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1754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1745" r:id="rId31"/>
    <p:sldId id="1746" r:id="rId32"/>
    <p:sldId id="1747" r:id="rId33"/>
    <p:sldId id="1748" r:id="rId34"/>
    <p:sldId id="1749" r:id="rId35"/>
    <p:sldId id="1750" r:id="rId36"/>
    <p:sldId id="1751" r:id="rId37"/>
    <p:sldId id="1752" r:id="rId38"/>
    <p:sldId id="1753" r:id="rId39"/>
  </p:sldIdLst>
  <p:sldSz cx="18288000" cy="10287000"/>
  <p:notesSz cx="6858000" cy="9144000"/>
  <p:embeddedFontLst>
    <p:embeddedFont>
      <p:font typeface="Amatic SC" panose="00000500000000000000" pitchFamily="2" charset="-79"/>
      <p:regular r:id="rId41"/>
      <p:bold r:id="rId42"/>
    </p:embeddedFont>
    <p:embeddedFont>
      <p:font typeface="Arial" panose="020B0604020202020204" pitchFamily="34" charset="0"/>
      <p:regular r:id="rId43"/>
    </p:embeddedFont>
    <p:embeddedFont>
      <p:font typeface="Arial Bold" panose="020B0704020202020204" pitchFamily="34" charset="0"/>
      <p:regular r:id="rId44"/>
      <p:bold r:id="rId45"/>
    </p:embeddedFont>
    <p:embeddedFont>
      <p:font typeface="Arimo" panose="020B0604020202020204" charset="0"/>
      <p:regular r:id="rId46"/>
    </p:embeddedFont>
    <p:embeddedFont>
      <p:font typeface="Arimo Bold" panose="020B0604020202020204" charset="0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Impact" panose="020B0806030902050204" pitchFamily="34" charset="0"/>
      <p:regular r:id="rId52"/>
    </p:embeddedFont>
    <p:embeddedFont>
      <p:font typeface="Poppins Bold" panose="020B0604020202020204" charset="0"/>
      <p:regular r:id="rId53"/>
      <p:bold r:id="rId54"/>
    </p:embeddedFont>
    <p:embeddedFont>
      <p:font typeface="Roboto Medium" panose="02000000000000000000" pitchFamily="2" charset="0"/>
      <p:regular r:id="rId55"/>
      <p:italic r:id="rId56"/>
    </p:embeddedFont>
    <p:embeddedFont>
      <p:font typeface="Source Sans Pro" panose="020B0503030403020204" pitchFamily="34" charset="0"/>
      <p:regular r:id="rId57"/>
      <p:bold r:id="rId58"/>
      <p:italic r:id="rId59"/>
      <p:boldItalic r:id="rId60"/>
    </p:embeddedFont>
    <p:embeddedFont>
      <p:font typeface="Source Sans Pro Bold" panose="020B0703030403020204" charset="0"/>
      <p:regular r:id="rId61"/>
      <p:bold r:id="rId6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061" autoAdjust="0"/>
  </p:normalViewPr>
  <p:slideViewPr>
    <p:cSldViewPr>
      <p:cViewPr varScale="1">
        <p:scale>
          <a:sx n="44" d="100"/>
          <a:sy n="44" d="100"/>
        </p:scale>
        <p:origin x="79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font" Target="fonts/font15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font" Target="fonts/font18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2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59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62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font" Target="fonts/font20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01869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3513613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2074394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428791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949848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5762584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71342957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104334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3237929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svg"/><Relationship Id="rId15" Type="http://schemas.openxmlformats.org/officeDocument/2006/relationships/image" Target="../media/image13.sv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36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37.svg"/><Relationship Id="rId9" Type="http://schemas.openxmlformats.org/officeDocument/2006/relationships/image" Target="../media/image94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95.png"/><Relationship Id="rId7" Type="http://schemas.openxmlformats.org/officeDocument/2006/relationships/image" Target="../media/image37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7.svg"/><Relationship Id="rId5" Type="http://schemas.openxmlformats.org/officeDocument/2006/relationships/image" Target="../media/image97.jpeg"/><Relationship Id="rId10" Type="http://schemas.openxmlformats.org/officeDocument/2006/relationships/image" Target="../media/image46.png"/><Relationship Id="rId4" Type="http://schemas.openxmlformats.org/officeDocument/2006/relationships/image" Target="../media/image96.svg"/><Relationship Id="rId9" Type="http://schemas.openxmlformats.org/officeDocument/2006/relationships/image" Target="../media/image45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13" Type="http://schemas.openxmlformats.org/officeDocument/2006/relationships/image" Target="../media/image99.svg"/><Relationship Id="rId3" Type="http://schemas.openxmlformats.org/officeDocument/2006/relationships/image" Target="../media/image56.png"/><Relationship Id="rId7" Type="http://schemas.openxmlformats.org/officeDocument/2006/relationships/image" Target="../media/image44.png"/><Relationship Id="rId12" Type="http://schemas.openxmlformats.org/officeDocument/2006/relationships/image" Target="../media/image9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11" Type="http://schemas.openxmlformats.org/officeDocument/2006/relationships/image" Target="../media/image48.png"/><Relationship Id="rId5" Type="http://schemas.openxmlformats.org/officeDocument/2006/relationships/image" Target="../media/image36.png"/><Relationship Id="rId10" Type="http://schemas.openxmlformats.org/officeDocument/2006/relationships/image" Target="../media/image47.svg"/><Relationship Id="rId4" Type="http://schemas.openxmlformats.org/officeDocument/2006/relationships/image" Target="../media/image57.svg"/><Relationship Id="rId9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36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svg"/><Relationship Id="rId5" Type="http://schemas.openxmlformats.org/officeDocument/2006/relationships/image" Target="../media/image100.png"/><Relationship Id="rId4" Type="http://schemas.openxmlformats.org/officeDocument/2006/relationships/image" Target="../media/image37.svg"/><Relationship Id="rId9" Type="http://schemas.openxmlformats.org/officeDocument/2006/relationships/image" Target="../media/image10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sv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svg"/><Relationship Id="rId5" Type="http://schemas.openxmlformats.org/officeDocument/2006/relationships/image" Target="../media/image105.png"/><Relationship Id="rId10" Type="http://schemas.openxmlformats.org/officeDocument/2006/relationships/image" Target="../media/image110.svg"/><Relationship Id="rId4" Type="http://schemas.openxmlformats.org/officeDocument/2006/relationships/image" Target="../media/image104.svg"/><Relationship Id="rId9" Type="http://schemas.openxmlformats.org/officeDocument/2006/relationships/image" Target="../media/image10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112.png"/><Relationship Id="rId3" Type="http://schemas.openxmlformats.org/officeDocument/2006/relationships/image" Target="../media/image111.jpeg"/><Relationship Id="rId7" Type="http://schemas.openxmlformats.org/officeDocument/2006/relationships/image" Target="../media/image37.sv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7.svg"/><Relationship Id="rId5" Type="http://schemas.openxmlformats.org/officeDocument/2006/relationships/image" Target="../media/image91.svg"/><Relationship Id="rId10" Type="http://schemas.openxmlformats.org/officeDocument/2006/relationships/image" Target="../media/image46.png"/><Relationship Id="rId4" Type="http://schemas.openxmlformats.org/officeDocument/2006/relationships/image" Target="../media/image90.png"/><Relationship Id="rId9" Type="http://schemas.openxmlformats.org/officeDocument/2006/relationships/image" Target="../media/image45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19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10" Type="http://schemas.openxmlformats.org/officeDocument/2006/relationships/image" Target="../media/image114.png"/><Relationship Id="rId4" Type="http://schemas.openxmlformats.org/officeDocument/2006/relationships/image" Target="../media/image20.svg"/><Relationship Id="rId9" Type="http://schemas.openxmlformats.org/officeDocument/2006/relationships/image" Target="../media/image8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svg"/><Relationship Id="rId13" Type="http://schemas.openxmlformats.org/officeDocument/2006/relationships/image" Target="../media/image125.pn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12" Type="http://schemas.openxmlformats.org/officeDocument/2006/relationships/image" Target="../media/image124.sv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5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svg"/><Relationship Id="rId11" Type="http://schemas.openxmlformats.org/officeDocument/2006/relationships/image" Target="../media/image123.png"/><Relationship Id="rId5" Type="http://schemas.openxmlformats.org/officeDocument/2006/relationships/image" Target="../media/image117.png"/><Relationship Id="rId15" Type="http://schemas.openxmlformats.org/officeDocument/2006/relationships/image" Target="../media/image56.png"/><Relationship Id="rId10" Type="http://schemas.openxmlformats.org/officeDocument/2006/relationships/image" Target="../media/image122.svg"/><Relationship Id="rId4" Type="http://schemas.openxmlformats.org/officeDocument/2006/relationships/image" Target="../media/image116.svg"/><Relationship Id="rId9" Type="http://schemas.openxmlformats.org/officeDocument/2006/relationships/image" Target="../media/image121.png"/><Relationship Id="rId14" Type="http://schemas.openxmlformats.org/officeDocument/2006/relationships/image" Target="../media/image126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27.png"/><Relationship Id="rId7" Type="http://schemas.openxmlformats.org/officeDocument/2006/relationships/image" Target="../media/image37.svg"/><Relationship Id="rId12" Type="http://schemas.openxmlformats.org/officeDocument/2006/relationships/image" Target="../media/image57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56.png"/><Relationship Id="rId5" Type="http://schemas.openxmlformats.org/officeDocument/2006/relationships/image" Target="../media/image129.svg"/><Relationship Id="rId10" Type="http://schemas.openxmlformats.org/officeDocument/2006/relationships/image" Target="../media/image81.png"/><Relationship Id="rId4" Type="http://schemas.openxmlformats.org/officeDocument/2006/relationships/image" Target="../media/image128.png"/><Relationship Id="rId9" Type="http://schemas.openxmlformats.org/officeDocument/2006/relationships/image" Target="../media/image5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png"/><Relationship Id="rId18" Type="http://schemas.openxmlformats.org/officeDocument/2006/relationships/image" Target="../media/image35.svg"/><Relationship Id="rId3" Type="http://schemas.openxmlformats.org/officeDocument/2006/relationships/image" Target="../media/image20.sv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17" Type="http://schemas.openxmlformats.org/officeDocument/2006/relationships/image" Target="../media/image34.png"/><Relationship Id="rId2" Type="http://schemas.openxmlformats.org/officeDocument/2006/relationships/image" Target="../media/image19.png"/><Relationship Id="rId16" Type="http://schemas.openxmlformats.org/officeDocument/2006/relationships/image" Target="../media/image3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sv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131.png"/><Relationship Id="rId3" Type="http://schemas.openxmlformats.org/officeDocument/2006/relationships/image" Target="../media/image130.jpeg"/><Relationship Id="rId7" Type="http://schemas.openxmlformats.org/officeDocument/2006/relationships/image" Target="../media/image37.sv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7.svg"/><Relationship Id="rId5" Type="http://schemas.openxmlformats.org/officeDocument/2006/relationships/image" Target="../media/image91.svg"/><Relationship Id="rId10" Type="http://schemas.openxmlformats.org/officeDocument/2006/relationships/image" Target="../media/image46.png"/><Relationship Id="rId4" Type="http://schemas.openxmlformats.org/officeDocument/2006/relationships/image" Target="../media/image90.png"/><Relationship Id="rId9" Type="http://schemas.openxmlformats.org/officeDocument/2006/relationships/image" Target="../media/image45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1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svg"/><Relationship Id="rId11" Type="http://schemas.openxmlformats.org/officeDocument/2006/relationships/image" Target="../media/image81.png"/><Relationship Id="rId5" Type="http://schemas.openxmlformats.org/officeDocument/2006/relationships/image" Target="../media/image134.png"/><Relationship Id="rId10" Type="http://schemas.openxmlformats.org/officeDocument/2006/relationships/image" Target="../media/image55.svg"/><Relationship Id="rId4" Type="http://schemas.openxmlformats.org/officeDocument/2006/relationships/image" Target="../media/image133.svg"/><Relationship Id="rId9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7.svg"/><Relationship Id="rId3" Type="http://schemas.openxmlformats.org/officeDocument/2006/relationships/image" Target="../media/image136.png"/><Relationship Id="rId7" Type="http://schemas.openxmlformats.org/officeDocument/2006/relationships/image" Target="../media/image129.sv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11" Type="http://schemas.openxmlformats.org/officeDocument/2006/relationships/image" Target="../media/image45.svg"/><Relationship Id="rId5" Type="http://schemas.openxmlformats.org/officeDocument/2006/relationships/image" Target="../media/image138.svg"/><Relationship Id="rId10" Type="http://schemas.openxmlformats.org/officeDocument/2006/relationships/image" Target="../media/image44.png"/><Relationship Id="rId4" Type="http://schemas.openxmlformats.org/officeDocument/2006/relationships/image" Target="../media/image137.png"/><Relationship Id="rId9" Type="http://schemas.openxmlformats.org/officeDocument/2006/relationships/image" Target="../media/image37.svg"/><Relationship Id="rId1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7" Type="http://schemas.openxmlformats.org/officeDocument/2006/relationships/image" Target="../media/image1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svg"/><Relationship Id="rId5" Type="http://schemas.openxmlformats.org/officeDocument/2006/relationships/image" Target="../media/image56.png"/><Relationship Id="rId4" Type="http://schemas.openxmlformats.org/officeDocument/2006/relationships/image" Target="../media/image140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4.jpeg"/><Relationship Id="rId4" Type="http://schemas.openxmlformats.org/officeDocument/2006/relationships/image" Target="../media/image143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svg"/><Relationship Id="rId13" Type="http://schemas.openxmlformats.org/officeDocument/2006/relationships/image" Target="../media/image56.png"/><Relationship Id="rId18" Type="http://schemas.openxmlformats.org/officeDocument/2006/relationships/image" Target="../media/image45.svg"/><Relationship Id="rId3" Type="http://schemas.openxmlformats.org/officeDocument/2006/relationships/image" Target="../media/image145.png"/><Relationship Id="rId21" Type="http://schemas.openxmlformats.org/officeDocument/2006/relationships/image" Target="../media/image48.png"/><Relationship Id="rId7" Type="http://schemas.openxmlformats.org/officeDocument/2006/relationships/image" Target="../media/image149.png"/><Relationship Id="rId12" Type="http://schemas.openxmlformats.org/officeDocument/2006/relationships/image" Target="../media/image154.svg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37.svg"/><Relationship Id="rId20" Type="http://schemas.openxmlformats.org/officeDocument/2006/relationships/image" Target="../media/image4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8.svg"/><Relationship Id="rId11" Type="http://schemas.openxmlformats.org/officeDocument/2006/relationships/image" Target="../media/image153.png"/><Relationship Id="rId5" Type="http://schemas.openxmlformats.org/officeDocument/2006/relationships/image" Target="../media/image147.png"/><Relationship Id="rId15" Type="http://schemas.openxmlformats.org/officeDocument/2006/relationships/image" Target="../media/image36.png"/><Relationship Id="rId10" Type="http://schemas.openxmlformats.org/officeDocument/2006/relationships/image" Target="../media/image152.svg"/><Relationship Id="rId19" Type="http://schemas.openxmlformats.org/officeDocument/2006/relationships/image" Target="../media/image46.png"/><Relationship Id="rId4" Type="http://schemas.openxmlformats.org/officeDocument/2006/relationships/image" Target="../media/image146.svg"/><Relationship Id="rId9" Type="http://schemas.openxmlformats.org/officeDocument/2006/relationships/image" Target="../media/image151.png"/><Relationship Id="rId14" Type="http://schemas.openxmlformats.org/officeDocument/2006/relationships/image" Target="../media/image57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158.svg"/><Relationship Id="rId3" Type="http://schemas.openxmlformats.org/officeDocument/2006/relationships/image" Target="../media/image36.png"/><Relationship Id="rId7" Type="http://schemas.openxmlformats.org/officeDocument/2006/relationships/image" Target="../media/image81.png"/><Relationship Id="rId12" Type="http://schemas.openxmlformats.org/officeDocument/2006/relationships/image" Target="../media/image157.png"/><Relationship Id="rId17" Type="http://schemas.openxmlformats.org/officeDocument/2006/relationships/image" Target="../media/image57.sv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svg"/><Relationship Id="rId11" Type="http://schemas.openxmlformats.org/officeDocument/2006/relationships/image" Target="../media/image156.svg"/><Relationship Id="rId5" Type="http://schemas.openxmlformats.org/officeDocument/2006/relationships/image" Target="../media/image54.png"/><Relationship Id="rId15" Type="http://schemas.openxmlformats.org/officeDocument/2006/relationships/image" Target="../media/image160.svg"/><Relationship Id="rId10" Type="http://schemas.openxmlformats.org/officeDocument/2006/relationships/image" Target="../media/image155.png"/><Relationship Id="rId4" Type="http://schemas.openxmlformats.org/officeDocument/2006/relationships/image" Target="../media/image37.svg"/><Relationship Id="rId9" Type="http://schemas.openxmlformats.org/officeDocument/2006/relationships/image" Target="../media/image47.svg"/><Relationship Id="rId14" Type="http://schemas.openxmlformats.org/officeDocument/2006/relationships/image" Target="../media/image15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svg"/><Relationship Id="rId13" Type="http://schemas.openxmlformats.org/officeDocument/2006/relationships/image" Target="../media/image46.png"/><Relationship Id="rId3" Type="http://schemas.openxmlformats.org/officeDocument/2006/relationships/image" Target="../media/image161.jpeg"/><Relationship Id="rId7" Type="http://schemas.openxmlformats.org/officeDocument/2006/relationships/image" Target="../media/image165.png"/><Relationship Id="rId12" Type="http://schemas.openxmlformats.org/officeDocument/2006/relationships/image" Target="../media/image45.sv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1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4.png"/><Relationship Id="rId11" Type="http://schemas.openxmlformats.org/officeDocument/2006/relationships/image" Target="../media/image44.png"/><Relationship Id="rId5" Type="http://schemas.openxmlformats.org/officeDocument/2006/relationships/image" Target="../media/image163.svg"/><Relationship Id="rId15" Type="http://schemas.openxmlformats.org/officeDocument/2006/relationships/image" Target="../media/image48.png"/><Relationship Id="rId10" Type="http://schemas.openxmlformats.org/officeDocument/2006/relationships/image" Target="../media/image37.svg"/><Relationship Id="rId4" Type="http://schemas.openxmlformats.org/officeDocument/2006/relationships/image" Target="../media/image162.png"/><Relationship Id="rId9" Type="http://schemas.openxmlformats.org/officeDocument/2006/relationships/image" Target="../media/image36.png"/><Relationship Id="rId14" Type="http://schemas.openxmlformats.org/officeDocument/2006/relationships/image" Target="../media/image47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svg"/><Relationship Id="rId3" Type="http://schemas.openxmlformats.org/officeDocument/2006/relationships/image" Target="../media/image168.png"/><Relationship Id="rId7" Type="http://schemas.openxmlformats.org/officeDocument/2006/relationships/image" Target="../media/image17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svg"/><Relationship Id="rId5" Type="http://schemas.openxmlformats.org/officeDocument/2006/relationships/image" Target="../media/image170.png"/><Relationship Id="rId4" Type="http://schemas.openxmlformats.org/officeDocument/2006/relationships/image" Target="../media/image169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svg"/><Relationship Id="rId13" Type="http://schemas.openxmlformats.org/officeDocument/2006/relationships/image" Target="../media/image184.png"/><Relationship Id="rId18" Type="http://schemas.openxmlformats.org/officeDocument/2006/relationships/image" Target="../media/image189.svg"/><Relationship Id="rId26" Type="http://schemas.openxmlformats.org/officeDocument/2006/relationships/image" Target="../media/image197.svg"/><Relationship Id="rId3" Type="http://schemas.openxmlformats.org/officeDocument/2006/relationships/image" Target="../media/image174.png"/><Relationship Id="rId21" Type="http://schemas.openxmlformats.org/officeDocument/2006/relationships/image" Target="../media/image192.png"/><Relationship Id="rId7" Type="http://schemas.openxmlformats.org/officeDocument/2006/relationships/image" Target="../media/image178.png"/><Relationship Id="rId12" Type="http://schemas.openxmlformats.org/officeDocument/2006/relationships/image" Target="../media/image183.svg"/><Relationship Id="rId17" Type="http://schemas.openxmlformats.org/officeDocument/2006/relationships/image" Target="../media/image188.png"/><Relationship Id="rId25" Type="http://schemas.openxmlformats.org/officeDocument/2006/relationships/image" Target="../media/image196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187.svg"/><Relationship Id="rId20" Type="http://schemas.openxmlformats.org/officeDocument/2006/relationships/image" Target="../media/image19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7.svg"/><Relationship Id="rId11" Type="http://schemas.openxmlformats.org/officeDocument/2006/relationships/image" Target="../media/image182.png"/><Relationship Id="rId24" Type="http://schemas.openxmlformats.org/officeDocument/2006/relationships/image" Target="../media/image195.svg"/><Relationship Id="rId5" Type="http://schemas.openxmlformats.org/officeDocument/2006/relationships/image" Target="../media/image176.png"/><Relationship Id="rId15" Type="http://schemas.openxmlformats.org/officeDocument/2006/relationships/image" Target="../media/image186.png"/><Relationship Id="rId23" Type="http://schemas.openxmlformats.org/officeDocument/2006/relationships/image" Target="../media/image194.png"/><Relationship Id="rId28" Type="http://schemas.openxmlformats.org/officeDocument/2006/relationships/image" Target="../media/image199.svg"/><Relationship Id="rId10" Type="http://schemas.openxmlformats.org/officeDocument/2006/relationships/image" Target="../media/image181.svg"/><Relationship Id="rId19" Type="http://schemas.openxmlformats.org/officeDocument/2006/relationships/image" Target="../media/image190.png"/><Relationship Id="rId4" Type="http://schemas.openxmlformats.org/officeDocument/2006/relationships/image" Target="../media/image175.svg"/><Relationship Id="rId9" Type="http://schemas.openxmlformats.org/officeDocument/2006/relationships/image" Target="../media/image180.png"/><Relationship Id="rId14" Type="http://schemas.openxmlformats.org/officeDocument/2006/relationships/image" Target="../media/image185.svg"/><Relationship Id="rId22" Type="http://schemas.openxmlformats.org/officeDocument/2006/relationships/image" Target="../media/image193.svg"/><Relationship Id="rId27" Type="http://schemas.openxmlformats.org/officeDocument/2006/relationships/image" Target="../media/image19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slides/_rels/slide3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12.png"/><Relationship Id="rId21" Type="http://schemas.openxmlformats.org/officeDocument/2006/relationships/image" Target="../media/image207.svg"/><Relationship Id="rId42" Type="http://schemas.openxmlformats.org/officeDocument/2006/relationships/image" Target="../media/image228.png"/><Relationship Id="rId47" Type="http://schemas.openxmlformats.org/officeDocument/2006/relationships/image" Target="../media/image233.svg"/><Relationship Id="rId63" Type="http://schemas.openxmlformats.org/officeDocument/2006/relationships/image" Target="../media/image249.svg"/><Relationship Id="rId68" Type="http://schemas.openxmlformats.org/officeDocument/2006/relationships/image" Target="../media/image254.png"/><Relationship Id="rId84" Type="http://schemas.openxmlformats.org/officeDocument/2006/relationships/image" Target="../media/image270.png"/><Relationship Id="rId89" Type="http://schemas.openxmlformats.org/officeDocument/2006/relationships/image" Target="../media/image275.svg"/><Relationship Id="rId16" Type="http://schemas.openxmlformats.org/officeDocument/2006/relationships/image" Target="../media/image202.png"/><Relationship Id="rId11" Type="http://schemas.openxmlformats.org/officeDocument/2006/relationships/image" Target="../media/image167.png"/><Relationship Id="rId32" Type="http://schemas.openxmlformats.org/officeDocument/2006/relationships/image" Target="../media/image218.png"/><Relationship Id="rId37" Type="http://schemas.openxmlformats.org/officeDocument/2006/relationships/image" Target="../media/image223.svg"/><Relationship Id="rId53" Type="http://schemas.openxmlformats.org/officeDocument/2006/relationships/image" Target="../media/image239.svg"/><Relationship Id="rId58" Type="http://schemas.openxmlformats.org/officeDocument/2006/relationships/image" Target="../media/image244.png"/><Relationship Id="rId74" Type="http://schemas.openxmlformats.org/officeDocument/2006/relationships/image" Target="../media/image260.png"/><Relationship Id="rId79" Type="http://schemas.openxmlformats.org/officeDocument/2006/relationships/image" Target="../media/image265.svg"/><Relationship Id="rId102" Type="http://schemas.openxmlformats.org/officeDocument/2006/relationships/image" Target="../media/image288.png"/><Relationship Id="rId5" Type="http://schemas.openxmlformats.org/officeDocument/2006/relationships/image" Target="../media/image37.svg"/><Relationship Id="rId90" Type="http://schemas.openxmlformats.org/officeDocument/2006/relationships/image" Target="../media/image276.png"/><Relationship Id="rId95" Type="http://schemas.openxmlformats.org/officeDocument/2006/relationships/image" Target="../media/image281.svg"/><Relationship Id="rId22" Type="http://schemas.openxmlformats.org/officeDocument/2006/relationships/image" Target="../media/image208.png"/><Relationship Id="rId27" Type="http://schemas.openxmlformats.org/officeDocument/2006/relationships/image" Target="../media/image213.svg"/><Relationship Id="rId43" Type="http://schemas.openxmlformats.org/officeDocument/2006/relationships/image" Target="../media/image229.svg"/><Relationship Id="rId48" Type="http://schemas.openxmlformats.org/officeDocument/2006/relationships/image" Target="../media/image234.png"/><Relationship Id="rId64" Type="http://schemas.openxmlformats.org/officeDocument/2006/relationships/image" Target="../media/image250.png"/><Relationship Id="rId69" Type="http://schemas.openxmlformats.org/officeDocument/2006/relationships/image" Target="../media/image255.svg"/><Relationship Id="rId80" Type="http://schemas.openxmlformats.org/officeDocument/2006/relationships/image" Target="../media/image266.png"/><Relationship Id="rId85" Type="http://schemas.openxmlformats.org/officeDocument/2006/relationships/image" Target="../media/image271.svg"/><Relationship Id="rId12" Type="http://schemas.openxmlformats.org/officeDocument/2006/relationships/image" Target="../media/image19.png"/><Relationship Id="rId17" Type="http://schemas.openxmlformats.org/officeDocument/2006/relationships/image" Target="../media/image203.svg"/><Relationship Id="rId25" Type="http://schemas.openxmlformats.org/officeDocument/2006/relationships/image" Target="../media/image211.svg"/><Relationship Id="rId33" Type="http://schemas.openxmlformats.org/officeDocument/2006/relationships/image" Target="../media/image219.svg"/><Relationship Id="rId38" Type="http://schemas.openxmlformats.org/officeDocument/2006/relationships/image" Target="../media/image224.png"/><Relationship Id="rId46" Type="http://schemas.openxmlformats.org/officeDocument/2006/relationships/image" Target="../media/image232.png"/><Relationship Id="rId59" Type="http://schemas.openxmlformats.org/officeDocument/2006/relationships/image" Target="../media/image245.svg"/><Relationship Id="rId67" Type="http://schemas.openxmlformats.org/officeDocument/2006/relationships/image" Target="../media/image253.svg"/><Relationship Id="rId103" Type="http://schemas.openxmlformats.org/officeDocument/2006/relationships/image" Target="../media/image289.svg"/><Relationship Id="rId20" Type="http://schemas.openxmlformats.org/officeDocument/2006/relationships/image" Target="../media/image206.png"/><Relationship Id="rId41" Type="http://schemas.openxmlformats.org/officeDocument/2006/relationships/image" Target="../media/image227.svg"/><Relationship Id="rId54" Type="http://schemas.openxmlformats.org/officeDocument/2006/relationships/image" Target="../media/image240.png"/><Relationship Id="rId62" Type="http://schemas.openxmlformats.org/officeDocument/2006/relationships/image" Target="../media/image248.png"/><Relationship Id="rId70" Type="http://schemas.openxmlformats.org/officeDocument/2006/relationships/image" Target="../media/image256.png"/><Relationship Id="rId75" Type="http://schemas.openxmlformats.org/officeDocument/2006/relationships/image" Target="../media/image261.svg"/><Relationship Id="rId83" Type="http://schemas.openxmlformats.org/officeDocument/2006/relationships/image" Target="../media/image269.svg"/><Relationship Id="rId88" Type="http://schemas.openxmlformats.org/officeDocument/2006/relationships/image" Target="../media/image274.png"/><Relationship Id="rId91" Type="http://schemas.openxmlformats.org/officeDocument/2006/relationships/image" Target="../media/image277.svg"/><Relationship Id="rId96" Type="http://schemas.openxmlformats.org/officeDocument/2006/relationships/image" Target="../media/image2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5" Type="http://schemas.openxmlformats.org/officeDocument/2006/relationships/image" Target="../media/image201.svg"/><Relationship Id="rId23" Type="http://schemas.openxmlformats.org/officeDocument/2006/relationships/image" Target="../media/image209.svg"/><Relationship Id="rId28" Type="http://schemas.openxmlformats.org/officeDocument/2006/relationships/image" Target="../media/image214.png"/><Relationship Id="rId36" Type="http://schemas.openxmlformats.org/officeDocument/2006/relationships/image" Target="../media/image222.png"/><Relationship Id="rId49" Type="http://schemas.openxmlformats.org/officeDocument/2006/relationships/image" Target="../media/image235.svg"/><Relationship Id="rId57" Type="http://schemas.openxmlformats.org/officeDocument/2006/relationships/image" Target="../media/image243.svg"/><Relationship Id="rId10" Type="http://schemas.openxmlformats.org/officeDocument/2006/relationships/image" Target="../media/image48.png"/><Relationship Id="rId31" Type="http://schemas.openxmlformats.org/officeDocument/2006/relationships/image" Target="../media/image217.svg"/><Relationship Id="rId44" Type="http://schemas.openxmlformats.org/officeDocument/2006/relationships/image" Target="../media/image230.png"/><Relationship Id="rId52" Type="http://schemas.openxmlformats.org/officeDocument/2006/relationships/image" Target="../media/image238.png"/><Relationship Id="rId60" Type="http://schemas.openxmlformats.org/officeDocument/2006/relationships/image" Target="../media/image246.png"/><Relationship Id="rId65" Type="http://schemas.openxmlformats.org/officeDocument/2006/relationships/image" Target="../media/image251.svg"/><Relationship Id="rId73" Type="http://schemas.openxmlformats.org/officeDocument/2006/relationships/image" Target="../media/image259.svg"/><Relationship Id="rId78" Type="http://schemas.openxmlformats.org/officeDocument/2006/relationships/image" Target="../media/image264.png"/><Relationship Id="rId81" Type="http://schemas.openxmlformats.org/officeDocument/2006/relationships/image" Target="../media/image267.svg"/><Relationship Id="rId86" Type="http://schemas.openxmlformats.org/officeDocument/2006/relationships/image" Target="../media/image272.png"/><Relationship Id="rId94" Type="http://schemas.openxmlformats.org/officeDocument/2006/relationships/image" Target="../media/image280.png"/><Relationship Id="rId99" Type="http://schemas.openxmlformats.org/officeDocument/2006/relationships/image" Target="../media/image285.svg"/><Relationship Id="rId101" Type="http://schemas.openxmlformats.org/officeDocument/2006/relationships/image" Target="../media/image287.svg"/><Relationship Id="rId4" Type="http://schemas.openxmlformats.org/officeDocument/2006/relationships/image" Target="../media/image36.png"/><Relationship Id="rId9" Type="http://schemas.openxmlformats.org/officeDocument/2006/relationships/image" Target="../media/image47.svg"/><Relationship Id="rId13" Type="http://schemas.openxmlformats.org/officeDocument/2006/relationships/image" Target="../media/image20.svg"/><Relationship Id="rId18" Type="http://schemas.openxmlformats.org/officeDocument/2006/relationships/image" Target="../media/image204.png"/><Relationship Id="rId39" Type="http://schemas.openxmlformats.org/officeDocument/2006/relationships/image" Target="../media/image225.svg"/><Relationship Id="rId34" Type="http://schemas.openxmlformats.org/officeDocument/2006/relationships/image" Target="../media/image220.png"/><Relationship Id="rId50" Type="http://schemas.openxmlformats.org/officeDocument/2006/relationships/image" Target="../media/image236.png"/><Relationship Id="rId55" Type="http://schemas.openxmlformats.org/officeDocument/2006/relationships/image" Target="../media/image241.svg"/><Relationship Id="rId76" Type="http://schemas.openxmlformats.org/officeDocument/2006/relationships/image" Target="../media/image262.png"/><Relationship Id="rId97" Type="http://schemas.openxmlformats.org/officeDocument/2006/relationships/image" Target="../media/image283.svg"/><Relationship Id="rId7" Type="http://schemas.openxmlformats.org/officeDocument/2006/relationships/image" Target="../media/image45.svg"/><Relationship Id="rId71" Type="http://schemas.openxmlformats.org/officeDocument/2006/relationships/image" Target="../media/image257.svg"/><Relationship Id="rId92" Type="http://schemas.openxmlformats.org/officeDocument/2006/relationships/image" Target="../media/image278.png"/><Relationship Id="rId2" Type="http://schemas.openxmlformats.org/officeDocument/2006/relationships/notesSlide" Target="../notesSlides/notesSlide29.xml"/><Relationship Id="rId29" Type="http://schemas.openxmlformats.org/officeDocument/2006/relationships/image" Target="../media/image215.svg"/><Relationship Id="rId24" Type="http://schemas.openxmlformats.org/officeDocument/2006/relationships/image" Target="../media/image210.png"/><Relationship Id="rId40" Type="http://schemas.openxmlformats.org/officeDocument/2006/relationships/image" Target="../media/image226.png"/><Relationship Id="rId45" Type="http://schemas.openxmlformats.org/officeDocument/2006/relationships/image" Target="../media/image231.svg"/><Relationship Id="rId66" Type="http://schemas.openxmlformats.org/officeDocument/2006/relationships/image" Target="../media/image252.png"/><Relationship Id="rId87" Type="http://schemas.openxmlformats.org/officeDocument/2006/relationships/image" Target="../media/image273.svg"/><Relationship Id="rId61" Type="http://schemas.openxmlformats.org/officeDocument/2006/relationships/image" Target="../media/image247.svg"/><Relationship Id="rId82" Type="http://schemas.openxmlformats.org/officeDocument/2006/relationships/image" Target="../media/image268.png"/><Relationship Id="rId19" Type="http://schemas.openxmlformats.org/officeDocument/2006/relationships/image" Target="../media/image205.svg"/><Relationship Id="rId14" Type="http://schemas.openxmlformats.org/officeDocument/2006/relationships/image" Target="../media/image200.png"/><Relationship Id="rId30" Type="http://schemas.openxmlformats.org/officeDocument/2006/relationships/image" Target="../media/image216.png"/><Relationship Id="rId35" Type="http://schemas.openxmlformats.org/officeDocument/2006/relationships/image" Target="../media/image221.svg"/><Relationship Id="rId56" Type="http://schemas.openxmlformats.org/officeDocument/2006/relationships/image" Target="../media/image242.png"/><Relationship Id="rId77" Type="http://schemas.openxmlformats.org/officeDocument/2006/relationships/image" Target="../media/image263.svg"/><Relationship Id="rId100" Type="http://schemas.openxmlformats.org/officeDocument/2006/relationships/image" Target="../media/image286.png"/><Relationship Id="rId8" Type="http://schemas.openxmlformats.org/officeDocument/2006/relationships/image" Target="../media/image46.png"/><Relationship Id="rId51" Type="http://schemas.openxmlformats.org/officeDocument/2006/relationships/image" Target="../media/image237.svg"/><Relationship Id="rId72" Type="http://schemas.openxmlformats.org/officeDocument/2006/relationships/image" Target="../media/image258.png"/><Relationship Id="rId93" Type="http://schemas.openxmlformats.org/officeDocument/2006/relationships/image" Target="../media/image279.svg"/><Relationship Id="rId98" Type="http://schemas.openxmlformats.org/officeDocument/2006/relationships/image" Target="../media/image284.png"/><Relationship Id="rId3" Type="http://schemas.openxmlformats.org/officeDocument/2006/relationships/image" Target="../media/image161.jpeg"/></Relationships>
</file>

<file path=ppt/slides/_rels/slide3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02.png"/><Relationship Id="rId21" Type="http://schemas.openxmlformats.org/officeDocument/2006/relationships/image" Target="../media/image297.svg"/><Relationship Id="rId42" Type="http://schemas.openxmlformats.org/officeDocument/2006/relationships/image" Target="../media/image318.png"/><Relationship Id="rId47" Type="http://schemas.openxmlformats.org/officeDocument/2006/relationships/image" Target="../media/image323.svg"/><Relationship Id="rId63" Type="http://schemas.openxmlformats.org/officeDocument/2006/relationships/image" Target="../media/image339.svg"/><Relationship Id="rId68" Type="http://schemas.openxmlformats.org/officeDocument/2006/relationships/image" Target="../media/image344.png"/><Relationship Id="rId84" Type="http://schemas.openxmlformats.org/officeDocument/2006/relationships/image" Target="../media/image360.png"/><Relationship Id="rId89" Type="http://schemas.openxmlformats.org/officeDocument/2006/relationships/image" Target="../media/image365.svg"/><Relationship Id="rId16" Type="http://schemas.openxmlformats.org/officeDocument/2006/relationships/image" Target="../media/image292.png"/><Relationship Id="rId11" Type="http://schemas.openxmlformats.org/officeDocument/2006/relationships/image" Target="../media/image167.png"/><Relationship Id="rId32" Type="http://schemas.openxmlformats.org/officeDocument/2006/relationships/image" Target="../media/image308.png"/><Relationship Id="rId37" Type="http://schemas.openxmlformats.org/officeDocument/2006/relationships/image" Target="../media/image313.svg"/><Relationship Id="rId53" Type="http://schemas.openxmlformats.org/officeDocument/2006/relationships/image" Target="../media/image329.svg"/><Relationship Id="rId58" Type="http://schemas.openxmlformats.org/officeDocument/2006/relationships/image" Target="../media/image334.png"/><Relationship Id="rId74" Type="http://schemas.openxmlformats.org/officeDocument/2006/relationships/image" Target="../media/image350.png"/><Relationship Id="rId79" Type="http://schemas.openxmlformats.org/officeDocument/2006/relationships/image" Target="../media/image355.svg"/><Relationship Id="rId102" Type="http://schemas.openxmlformats.org/officeDocument/2006/relationships/image" Target="../media/image378.png"/><Relationship Id="rId5" Type="http://schemas.openxmlformats.org/officeDocument/2006/relationships/image" Target="../media/image37.svg"/><Relationship Id="rId90" Type="http://schemas.openxmlformats.org/officeDocument/2006/relationships/image" Target="../media/image366.png"/><Relationship Id="rId95" Type="http://schemas.openxmlformats.org/officeDocument/2006/relationships/image" Target="../media/image371.svg"/><Relationship Id="rId22" Type="http://schemas.openxmlformats.org/officeDocument/2006/relationships/image" Target="../media/image298.png"/><Relationship Id="rId27" Type="http://schemas.openxmlformats.org/officeDocument/2006/relationships/image" Target="../media/image303.svg"/><Relationship Id="rId43" Type="http://schemas.openxmlformats.org/officeDocument/2006/relationships/image" Target="../media/image319.svg"/><Relationship Id="rId48" Type="http://schemas.openxmlformats.org/officeDocument/2006/relationships/image" Target="../media/image324.png"/><Relationship Id="rId64" Type="http://schemas.openxmlformats.org/officeDocument/2006/relationships/image" Target="../media/image340.png"/><Relationship Id="rId69" Type="http://schemas.openxmlformats.org/officeDocument/2006/relationships/image" Target="../media/image345.svg"/><Relationship Id="rId80" Type="http://schemas.openxmlformats.org/officeDocument/2006/relationships/image" Target="../media/image356.png"/><Relationship Id="rId85" Type="http://schemas.openxmlformats.org/officeDocument/2006/relationships/image" Target="../media/image361.svg"/><Relationship Id="rId12" Type="http://schemas.openxmlformats.org/officeDocument/2006/relationships/image" Target="../media/image19.png"/><Relationship Id="rId17" Type="http://schemas.openxmlformats.org/officeDocument/2006/relationships/image" Target="../media/image293.svg"/><Relationship Id="rId25" Type="http://schemas.openxmlformats.org/officeDocument/2006/relationships/image" Target="../media/image301.svg"/><Relationship Id="rId33" Type="http://schemas.openxmlformats.org/officeDocument/2006/relationships/image" Target="../media/image309.svg"/><Relationship Id="rId38" Type="http://schemas.openxmlformats.org/officeDocument/2006/relationships/image" Target="../media/image314.png"/><Relationship Id="rId46" Type="http://schemas.openxmlformats.org/officeDocument/2006/relationships/image" Target="../media/image322.png"/><Relationship Id="rId59" Type="http://schemas.openxmlformats.org/officeDocument/2006/relationships/image" Target="../media/image335.svg"/><Relationship Id="rId67" Type="http://schemas.openxmlformats.org/officeDocument/2006/relationships/image" Target="../media/image343.svg"/><Relationship Id="rId103" Type="http://schemas.openxmlformats.org/officeDocument/2006/relationships/image" Target="../media/image379.svg"/><Relationship Id="rId20" Type="http://schemas.openxmlformats.org/officeDocument/2006/relationships/image" Target="../media/image296.png"/><Relationship Id="rId41" Type="http://schemas.openxmlformats.org/officeDocument/2006/relationships/image" Target="../media/image317.svg"/><Relationship Id="rId54" Type="http://schemas.openxmlformats.org/officeDocument/2006/relationships/image" Target="../media/image330.png"/><Relationship Id="rId62" Type="http://schemas.openxmlformats.org/officeDocument/2006/relationships/image" Target="../media/image338.png"/><Relationship Id="rId70" Type="http://schemas.openxmlformats.org/officeDocument/2006/relationships/image" Target="../media/image346.png"/><Relationship Id="rId75" Type="http://schemas.openxmlformats.org/officeDocument/2006/relationships/image" Target="../media/image351.svg"/><Relationship Id="rId83" Type="http://schemas.openxmlformats.org/officeDocument/2006/relationships/image" Target="../media/image359.svg"/><Relationship Id="rId88" Type="http://schemas.openxmlformats.org/officeDocument/2006/relationships/image" Target="../media/image364.png"/><Relationship Id="rId91" Type="http://schemas.openxmlformats.org/officeDocument/2006/relationships/image" Target="../media/image367.svg"/><Relationship Id="rId96" Type="http://schemas.openxmlformats.org/officeDocument/2006/relationships/image" Target="../media/image3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5" Type="http://schemas.openxmlformats.org/officeDocument/2006/relationships/image" Target="../media/image291.svg"/><Relationship Id="rId23" Type="http://schemas.openxmlformats.org/officeDocument/2006/relationships/image" Target="../media/image299.svg"/><Relationship Id="rId28" Type="http://schemas.openxmlformats.org/officeDocument/2006/relationships/image" Target="../media/image304.png"/><Relationship Id="rId36" Type="http://schemas.openxmlformats.org/officeDocument/2006/relationships/image" Target="../media/image312.png"/><Relationship Id="rId49" Type="http://schemas.openxmlformats.org/officeDocument/2006/relationships/image" Target="../media/image325.svg"/><Relationship Id="rId57" Type="http://schemas.openxmlformats.org/officeDocument/2006/relationships/image" Target="../media/image333.svg"/><Relationship Id="rId10" Type="http://schemas.openxmlformats.org/officeDocument/2006/relationships/image" Target="../media/image48.png"/><Relationship Id="rId31" Type="http://schemas.openxmlformats.org/officeDocument/2006/relationships/image" Target="../media/image307.svg"/><Relationship Id="rId44" Type="http://schemas.openxmlformats.org/officeDocument/2006/relationships/image" Target="../media/image320.png"/><Relationship Id="rId52" Type="http://schemas.openxmlformats.org/officeDocument/2006/relationships/image" Target="../media/image328.png"/><Relationship Id="rId60" Type="http://schemas.openxmlformats.org/officeDocument/2006/relationships/image" Target="../media/image336.png"/><Relationship Id="rId65" Type="http://schemas.openxmlformats.org/officeDocument/2006/relationships/image" Target="../media/image341.svg"/><Relationship Id="rId73" Type="http://schemas.openxmlformats.org/officeDocument/2006/relationships/image" Target="../media/image349.svg"/><Relationship Id="rId78" Type="http://schemas.openxmlformats.org/officeDocument/2006/relationships/image" Target="../media/image354.png"/><Relationship Id="rId81" Type="http://schemas.openxmlformats.org/officeDocument/2006/relationships/image" Target="../media/image357.svg"/><Relationship Id="rId86" Type="http://schemas.openxmlformats.org/officeDocument/2006/relationships/image" Target="../media/image362.png"/><Relationship Id="rId94" Type="http://schemas.openxmlformats.org/officeDocument/2006/relationships/image" Target="../media/image370.png"/><Relationship Id="rId99" Type="http://schemas.openxmlformats.org/officeDocument/2006/relationships/image" Target="../media/image375.svg"/><Relationship Id="rId101" Type="http://schemas.openxmlformats.org/officeDocument/2006/relationships/image" Target="../media/image377.svg"/><Relationship Id="rId4" Type="http://schemas.openxmlformats.org/officeDocument/2006/relationships/image" Target="../media/image36.png"/><Relationship Id="rId9" Type="http://schemas.openxmlformats.org/officeDocument/2006/relationships/image" Target="../media/image47.svg"/><Relationship Id="rId13" Type="http://schemas.openxmlformats.org/officeDocument/2006/relationships/image" Target="../media/image20.svg"/><Relationship Id="rId18" Type="http://schemas.openxmlformats.org/officeDocument/2006/relationships/image" Target="../media/image294.png"/><Relationship Id="rId39" Type="http://schemas.openxmlformats.org/officeDocument/2006/relationships/image" Target="../media/image315.svg"/><Relationship Id="rId34" Type="http://schemas.openxmlformats.org/officeDocument/2006/relationships/image" Target="../media/image310.png"/><Relationship Id="rId50" Type="http://schemas.openxmlformats.org/officeDocument/2006/relationships/image" Target="../media/image326.png"/><Relationship Id="rId55" Type="http://schemas.openxmlformats.org/officeDocument/2006/relationships/image" Target="../media/image331.svg"/><Relationship Id="rId76" Type="http://schemas.openxmlformats.org/officeDocument/2006/relationships/image" Target="../media/image352.png"/><Relationship Id="rId97" Type="http://schemas.openxmlformats.org/officeDocument/2006/relationships/image" Target="../media/image373.svg"/><Relationship Id="rId7" Type="http://schemas.openxmlformats.org/officeDocument/2006/relationships/image" Target="../media/image45.svg"/><Relationship Id="rId71" Type="http://schemas.openxmlformats.org/officeDocument/2006/relationships/image" Target="../media/image347.svg"/><Relationship Id="rId92" Type="http://schemas.openxmlformats.org/officeDocument/2006/relationships/image" Target="../media/image368.png"/><Relationship Id="rId2" Type="http://schemas.openxmlformats.org/officeDocument/2006/relationships/notesSlide" Target="../notesSlides/notesSlide30.xml"/><Relationship Id="rId29" Type="http://schemas.openxmlformats.org/officeDocument/2006/relationships/image" Target="../media/image305.svg"/><Relationship Id="rId24" Type="http://schemas.openxmlformats.org/officeDocument/2006/relationships/image" Target="../media/image300.png"/><Relationship Id="rId40" Type="http://schemas.openxmlformats.org/officeDocument/2006/relationships/image" Target="../media/image316.png"/><Relationship Id="rId45" Type="http://schemas.openxmlformats.org/officeDocument/2006/relationships/image" Target="../media/image321.svg"/><Relationship Id="rId66" Type="http://schemas.openxmlformats.org/officeDocument/2006/relationships/image" Target="../media/image342.png"/><Relationship Id="rId87" Type="http://schemas.openxmlformats.org/officeDocument/2006/relationships/image" Target="../media/image363.svg"/><Relationship Id="rId61" Type="http://schemas.openxmlformats.org/officeDocument/2006/relationships/image" Target="../media/image337.svg"/><Relationship Id="rId82" Type="http://schemas.openxmlformats.org/officeDocument/2006/relationships/image" Target="../media/image358.png"/><Relationship Id="rId19" Type="http://schemas.openxmlformats.org/officeDocument/2006/relationships/image" Target="../media/image295.svg"/><Relationship Id="rId14" Type="http://schemas.openxmlformats.org/officeDocument/2006/relationships/image" Target="../media/image290.png"/><Relationship Id="rId30" Type="http://schemas.openxmlformats.org/officeDocument/2006/relationships/image" Target="../media/image306.png"/><Relationship Id="rId35" Type="http://schemas.openxmlformats.org/officeDocument/2006/relationships/image" Target="../media/image311.svg"/><Relationship Id="rId56" Type="http://schemas.openxmlformats.org/officeDocument/2006/relationships/image" Target="../media/image332.png"/><Relationship Id="rId77" Type="http://schemas.openxmlformats.org/officeDocument/2006/relationships/image" Target="../media/image353.svg"/><Relationship Id="rId100" Type="http://schemas.openxmlformats.org/officeDocument/2006/relationships/image" Target="../media/image376.png"/><Relationship Id="rId8" Type="http://schemas.openxmlformats.org/officeDocument/2006/relationships/image" Target="../media/image46.png"/><Relationship Id="rId51" Type="http://schemas.openxmlformats.org/officeDocument/2006/relationships/image" Target="../media/image327.svg"/><Relationship Id="rId72" Type="http://schemas.openxmlformats.org/officeDocument/2006/relationships/image" Target="../media/image348.png"/><Relationship Id="rId93" Type="http://schemas.openxmlformats.org/officeDocument/2006/relationships/image" Target="../media/image369.svg"/><Relationship Id="rId98" Type="http://schemas.openxmlformats.org/officeDocument/2006/relationships/image" Target="../media/image374.png"/><Relationship Id="rId3" Type="http://schemas.openxmlformats.org/officeDocument/2006/relationships/image" Target="../media/image161.jpeg"/></Relationships>
</file>

<file path=ppt/slides/_rels/slide3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92.png"/><Relationship Id="rId21" Type="http://schemas.openxmlformats.org/officeDocument/2006/relationships/image" Target="../media/image387.svg"/><Relationship Id="rId42" Type="http://schemas.openxmlformats.org/officeDocument/2006/relationships/image" Target="../media/image408.png"/><Relationship Id="rId47" Type="http://schemas.openxmlformats.org/officeDocument/2006/relationships/image" Target="../media/image413.svg"/><Relationship Id="rId63" Type="http://schemas.openxmlformats.org/officeDocument/2006/relationships/image" Target="../media/image429.svg"/><Relationship Id="rId68" Type="http://schemas.openxmlformats.org/officeDocument/2006/relationships/image" Target="../media/image434.png"/><Relationship Id="rId84" Type="http://schemas.openxmlformats.org/officeDocument/2006/relationships/image" Target="../media/image450.png"/><Relationship Id="rId89" Type="http://schemas.openxmlformats.org/officeDocument/2006/relationships/image" Target="../media/image455.svg"/><Relationship Id="rId16" Type="http://schemas.openxmlformats.org/officeDocument/2006/relationships/image" Target="../media/image382.png"/><Relationship Id="rId11" Type="http://schemas.openxmlformats.org/officeDocument/2006/relationships/image" Target="../media/image167.png"/><Relationship Id="rId32" Type="http://schemas.openxmlformats.org/officeDocument/2006/relationships/image" Target="../media/image398.png"/><Relationship Id="rId37" Type="http://schemas.openxmlformats.org/officeDocument/2006/relationships/image" Target="../media/image403.svg"/><Relationship Id="rId53" Type="http://schemas.openxmlformats.org/officeDocument/2006/relationships/image" Target="../media/image419.svg"/><Relationship Id="rId58" Type="http://schemas.openxmlformats.org/officeDocument/2006/relationships/image" Target="../media/image424.png"/><Relationship Id="rId74" Type="http://schemas.openxmlformats.org/officeDocument/2006/relationships/image" Target="../media/image440.png"/><Relationship Id="rId79" Type="http://schemas.openxmlformats.org/officeDocument/2006/relationships/image" Target="../media/image445.svg"/><Relationship Id="rId102" Type="http://schemas.openxmlformats.org/officeDocument/2006/relationships/image" Target="../media/image468.png"/><Relationship Id="rId5" Type="http://schemas.openxmlformats.org/officeDocument/2006/relationships/image" Target="../media/image37.svg"/><Relationship Id="rId90" Type="http://schemas.openxmlformats.org/officeDocument/2006/relationships/image" Target="../media/image456.png"/><Relationship Id="rId95" Type="http://schemas.openxmlformats.org/officeDocument/2006/relationships/image" Target="../media/image461.svg"/><Relationship Id="rId22" Type="http://schemas.openxmlformats.org/officeDocument/2006/relationships/image" Target="../media/image388.png"/><Relationship Id="rId27" Type="http://schemas.openxmlformats.org/officeDocument/2006/relationships/image" Target="../media/image393.svg"/><Relationship Id="rId43" Type="http://schemas.openxmlformats.org/officeDocument/2006/relationships/image" Target="../media/image409.svg"/><Relationship Id="rId48" Type="http://schemas.openxmlformats.org/officeDocument/2006/relationships/image" Target="../media/image414.png"/><Relationship Id="rId64" Type="http://schemas.openxmlformats.org/officeDocument/2006/relationships/image" Target="../media/image430.png"/><Relationship Id="rId69" Type="http://schemas.openxmlformats.org/officeDocument/2006/relationships/image" Target="../media/image435.svg"/><Relationship Id="rId80" Type="http://schemas.openxmlformats.org/officeDocument/2006/relationships/image" Target="../media/image446.png"/><Relationship Id="rId85" Type="http://schemas.openxmlformats.org/officeDocument/2006/relationships/image" Target="../media/image451.svg"/><Relationship Id="rId12" Type="http://schemas.openxmlformats.org/officeDocument/2006/relationships/image" Target="../media/image19.png"/><Relationship Id="rId17" Type="http://schemas.openxmlformats.org/officeDocument/2006/relationships/image" Target="../media/image383.svg"/><Relationship Id="rId25" Type="http://schemas.openxmlformats.org/officeDocument/2006/relationships/image" Target="../media/image391.svg"/><Relationship Id="rId33" Type="http://schemas.openxmlformats.org/officeDocument/2006/relationships/image" Target="../media/image399.svg"/><Relationship Id="rId38" Type="http://schemas.openxmlformats.org/officeDocument/2006/relationships/image" Target="../media/image404.png"/><Relationship Id="rId46" Type="http://schemas.openxmlformats.org/officeDocument/2006/relationships/image" Target="../media/image412.png"/><Relationship Id="rId59" Type="http://schemas.openxmlformats.org/officeDocument/2006/relationships/image" Target="../media/image425.svg"/><Relationship Id="rId67" Type="http://schemas.openxmlformats.org/officeDocument/2006/relationships/image" Target="../media/image433.svg"/><Relationship Id="rId103" Type="http://schemas.openxmlformats.org/officeDocument/2006/relationships/image" Target="../media/image469.svg"/><Relationship Id="rId20" Type="http://schemas.openxmlformats.org/officeDocument/2006/relationships/image" Target="../media/image386.png"/><Relationship Id="rId41" Type="http://schemas.openxmlformats.org/officeDocument/2006/relationships/image" Target="../media/image407.svg"/><Relationship Id="rId54" Type="http://schemas.openxmlformats.org/officeDocument/2006/relationships/image" Target="../media/image420.png"/><Relationship Id="rId62" Type="http://schemas.openxmlformats.org/officeDocument/2006/relationships/image" Target="../media/image428.png"/><Relationship Id="rId70" Type="http://schemas.openxmlformats.org/officeDocument/2006/relationships/image" Target="../media/image436.png"/><Relationship Id="rId75" Type="http://schemas.openxmlformats.org/officeDocument/2006/relationships/image" Target="../media/image441.svg"/><Relationship Id="rId83" Type="http://schemas.openxmlformats.org/officeDocument/2006/relationships/image" Target="../media/image449.svg"/><Relationship Id="rId88" Type="http://schemas.openxmlformats.org/officeDocument/2006/relationships/image" Target="../media/image454.png"/><Relationship Id="rId91" Type="http://schemas.openxmlformats.org/officeDocument/2006/relationships/image" Target="../media/image457.svg"/><Relationship Id="rId96" Type="http://schemas.openxmlformats.org/officeDocument/2006/relationships/image" Target="../media/image4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5" Type="http://schemas.openxmlformats.org/officeDocument/2006/relationships/image" Target="../media/image381.svg"/><Relationship Id="rId23" Type="http://schemas.openxmlformats.org/officeDocument/2006/relationships/image" Target="../media/image389.svg"/><Relationship Id="rId28" Type="http://schemas.openxmlformats.org/officeDocument/2006/relationships/image" Target="../media/image394.png"/><Relationship Id="rId36" Type="http://schemas.openxmlformats.org/officeDocument/2006/relationships/image" Target="../media/image402.png"/><Relationship Id="rId49" Type="http://schemas.openxmlformats.org/officeDocument/2006/relationships/image" Target="../media/image415.svg"/><Relationship Id="rId57" Type="http://schemas.openxmlformats.org/officeDocument/2006/relationships/image" Target="../media/image423.svg"/><Relationship Id="rId10" Type="http://schemas.openxmlformats.org/officeDocument/2006/relationships/image" Target="../media/image48.png"/><Relationship Id="rId31" Type="http://schemas.openxmlformats.org/officeDocument/2006/relationships/image" Target="../media/image397.svg"/><Relationship Id="rId44" Type="http://schemas.openxmlformats.org/officeDocument/2006/relationships/image" Target="../media/image410.png"/><Relationship Id="rId52" Type="http://schemas.openxmlformats.org/officeDocument/2006/relationships/image" Target="../media/image418.png"/><Relationship Id="rId60" Type="http://schemas.openxmlformats.org/officeDocument/2006/relationships/image" Target="../media/image426.png"/><Relationship Id="rId65" Type="http://schemas.openxmlformats.org/officeDocument/2006/relationships/image" Target="../media/image431.svg"/><Relationship Id="rId73" Type="http://schemas.openxmlformats.org/officeDocument/2006/relationships/image" Target="../media/image439.svg"/><Relationship Id="rId78" Type="http://schemas.openxmlformats.org/officeDocument/2006/relationships/image" Target="../media/image444.png"/><Relationship Id="rId81" Type="http://schemas.openxmlformats.org/officeDocument/2006/relationships/image" Target="../media/image447.svg"/><Relationship Id="rId86" Type="http://schemas.openxmlformats.org/officeDocument/2006/relationships/image" Target="../media/image452.png"/><Relationship Id="rId94" Type="http://schemas.openxmlformats.org/officeDocument/2006/relationships/image" Target="../media/image460.png"/><Relationship Id="rId99" Type="http://schemas.openxmlformats.org/officeDocument/2006/relationships/image" Target="../media/image465.svg"/><Relationship Id="rId101" Type="http://schemas.openxmlformats.org/officeDocument/2006/relationships/image" Target="../media/image467.svg"/><Relationship Id="rId4" Type="http://schemas.openxmlformats.org/officeDocument/2006/relationships/image" Target="../media/image36.png"/><Relationship Id="rId9" Type="http://schemas.openxmlformats.org/officeDocument/2006/relationships/image" Target="../media/image47.svg"/><Relationship Id="rId13" Type="http://schemas.openxmlformats.org/officeDocument/2006/relationships/image" Target="../media/image20.svg"/><Relationship Id="rId18" Type="http://schemas.openxmlformats.org/officeDocument/2006/relationships/image" Target="../media/image384.png"/><Relationship Id="rId39" Type="http://schemas.openxmlformats.org/officeDocument/2006/relationships/image" Target="../media/image405.svg"/><Relationship Id="rId34" Type="http://schemas.openxmlformats.org/officeDocument/2006/relationships/image" Target="../media/image400.png"/><Relationship Id="rId50" Type="http://schemas.openxmlformats.org/officeDocument/2006/relationships/image" Target="../media/image416.png"/><Relationship Id="rId55" Type="http://schemas.openxmlformats.org/officeDocument/2006/relationships/image" Target="../media/image421.svg"/><Relationship Id="rId76" Type="http://schemas.openxmlformats.org/officeDocument/2006/relationships/image" Target="../media/image442.png"/><Relationship Id="rId97" Type="http://schemas.openxmlformats.org/officeDocument/2006/relationships/image" Target="../media/image463.svg"/><Relationship Id="rId7" Type="http://schemas.openxmlformats.org/officeDocument/2006/relationships/image" Target="../media/image45.svg"/><Relationship Id="rId71" Type="http://schemas.openxmlformats.org/officeDocument/2006/relationships/image" Target="../media/image437.svg"/><Relationship Id="rId92" Type="http://schemas.openxmlformats.org/officeDocument/2006/relationships/image" Target="../media/image458.png"/><Relationship Id="rId2" Type="http://schemas.openxmlformats.org/officeDocument/2006/relationships/notesSlide" Target="../notesSlides/notesSlide31.xml"/><Relationship Id="rId29" Type="http://schemas.openxmlformats.org/officeDocument/2006/relationships/image" Target="../media/image395.svg"/><Relationship Id="rId24" Type="http://schemas.openxmlformats.org/officeDocument/2006/relationships/image" Target="../media/image390.png"/><Relationship Id="rId40" Type="http://schemas.openxmlformats.org/officeDocument/2006/relationships/image" Target="../media/image406.png"/><Relationship Id="rId45" Type="http://schemas.openxmlformats.org/officeDocument/2006/relationships/image" Target="../media/image411.svg"/><Relationship Id="rId66" Type="http://schemas.openxmlformats.org/officeDocument/2006/relationships/image" Target="../media/image432.png"/><Relationship Id="rId87" Type="http://schemas.openxmlformats.org/officeDocument/2006/relationships/image" Target="../media/image453.svg"/><Relationship Id="rId61" Type="http://schemas.openxmlformats.org/officeDocument/2006/relationships/image" Target="../media/image427.svg"/><Relationship Id="rId82" Type="http://schemas.openxmlformats.org/officeDocument/2006/relationships/image" Target="../media/image448.png"/><Relationship Id="rId19" Type="http://schemas.openxmlformats.org/officeDocument/2006/relationships/image" Target="../media/image385.svg"/><Relationship Id="rId14" Type="http://schemas.openxmlformats.org/officeDocument/2006/relationships/image" Target="../media/image380.png"/><Relationship Id="rId30" Type="http://schemas.openxmlformats.org/officeDocument/2006/relationships/image" Target="../media/image396.png"/><Relationship Id="rId35" Type="http://schemas.openxmlformats.org/officeDocument/2006/relationships/image" Target="../media/image401.svg"/><Relationship Id="rId56" Type="http://schemas.openxmlformats.org/officeDocument/2006/relationships/image" Target="../media/image422.png"/><Relationship Id="rId77" Type="http://schemas.openxmlformats.org/officeDocument/2006/relationships/image" Target="../media/image443.svg"/><Relationship Id="rId100" Type="http://schemas.openxmlformats.org/officeDocument/2006/relationships/image" Target="../media/image466.png"/><Relationship Id="rId8" Type="http://schemas.openxmlformats.org/officeDocument/2006/relationships/image" Target="../media/image46.png"/><Relationship Id="rId51" Type="http://schemas.openxmlformats.org/officeDocument/2006/relationships/image" Target="../media/image417.svg"/><Relationship Id="rId72" Type="http://schemas.openxmlformats.org/officeDocument/2006/relationships/image" Target="../media/image438.png"/><Relationship Id="rId93" Type="http://schemas.openxmlformats.org/officeDocument/2006/relationships/image" Target="../media/image459.svg"/><Relationship Id="rId98" Type="http://schemas.openxmlformats.org/officeDocument/2006/relationships/image" Target="../media/image464.png"/><Relationship Id="rId3" Type="http://schemas.openxmlformats.org/officeDocument/2006/relationships/image" Target="../media/image161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20.svg"/><Relationship Id="rId3" Type="http://schemas.openxmlformats.org/officeDocument/2006/relationships/image" Target="../media/image161.jpeg"/><Relationship Id="rId7" Type="http://schemas.openxmlformats.org/officeDocument/2006/relationships/image" Target="../media/image45.sv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167.png"/><Relationship Id="rId5" Type="http://schemas.openxmlformats.org/officeDocument/2006/relationships/image" Target="../media/image37.svg"/><Relationship Id="rId10" Type="http://schemas.openxmlformats.org/officeDocument/2006/relationships/image" Target="../media/image48.png"/><Relationship Id="rId4" Type="http://schemas.openxmlformats.org/officeDocument/2006/relationships/image" Target="../media/image36.png"/><Relationship Id="rId9" Type="http://schemas.openxmlformats.org/officeDocument/2006/relationships/image" Target="../media/image47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20.svg"/><Relationship Id="rId3" Type="http://schemas.openxmlformats.org/officeDocument/2006/relationships/image" Target="../media/image161.jpeg"/><Relationship Id="rId7" Type="http://schemas.openxmlformats.org/officeDocument/2006/relationships/image" Target="../media/image45.sv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167.png"/><Relationship Id="rId5" Type="http://schemas.openxmlformats.org/officeDocument/2006/relationships/image" Target="../media/image37.svg"/><Relationship Id="rId10" Type="http://schemas.openxmlformats.org/officeDocument/2006/relationships/image" Target="../media/image48.png"/><Relationship Id="rId4" Type="http://schemas.openxmlformats.org/officeDocument/2006/relationships/image" Target="../media/image36.png"/><Relationship Id="rId9" Type="http://schemas.openxmlformats.org/officeDocument/2006/relationships/image" Target="../media/image47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20.svg"/><Relationship Id="rId3" Type="http://schemas.openxmlformats.org/officeDocument/2006/relationships/image" Target="../media/image161.jpeg"/><Relationship Id="rId7" Type="http://schemas.openxmlformats.org/officeDocument/2006/relationships/image" Target="../media/image45.sv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167.png"/><Relationship Id="rId5" Type="http://schemas.openxmlformats.org/officeDocument/2006/relationships/image" Target="../media/image37.svg"/><Relationship Id="rId10" Type="http://schemas.openxmlformats.org/officeDocument/2006/relationships/image" Target="../media/image48.png"/><Relationship Id="rId4" Type="http://schemas.openxmlformats.org/officeDocument/2006/relationships/image" Target="../media/image36.png"/><Relationship Id="rId9" Type="http://schemas.openxmlformats.org/officeDocument/2006/relationships/image" Target="../media/image47.sv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20.svg"/><Relationship Id="rId3" Type="http://schemas.openxmlformats.org/officeDocument/2006/relationships/image" Target="../media/image161.jpeg"/><Relationship Id="rId7" Type="http://schemas.openxmlformats.org/officeDocument/2006/relationships/image" Target="../media/image45.sv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167.png"/><Relationship Id="rId5" Type="http://schemas.openxmlformats.org/officeDocument/2006/relationships/image" Target="../media/image37.svg"/><Relationship Id="rId10" Type="http://schemas.openxmlformats.org/officeDocument/2006/relationships/image" Target="../media/image48.png"/><Relationship Id="rId4" Type="http://schemas.openxmlformats.org/officeDocument/2006/relationships/image" Target="../media/image36.png"/><Relationship Id="rId9" Type="http://schemas.openxmlformats.org/officeDocument/2006/relationships/image" Target="../media/image47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20.svg"/><Relationship Id="rId3" Type="http://schemas.openxmlformats.org/officeDocument/2006/relationships/image" Target="../media/image161.jpeg"/><Relationship Id="rId7" Type="http://schemas.openxmlformats.org/officeDocument/2006/relationships/image" Target="../media/image45.sv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167.png"/><Relationship Id="rId5" Type="http://schemas.openxmlformats.org/officeDocument/2006/relationships/image" Target="../media/image37.svg"/><Relationship Id="rId10" Type="http://schemas.openxmlformats.org/officeDocument/2006/relationships/image" Target="../media/image48.png"/><Relationship Id="rId4" Type="http://schemas.openxmlformats.org/officeDocument/2006/relationships/image" Target="../media/image36.png"/><Relationship Id="rId9" Type="http://schemas.openxmlformats.org/officeDocument/2006/relationships/image" Target="../media/image47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20.svg"/><Relationship Id="rId3" Type="http://schemas.openxmlformats.org/officeDocument/2006/relationships/image" Target="../media/image161.jpeg"/><Relationship Id="rId7" Type="http://schemas.openxmlformats.org/officeDocument/2006/relationships/image" Target="../media/image45.sv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167.png"/><Relationship Id="rId5" Type="http://schemas.openxmlformats.org/officeDocument/2006/relationships/image" Target="../media/image37.svg"/><Relationship Id="rId10" Type="http://schemas.openxmlformats.org/officeDocument/2006/relationships/image" Target="../media/image48.png"/><Relationship Id="rId4" Type="http://schemas.openxmlformats.org/officeDocument/2006/relationships/image" Target="../media/image36.png"/><Relationship Id="rId9" Type="http://schemas.openxmlformats.org/officeDocument/2006/relationships/image" Target="../media/image47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png"/><Relationship Id="rId7" Type="http://schemas.openxmlformats.org/officeDocument/2006/relationships/image" Target="../media/image37.sv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7.svg"/><Relationship Id="rId5" Type="http://schemas.openxmlformats.org/officeDocument/2006/relationships/image" Target="../media/image43.svg"/><Relationship Id="rId10" Type="http://schemas.openxmlformats.org/officeDocument/2006/relationships/image" Target="../media/image46.png"/><Relationship Id="rId4" Type="http://schemas.openxmlformats.org/officeDocument/2006/relationships/image" Target="../media/image42.png"/><Relationship Id="rId9" Type="http://schemas.openxmlformats.org/officeDocument/2006/relationships/image" Target="../media/image4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36.png"/><Relationship Id="rId7" Type="http://schemas.openxmlformats.org/officeDocument/2006/relationships/image" Target="../media/image55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9.svg"/><Relationship Id="rId5" Type="http://schemas.openxmlformats.org/officeDocument/2006/relationships/image" Target="../media/image40.png"/><Relationship Id="rId10" Type="http://schemas.openxmlformats.org/officeDocument/2006/relationships/image" Target="../media/image58.png"/><Relationship Id="rId4" Type="http://schemas.openxmlformats.org/officeDocument/2006/relationships/image" Target="../media/image37.svg"/><Relationship Id="rId9" Type="http://schemas.openxmlformats.org/officeDocument/2006/relationships/image" Target="../media/image57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svg"/><Relationship Id="rId18" Type="http://schemas.openxmlformats.org/officeDocument/2006/relationships/image" Target="../media/image75.png"/><Relationship Id="rId26" Type="http://schemas.openxmlformats.org/officeDocument/2006/relationships/image" Target="../media/image54.png"/><Relationship Id="rId3" Type="http://schemas.openxmlformats.org/officeDocument/2006/relationships/image" Target="../media/image60.png"/><Relationship Id="rId21" Type="http://schemas.openxmlformats.org/officeDocument/2006/relationships/image" Target="../media/image78.svg"/><Relationship Id="rId7" Type="http://schemas.openxmlformats.org/officeDocument/2006/relationships/image" Target="../media/image64.svg"/><Relationship Id="rId12" Type="http://schemas.openxmlformats.org/officeDocument/2006/relationships/image" Target="../media/image69.png"/><Relationship Id="rId17" Type="http://schemas.openxmlformats.org/officeDocument/2006/relationships/image" Target="../media/image74.svg"/><Relationship Id="rId25" Type="http://schemas.openxmlformats.org/officeDocument/2006/relationships/image" Target="../media/image37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73.png"/><Relationship Id="rId20" Type="http://schemas.openxmlformats.org/officeDocument/2006/relationships/image" Target="../media/image77.pn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8.svg"/><Relationship Id="rId24" Type="http://schemas.openxmlformats.org/officeDocument/2006/relationships/image" Target="../media/image36.png"/><Relationship Id="rId5" Type="http://schemas.openxmlformats.org/officeDocument/2006/relationships/image" Target="../media/image62.svg"/><Relationship Id="rId15" Type="http://schemas.openxmlformats.org/officeDocument/2006/relationships/image" Target="../media/image72.svg"/><Relationship Id="rId23" Type="http://schemas.openxmlformats.org/officeDocument/2006/relationships/image" Target="../media/image80.svg"/><Relationship Id="rId28" Type="http://schemas.openxmlformats.org/officeDocument/2006/relationships/image" Target="../media/image81.png"/><Relationship Id="rId10" Type="http://schemas.openxmlformats.org/officeDocument/2006/relationships/image" Target="../media/image67.png"/><Relationship Id="rId19" Type="http://schemas.openxmlformats.org/officeDocument/2006/relationships/image" Target="../media/image76.svg"/><Relationship Id="rId31" Type="http://schemas.openxmlformats.org/officeDocument/2006/relationships/image" Target="../media/image82.png"/><Relationship Id="rId4" Type="http://schemas.openxmlformats.org/officeDocument/2006/relationships/image" Target="../media/image61.png"/><Relationship Id="rId9" Type="http://schemas.openxmlformats.org/officeDocument/2006/relationships/image" Target="../media/image66.svg"/><Relationship Id="rId14" Type="http://schemas.openxmlformats.org/officeDocument/2006/relationships/image" Target="../media/image71.png"/><Relationship Id="rId22" Type="http://schemas.openxmlformats.org/officeDocument/2006/relationships/image" Target="../media/image79.png"/><Relationship Id="rId27" Type="http://schemas.openxmlformats.org/officeDocument/2006/relationships/image" Target="../media/image55.svg"/><Relationship Id="rId30" Type="http://schemas.openxmlformats.org/officeDocument/2006/relationships/image" Target="../media/image5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sv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svg"/><Relationship Id="rId5" Type="http://schemas.openxmlformats.org/officeDocument/2006/relationships/image" Target="../media/image85.png"/><Relationship Id="rId10" Type="http://schemas.openxmlformats.org/officeDocument/2006/relationships/image" Target="../media/image57.svg"/><Relationship Id="rId4" Type="http://schemas.openxmlformats.org/officeDocument/2006/relationships/image" Target="../media/image84.svg"/><Relationship Id="rId9" Type="http://schemas.openxmlformats.org/officeDocument/2006/relationships/image" Target="../media/image5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89.jpeg"/><Relationship Id="rId7" Type="http://schemas.openxmlformats.org/officeDocument/2006/relationships/image" Target="../media/image37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92.png"/><Relationship Id="rId5" Type="http://schemas.openxmlformats.org/officeDocument/2006/relationships/image" Target="../media/image91.svg"/><Relationship Id="rId10" Type="http://schemas.openxmlformats.org/officeDocument/2006/relationships/image" Target="../media/image81.png"/><Relationship Id="rId4" Type="http://schemas.openxmlformats.org/officeDocument/2006/relationships/image" Target="../media/image90.png"/><Relationship Id="rId9" Type="http://schemas.openxmlformats.org/officeDocument/2006/relationships/image" Target="../media/image5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180" cy="10333440"/>
          </a:xfrm>
          <a:custGeom>
            <a:avLst/>
            <a:gdLst/>
            <a:ahLst/>
            <a:cxnLst/>
            <a:rect l="l" t="t" r="r" b="b"/>
            <a:pathLst>
              <a:path w="18288180" h="10333440">
                <a:moveTo>
                  <a:pt x="0" y="0"/>
                </a:moveTo>
                <a:lnTo>
                  <a:pt x="18288180" y="0"/>
                </a:lnTo>
                <a:lnTo>
                  <a:pt x="18288180" y="10333440"/>
                </a:lnTo>
                <a:lnTo>
                  <a:pt x="0" y="103334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2" b="-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640" y="7903980"/>
            <a:ext cx="2363040" cy="2363040"/>
          </a:xfrm>
          <a:custGeom>
            <a:avLst/>
            <a:gdLst/>
            <a:ahLst/>
            <a:cxnLst/>
            <a:rect l="l" t="t" r="r" b="b"/>
            <a:pathLst>
              <a:path w="2363040" h="2363040">
                <a:moveTo>
                  <a:pt x="0" y="0"/>
                </a:moveTo>
                <a:lnTo>
                  <a:pt x="2363040" y="0"/>
                </a:lnTo>
                <a:lnTo>
                  <a:pt x="2363040" y="2363040"/>
                </a:lnTo>
                <a:lnTo>
                  <a:pt x="0" y="23630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925140" y="7965000"/>
            <a:ext cx="2368980" cy="2368980"/>
          </a:xfrm>
          <a:custGeom>
            <a:avLst/>
            <a:gdLst/>
            <a:ahLst/>
            <a:cxnLst/>
            <a:rect l="l" t="t" r="r" b="b"/>
            <a:pathLst>
              <a:path w="2368980" h="2368980">
                <a:moveTo>
                  <a:pt x="0" y="0"/>
                </a:moveTo>
                <a:lnTo>
                  <a:pt x="2368980" y="0"/>
                </a:lnTo>
                <a:lnTo>
                  <a:pt x="2368980" y="2368980"/>
                </a:lnTo>
                <a:lnTo>
                  <a:pt x="0" y="23689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77220" y="3929580"/>
            <a:ext cx="18365400" cy="6394680"/>
          </a:xfrm>
          <a:custGeom>
            <a:avLst/>
            <a:gdLst/>
            <a:ahLst/>
            <a:cxnLst/>
            <a:rect l="l" t="t" r="r" b="b"/>
            <a:pathLst>
              <a:path w="18365400" h="6394680">
                <a:moveTo>
                  <a:pt x="0" y="0"/>
                </a:moveTo>
                <a:lnTo>
                  <a:pt x="18365400" y="0"/>
                </a:lnTo>
                <a:lnTo>
                  <a:pt x="18365400" y="6394680"/>
                </a:lnTo>
                <a:lnTo>
                  <a:pt x="0" y="63946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7497900" y="6989220"/>
            <a:ext cx="2518560" cy="3090960"/>
          </a:xfrm>
          <a:custGeom>
            <a:avLst/>
            <a:gdLst/>
            <a:ahLst/>
            <a:cxnLst/>
            <a:rect l="l" t="t" r="r" b="b"/>
            <a:pathLst>
              <a:path w="2518560" h="3090960">
                <a:moveTo>
                  <a:pt x="2518560" y="0"/>
                </a:moveTo>
                <a:lnTo>
                  <a:pt x="0" y="0"/>
                </a:lnTo>
                <a:lnTo>
                  <a:pt x="0" y="3090960"/>
                </a:lnTo>
                <a:lnTo>
                  <a:pt x="2518560" y="3090960"/>
                </a:lnTo>
                <a:lnTo>
                  <a:pt x="251856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5337900" y="6287220"/>
            <a:ext cx="3188160" cy="3912300"/>
          </a:xfrm>
          <a:custGeom>
            <a:avLst/>
            <a:gdLst/>
            <a:ahLst/>
            <a:cxnLst/>
            <a:rect l="l" t="t" r="r" b="b"/>
            <a:pathLst>
              <a:path w="3188160" h="3912300">
                <a:moveTo>
                  <a:pt x="3188160" y="0"/>
                </a:moveTo>
                <a:lnTo>
                  <a:pt x="0" y="0"/>
                </a:lnTo>
                <a:lnTo>
                  <a:pt x="0" y="3912300"/>
                </a:lnTo>
                <a:lnTo>
                  <a:pt x="3188160" y="3912300"/>
                </a:lnTo>
                <a:lnTo>
                  <a:pt x="3188160" y="0"/>
                </a:lnTo>
                <a:close/>
              </a:path>
            </a:pathLst>
          </a:custGeom>
          <a:blipFill>
            <a:blip r:embed="rId11"/>
            <a:stretch>
              <a:fillRect t="-63" b="-63"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9003420" y="6225120"/>
            <a:ext cx="3188160" cy="3912300"/>
          </a:xfrm>
          <a:custGeom>
            <a:avLst/>
            <a:gdLst/>
            <a:ahLst/>
            <a:cxnLst/>
            <a:rect l="l" t="t" r="r" b="b"/>
            <a:pathLst>
              <a:path w="3188160" h="3912300">
                <a:moveTo>
                  <a:pt x="3188160" y="0"/>
                </a:moveTo>
                <a:lnTo>
                  <a:pt x="0" y="0"/>
                </a:lnTo>
                <a:lnTo>
                  <a:pt x="0" y="3912300"/>
                </a:lnTo>
                <a:lnTo>
                  <a:pt x="3188160" y="3912300"/>
                </a:lnTo>
                <a:lnTo>
                  <a:pt x="3188160" y="0"/>
                </a:lnTo>
                <a:close/>
              </a:path>
            </a:pathLst>
          </a:custGeom>
          <a:blipFill>
            <a:blip r:embed="rId11"/>
            <a:stretch>
              <a:fillRect t="-63" b="-63"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10672020" y="5025240"/>
            <a:ext cx="4423140" cy="5427540"/>
          </a:xfrm>
          <a:custGeom>
            <a:avLst/>
            <a:gdLst/>
            <a:ahLst/>
            <a:cxnLst/>
            <a:rect l="l" t="t" r="r" b="b"/>
            <a:pathLst>
              <a:path w="4423140" h="5427540">
                <a:moveTo>
                  <a:pt x="4423140" y="0"/>
                </a:moveTo>
                <a:lnTo>
                  <a:pt x="0" y="0"/>
                </a:lnTo>
                <a:lnTo>
                  <a:pt x="0" y="5427540"/>
                </a:lnTo>
                <a:lnTo>
                  <a:pt x="4423140" y="5427540"/>
                </a:lnTo>
                <a:lnTo>
                  <a:pt x="4423140" y="0"/>
                </a:lnTo>
                <a:close/>
              </a:path>
            </a:pathLst>
          </a:custGeom>
          <a:blipFill>
            <a:blip r:embed="rId12"/>
            <a:stretch>
              <a:fillRect t="-109" b="-109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2612520" y="4998780"/>
            <a:ext cx="4457160" cy="5469660"/>
          </a:xfrm>
          <a:custGeom>
            <a:avLst/>
            <a:gdLst/>
            <a:ahLst/>
            <a:cxnLst/>
            <a:rect l="l" t="t" r="r" b="b"/>
            <a:pathLst>
              <a:path w="4457160" h="5469660">
                <a:moveTo>
                  <a:pt x="0" y="0"/>
                </a:moveTo>
                <a:lnTo>
                  <a:pt x="4457160" y="0"/>
                </a:lnTo>
                <a:lnTo>
                  <a:pt x="4457160" y="5469660"/>
                </a:lnTo>
                <a:lnTo>
                  <a:pt x="0" y="546966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t="-16" b="-16"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3566700" y="2271315"/>
            <a:ext cx="1114182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0"/>
              </a:lnSpc>
            </a:pPr>
            <a:r>
              <a:rPr lang="fa-IR" sz="8100" spc="-1" dirty="0">
                <a:solidFill>
                  <a:schemeClr val="bg1"/>
                </a:solidFill>
                <a:latin typeface="Arial Bold"/>
                <a:cs typeface="B Nazanin" panose="00000700000000000000" pitchFamily="2" charset="-78"/>
              </a:rPr>
              <a:t>تم : روز جهانی جنگل</a:t>
            </a:r>
            <a:endParaRPr lang="en-US" sz="8100" spc="-1" dirty="0">
              <a:solidFill>
                <a:schemeClr val="bg1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147620" y="7816365"/>
            <a:ext cx="3695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mo Bold"/>
                <a:cs typeface="B Nazanin" panose="00000700000000000000" pitchFamily="2" charset="-78"/>
              </a:rPr>
              <a:t>قالب پاورپوینت جنگ</a:t>
            </a:r>
          </a:p>
        </p:txBody>
      </p:sp>
      <p:sp>
        <p:nvSpPr>
          <p:cNvPr id="13" name="Freeform 13"/>
          <p:cNvSpPr/>
          <p:nvPr/>
        </p:nvSpPr>
        <p:spPr>
          <a:xfrm>
            <a:off x="7605090" y="8866530"/>
            <a:ext cx="3065580" cy="539460"/>
          </a:xfrm>
          <a:custGeom>
            <a:avLst/>
            <a:gdLst/>
            <a:ahLst/>
            <a:cxnLst/>
            <a:rect l="l" t="t" r="r" b="b"/>
            <a:pathLst>
              <a:path w="3065580" h="539460">
                <a:moveTo>
                  <a:pt x="0" y="0"/>
                </a:moveTo>
                <a:lnTo>
                  <a:pt x="3065580" y="0"/>
                </a:lnTo>
                <a:lnTo>
                  <a:pt x="3065580" y="539460"/>
                </a:lnTo>
                <a:lnTo>
                  <a:pt x="0" y="53946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7773480" y="8919195"/>
            <a:ext cx="27277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1" dirty="0">
                <a:solidFill>
                  <a:srgbClr val="70AD47"/>
                </a:solidFill>
                <a:latin typeface="Arimo Bold"/>
                <a:cs typeface="B Nazanin" panose="00000700000000000000" pitchFamily="2" charset="-78"/>
              </a:rPr>
              <a:t>20begir.com</a:t>
            </a:r>
          </a:p>
        </p:txBody>
      </p:sp>
      <p:sp>
        <p:nvSpPr>
          <p:cNvPr id="16" name="Freeform 16"/>
          <p:cNvSpPr/>
          <p:nvPr/>
        </p:nvSpPr>
        <p:spPr>
          <a:xfrm>
            <a:off x="0" y="9610920"/>
            <a:ext cx="2636280" cy="712800"/>
          </a:xfrm>
          <a:custGeom>
            <a:avLst/>
            <a:gdLst/>
            <a:ahLst/>
            <a:cxnLst/>
            <a:rect l="l" t="t" r="r" b="b"/>
            <a:pathLst>
              <a:path w="2636280" h="712800">
                <a:moveTo>
                  <a:pt x="0" y="0"/>
                </a:moveTo>
                <a:lnTo>
                  <a:pt x="2636280" y="0"/>
                </a:lnTo>
                <a:lnTo>
                  <a:pt x="2636280" y="712800"/>
                </a:lnTo>
                <a:lnTo>
                  <a:pt x="0" y="71280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t="-251" b="-251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2612520" y="9612540"/>
            <a:ext cx="2636280" cy="712800"/>
          </a:xfrm>
          <a:custGeom>
            <a:avLst/>
            <a:gdLst/>
            <a:ahLst/>
            <a:cxnLst/>
            <a:rect l="l" t="t" r="r" b="b"/>
            <a:pathLst>
              <a:path w="2636280" h="712800">
                <a:moveTo>
                  <a:pt x="0" y="0"/>
                </a:moveTo>
                <a:lnTo>
                  <a:pt x="2636280" y="0"/>
                </a:lnTo>
                <a:lnTo>
                  <a:pt x="2636280" y="712800"/>
                </a:lnTo>
                <a:lnTo>
                  <a:pt x="0" y="71280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t="-251" b="-251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5206680" y="9623340"/>
            <a:ext cx="2636280" cy="712800"/>
          </a:xfrm>
          <a:custGeom>
            <a:avLst/>
            <a:gdLst/>
            <a:ahLst/>
            <a:cxnLst/>
            <a:rect l="l" t="t" r="r" b="b"/>
            <a:pathLst>
              <a:path w="2636280" h="712800">
                <a:moveTo>
                  <a:pt x="0" y="0"/>
                </a:moveTo>
                <a:lnTo>
                  <a:pt x="2636280" y="0"/>
                </a:lnTo>
                <a:lnTo>
                  <a:pt x="2636280" y="712800"/>
                </a:lnTo>
                <a:lnTo>
                  <a:pt x="0" y="71280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t="-251" b="-251"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7819740" y="9610920"/>
            <a:ext cx="2636280" cy="712800"/>
          </a:xfrm>
          <a:custGeom>
            <a:avLst/>
            <a:gdLst/>
            <a:ahLst/>
            <a:cxnLst/>
            <a:rect l="l" t="t" r="r" b="b"/>
            <a:pathLst>
              <a:path w="2636280" h="712800">
                <a:moveTo>
                  <a:pt x="0" y="0"/>
                </a:moveTo>
                <a:lnTo>
                  <a:pt x="2636280" y="0"/>
                </a:lnTo>
                <a:lnTo>
                  <a:pt x="2636280" y="712800"/>
                </a:lnTo>
                <a:lnTo>
                  <a:pt x="0" y="71280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t="-251" b="-251"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0403100" y="9610920"/>
            <a:ext cx="2636280" cy="712800"/>
          </a:xfrm>
          <a:custGeom>
            <a:avLst/>
            <a:gdLst/>
            <a:ahLst/>
            <a:cxnLst/>
            <a:rect l="l" t="t" r="r" b="b"/>
            <a:pathLst>
              <a:path w="2636280" h="712800">
                <a:moveTo>
                  <a:pt x="0" y="0"/>
                </a:moveTo>
                <a:lnTo>
                  <a:pt x="2636280" y="0"/>
                </a:lnTo>
                <a:lnTo>
                  <a:pt x="2636280" y="712800"/>
                </a:lnTo>
                <a:lnTo>
                  <a:pt x="0" y="71280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t="-251" b="-251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3015620" y="9612540"/>
            <a:ext cx="2636280" cy="712800"/>
          </a:xfrm>
          <a:custGeom>
            <a:avLst/>
            <a:gdLst/>
            <a:ahLst/>
            <a:cxnLst/>
            <a:rect l="l" t="t" r="r" b="b"/>
            <a:pathLst>
              <a:path w="2636280" h="712800">
                <a:moveTo>
                  <a:pt x="0" y="0"/>
                </a:moveTo>
                <a:lnTo>
                  <a:pt x="2636280" y="0"/>
                </a:lnTo>
                <a:lnTo>
                  <a:pt x="2636280" y="712800"/>
                </a:lnTo>
                <a:lnTo>
                  <a:pt x="0" y="71280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t="-251" b="-251"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5651900" y="9609840"/>
            <a:ext cx="2636280" cy="712800"/>
          </a:xfrm>
          <a:custGeom>
            <a:avLst/>
            <a:gdLst/>
            <a:ahLst/>
            <a:cxnLst/>
            <a:rect l="l" t="t" r="r" b="b"/>
            <a:pathLst>
              <a:path w="2636280" h="712800">
                <a:moveTo>
                  <a:pt x="0" y="0"/>
                </a:moveTo>
                <a:lnTo>
                  <a:pt x="2636280" y="0"/>
                </a:lnTo>
                <a:lnTo>
                  <a:pt x="2636280" y="712800"/>
                </a:lnTo>
                <a:lnTo>
                  <a:pt x="0" y="71280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t="-251" b="-251"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9382770" y="1024650"/>
            <a:ext cx="3227040" cy="423900"/>
          </a:xfrm>
          <a:custGeom>
            <a:avLst/>
            <a:gdLst/>
            <a:ahLst/>
            <a:cxnLst/>
            <a:rect l="l" t="t" r="r" b="b"/>
            <a:pathLst>
              <a:path w="3227040" h="423900">
                <a:moveTo>
                  <a:pt x="0" y="0"/>
                </a:moveTo>
                <a:lnTo>
                  <a:pt x="3227040" y="0"/>
                </a:lnTo>
                <a:lnTo>
                  <a:pt x="3227040" y="423900"/>
                </a:lnTo>
                <a:lnTo>
                  <a:pt x="0" y="4239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5746410" y="1034370"/>
            <a:ext cx="3227040" cy="423900"/>
          </a:xfrm>
          <a:custGeom>
            <a:avLst/>
            <a:gdLst/>
            <a:ahLst/>
            <a:cxnLst/>
            <a:rect l="l" t="t" r="r" b="b"/>
            <a:pathLst>
              <a:path w="3227040" h="423900">
                <a:moveTo>
                  <a:pt x="0" y="0"/>
                </a:moveTo>
                <a:lnTo>
                  <a:pt x="3227040" y="0"/>
                </a:lnTo>
                <a:lnTo>
                  <a:pt x="3227040" y="423900"/>
                </a:lnTo>
                <a:lnTo>
                  <a:pt x="0" y="4239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14900" y="732780"/>
            <a:ext cx="1127520" cy="885600"/>
            <a:chOff x="0" y="0"/>
            <a:chExt cx="1503360" cy="1180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03299" cy="1180846"/>
            </a:xfrm>
            <a:custGeom>
              <a:avLst/>
              <a:gdLst/>
              <a:ahLst/>
              <a:cxnLst/>
              <a:rect l="l" t="t" r="r" b="b"/>
              <a:pathLst>
                <a:path w="1503299" h="1180846">
                  <a:moveTo>
                    <a:pt x="0" y="0"/>
                  </a:moveTo>
                  <a:lnTo>
                    <a:pt x="912876" y="0"/>
                  </a:lnTo>
                  <a:lnTo>
                    <a:pt x="1503299" y="590423"/>
                  </a:lnTo>
                  <a:lnTo>
                    <a:pt x="912876" y="1180846"/>
                  </a:lnTo>
                  <a:lnTo>
                    <a:pt x="0" y="1180846"/>
                  </a:lnTo>
                  <a:close/>
                </a:path>
              </a:pathLst>
            </a:custGeom>
            <a:solidFill>
              <a:srgbClr val="71A675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1503360" cy="1209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4320"/>
                </a:lnSpc>
              </a:pPr>
              <a:r>
                <a:rPr lang="en-US" sz="3600" spc="-1">
                  <a:solidFill>
                    <a:srgbClr val="FFFFFF"/>
                  </a:solidFill>
                  <a:latin typeface="Arimo Bold"/>
                  <a:cs typeface="B Nazanin" panose="00000400000000000000" pitchFamily="2" charset="-78"/>
                </a:rPr>
                <a:t>02</a:t>
              </a: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539260" y="567495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103750" y="6237006"/>
            <a:ext cx="3971880" cy="3088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262626"/>
                </a:solidFill>
                <a:latin typeface="Arimo Bold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262626"/>
                </a:solidFill>
                <a:latin typeface="Arimo Bold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127640" y="5004810"/>
            <a:ext cx="3971880" cy="3088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262626"/>
                </a:solidFill>
                <a:latin typeface="Arimo Bold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262626"/>
                </a:solidFill>
                <a:latin typeface="Arimo Bold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629070" y="6237006"/>
            <a:ext cx="3971880" cy="3088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262626"/>
                </a:solidFill>
                <a:latin typeface="Arimo Bold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262626"/>
                </a:solidFill>
                <a:latin typeface="Arimo Bold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143820" y="9853380"/>
            <a:ext cx="7834860" cy="415800"/>
          </a:xfrm>
          <a:custGeom>
            <a:avLst/>
            <a:gdLst/>
            <a:ahLst/>
            <a:cxnLst/>
            <a:rect l="l" t="t" r="r" b="b"/>
            <a:pathLst>
              <a:path w="7834860" h="415800">
                <a:moveTo>
                  <a:pt x="0" y="0"/>
                </a:moveTo>
                <a:lnTo>
                  <a:pt x="7834860" y="0"/>
                </a:lnTo>
                <a:lnTo>
                  <a:pt x="7834860" y="415800"/>
                </a:lnTo>
                <a:lnTo>
                  <a:pt x="0" y="415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4483953" y="8148060"/>
            <a:ext cx="3886380" cy="2159460"/>
          </a:xfrm>
          <a:custGeom>
            <a:avLst/>
            <a:gdLst/>
            <a:ahLst/>
            <a:cxnLst/>
            <a:rect l="l" t="t" r="r" b="b"/>
            <a:pathLst>
              <a:path w="3886380" h="2159460">
                <a:moveTo>
                  <a:pt x="3886380" y="0"/>
                </a:moveTo>
                <a:lnTo>
                  <a:pt x="0" y="0"/>
                </a:lnTo>
                <a:lnTo>
                  <a:pt x="0" y="2159460"/>
                </a:lnTo>
                <a:lnTo>
                  <a:pt x="3886380" y="2159460"/>
                </a:lnTo>
                <a:lnTo>
                  <a:pt x="3886380" y="0"/>
                </a:lnTo>
                <a:close/>
              </a:path>
            </a:pathLst>
          </a:custGeom>
          <a:blipFill>
            <a:blip r:embed="rId7"/>
            <a:stretch>
              <a:fillRect l="-45" r="-45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7778700" y="1780920"/>
            <a:ext cx="2712420" cy="3219480"/>
          </a:xfrm>
          <a:custGeom>
            <a:avLst/>
            <a:gdLst/>
            <a:ahLst/>
            <a:cxnLst/>
            <a:rect l="l" t="t" r="r" b="b"/>
            <a:pathLst>
              <a:path w="2712420" h="3219480">
                <a:moveTo>
                  <a:pt x="0" y="0"/>
                </a:moveTo>
                <a:lnTo>
                  <a:pt x="2712420" y="0"/>
                </a:lnTo>
                <a:lnTo>
                  <a:pt x="2712420" y="3219480"/>
                </a:lnTo>
                <a:lnTo>
                  <a:pt x="0" y="32194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258800" y="2887116"/>
            <a:ext cx="2712420" cy="3219480"/>
          </a:xfrm>
          <a:custGeom>
            <a:avLst/>
            <a:gdLst/>
            <a:ahLst/>
            <a:cxnLst/>
            <a:rect l="l" t="t" r="r" b="b"/>
            <a:pathLst>
              <a:path w="2712420" h="3219480">
                <a:moveTo>
                  <a:pt x="0" y="0"/>
                </a:moveTo>
                <a:lnTo>
                  <a:pt x="2712420" y="0"/>
                </a:lnTo>
                <a:lnTo>
                  <a:pt x="2712420" y="3219480"/>
                </a:lnTo>
                <a:lnTo>
                  <a:pt x="0" y="32194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2733480" y="2887116"/>
            <a:ext cx="2712420" cy="3219480"/>
          </a:xfrm>
          <a:custGeom>
            <a:avLst/>
            <a:gdLst/>
            <a:ahLst/>
            <a:cxnLst/>
            <a:rect l="l" t="t" r="r" b="b"/>
            <a:pathLst>
              <a:path w="2712420" h="3219480">
                <a:moveTo>
                  <a:pt x="0" y="0"/>
                </a:moveTo>
                <a:lnTo>
                  <a:pt x="2712420" y="0"/>
                </a:lnTo>
                <a:lnTo>
                  <a:pt x="2712420" y="3219480"/>
                </a:lnTo>
                <a:lnTo>
                  <a:pt x="0" y="32194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29002" y="-4379815"/>
            <a:ext cx="14859757" cy="16274810"/>
          </a:xfrm>
          <a:custGeom>
            <a:avLst/>
            <a:gdLst/>
            <a:ahLst/>
            <a:cxnLst/>
            <a:rect l="l" t="t" r="r" b="b"/>
            <a:pathLst>
              <a:path w="14859757" h="16274810">
                <a:moveTo>
                  <a:pt x="0" y="0"/>
                </a:moveTo>
                <a:lnTo>
                  <a:pt x="14859756" y="0"/>
                </a:lnTo>
                <a:lnTo>
                  <a:pt x="14859756" y="16274810"/>
                </a:lnTo>
                <a:lnTo>
                  <a:pt x="0" y="1627481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-2509114" y="6055484"/>
            <a:ext cx="7782300" cy="15260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1880"/>
              </a:lnSpc>
            </a:pPr>
            <a:r>
              <a:rPr lang="fa-IR" sz="9900" spc="-1" dirty="0">
                <a:solidFill>
                  <a:srgbClr val="385723"/>
                </a:solidFill>
                <a:latin typeface="Arimo Bold"/>
                <a:cs typeface="B Nazanin" panose="00000400000000000000" pitchFamily="2" charset="-78"/>
              </a:rPr>
              <a:t>نمونه کارها</a:t>
            </a:r>
            <a:endParaRPr lang="en-US" sz="9900" spc="-1" dirty="0">
              <a:solidFill>
                <a:srgbClr val="385723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-1383155" y="7894758"/>
            <a:ext cx="650358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fa-IR" sz="6000" spc="-1" dirty="0">
                <a:solidFill>
                  <a:srgbClr val="A5A5A5"/>
                </a:solidFill>
                <a:latin typeface="Arimo Bold"/>
                <a:cs typeface="B Nazanin" panose="00000400000000000000" pitchFamily="2" charset="-78"/>
              </a:rPr>
              <a:t>ارائه</a:t>
            </a:r>
            <a:endParaRPr lang="en-US" sz="6000" spc="-1" dirty="0">
              <a:solidFill>
                <a:srgbClr val="A5A5A5"/>
              </a:solidFill>
              <a:latin typeface="Arimo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315980" y="899100"/>
            <a:ext cx="3167100" cy="649080"/>
            <a:chOff x="0" y="0"/>
            <a:chExt cx="4222800" cy="8654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222750" cy="865378"/>
            </a:xfrm>
            <a:custGeom>
              <a:avLst/>
              <a:gdLst/>
              <a:ahLst/>
              <a:cxnLst/>
              <a:rect l="l" t="t" r="r" b="b"/>
              <a:pathLst>
                <a:path w="4222750" h="865378">
                  <a:moveTo>
                    <a:pt x="0" y="0"/>
                  </a:moveTo>
                  <a:lnTo>
                    <a:pt x="4222750" y="0"/>
                  </a:lnTo>
                  <a:lnTo>
                    <a:pt x="4222750" y="865378"/>
                  </a:lnTo>
                  <a:lnTo>
                    <a:pt x="0" y="865378"/>
                  </a:lnTo>
                  <a:close/>
                </a:path>
              </a:pathLst>
            </a:custGeom>
            <a:solidFill>
              <a:srgbClr val="58946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4222800" cy="8749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r>
                <a:rPr lang="fa-IR" sz="2100" spc="-1" dirty="0">
                  <a:solidFill>
                    <a:srgbClr val="FFFFFF"/>
                  </a:solidFill>
                  <a:latin typeface="Arimo Bold"/>
                  <a:cs typeface="B Nazanin" panose="00000400000000000000" pitchFamily="2" charset="-78"/>
                </a:rPr>
                <a:t>مطالب در اینجا</a:t>
              </a:r>
              <a:endParaRPr lang="en-US" sz="21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603522" y="2015387"/>
            <a:ext cx="4425480" cy="31034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زیبایی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کنید.ارائه پاورپوینت مدرنی را دریافت کنید که به زیبایی طراحی شده است.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5539140" y="-9236"/>
            <a:ext cx="12748860" cy="9418680"/>
          </a:xfrm>
          <a:custGeom>
            <a:avLst/>
            <a:gdLst/>
            <a:ahLst/>
            <a:cxnLst/>
            <a:rect l="l" t="t" r="r" b="b"/>
            <a:pathLst>
              <a:path w="12748860" h="9418680">
                <a:moveTo>
                  <a:pt x="0" y="0"/>
                </a:moveTo>
                <a:lnTo>
                  <a:pt x="12748860" y="0"/>
                </a:lnTo>
                <a:lnTo>
                  <a:pt x="12748860" y="9418680"/>
                </a:lnTo>
                <a:lnTo>
                  <a:pt x="0" y="94186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20" b="-20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14580" y="1000080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39260" y="567495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625580" y="6171210"/>
            <a:ext cx="3971880" cy="3088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262626"/>
                </a:solidFill>
                <a:latin typeface="Arimo Bold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262626"/>
                </a:solidFill>
                <a:latin typeface="Arimo Bold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049340" y="6220350"/>
            <a:ext cx="3971880" cy="3088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262626"/>
                </a:solidFill>
                <a:latin typeface="Arimo Bold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262626"/>
                </a:solidFill>
                <a:latin typeface="Arimo Bold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236580" y="6171210"/>
            <a:ext cx="3971880" cy="3088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262626"/>
                </a:solidFill>
                <a:latin typeface="Arimo Bold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262626"/>
                </a:solidFill>
                <a:latin typeface="Arimo Bold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028700" y="776520"/>
            <a:ext cx="1156140" cy="1492560"/>
          </a:xfrm>
          <a:custGeom>
            <a:avLst/>
            <a:gdLst/>
            <a:ahLst/>
            <a:cxnLst/>
            <a:rect l="l" t="t" r="r" b="b"/>
            <a:pathLst>
              <a:path w="1156140" h="1492560">
                <a:moveTo>
                  <a:pt x="0" y="0"/>
                </a:moveTo>
                <a:lnTo>
                  <a:pt x="1156140" y="0"/>
                </a:lnTo>
                <a:lnTo>
                  <a:pt x="1156140" y="1492560"/>
                </a:lnTo>
                <a:lnTo>
                  <a:pt x="0" y="1492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244340" y="1420005"/>
            <a:ext cx="724320" cy="605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184"/>
              </a:lnSpc>
            </a:pPr>
            <a:r>
              <a:rPr lang="en-US" sz="36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8" name="AutoShape 8"/>
          <p:cNvSpPr/>
          <p:nvPr/>
        </p:nvSpPr>
        <p:spPr>
          <a:xfrm rot="26126">
            <a:off x="1124170" y="2418585"/>
            <a:ext cx="7602880" cy="0"/>
          </a:xfrm>
          <a:prstGeom prst="line">
            <a:avLst/>
          </a:prstGeom>
          <a:ln w="2857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9" name="Freeform 9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14580" y="1000080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2666780" y="3278880"/>
            <a:ext cx="3111480" cy="2643840"/>
          </a:xfrm>
          <a:custGeom>
            <a:avLst/>
            <a:gdLst/>
            <a:ahLst/>
            <a:cxnLst/>
            <a:rect l="l" t="t" r="r" b="b"/>
            <a:pathLst>
              <a:path w="3111480" h="2643840">
                <a:moveTo>
                  <a:pt x="0" y="0"/>
                </a:moveTo>
                <a:lnTo>
                  <a:pt x="3111480" y="0"/>
                </a:lnTo>
                <a:lnTo>
                  <a:pt x="3111480" y="2643840"/>
                </a:lnTo>
                <a:lnTo>
                  <a:pt x="0" y="26438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7479540" y="3299940"/>
            <a:ext cx="3111480" cy="2643840"/>
          </a:xfrm>
          <a:custGeom>
            <a:avLst/>
            <a:gdLst/>
            <a:ahLst/>
            <a:cxnLst/>
            <a:rect l="l" t="t" r="r" b="b"/>
            <a:pathLst>
              <a:path w="3111480" h="2643840">
                <a:moveTo>
                  <a:pt x="0" y="0"/>
                </a:moveTo>
                <a:lnTo>
                  <a:pt x="3111480" y="0"/>
                </a:lnTo>
                <a:lnTo>
                  <a:pt x="3111480" y="2643840"/>
                </a:lnTo>
                <a:lnTo>
                  <a:pt x="0" y="26438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2184840" y="3299940"/>
            <a:ext cx="3111480" cy="2643840"/>
          </a:xfrm>
          <a:custGeom>
            <a:avLst/>
            <a:gdLst/>
            <a:ahLst/>
            <a:cxnLst/>
            <a:rect l="l" t="t" r="r" b="b"/>
            <a:pathLst>
              <a:path w="3111480" h="2643840">
                <a:moveTo>
                  <a:pt x="0" y="0"/>
                </a:moveTo>
                <a:lnTo>
                  <a:pt x="3111480" y="0"/>
                </a:lnTo>
                <a:lnTo>
                  <a:pt x="3111480" y="2643840"/>
                </a:lnTo>
                <a:lnTo>
                  <a:pt x="0" y="26438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39260" y="567495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539260" y="3219672"/>
            <a:ext cx="5449320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3000" spc="-1" dirty="0">
                <a:solidFill>
                  <a:srgbClr val="385723"/>
                </a:solidFill>
                <a:latin typeface="Arimo Bold"/>
                <a:cs typeface="B Nazanin" panose="00000400000000000000" pitchFamily="2" charset="-78"/>
              </a:rPr>
              <a:t>برای افزودن عنوان اینجا را کلیک کنید</a:t>
            </a:r>
            <a:endParaRPr lang="en-US" sz="3000" spc="-1" dirty="0">
              <a:solidFill>
                <a:srgbClr val="385723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265400" y="3939105"/>
            <a:ext cx="7124940" cy="7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01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539260" y="5194470"/>
            <a:ext cx="5628600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3000" spc="-1" dirty="0">
                <a:solidFill>
                  <a:srgbClr val="385723"/>
                </a:solidFill>
                <a:latin typeface="Arimo Bold"/>
                <a:cs typeface="B Nazanin" panose="00000400000000000000" pitchFamily="2" charset="-78"/>
              </a:rPr>
              <a:t>برای افزودن عنوان اینجا را کلیک کنید</a:t>
            </a:r>
            <a:endParaRPr lang="en-US" sz="3000" spc="-1" dirty="0">
              <a:solidFill>
                <a:srgbClr val="385723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80860" y="5938725"/>
            <a:ext cx="7124940" cy="7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01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539260" y="7134116"/>
            <a:ext cx="5628600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3000" spc="-1" dirty="0">
                <a:solidFill>
                  <a:srgbClr val="385723"/>
                </a:solidFill>
                <a:latin typeface="Arimo Bold"/>
                <a:cs typeface="B Nazanin" panose="00000400000000000000" pitchFamily="2" charset="-78"/>
              </a:rPr>
              <a:t>برای افزودن عنوان اینجا را کلیک کنید</a:t>
            </a:r>
            <a:endParaRPr lang="en-US" sz="3000" spc="-1" dirty="0">
              <a:solidFill>
                <a:srgbClr val="385723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80860" y="7820085"/>
            <a:ext cx="7124940" cy="7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01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886240" y="9677340"/>
            <a:ext cx="9143820" cy="590220"/>
          </a:xfrm>
          <a:custGeom>
            <a:avLst/>
            <a:gdLst/>
            <a:ahLst/>
            <a:cxnLst/>
            <a:rect l="l" t="t" r="r" b="b"/>
            <a:pathLst>
              <a:path w="9143820" h="590220">
                <a:moveTo>
                  <a:pt x="0" y="0"/>
                </a:moveTo>
                <a:lnTo>
                  <a:pt x="9143820" y="0"/>
                </a:lnTo>
                <a:lnTo>
                  <a:pt x="9143820" y="590220"/>
                </a:lnTo>
                <a:lnTo>
                  <a:pt x="0" y="5902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28700" y="776520"/>
            <a:ext cx="1156140" cy="1492560"/>
          </a:xfrm>
          <a:custGeom>
            <a:avLst/>
            <a:gdLst/>
            <a:ahLst/>
            <a:cxnLst/>
            <a:rect l="l" t="t" r="r" b="b"/>
            <a:pathLst>
              <a:path w="1156140" h="1492560">
                <a:moveTo>
                  <a:pt x="0" y="0"/>
                </a:moveTo>
                <a:lnTo>
                  <a:pt x="1156140" y="0"/>
                </a:lnTo>
                <a:lnTo>
                  <a:pt x="1156140" y="1492560"/>
                </a:lnTo>
                <a:lnTo>
                  <a:pt x="0" y="14925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244340" y="1420005"/>
            <a:ext cx="724320" cy="605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184"/>
              </a:lnSpc>
            </a:pPr>
            <a:r>
              <a:rPr lang="en-US" sz="36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3" name="AutoShape 13"/>
          <p:cNvSpPr/>
          <p:nvPr/>
        </p:nvSpPr>
        <p:spPr>
          <a:xfrm rot="26126">
            <a:off x="1124170" y="2418585"/>
            <a:ext cx="7602880" cy="0"/>
          </a:xfrm>
          <a:prstGeom prst="line">
            <a:avLst/>
          </a:prstGeom>
          <a:ln w="2857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4" name="Freeform 14"/>
          <p:cNvSpPr/>
          <p:nvPr/>
        </p:nvSpPr>
        <p:spPr>
          <a:xfrm>
            <a:off x="9143820" y="1907280"/>
            <a:ext cx="8628660" cy="7988760"/>
          </a:xfrm>
          <a:custGeom>
            <a:avLst/>
            <a:gdLst/>
            <a:ahLst/>
            <a:cxnLst/>
            <a:rect l="l" t="t" r="r" b="b"/>
            <a:pathLst>
              <a:path w="8628660" h="7988760">
                <a:moveTo>
                  <a:pt x="0" y="0"/>
                </a:moveTo>
                <a:lnTo>
                  <a:pt x="8628660" y="0"/>
                </a:lnTo>
                <a:lnTo>
                  <a:pt x="8628660" y="7988760"/>
                </a:lnTo>
                <a:lnTo>
                  <a:pt x="0" y="798876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8" r="-18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14900" y="732780"/>
            <a:ext cx="1127520" cy="885600"/>
            <a:chOff x="0" y="0"/>
            <a:chExt cx="1503360" cy="1180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03299" cy="1180846"/>
            </a:xfrm>
            <a:custGeom>
              <a:avLst/>
              <a:gdLst/>
              <a:ahLst/>
              <a:cxnLst/>
              <a:rect l="l" t="t" r="r" b="b"/>
              <a:pathLst>
                <a:path w="1503299" h="1180846">
                  <a:moveTo>
                    <a:pt x="0" y="0"/>
                  </a:moveTo>
                  <a:lnTo>
                    <a:pt x="912876" y="0"/>
                  </a:lnTo>
                  <a:lnTo>
                    <a:pt x="1503299" y="590423"/>
                  </a:lnTo>
                  <a:lnTo>
                    <a:pt x="912876" y="1180846"/>
                  </a:lnTo>
                  <a:lnTo>
                    <a:pt x="0" y="1180846"/>
                  </a:lnTo>
                  <a:close/>
                </a:path>
              </a:pathLst>
            </a:custGeom>
            <a:solidFill>
              <a:srgbClr val="71A675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1503360" cy="1209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4320"/>
                </a:lnSpc>
              </a:pPr>
              <a:r>
                <a:rPr lang="en-US" sz="3600" spc="-1">
                  <a:solidFill>
                    <a:srgbClr val="FFFFFF"/>
                  </a:solidFill>
                  <a:latin typeface="Arimo Bold"/>
                  <a:cs typeface="B Nazanin" panose="00000400000000000000" pitchFamily="2" charset="-78"/>
                </a:rPr>
                <a:t>02</a:t>
              </a: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539260" y="567495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6" name="Freeform 6"/>
          <p:cNvSpPr/>
          <p:nvPr/>
        </p:nvSpPr>
        <p:spPr>
          <a:xfrm>
            <a:off x="6350940" y="4945860"/>
            <a:ext cx="2135160" cy="2135700"/>
          </a:xfrm>
          <a:custGeom>
            <a:avLst/>
            <a:gdLst/>
            <a:ahLst/>
            <a:cxnLst/>
            <a:rect l="l" t="t" r="r" b="b"/>
            <a:pathLst>
              <a:path w="2135160" h="2135700">
                <a:moveTo>
                  <a:pt x="0" y="0"/>
                </a:moveTo>
                <a:lnTo>
                  <a:pt x="2135160" y="0"/>
                </a:lnTo>
                <a:lnTo>
                  <a:pt x="2135160" y="2135700"/>
                </a:lnTo>
                <a:lnTo>
                  <a:pt x="0" y="21357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581760" y="4945860"/>
            <a:ext cx="2135160" cy="2135700"/>
          </a:xfrm>
          <a:custGeom>
            <a:avLst/>
            <a:gdLst/>
            <a:ahLst/>
            <a:cxnLst/>
            <a:rect l="l" t="t" r="r" b="b"/>
            <a:pathLst>
              <a:path w="2135160" h="2135700">
                <a:moveTo>
                  <a:pt x="0" y="0"/>
                </a:moveTo>
                <a:lnTo>
                  <a:pt x="2135160" y="0"/>
                </a:lnTo>
                <a:lnTo>
                  <a:pt x="2135160" y="2135700"/>
                </a:lnTo>
                <a:lnTo>
                  <a:pt x="0" y="21357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126700" y="2373300"/>
            <a:ext cx="886680" cy="886680"/>
          </a:xfrm>
          <a:custGeom>
            <a:avLst/>
            <a:gdLst/>
            <a:ahLst/>
            <a:cxnLst/>
            <a:rect l="l" t="t" r="r" b="b"/>
            <a:pathLst>
              <a:path w="886680" h="886680">
                <a:moveTo>
                  <a:pt x="0" y="0"/>
                </a:moveTo>
                <a:lnTo>
                  <a:pt x="886680" y="0"/>
                </a:lnTo>
                <a:lnTo>
                  <a:pt x="886680" y="886680"/>
                </a:lnTo>
                <a:lnTo>
                  <a:pt x="0" y="886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AutoShape 9"/>
          <p:cNvSpPr/>
          <p:nvPr/>
        </p:nvSpPr>
        <p:spPr>
          <a:xfrm rot="44281">
            <a:off x="8463913" y="6014250"/>
            <a:ext cx="1131934" cy="0"/>
          </a:xfrm>
          <a:prstGeom prst="line">
            <a:avLst/>
          </a:prstGeom>
          <a:ln w="9525" cap="rnd">
            <a:solidFill>
              <a:srgbClr val="626262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0" name="AutoShape 10"/>
          <p:cNvSpPr/>
          <p:nvPr/>
        </p:nvSpPr>
        <p:spPr>
          <a:xfrm rot="10791158">
            <a:off x="11688831" y="6030450"/>
            <a:ext cx="5668939" cy="0"/>
          </a:xfrm>
          <a:prstGeom prst="line">
            <a:avLst/>
          </a:prstGeom>
          <a:ln w="9525" cap="rnd">
            <a:solidFill>
              <a:srgbClr val="626262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1" name="AutoShape 11"/>
          <p:cNvSpPr/>
          <p:nvPr/>
        </p:nvSpPr>
        <p:spPr>
          <a:xfrm rot="10790420">
            <a:off x="1127510" y="6030450"/>
            <a:ext cx="5232080" cy="0"/>
          </a:xfrm>
          <a:prstGeom prst="line">
            <a:avLst/>
          </a:prstGeom>
          <a:ln w="9525" cap="rnd">
            <a:solidFill>
              <a:srgbClr val="626262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2" name="TextBox 12"/>
          <p:cNvSpPr txBox="1"/>
          <p:nvPr/>
        </p:nvSpPr>
        <p:spPr>
          <a:xfrm>
            <a:off x="10986840" y="3584164"/>
            <a:ext cx="5599618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65"/>
              </a:lnSpc>
            </a:pPr>
            <a:r>
              <a:rPr lang="fa-IR" sz="2804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برای وارد کردن عنوان اینجا را کلیک کنید</a:t>
            </a:r>
            <a:endParaRPr lang="en-US" sz="2804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811600" y="4147545"/>
            <a:ext cx="4272120" cy="1127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0986840" y="7994160"/>
            <a:ext cx="886680" cy="886680"/>
          </a:xfrm>
          <a:custGeom>
            <a:avLst/>
            <a:gdLst/>
            <a:ahLst/>
            <a:cxnLst/>
            <a:rect l="l" t="t" r="r" b="b"/>
            <a:pathLst>
              <a:path w="886680" h="886680">
                <a:moveTo>
                  <a:pt x="0" y="0"/>
                </a:moveTo>
                <a:lnTo>
                  <a:pt x="886680" y="0"/>
                </a:lnTo>
                <a:lnTo>
                  <a:pt x="886680" y="886680"/>
                </a:lnTo>
                <a:lnTo>
                  <a:pt x="0" y="886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2115080" y="7279705"/>
            <a:ext cx="5242681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65"/>
              </a:lnSpc>
            </a:pPr>
            <a:r>
              <a:rPr lang="fa-IR" sz="2804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برای وارد کردن عنوان اینجا را کلیک کنید</a:t>
            </a:r>
            <a:endParaRPr lang="en-US" sz="2804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115080" y="7840605"/>
            <a:ext cx="4272120" cy="1127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3301740" y="3531810"/>
            <a:ext cx="45021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65"/>
              </a:lnSpc>
            </a:pPr>
            <a:r>
              <a:rPr lang="fa-IR" sz="2804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برای وارد کردن عنوان اینجا را کلیک کنید</a:t>
            </a:r>
            <a:endParaRPr lang="en-US" sz="2804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358360" y="4134585"/>
            <a:ext cx="3936240" cy="1127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01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358360" y="7027142"/>
            <a:ext cx="5434654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365"/>
              </a:lnSpc>
            </a:pPr>
            <a:r>
              <a:rPr lang="fa-IR" sz="2804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برای وارد کردن عنوان اینجا را کلیک کنید</a:t>
            </a:r>
            <a:endParaRPr lang="en-US" sz="2804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533860" y="7754745"/>
            <a:ext cx="3760740" cy="1127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01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6544800" y="2493180"/>
            <a:ext cx="886680" cy="886680"/>
          </a:xfrm>
          <a:custGeom>
            <a:avLst/>
            <a:gdLst/>
            <a:ahLst/>
            <a:cxnLst/>
            <a:rect l="l" t="t" r="r" b="b"/>
            <a:pathLst>
              <a:path w="886680" h="886680">
                <a:moveTo>
                  <a:pt x="0" y="0"/>
                </a:moveTo>
                <a:lnTo>
                  <a:pt x="886680" y="0"/>
                </a:lnTo>
                <a:lnTo>
                  <a:pt x="886680" y="886680"/>
                </a:lnTo>
                <a:lnTo>
                  <a:pt x="0" y="886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6578820" y="7994160"/>
            <a:ext cx="886680" cy="886680"/>
          </a:xfrm>
          <a:custGeom>
            <a:avLst/>
            <a:gdLst/>
            <a:ahLst/>
            <a:cxnLst/>
            <a:rect l="l" t="t" r="r" b="b"/>
            <a:pathLst>
              <a:path w="886680" h="886680">
                <a:moveTo>
                  <a:pt x="0" y="0"/>
                </a:moveTo>
                <a:lnTo>
                  <a:pt x="886680" y="0"/>
                </a:lnTo>
                <a:lnTo>
                  <a:pt x="886680" y="886680"/>
                </a:lnTo>
                <a:lnTo>
                  <a:pt x="0" y="886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6782040" y="2522295"/>
            <a:ext cx="4559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spc="-1">
                <a:solidFill>
                  <a:srgbClr val="FFFFFF"/>
                </a:solidFill>
                <a:latin typeface="Impact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792840" y="8005455"/>
            <a:ext cx="4581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spc="-1">
                <a:solidFill>
                  <a:srgbClr val="FFFFFF"/>
                </a:solidFill>
                <a:latin typeface="Impact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340180" y="2402955"/>
            <a:ext cx="46512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spc="-1">
                <a:solidFill>
                  <a:srgbClr val="FFFFFF"/>
                </a:solidFill>
                <a:latin typeface="Impact"/>
                <a:cs typeface="B Nazanin" panose="00000400000000000000" pitchFamily="2" charset="-78"/>
              </a:rPr>
              <a:t>C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1181960" y="8005455"/>
            <a:ext cx="5018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spc="-1">
                <a:solidFill>
                  <a:srgbClr val="FFFFFF"/>
                </a:solidFill>
                <a:latin typeface="Impact"/>
                <a:cs typeface="B Nazanin" panose="00000400000000000000" pitchFamily="2" charset="-78"/>
              </a:rPr>
              <a:t>D</a:t>
            </a:r>
          </a:p>
        </p:txBody>
      </p:sp>
      <p:sp>
        <p:nvSpPr>
          <p:cNvPr id="27" name="Freeform 27"/>
          <p:cNvSpPr/>
          <p:nvPr/>
        </p:nvSpPr>
        <p:spPr>
          <a:xfrm>
            <a:off x="10005120" y="5357880"/>
            <a:ext cx="1291680" cy="1286820"/>
          </a:xfrm>
          <a:custGeom>
            <a:avLst/>
            <a:gdLst/>
            <a:ahLst/>
            <a:cxnLst/>
            <a:rect l="l" t="t" r="r" b="b"/>
            <a:pathLst>
              <a:path w="1291680" h="1286820">
                <a:moveTo>
                  <a:pt x="0" y="0"/>
                </a:moveTo>
                <a:lnTo>
                  <a:pt x="1291680" y="0"/>
                </a:lnTo>
                <a:lnTo>
                  <a:pt x="1291680" y="1286820"/>
                </a:lnTo>
                <a:lnTo>
                  <a:pt x="0" y="12868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6801840" y="5370300"/>
            <a:ext cx="1291680" cy="1286820"/>
          </a:xfrm>
          <a:custGeom>
            <a:avLst/>
            <a:gdLst/>
            <a:ahLst/>
            <a:cxnLst/>
            <a:rect l="l" t="t" r="r" b="b"/>
            <a:pathLst>
              <a:path w="1291680" h="1286820">
                <a:moveTo>
                  <a:pt x="0" y="0"/>
                </a:moveTo>
                <a:lnTo>
                  <a:pt x="1291680" y="0"/>
                </a:lnTo>
                <a:lnTo>
                  <a:pt x="1291680" y="1286820"/>
                </a:lnTo>
                <a:lnTo>
                  <a:pt x="0" y="12868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4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580660" y="2737800"/>
            <a:ext cx="2096820" cy="1741500"/>
          </a:xfrm>
          <a:custGeom>
            <a:avLst/>
            <a:gdLst/>
            <a:ahLst/>
            <a:cxnLst/>
            <a:rect l="l" t="t" r="r" b="b"/>
            <a:pathLst>
              <a:path w="2096820" h="1741500">
                <a:moveTo>
                  <a:pt x="0" y="0"/>
                </a:moveTo>
                <a:lnTo>
                  <a:pt x="2096820" y="0"/>
                </a:lnTo>
                <a:lnTo>
                  <a:pt x="2096820" y="1741500"/>
                </a:lnTo>
                <a:lnTo>
                  <a:pt x="0" y="174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640780" y="4493550"/>
            <a:ext cx="59466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1" dirty="0">
                <a:solidFill>
                  <a:srgbClr val="527C57"/>
                </a:solidFill>
                <a:latin typeface="Arimo Bold"/>
                <a:cs typeface="B Nazanin" panose="00000400000000000000" pitchFamily="2" charset="-78"/>
              </a:rPr>
              <a:t>قسمت</a:t>
            </a:r>
            <a:endParaRPr lang="en-US" sz="4800" spc="-1" dirty="0">
              <a:solidFill>
                <a:srgbClr val="527C57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640780" y="5388870"/>
            <a:ext cx="62226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1" dirty="0">
                <a:solidFill>
                  <a:srgbClr val="404040"/>
                </a:solidFill>
                <a:latin typeface="Arimo Bold"/>
                <a:cs typeface="B Nazanin" panose="00000400000000000000" pitchFamily="2" charset="-78"/>
              </a:rPr>
              <a:t>لطفا عنوان متن را اضافه کنید</a:t>
            </a:r>
            <a:endParaRPr lang="en-US" sz="4800" spc="-1" dirty="0">
              <a:solidFill>
                <a:srgbClr val="40404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639443" y="6395512"/>
            <a:ext cx="5343480" cy="7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14580" y="1000080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2672100" y="2986605"/>
            <a:ext cx="159858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720"/>
              </a:lnSpc>
            </a:pPr>
            <a:r>
              <a:rPr lang="en-US" sz="81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O3</a:t>
            </a:r>
          </a:p>
        </p:txBody>
      </p:sp>
      <p:sp>
        <p:nvSpPr>
          <p:cNvPr id="13" name="Freeform 13"/>
          <p:cNvSpPr/>
          <p:nvPr/>
        </p:nvSpPr>
        <p:spPr>
          <a:xfrm>
            <a:off x="10896660" y="-705780"/>
            <a:ext cx="7422840" cy="11012760"/>
          </a:xfrm>
          <a:custGeom>
            <a:avLst/>
            <a:gdLst/>
            <a:ahLst/>
            <a:cxnLst/>
            <a:rect l="l" t="t" r="r" b="b"/>
            <a:pathLst>
              <a:path w="7422840" h="11012760">
                <a:moveTo>
                  <a:pt x="0" y="0"/>
                </a:moveTo>
                <a:lnTo>
                  <a:pt x="7422840" y="0"/>
                </a:lnTo>
                <a:lnTo>
                  <a:pt x="7422840" y="11012760"/>
                </a:lnTo>
                <a:lnTo>
                  <a:pt x="0" y="1101276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b="-11510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638460" y="0"/>
            <a:ext cx="8677800" cy="10287000"/>
          </a:xfrm>
          <a:custGeom>
            <a:avLst/>
            <a:gdLst/>
            <a:ahLst/>
            <a:cxnLst/>
            <a:rect l="l" t="t" r="r" b="b"/>
            <a:pathLst>
              <a:path w="8677800" h="10287000">
                <a:moveTo>
                  <a:pt x="0" y="0"/>
                </a:moveTo>
                <a:lnTo>
                  <a:pt x="8677800" y="0"/>
                </a:lnTo>
                <a:lnTo>
                  <a:pt x="86778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21" r="-121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314900" y="732780"/>
            <a:ext cx="1127520" cy="885600"/>
            <a:chOff x="0" y="0"/>
            <a:chExt cx="1503360" cy="1180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503299" cy="1180846"/>
            </a:xfrm>
            <a:custGeom>
              <a:avLst/>
              <a:gdLst/>
              <a:ahLst/>
              <a:cxnLst/>
              <a:rect l="l" t="t" r="r" b="b"/>
              <a:pathLst>
                <a:path w="1503299" h="1180846">
                  <a:moveTo>
                    <a:pt x="0" y="0"/>
                  </a:moveTo>
                  <a:lnTo>
                    <a:pt x="912876" y="0"/>
                  </a:lnTo>
                  <a:lnTo>
                    <a:pt x="1503299" y="590423"/>
                  </a:lnTo>
                  <a:lnTo>
                    <a:pt x="912876" y="1180846"/>
                  </a:lnTo>
                  <a:lnTo>
                    <a:pt x="0" y="1180846"/>
                  </a:lnTo>
                  <a:close/>
                </a:path>
              </a:pathLst>
            </a:custGeom>
            <a:solidFill>
              <a:srgbClr val="71A675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1503360" cy="1209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4320"/>
                </a:lnSpc>
              </a:pPr>
              <a:r>
                <a:rPr lang="en-US" sz="3600" spc="-1">
                  <a:solidFill>
                    <a:srgbClr val="FFFFFF"/>
                  </a:solidFill>
                  <a:latin typeface="Arimo Bold"/>
                  <a:cs typeface="B Nazanin" panose="00000400000000000000" pitchFamily="2" charset="-78"/>
                </a:rPr>
                <a:t>03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539260" y="567495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393080" y="6372252"/>
            <a:ext cx="47295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02 عنوان اضافه کنید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06340" y="6923685"/>
            <a:ext cx="7716240" cy="1127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زیاد دست و پا گیر نباشد، توجه کنید لطفاً محتوای خاصی را در اینجا اضافه کنید، متن باید تا حد امکان مختصر باشد، توضیحات ساده، نه بیش از حد دست و پا 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393080" y="3837492"/>
            <a:ext cx="47295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01 عنوان را اضافه کنید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06340" y="4388925"/>
            <a:ext cx="7716240" cy="1127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زیاد دست و پا گیر نباشد، توجه کنید لطفاً محتوای خاصی را در اینجا اضافه کنید، متن باید تا حد امکان مختصر باشد، توضیحات ساده، نه بیش از حد دست و پا 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077720" y="-52440"/>
            <a:ext cx="10132200" cy="1167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504"/>
              </a:lnSpc>
            </a:pPr>
            <a:r>
              <a:rPr lang="fa-IR" sz="66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اسلایدهای قالب پاورپوینت</a:t>
            </a:r>
            <a:r>
              <a:rPr lang="en-US" sz="66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962480" y="6022485"/>
            <a:ext cx="37407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02 عنوان اضافه کنید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962480" y="6583485"/>
            <a:ext cx="41225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862580" y="3468825"/>
            <a:ext cx="37407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01 عنوان را اضافه کنید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862580" y="4029825"/>
            <a:ext cx="43218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158900" y="3293325"/>
            <a:ext cx="37407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03 عنوان اضافه کنید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158900" y="3854325"/>
            <a:ext cx="43218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158900" y="5776785"/>
            <a:ext cx="37407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04 عنوان را اضافه کنید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158900" y="6337785"/>
            <a:ext cx="43218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457380" y="1447200"/>
            <a:ext cx="17830800" cy="372600"/>
          </a:xfrm>
          <a:custGeom>
            <a:avLst/>
            <a:gdLst/>
            <a:ahLst/>
            <a:cxnLst/>
            <a:rect l="l" t="t" r="r" b="b"/>
            <a:pathLst>
              <a:path w="17830800" h="372600">
                <a:moveTo>
                  <a:pt x="0" y="0"/>
                </a:moveTo>
                <a:lnTo>
                  <a:pt x="17830800" y="0"/>
                </a:lnTo>
                <a:lnTo>
                  <a:pt x="17830800" y="372600"/>
                </a:lnTo>
                <a:lnTo>
                  <a:pt x="0" y="372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9143820" y="9853380"/>
            <a:ext cx="7834860" cy="415800"/>
          </a:xfrm>
          <a:custGeom>
            <a:avLst/>
            <a:gdLst/>
            <a:ahLst/>
            <a:cxnLst/>
            <a:rect l="l" t="t" r="r" b="b"/>
            <a:pathLst>
              <a:path w="7834860" h="415800">
                <a:moveTo>
                  <a:pt x="0" y="0"/>
                </a:moveTo>
                <a:lnTo>
                  <a:pt x="7834860" y="0"/>
                </a:lnTo>
                <a:lnTo>
                  <a:pt x="7834860" y="415800"/>
                </a:lnTo>
                <a:lnTo>
                  <a:pt x="0" y="415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flipH="1">
            <a:off x="14401800" y="8127540"/>
            <a:ext cx="3886380" cy="2159460"/>
          </a:xfrm>
          <a:custGeom>
            <a:avLst/>
            <a:gdLst/>
            <a:ahLst/>
            <a:cxnLst/>
            <a:rect l="l" t="t" r="r" b="b"/>
            <a:pathLst>
              <a:path w="3886380" h="2159460">
                <a:moveTo>
                  <a:pt x="3886380" y="0"/>
                </a:moveTo>
                <a:lnTo>
                  <a:pt x="0" y="0"/>
                </a:lnTo>
                <a:lnTo>
                  <a:pt x="0" y="2159460"/>
                </a:lnTo>
                <a:lnTo>
                  <a:pt x="3886380" y="2159460"/>
                </a:lnTo>
                <a:lnTo>
                  <a:pt x="3886380" y="0"/>
                </a:lnTo>
                <a:close/>
              </a:path>
            </a:pathLst>
          </a:custGeom>
          <a:blipFill>
            <a:blip r:embed="rId9"/>
            <a:stretch>
              <a:fillRect l="-45" r="-45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-63720" y="1541700"/>
            <a:ext cx="7834860" cy="8572500"/>
          </a:xfrm>
          <a:custGeom>
            <a:avLst/>
            <a:gdLst/>
            <a:ahLst/>
            <a:cxnLst/>
            <a:rect l="l" t="t" r="r" b="b"/>
            <a:pathLst>
              <a:path w="7834860" h="8572500">
                <a:moveTo>
                  <a:pt x="0" y="0"/>
                </a:moveTo>
                <a:lnTo>
                  <a:pt x="7834860" y="0"/>
                </a:lnTo>
                <a:lnTo>
                  <a:pt x="7834860" y="8572500"/>
                </a:lnTo>
                <a:lnTo>
                  <a:pt x="0" y="85725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9418" b="-3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39260" y="567495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886200" y="2666730"/>
            <a:ext cx="245754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240"/>
              </a:lnSpc>
            </a:pPr>
            <a:r>
              <a:rPr lang="fa-IR" sz="2700" spc="-1" dirty="0">
                <a:solidFill>
                  <a:srgbClr val="332E2B"/>
                </a:solidFill>
                <a:latin typeface="Arimo"/>
                <a:cs typeface="B Nazanin" panose="00000400000000000000" pitchFamily="2" charset="-78"/>
              </a:rPr>
              <a:t>عنوان اضافه کن</a:t>
            </a:r>
            <a:endParaRPr lang="en-US" sz="2700" spc="-1" dirty="0">
              <a:solidFill>
                <a:srgbClr val="332E2B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165040" y="3043635"/>
            <a:ext cx="4178700" cy="736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01"/>
              </a:lnSpc>
            </a:pPr>
            <a:r>
              <a:rPr lang="fa-IR" sz="165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65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267380" y="7085010"/>
            <a:ext cx="2076360" cy="4116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240"/>
              </a:lnSpc>
            </a:pPr>
            <a:r>
              <a:rPr lang="fa-IR" sz="2700" spc="-1" dirty="0">
                <a:solidFill>
                  <a:srgbClr val="332E2B"/>
                </a:solidFill>
                <a:latin typeface="Arimo"/>
                <a:cs typeface="B Nazanin" panose="00000400000000000000" pitchFamily="2" charset="-78"/>
              </a:rPr>
              <a:t>عنوان اضافه کن</a:t>
            </a:r>
            <a:endParaRPr lang="en-US" sz="2700" spc="-1" dirty="0">
              <a:solidFill>
                <a:srgbClr val="332E2B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165040" y="7461915"/>
            <a:ext cx="4178700" cy="736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01"/>
              </a:lnSpc>
            </a:pPr>
            <a:r>
              <a:rPr lang="fa-IR" sz="165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65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020800" y="2477191"/>
            <a:ext cx="210216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332E2B"/>
                </a:solidFill>
                <a:latin typeface="Arimo"/>
                <a:cs typeface="B Nazanin" panose="00000400000000000000" pitchFamily="2" charset="-78"/>
              </a:rPr>
              <a:t>عنوان اضافه کن</a:t>
            </a:r>
            <a:endParaRPr lang="en-US" sz="2700" spc="-1" dirty="0">
              <a:solidFill>
                <a:srgbClr val="332E2B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944440" y="3043635"/>
            <a:ext cx="4178700" cy="736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65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65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020800" y="6989071"/>
            <a:ext cx="210216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332E2B"/>
                </a:solidFill>
                <a:latin typeface="Arimo"/>
                <a:cs typeface="B Nazanin" panose="00000400000000000000" pitchFamily="2" charset="-78"/>
              </a:rPr>
              <a:t>عنوان اضافه کن</a:t>
            </a:r>
            <a:endParaRPr lang="en-US" sz="2700" spc="-1" dirty="0">
              <a:solidFill>
                <a:srgbClr val="332E2B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944440" y="7461915"/>
            <a:ext cx="4178700" cy="736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65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65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574274" y="4800270"/>
            <a:ext cx="1944346" cy="4116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240"/>
              </a:lnSpc>
            </a:pPr>
            <a:r>
              <a:rPr lang="fa-IR" sz="2700" spc="-1" dirty="0">
                <a:solidFill>
                  <a:srgbClr val="332E2B"/>
                </a:solidFill>
                <a:latin typeface="Arimo"/>
                <a:cs typeface="B Nazanin" panose="00000400000000000000" pitchFamily="2" charset="-78"/>
              </a:rPr>
              <a:t>عنوان اضافه کن</a:t>
            </a:r>
            <a:endParaRPr lang="en-US" sz="2700" spc="-1" dirty="0">
              <a:solidFill>
                <a:srgbClr val="332E2B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39920" y="5177175"/>
            <a:ext cx="4178700" cy="736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01"/>
              </a:lnSpc>
            </a:pPr>
            <a:r>
              <a:rPr lang="fa-IR" sz="165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65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4882580" y="4585768"/>
            <a:ext cx="206550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332E2B"/>
                </a:solidFill>
                <a:latin typeface="Arimo"/>
                <a:cs typeface="B Nazanin" panose="00000400000000000000" pitchFamily="2" charset="-78"/>
              </a:rPr>
              <a:t>عنوان اضافه کن</a:t>
            </a:r>
            <a:endParaRPr lang="en-US" sz="2700" spc="-1" dirty="0">
              <a:solidFill>
                <a:srgbClr val="332E2B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769560" y="5177175"/>
            <a:ext cx="4178700" cy="736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65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65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6525360" y="4683420"/>
            <a:ext cx="2065500" cy="1425060"/>
          </a:xfrm>
          <a:custGeom>
            <a:avLst/>
            <a:gdLst/>
            <a:ahLst/>
            <a:cxnLst/>
            <a:rect l="l" t="t" r="r" b="b"/>
            <a:pathLst>
              <a:path w="2065500" h="1425060">
                <a:moveTo>
                  <a:pt x="0" y="0"/>
                </a:moveTo>
                <a:lnTo>
                  <a:pt x="2065500" y="0"/>
                </a:lnTo>
                <a:lnTo>
                  <a:pt x="2065500" y="1425060"/>
                </a:lnTo>
                <a:lnTo>
                  <a:pt x="0" y="14250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7217386" y="2772077"/>
            <a:ext cx="2266888" cy="2501305"/>
          </a:xfrm>
          <a:custGeom>
            <a:avLst/>
            <a:gdLst/>
            <a:ahLst/>
            <a:cxnLst/>
            <a:rect l="l" t="t" r="r" b="b"/>
            <a:pathLst>
              <a:path w="2266888" h="2501305">
                <a:moveTo>
                  <a:pt x="0" y="0"/>
                </a:moveTo>
                <a:lnTo>
                  <a:pt x="2266888" y="0"/>
                </a:lnTo>
                <a:lnTo>
                  <a:pt x="2266888" y="2501306"/>
                </a:lnTo>
                <a:lnTo>
                  <a:pt x="0" y="250130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8802826" y="2771537"/>
            <a:ext cx="2266888" cy="2501305"/>
          </a:xfrm>
          <a:custGeom>
            <a:avLst/>
            <a:gdLst/>
            <a:ahLst/>
            <a:cxnLst/>
            <a:rect l="l" t="t" r="r" b="b"/>
            <a:pathLst>
              <a:path w="2266888" h="2501305">
                <a:moveTo>
                  <a:pt x="0" y="0"/>
                </a:moveTo>
                <a:lnTo>
                  <a:pt x="2266888" y="0"/>
                </a:lnTo>
                <a:lnTo>
                  <a:pt x="2266888" y="2501306"/>
                </a:lnTo>
                <a:lnTo>
                  <a:pt x="0" y="250130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9696780" y="4683420"/>
            <a:ext cx="2065500" cy="1425060"/>
          </a:xfrm>
          <a:custGeom>
            <a:avLst/>
            <a:gdLst/>
            <a:ahLst/>
            <a:cxnLst/>
            <a:rect l="l" t="t" r="r" b="b"/>
            <a:pathLst>
              <a:path w="2065500" h="1425060">
                <a:moveTo>
                  <a:pt x="0" y="0"/>
                </a:moveTo>
                <a:lnTo>
                  <a:pt x="2065500" y="0"/>
                </a:lnTo>
                <a:lnTo>
                  <a:pt x="2065500" y="1425060"/>
                </a:lnTo>
                <a:lnTo>
                  <a:pt x="0" y="14250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8803366" y="5517977"/>
            <a:ext cx="2266888" cy="2501305"/>
          </a:xfrm>
          <a:custGeom>
            <a:avLst/>
            <a:gdLst/>
            <a:ahLst/>
            <a:cxnLst/>
            <a:rect l="l" t="t" r="r" b="b"/>
            <a:pathLst>
              <a:path w="2266888" h="2501305">
                <a:moveTo>
                  <a:pt x="0" y="0"/>
                </a:moveTo>
                <a:lnTo>
                  <a:pt x="2266888" y="0"/>
                </a:lnTo>
                <a:lnTo>
                  <a:pt x="2266888" y="2501306"/>
                </a:lnTo>
                <a:lnTo>
                  <a:pt x="0" y="250130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7217926" y="5518517"/>
            <a:ext cx="2266888" cy="2501305"/>
          </a:xfrm>
          <a:custGeom>
            <a:avLst/>
            <a:gdLst/>
            <a:ahLst/>
            <a:cxnLst/>
            <a:rect l="l" t="t" r="r" b="b"/>
            <a:pathLst>
              <a:path w="2266888" h="2501305">
                <a:moveTo>
                  <a:pt x="0" y="0"/>
                </a:moveTo>
                <a:lnTo>
                  <a:pt x="2266888" y="0"/>
                </a:lnTo>
                <a:lnTo>
                  <a:pt x="2266888" y="2501306"/>
                </a:lnTo>
                <a:lnTo>
                  <a:pt x="0" y="250130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7926300" y="3585810"/>
            <a:ext cx="67950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2700" spc="-1">
                <a:solidFill>
                  <a:srgbClr val="609501"/>
                </a:solidFill>
                <a:latin typeface="Arimo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740160" y="3585810"/>
            <a:ext cx="67950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2700" spc="-1">
                <a:solidFill>
                  <a:srgbClr val="609501"/>
                </a:solidFill>
                <a:latin typeface="Arimo"/>
                <a:cs typeface="B Nazanin" panose="00000400000000000000" pitchFamily="2" charset="-78"/>
              </a:rPr>
              <a:t>06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926300" y="6807990"/>
            <a:ext cx="67950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2700" spc="-1">
                <a:solidFill>
                  <a:srgbClr val="609501"/>
                </a:solidFill>
                <a:latin typeface="Arimo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740160" y="6807990"/>
            <a:ext cx="67950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2700" spc="-1">
                <a:solidFill>
                  <a:srgbClr val="609501"/>
                </a:solidFill>
                <a:latin typeface="Arimo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003440" y="5142630"/>
            <a:ext cx="67950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2700" spc="-1">
                <a:solidFill>
                  <a:srgbClr val="609501"/>
                </a:solidFill>
                <a:latin typeface="Arimo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0691100" y="5142630"/>
            <a:ext cx="67950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2700" spc="-1">
                <a:solidFill>
                  <a:srgbClr val="609501"/>
                </a:solidFill>
                <a:latin typeface="Arimo"/>
                <a:cs typeface="B Nazanin" panose="00000400000000000000" pitchFamily="2" charset="-78"/>
              </a:rPr>
              <a:t>05</a:t>
            </a:r>
          </a:p>
        </p:txBody>
      </p:sp>
      <p:sp>
        <p:nvSpPr>
          <p:cNvPr id="27" name="Freeform 27"/>
          <p:cNvSpPr/>
          <p:nvPr/>
        </p:nvSpPr>
        <p:spPr>
          <a:xfrm>
            <a:off x="1028700" y="776520"/>
            <a:ext cx="1156140" cy="1492560"/>
          </a:xfrm>
          <a:custGeom>
            <a:avLst/>
            <a:gdLst/>
            <a:ahLst/>
            <a:cxnLst/>
            <a:rect l="l" t="t" r="r" b="b"/>
            <a:pathLst>
              <a:path w="1156140" h="1492560">
                <a:moveTo>
                  <a:pt x="0" y="0"/>
                </a:moveTo>
                <a:lnTo>
                  <a:pt x="1156140" y="0"/>
                </a:lnTo>
                <a:lnTo>
                  <a:pt x="1156140" y="1492560"/>
                </a:lnTo>
                <a:lnTo>
                  <a:pt x="0" y="14925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8" name="TextBox 28"/>
          <p:cNvSpPr txBox="1"/>
          <p:nvPr/>
        </p:nvSpPr>
        <p:spPr>
          <a:xfrm>
            <a:off x="1244340" y="1420005"/>
            <a:ext cx="724320" cy="605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84"/>
              </a:lnSpc>
            </a:pPr>
            <a:r>
              <a:rPr lang="en-US" sz="36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29" name="AutoShape 29"/>
          <p:cNvSpPr/>
          <p:nvPr/>
        </p:nvSpPr>
        <p:spPr>
          <a:xfrm rot="26126">
            <a:off x="1124170" y="2418585"/>
            <a:ext cx="7602880" cy="0"/>
          </a:xfrm>
          <a:prstGeom prst="line">
            <a:avLst/>
          </a:prstGeom>
          <a:ln w="2857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52900" y="3358260"/>
            <a:ext cx="6293160" cy="6152760"/>
          </a:xfrm>
          <a:custGeom>
            <a:avLst/>
            <a:gdLst/>
            <a:ahLst/>
            <a:cxnLst/>
            <a:rect l="l" t="t" r="r" b="b"/>
            <a:pathLst>
              <a:path w="6293160" h="6152760">
                <a:moveTo>
                  <a:pt x="0" y="0"/>
                </a:moveTo>
                <a:lnTo>
                  <a:pt x="6293160" y="0"/>
                </a:lnTo>
                <a:lnTo>
                  <a:pt x="6293160" y="6152760"/>
                </a:lnTo>
                <a:lnTo>
                  <a:pt x="0" y="61527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8" r="-18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539260" y="567495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4" name="Freeform 4"/>
          <p:cNvSpPr/>
          <p:nvPr/>
        </p:nvSpPr>
        <p:spPr>
          <a:xfrm>
            <a:off x="8609220" y="3575880"/>
            <a:ext cx="1828980" cy="670680"/>
          </a:xfrm>
          <a:custGeom>
            <a:avLst/>
            <a:gdLst/>
            <a:ahLst/>
            <a:cxnLst/>
            <a:rect l="l" t="t" r="r" b="b"/>
            <a:pathLst>
              <a:path w="1828980" h="670680">
                <a:moveTo>
                  <a:pt x="0" y="0"/>
                </a:moveTo>
                <a:lnTo>
                  <a:pt x="1828980" y="0"/>
                </a:lnTo>
                <a:lnTo>
                  <a:pt x="1828980" y="670680"/>
                </a:lnTo>
                <a:lnTo>
                  <a:pt x="0" y="6706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537770" y="3565215"/>
            <a:ext cx="3971880" cy="24089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60"/>
              </a:lnSpc>
            </a:pPr>
            <a:r>
              <a:rPr lang="fa-IR" sz="28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ts val="486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8660520" y="6425460"/>
            <a:ext cx="1828980" cy="670680"/>
          </a:xfrm>
          <a:custGeom>
            <a:avLst/>
            <a:gdLst/>
            <a:ahLst/>
            <a:cxnLst/>
            <a:rect l="l" t="t" r="r" b="b"/>
            <a:pathLst>
              <a:path w="1828980" h="670680">
                <a:moveTo>
                  <a:pt x="0" y="0"/>
                </a:moveTo>
                <a:lnTo>
                  <a:pt x="1828980" y="0"/>
                </a:lnTo>
                <a:lnTo>
                  <a:pt x="1828980" y="670680"/>
                </a:lnTo>
                <a:lnTo>
                  <a:pt x="0" y="6706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7589070" y="6435897"/>
            <a:ext cx="3971880" cy="24089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ts val="486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3444920" y="3641760"/>
            <a:ext cx="1828980" cy="670680"/>
          </a:xfrm>
          <a:custGeom>
            <a:avLst/>
            <a:gdLst/>
            <a:ahLst/>
            <a:cxnLst/>
            <a:rect l="l" t="t" r="r" b="b"/>
            <a:pathLst>
              <a:path w="1828980" h="670680">
                <a:moveTo>
                  <a:pt x="0" y="0"/>
                </a:moveTo>
                <a:lnTo>
                  <a:pt x="1828980" y="0"/>
                </a:lnTo>
                <a:lnTo>
                  <a:pt x="1828980" y="670680"/>
                </a:lnTo>
                <a:lnTo>
                  <a:pt x="0" y="6706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2402189" y="3622185"/>
            <a:ext cx="3971880" cy="24089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ts val="486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3495680" y="6491340"/>
            <a:ext cx="1828980" cy="670680"/>
          </a:xfrm>
          <a:custGeom>
            <a:avLst/>
            <a:gdLst/>
            <a:ahLst/>
            <a:cxnLst/>
            <a:rect l="l" t="t" r="r" b="b"/>
            <a:pathLst>
              <a:path w="1828980" h="670680">
                <a:moveTo>
                  <a:pt x="0" y="0"/>
                </a:moveTo>
                <a:lnTo>
                  <a:pt x="1828980" y="0"/>
                </a:lnTo>
                <a:lnTo>
                  <a:pt x="1828980" y="670680"/>
                </a:lnTo>
                <a:lnTo>
                  <a:pt x="0" y="6706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2424230" y="6526211"/>
            <a:ext cx="3971880" cy="24089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60"/>
              </a:lnSpc>
            </a:pPr>
            <a:r>
              <a:rPr lang="fa-IR" sz="27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ts val="486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9143820" y="9853380"/>
            <a:ext cx="7834860" cy="415800"/>
          </a:xfrm>
          <a:custGeom>
            <a:avLst/>
            <a:gdLst/>
            <a:ahLst/>
            <a:cxnLst/>
            <a:rect l="l" t="t" r="r" b="b"/>
            <a:pathLst>
              <a:path w="7834860" h="415800">
                <a:moveTo>
                  <a:pt x="0" y="0"/>
                </a:moveTo>
                <a:lnTo>
                  <a:pt x="7834860" y="0"/>
                </a:lnTo>
                <a:lnTo>
                  <a:pt x="7834860" y="415800"/>
                </a:lnTo>
                <a:lnTo>
                  <a:pt x="0" y="415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flipH="1">
            <a:off x="14401800" y="8127540"/>
            <a:ext cx="3886380" cy="2159460"/>
          </a:xfrm>
          <a:custGeom>
            <a:avLst/>
            <a:gdLst/>
            <a:ahLst/>
            <a:cxnLst/>
            <a:rect l="l" t="t" r="r" b="b"/>
            <a:pathLst>
              <a:path w="3886380" h="2159460">
                <a:moveTo>
                  <a:pt x="3886380" y="0"/>
                </a:moveTo>
                <a:lnTo>
                  <a:pt x="0" y="0"/>
                </a:lnTo>
                <a:lnTo>
                  <a:pt x="0" y="2159460"/>
                </a:lnTo>
                <a:lnTo>
                  <a:pt x="3886380" y="2159460"/>
                </a:lnTo>
                <a:lnTo>
                  <a:pt x="3886380" y="0"/>
                </a:lnTo>
                <a:close/>
              </a:path>
            </a:pathLst>
          </a:custGeom>
          <a:blipFill>
            <a:blip r:embed="rId10"/>
            <a:stretch>
              <a:fillRect l="-45" r="-45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28700" y="776520"/>
            <a:ext cx="1156140" cy="1492560"/>
          </a:xfrm>
          <a:custGeom>
            <a:avLst/>
            <a:gdLst/>
            <a:ahLst/>
            <a:cxnLst/>
            <a:rect l="l" t="t" r="r" b="b"/>
            <a:pathLst>
              <a:path w="1156140" h="1492560">
                <a:moveTo>
                  <a:pt x="0" y="0"/>
                </a:moveTo>
                <a:lnTo>
                  <a:pt x="1156140" y="0"/>
                </a:lnTo>
                <a:lnTo>
                  <a:pt x="1156140" y="1492560"/>
                </a:lnTo>
                <a:lnTo>
                  <a:pt x="0" y="14925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244340" y="1420005"/>
            <a:ext cx="724320" cy="605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184"/>
              </a:lnSpc>
            </a:pPr>
            <a:r>
              <a:rPr lang="en-US" sz="36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7" name="AutoShape 17"/>
          <p:cNvSpPr/>
          <p:nvPr/>
        </p:nvSpPr>
        <p:spPr>
          <a:xfrm rot="26126">
            <a:off x="1124170" y="2418585"/>
            <a:ext cx="7602880" cy="0"/>
          </a:xfrm>
          <a:prstGeom prst="line">
            <a:avLst/>
          </a:prstGeom>
          <a:ln w="2857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57380" y="1447200"/>
            <a:ext cx="17830800" cy="372600"/>
          </a:xfrm>
          <a:custGeom>
            <a:avLst/>
            <a:gdLst/>
            <a:ahLst/>
            <a:cxnLst/>
            <a:rect l="l" t="t" r="r" b="b"/>
            <a:pathLst>
              <a:path w="17830800" h="372600">
                <a:moveTo>
                  <a:pt x="0" y="0"/>
                </a:moveTo>
                <a:lnTo>
                  <a:pt x="17830800" y="0"/>
                </a:lnTo>
                <a:lnTo>
                  <a:pt x="17830800" y="372600"/>
                </a:lnTo>
                <a:lnTo>
                  <a:pt x="0" y="372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7804080"/>
            <a:ext cx="18288180" cy="2482920"/>
          </a:xfrm>
          <a:custGeom>
            <a:avLst/>
            <a:gdLst/>
            <a:ahLst/>
            <a:cxnLst/>
            <a:rect l="l" t="t" r="r" b="b"/>
            <a:pathLst>
              <a:path w="18288180" h="2482920">
                <a:moveTo>
                  <a:pt x="0" y="0"/>
                </a:moveTo>
                <a:lnTo>
                  <a:pt x="18288180" y="0"/>
                </a:lnTo>
                <a:lnTo>
                  <a:pt x="18288180" y="2482920"/>
                </a:lnTo>
                <a:lnTo>
                  <a:pt x="0" y="24829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7287" b="-3728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55480" y="422681"/>
            <a:ext cx="17177040" cy="981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7500" spc="-1" dirty="0">
                <a:solidFill>
                  <a:srgbClr val="000000"/>
                </a:solidFill>
                <a:latin typeface="Arimo Light"/>
                <a:cs typeface="B Nazanin" panose="00000400000000000000" pitchFamily="2" charset="-78"/>
              </a:rPr>
              <a:t>سبک اینفوگرافیک</a:t>
            </a:r>
            <a:endParaRPr lang="en-US" sz="7500" spc="-1" dirty="0">
              <a:solidFill>
                <a:srgbClr val="000000"/>
              </a:solidFill>
              <a:latin typeface="Arimo Light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250992" y="8017732"/>
            <a:ext cx="950776" cy="950776"/>
          </a:xfrm>
          <a:custGeom>
            <a:avLst/>
            <a:gdLst/>
            <a:ahLst/>
            <a:cxnLst/>
            <a:rect l="l" t="t" r="r" b="b"/>
            <a:pathLst>
              <a:path w="950776" h="950776">
                <a:moveTo>
                  <a:pt x="0" y="0"/>
                </a:moveTo>
                <a:lnTo>
                  <a:pt x="950776" y="0"/>
                </a:lnTo>
                <a:lnTo>
                  <a:pt x="950776" y="950776"/>
                </a:lnTo>
                <a:lnTo>
                  <a:pt x="0" y="95077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28300" y="6622020"/>
            <a:ext cx="596700" cy="558360"/>
          </a:xfrm>
          <a:custGeom>
            <a:avLst/>
            <a:gdLst/>
            <a:ahLst/>
            <a:cxnLst/>
            <a:rect l="l" t="t" r="r" b="b"/>
            <a:pathLst>
              <a:path w="596700" h="558360">
                <a:moveTo>
                  <a:pt x="0" y="0"/>
                </a:moveTo>
                <a:lnTo>
                  <a:pt x="596700" y="0"/>
                </a:lnTo>
                <a:lnTo>
                  <a:pt x="596700" y="558360"/>
                </a:lnTo>
                <a:lnTo>
                  <a:pt x="0" y="558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288020" y="6606900"/>
            <a:ext cx="705240" cy="589140"/>
          </a:xfrm>
          <a:custGeom>
            <a:avLst/>
            <a:gdLst/>
            <a:ahLst/>
            <a:cxnLst/>
            <a:rect l="l" t="t" r="r" b="b"/>
            <a:pathLst>
              <a:path w="705240" h="589140">
                <a:moveTo>
                  <a:pt x="0" y="0"/>
                </a:moveTo>
                <a:lnTo>
                  <a:pt x="705240" y="0"/>
                </a:lnTo>
                <a:lnTo>
                  <a:pt x="705240" y="589140"/>
                </a:lnTo>
                <a:lnTo>
                  <a:pt x="0" y="5891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6319340" y="8169120"/>
            <a:ext cx="642060" cy="647460"/>
          </a:xfrm>
          <a:custGeom>
            <a:avLst/>
            <a:gdLst/>
            <a:ahLst/>
            <a:cxnLst/>
            <a:rect l="l" t="t" r="r" b="b"/>
            <a:pathLst>
              <a:path w="642060" h="647460">
                <a:moveTo>
                  <a:pt x="0" y="0"/>
                </a:moveTo>
                <a:lnTo>
                  <a:pt x="642060" y="0"/>
                </a:lnTo>
                <a:lnTo>
                  <a:pt x="642060" y="647460"/>
                </a:lnTo>
                <a:lnTo>
                  <a:pt x="0" y="6474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597040" y="6676230"/>
            <a:ext cx="27871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80"/>
              </a:lnSpc>
            </a:pPr>
            <a:r>
              <a:rPr lang="fa-IR" sz="165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50" spc="-1" dirty="0">
              <a:solidFill>
                <a:srgbClr val="00000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598660" y="6191160"/>
            <a:ext cx="27963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نمودار مطالب</a:t>
            </a:r>
            <a:endParaRPr lang="en-US" sz="18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960148" y="8541238"/>
            <a:ext cx="27871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80"/>
              </a:lnSpc>
            </a:pPr>
            <a:r>
              <a:rPr lang="fa-IR" sz="165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50" spc="-1" dirty="0">
              <a:solidFill>
                <a:srgbClr val="00000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659470" y="8155670"/>
            <a:ext cx="27963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نمودار مطالب</a:t>
            </a:r>
            <a:endParaRPr lang="en-US" sz="18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893220" y="6676230"/>
            <a:ext cx="28384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00000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894840" y="6181635"/>
            <a:ext cx="28470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نمودار مطالب</a:t>
            </a:r>
            <a:endParaRPr lang="en-US" sz="21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677880" y="8481282"/>
            <a:ext cx="28384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00000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677880" y="8160681"/>
            <a:ext cx="28470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نمودار مطالب</a:t>
            </a:r>
            <a:endParaRPr lang="en-US" sz="2100" spc="-1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618020" y="2865840"/>
            <a:ext cx="25074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920"/>
              </a:lnSpc>
            </a:pPr>
            <a:r>
              <a:rPr lang="en-US" sz="6600" spc="-1">
                <a:solidFill>
                  <a:srgbClr val="589461"/>
                </a:solidFill>
                <a:latin typeface="Arimo Bold"/>
                <a:cs typeface="B Nazanin" panose="00000400000000000000" pitchFamily="2" charset="-78"/>
              </a:rPr>
              <a:t>43%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618020" y="2080441"/>
            <a:ext cx="2507400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404040"/>
                </a:solidFill>
                <a:latin typeface="Arimo Bold"/>
                <a:cs typeface="B Nazanin" panose="00000400000000000000" pitchFamily="2" charset="-78"/>
              </a:rPr>
              <a:t>عنوان را در اینجا اضافه کنید</a:t>
            </a:r>
            <a:endParaRPr lang="en-US" sz="2700" spc="-1" dirty="0">
              <a:solidFill>
                <a:srgbClr val="40404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4579640" y="3058080"/>
            <a:ext cx="25074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920"/>
              </a:lnSpc>
            </a:pPr>
            <a:r>
              <a:rPr lang="en-US" sz="6600" spc="-1">
                <a:solidFill>
                  <a:srgbClr val="589461"/>
                </a:solidFill>
                <a:latin typeface="Arimo Bold"/>
                <a:cs typeface="B Nazanin" panose="00000400000000000000" pitchFamily="2" charset="-78"/>
              </a:rPr>
              <a:t>25%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4488200" y="2142563"/>
            <a:ext cx="2507400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40"/>
              </a:lnSpc>
            </a:pPr>
            <a:r>
              <a:rPr lang="fa-IR" sz="2700" spc="-1" dirty="0">
                <a:solidFill>
                  <a:srgbClr val="404040"/>
                </a:solidFill>
                <a:latin typeface="Arimo Bold"/>
                <a:cs typeface="B Nazanin" panose="00000400000000000000" pitchFamily="2" charset="-78"/>
              </a:rPr>
              <a:t>عنوان را در اینجا اضافه کنید</a:t>
            </a:r>
            <a:endParaRPr lang="en-US" sz="2700" spc="-1" dirty="0">
              <a:solidFill>
                <a:srgbClr val="40404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2664447" y="3882580"/>
            <a:ext cx="3118140" cy="1491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50" spc="-1" dirty="0">
                <a:solidFill>
                  <a:srgbClr val="0D0D0D"/>
                </a:solidFill>
                <a:latin typeface="Arimo Bold"/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en-US" sz="1650" spc="-1" dirty="0">
              <a:solidFill>
                <a:srgbClr val="0D0D0D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2467193" y="3964128"/>
            <a:ext cx="317484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1" dirty="0">
                <a:solidFill>
                  <a:srgbClr val="0D0D0D"/>
                </a:solidFill>
                <a:latin typeface="Arimo Bold"/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en-US" sz="1800" spc="-1" dirty="0">
              <a:solidFill>
                <a:srgbClr val="0D0D0D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8236080" y="5541480"/>
            <a:ext cx="2036880" cy="2792880"/>
          </a:xfrm>
          <a:custGeom>
            <a:avLst/>
            <a:gdLst/>
            <a:ahLst/>
            <a:cxnLst/>
            <a:rect l="l" t="t" r="r" b="b"/>
            <a:pathLst>
              <a:path w="2036880" h="2792880">
                <a:moveTo>
                  <a:pt x="0" y="0"/>
                </a:moveTo>
                <a:lnTo>
                  <a:pt x="2036880" y="0"/>
                </a:lnTo>
                <a:lnTo>
                  <a:pt x="2036880" y="2792880"/>
                </a:lnTo>
                <a:lnTo>
                  <a:pt x="0" y="27928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9976500" y="5112720"/>
            <a:ext cx="1436400" cy="1941300"/>
          </a:xfrm>
          <a:custGeom>
            <a:avLst/>
            <a:gdLst/>
            <a:ahLst/>
            <a:cxnLst/>
            <a:rect l="l" t="t" r="r" b="b"/>
            <a:pathLst>
              <a:path w="1436400" h="1941300">
                <a:moveTo>
                  <a:pt x="0" y="0"/>
                </a:moveTo>
                <a:lnTo>
                  <a:pt x="1436400" y="0"/>
                </a:lnTo>
                <a:lnTo>
                  <a:pt x="1436400" y="1941300"/>
                </a:lnTo>
                <a:lnTo>
                  <a:pt x="0" y="19413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7105860" y="5113800"/>
            <a:ext cx="1390500" cy="1940760"/>
          </a:xfrm>
          <a:custGeom>
            <a:avLst/>
            <a:gdLst/>
            <a:ahLst/>
            <a:cxnLst/>
            <a:rect l="l" t="t" r="r" b="b"/>
            <a:pathLst>
              <a:path w="1390500" h="1940760">
                <a:moveTo>
                  <a:pt x="0" y="0"/>
                </a:moveTo>
                <a:lnTo>
                  <a:pt x="1390500" y="0"/>
                </a:lnTo>
                <a:lnTo>
                  <a:pt x="1390500" y="1940760"/>
                </a:lnTo>
                <a:lnTo>
                  <a:pt x="0" y="194076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4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250720" y="2738340"/>
            <a:ext cx="2096820" cy="1741500"/>
          </a:xfrm>
          <a:custGeom>
            <a:avLst/>
            <a:gdLst/>
            <a:ahLst/>
            <a:cxnLst/>
            <a:rect l="l" t="t" r="r" b="b"/>
            <a:pathLst>
              <a:path w="2096820" h="1741500">
                <a:moveTo>
                  <a:pt x="0" y="0"/>
                </a:moveTo>
                <a:lnTo>
                  <a:pt x="2096820" y="0"/>
                </a:lnTo>
                <a:lnTo>
                  <a:pt x="2096820" y="1741500"/>
                </a:lnTo>
                <a:lnTo>
                  <a:pt x="0" y="174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011251" y="4620016"/>
            <a:ext cx="59466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1" dirty="0">
                <a:solidFill>
                  <a:srgbClr val="527C57"/>
                </a:solidFill>
                <a:latin typeface="Arimo Bold"/>
                <a:cs typeface="B Nazanin" panose="00000400000000000000" pitchFamily="2" charset="-78"/>
              </a:rPr>
              <a:t>قسمت</a:t>
            </a:r>
            <a:endParaRPr lang="en-US" sz="4800" spc="-1" dirty="0">
              <a:solidFill>
                <a:srgbClr val="527C57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442320" y="5503985"/>
            <a:ext cx="437796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1" dirty="0">
                <a:solidFill>
                  <a:srgbClr val="404040"/>
                </a:solidFill>
                <a:latin typeface="Arimo Bold"/>
                <a:cs typeface="B Nazanin" panose="00000400000000000000" pitchFamily="2" charset="-78"/>
              </a:rPr>
              <a:t>لطفا عنوان متن را اضافه کنید</a:t>
            </a:r>
            <a:endParaRPr lang="en-US" sz="4800" spc="-1" dirty="0">
              <a:solidFill>
                <a:srgbClr val="40404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158560" y="7153185"/>
            <a:ext cx="5999040" cy="7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14580" y="1000080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8024940" y="18900"/>
            <a:ext cx="10262160" cy="10262160"/>
          </a:xfrm>
          <a:custGeom>
            <a:avLst/>
            <a:gdLst/>
            <a:ahLst/>
            <a:cxnLst/>
            <a:rect l="l" t="t" r="r" b="b"/>
            <a:pathLst>
              <a:path w="10262160" h="10262160">
                <a:moveTo>
                  <a:pt x="10262160" y="0"/>
                </a:moveTo>
                <a:lnTo>
                  <a:pt x="0" y="0"/>
                </a:lnTo>
                <a:lnTo>
                  <a:pt x="0" y="10262160"/>
                </a:lnTo>
                <a:lnTo>
                  <a:pt x="10262160" y="10262160"/>
                </a:lnTo>
                <a:lnTo>
                  <a:pt x="1026216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2432340" y="2830740"/>
            <a:ext cx="173250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0800"/>
              </a:lnSpc>
            </a:pPr>
            <a:r>
              <a:rPr lang="en-US" sz="90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O4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026720" y="1488240"/>
            <a:ext cx="7884000" cy="8574120"/>
          </a:xfrm>
          <a:custGeom>
            <a:avLst/>
            <a:gdLst/>
            <a:ahLst/>
            <a:cxnLst/>
            <a:rect l="l" t="t" r="r" b="b"/>
            <a:pathLst>
              <a:path w="7884000" h="8574120">
                <a:moveTo>
                  <a:pt x="0" y="0"/>
                </a:moveTo>
                <a:lnTo>
                  <a:pt x="7884000" y="0"/>
                </a:lnTo>
                <a:lnTo>
                  <a:pt x="7884000" y="8574120"/>
                </a:lnTo>
                <a:lnTo>
                  <a:pt x="0" y="8574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314900" y="711349"/>
            <a:ext cx="1311035" cy="907031"/>
            <a:chOff x="0" y="-28575"/>
            <a:chExt cx="1748047" cy="1209375"/>
          </a:xfrm>
        </p:grpSpPr>
        <p:sp>
          <p:nvSpPr>
            <p:cNvPr id="4" name="Freeform 4"/>
            <p:cNvSpPr/>
            <p:nvPr/>
          </p:nvSpPr>
          <p:spPr>
            <a:xfrm>
              <a:off x="244748" y="-47"/>
              <a:ext cx="1503299" cy="1180847"/>
            </a:xfrm>
            <a:custGeom>
              <a:avLst/>
              <a:gdLst/>
              <a:ahLst/>
              <a:cxnLst/>
              <a:rect l="l" t="t" r="r" b="b"/>
              <a:pathLst>
                <a:path w="1503299" h="1180846">
                  <a:moveTo>
                    <a:pt x="0" y="0"/>
                  </a:moveTo>
                  <a:lnTo>
                    <a:pt x="912876" y="0"/>
                  </a:lnTo>
                  <a:lnTo>
                    <a:pt x="1503299" y="590423"/>
                  </a:lnTo>
                  <a:lnTo>
                    <a:pt x="912876" y="1180846"/>
                  </a:lnTo>
                  <a:lnTo>
                    <a:pt x="0" y="1180846"/>
                  </a:lnTo>
                  <a:close/>
                </a:path>
              </a:pathLst>
            </a:custGeom>
            <a:solidFill>
              <a:srgbClr val="71A675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1503360" cy="1209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4320"/>
                </a:lnSpc>
              </a:pPr>
              <a:r>
                <a:rPr lang="en-US" sz="3600" spc="-1" dirty="0">
                  <a:solidFill>
                    <a:srgbClr val="FFFFFF"/>
                  </a:solidFill>
                  <a:latin typeface="Arimo Bold"/>
                  <a:cs typeface="B Nazanin" panose="00000400000000000000" pitchFamily="2" charset="-78"/>
                </a:rPr>
                <a:t>04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537100" y="550497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000880" y="3381885"/>
            <a:ext cx="55362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عنوان اضافه کن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06340" y="3942885"/>
            <a:ext cx="5318640" cy="7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423440" y="3506760"/>
            <a:ext cx="460080" cy="491940"/>
          </a:xfrm>
          <a:custGeom>
            <a:avLst/>
            <a:gdLst/>
            <a:ahLst/>
            <a:cxnLst/>
            <a:rect l="l" t="t" r="r" b="b"/>
            <a:pathLst>
              <a:path w="460080" h="491940">
                <a:moveTo>
                  <a:pt x="0" y="0"/>
                </a:moveTo>
                <a:lnTo>
                  <a:pt x="460080" y="0"/>
                </a:lnTo>
                <a:lnTo>
                  <a:pt x="460080" y="491940"/>
                </a:lnTo>
                <a:lnTo>
                  <a:pt x="0" y="4919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000880" y="7286085"/>
            <a:ext cx="55362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عنوان اضافه کن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406340" y="7847085"/>
            <a:ext cx="5318640" cy="7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423440" y="7410420"/>
            <a:ext cx="460080" cy="491940"/>
          </a:xfrm>
          <a:custGeom>
            <a:avLst/>
            <a:gdLst/>
            <a:ahLst/>
            <a:cxnLst/>
            <a:rect l="l" t="t" r="r" b="b"/>
            <a:pathLst>
              <a:path w="460080" h="491940">
                <a:moveTo>
                  <a:pt x="0" y="0"/>
                </a:moveTo>
                <a:lnTo>
                  <a:pt x="460080" y="0"/>
                </a:lnTo>
                <a:lnTo>
                  <a:pt x="460080" y="491940"/>
                </a:lnTo>
                <a:lnTo>
                  <a:pt x="0" y="4919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2000880" y="5325885"/>
            <a:ext cx="55362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عنوان اضافه کن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406340" y="5886885"/>
            <a:ext cx="5536260" cy="7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423440" y="5450220"/>
            <a:ext cx="460080" cy="491940"/>
          </a:xfrm>
          <a:custGeom>
            <a:avLst/>
            <a:gdLst/>
            <a:ahLst/>
            <a:cxnLst/>
            <a:rect l="l" t="t" r="r" b="b"/>
            <a:pathLst>
              <a:path w="460080" h="491940">
                <a:moveTo>
                  <a:pt x="0" y="0"/>
                </a:moveTo>
                <a:lnTo>
                  <a:pt x="460080" y="0"/>
                </a:lnTo>
                <a:lnTo>
                  <a:pt x="460080" y="491940"/>
                </a:lnTo>
                <a:lnTo>
                  <a:pt x="0" y="4919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9143820" y="9853380"/>
            <a:ext cx="7834860" cy="415800"/>
          </a:xfrm>
          <a:custGeom>
            <a:avLst/>
            <a:gdLst/>
            <a:ahLst/>
            <a:cxnLst/>
            <a:rect l="l" t="t" r="r" b="b"/>
            <a:pathLst>
              <a:path w="7834860" h="415800">
                <a:moveTo>
                  <a:pt x="0" y="0"/>
                </a:moveTo>
                <a:lnTo>
                  <a:pt x="7834860" y="0"/>
                </a:lnTo>
                <a:lnTo>
                  <a:pt x="7834860" y="415800"/>
                </a:lnTo>
                <a:lnTo>
                  <a:pt x="0" y="415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 flipH="1">
            <a:off x="14401800" y="8127540"/>
            <a:ext cx="3886380" cy="2159460"/>
          </a:xfrm>
          <a:custGeom>
            <a:avLst/>
            <a:gdLst/>
            <a:ahLst/>
            <a:cxnLst/>
            <a:rect l="l" t="t" r="r" b="b"/>
            <a:pathLst>
              <a:path w="3886380" h="2159460">
                <a:moveTo>
                  <a:pt x="3886380" y="0"/>
                </a:moveTo>
                <a:lnTo>
                  <a:pt x="0" y="0"/>
                </a:lnTo>
                <a:lnTo>
                  <a:pt x="0" y="2159460"/>
                </a:lnTo>
                <a:lnTo>
                  <a:pt x="3886380" y="2159460"/>
                </a:lnTo>
                <a:lnTo>
                  <a:pt x="3886380" y="0"/>
                </a:lnTo>
                <a:close/>
              </a:path>
            </a:pathLst>
          </a:custGeom>
          <a:blipFill>
            <a:blip r:embed="rId11"/>
            <a:stretch>
              <a:fillRect l="-45" r="-45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2421000">
            <a:off x="2104920" y="2521260"/>
            <a:ext cx="2413800" cy="3657420"/>
          </a:xfrm>
          <a:custGeom>
            <a:avLst/>
            <a:gdLst/>
            <a:ahLst/>
            <a:cxnLst/>
            <a:rect l="l" t="t" r="r" b="b"/>
            <a:pathLst>
              <a:path w="2413800" h="3657420">
                <a:moveTo>
                  <a:pt x="0" y="0"/>
                </a:moveTo>
                <a:lnTo>
                  <a:pt x="2413800" y="0"/>
                </a:lnTo>
                <a:lnTo>
                  <a:pt x="2413800" y="3657420"/>
                </a:lnTo>
                <a:lnTo>
                  <a:pt x="0" y="36574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" r="-13"/>
            </a:stretch>
          </a:blipFill>
        </p:spPr>
      </p:sp>
      <p:sp>
        <p:nvSpPr>
          <p:cNvPr id="3" name="Freeform 3"/>
          <p:cNvSpPr/>
          <p:nvPr/>
        </p:nvSpPr>
        <p:spPr>
          <a:xfrm rot="-2421000">
            <a:off x="7341300" y="2375460"/>
            <a:ext cx="2413800" cy="3657420"/>
          </a:xfrm>
          <a:custGeom>
            <a:avLst/>
            <a:gdLst/>
            <a:ahLst/>
            <a:cxnLst/>
            <a:rect l="l" t="t" r="r" b="b"/>
            <a:pathLst>
              <a:path w="2413800" h="3657420">
                <a:moveTo>
                  <a:pt x="0" y="0"/>
                </a:moveTo>
                <a:lnTo>
                  <a:pt x="2413800" y="0"/>
                </a:lnTo>
                <a:lnTo>
                  <a:pt x="2413800" y="3657420"/>
                </a:lnTo>
                <a:lnTo>
                  <a:pt x="0" y="36574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" r="-13"/>
            </a:stretch>
          </a:blipFill>
        </p:spPr>
      </p:sp>
      <p:sp>
        <p:nvSpPr>
          <p:cNvPr id="4" name="Freeform 4"/>
          <p:cNvSpPr/>
          <p:nvPr/>
        </p:nvSpPr>
        <p:spPr>
          <a:xfrm rot="-2421000">
            <a:off x="12693780" y="2406240"/>
            <a:ext cx="2413800" cy="3657420"/>
          </a:xfrm>
          <a:custGeom>
            <a:avLst/>
            <a:gdLst/>
            <a:ahLst/>
            <a:cxnLst/>
            <a:rect l="l" t="t" r="r" b="b"/>
            <a:pathLst>
              <a:path w="2413800" h="3657420">
                <a:moveTo>
                  <a:pt x="0" y="0"/>
                </a:moveTo>
                <a:lnTo>
                  <a:pt x="2413800" y="0"/>
                </a:lnTo>
                <a:lnTo>
                  <a:pt x="2413800" y="3657420"/>
                </a:lnTo>
                <a:lnTo>
                  <a:pt x="0" y="36574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" r="-13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314900" y="732780"/>
            <a:ext cx="1127520" cy="885600"/>
            <a:chOff x="0" y="0"/>
            <a:chExt cx="1503360" cy="1180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03299" cy="1180846"/>
            </a:xfrm>
            <a:custGeom>
              <a:avLst/>
              <a:gdLst/>
              <a:ahLst/>
              <a:cxnLst/>
              <a:rect l="l" t="t" r="r" b="b"/>
              <a:pathLst>
                <a:path w="1503299" h="1180846">
                  <a:moveTo>
                    <a:pt x="0" y="0"/>
                  </a:moveTo>
                  <a:lnTo>
                    <a:pt x="912876" y="0"/>
                  </a:lnTo>
                  <a:lnTo>
                    <a:pt x="1503299" y="590423"/>
                  </a:lnTo>
                  <a:lnTo>
                    <a:pt x="912876" y="1180846"/>
                  </a:lnTo>
                  <a:lnTo>
                    <a:pt x="0" y="1180846"/>
                  </a:lnTo>
                  <a:close/>
                </a:path>
              </a:pathLst>
            </a:custGeom>
            <a:solidFill>
              <a:srgbClr val="71A675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1503360" cy="1209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4320"/>
                </a:lnSpc>
              </a:pPr>
              <a:r>
                <a:rPr lang="en-US" sz="3600" spc="-1">
                  <a:solidFill>
                    <a:srgbClr val="FFFFFF"/>
                  </a:solidFill>
                  <a:latin typeface="Arimo Bold"/>
                  <a:cs typeface="B Nazanin" panose="00000400000000000000" pitchFamily="2" charset="-78"/>
                </a:rPr>
                <a:t>04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539260" y="567495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9" name="Freeform 9"/>
          <p:cNvSpPr/>
          <p:nvPr/>
        </p:nvSpPr>
        <p:spPr>
          <a:xfrm>
            <a:off x="2865780" y="3390120"/>
            <a:ext cx="2550960" cy="2550960"/>
          </a:xfrm>
          <a:custGeom>
            <a:avLst/>
            <a:gdLst/>
            <a:ahLst/>
            <a:cxnLst/>
            <a:rect l="l" t="t" r="r" b="b"/>
            <a:pathLst>
              <a:path w="2550960" h="2550960">
                <a:moveTo>
                  <a:pt x="0" y="0"/>
                </a:moveTo>
                <a:lnTo>
                  <a:pt x="2550960" y="0"/>
                </a:lnTo>
                <a:lnTo>
                  <a:pt x="2550960" y="2550960"/>
                </a:lnTo>
                <a:lnTo>
                  <a:pt x="0" y="2550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3201120" y="6639300"/>
            <a:ext cx="1828980" cy="670680"/>
          </a:xfrm>
          <a:custGeom>
            <a:avLst/>
            <a:gdLst/>
            <a:ahLst/>
            <a:cxnLst/>
            <a:rect l="l" t="t" r="r" b="b"/>
            <a:pathLst>
              <a:path w="1828980" h="670680">
                <a:moveTo>
                  <a:pt x="0" y="0"/>
                </a:moveTo>
                <a:lnTo>
                  <a:pt x="1828980" y="0"/>
                </a:lnTo>
                <a:lnTo>
                  <a:pt x="1828980" y="670680"/>
                </a:lnTo>
                <a:lnTo>
                  <a:pt x="0" y="6706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2129670" y="6616016"/>
            <a:ext cx="3971880" cy="24089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60"/>
              </a:lnSpc>
            </a:pPr>
            <a:r>
              <a:rPr lang="fa-IR" sz="27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عنوان اضافه کن</a:t>
            </a:r>
          </a:p>
          <a:p>
            <a:pPr algn="ctr" rtl="1">
              <a:lnSpc>
                <a:spcPts val="486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605220" y="3959145"/>
            <a:ext cx="163692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640"/>
              </a:lnSpc>
            </a:pPr>
            <a:r>
              <a:rPr lang="en-US" sz="7200" spc="-1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3" name="Freeform 13"/>
          <p:cNvSpPr/>
          <p:nvPr/>
        </p:nvSpPr>
        <p:spPr>
          <a:xfrm>
            <a:off x="8210160" y="3390120"/>
            <a:ext cx="2550960" cy="2550960"/>
          </a:xfrm>
          <a:custGeom>
            <a:avLst/>
            <a:gdLst/>
            <a:ahLst/>
            <a:cxnLst/>
            <a:rect l="l" t="t" r="r" b="b"/>
            <a:pathLst>
              <a:path w="2550960" h="2550960">
                <a:moveTo>
                  <a:pt x="0" y="0"/>
                </a:moveTo>
                <a:lnTo>
                  <a:pt x="2550960" y="0"/>
                </a:lnTo>
                <a:lnTo>
                  <a:pt x="2550960" y="2550960"/>
                </a:lnTo>
                <a:lnTo>
                  <a:pt x="0" y="2550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8545500" y="6639300"/>
            <a:ext cx="1828980" cy="670680"/>
          </a:xfrm>
          <a:custGeom>
            <a:avLst/>
            <a:gdLst/>
            <a:ahLst/>
            <a:cxnLst/>
            <a:rect l="l" t="t" r="r" b="b"/>
            <a:pathLst>
              <a:path w="1828980" h="670680">
                <a:moveTo>
                  <a:pt x="0" y="0"/>
                </a:moveTo>
                <a:lnTo>
                  <a:pt x="1828980" y="0"/>
                </a:lnTo>
                <a:lnTo>
                  <a:pt x="1828980" y="670680"/>
                </a:lnTo>
                <a:lnTo>
                  <a:pt x="0" y="6706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7474050" y="6616016"/>
            <a:ext cx="3971880" cy="24089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60"/>
              </a:lnSpc>
            </a:pPr>
            <a:r>
              <a:rPr lang="fa-IR" sz="27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عنوان اضافه کن</a:t>
            </a:r>
          </a:p>
          <a:p>
            <a:pPr algn="ctr">
              <a:lnSpc>
                <a:spcPts val="486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950140" y="3959145"/>
            <a:ext cx="163692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640"/>
              </a:lnSpc>
            </a:pPr>
            <a:r>
              <a:rPr lang="en-US" sz="7200" spc="-1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7" name="Freeform 17"/>
          <p:cNvSpPr/>
          <p:nvPr/>
        </p:nvSpPr>
        <p:spPr>
          <a:xfrm>
            <a:off x="13445460" y="3302100"/>
            <a:ext cx="2550960" cy="2550960"/>
          </a:xfrm>
          <a:custGeom>
            <a:avLst/>
            <a:gdLst/>
            <a:ahLst/>
            <a:cxnLst/>
            <a:rect l="l" t="t" r="r" b="b"/>
            <a:pathLst>
              <a:path w="2550960" h="2550960">
                <a:moveTo>
                  <a:pt x="0" y="0"/>
                </a:moveTo>
                <a:lnTo>
                  <a:pt x="2550960" y="0"/>
                </a:lnTo>
                <a:lnTo>
                  <a:pt x="2550960" y="2550960"/>
                </a:lnTo>
                <a:lnTo>
                  <a:pt x="0" y="2550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3780800" y="6551280"/>
            <a:ext cx="1828980" cy="670680"/>
          </a:xfrm>
          <a:custGeom>
            <a:avLst/>
            <a:gdLst/>
            <a:ahLst/>
            <a:cxnLst/>
            <a:rect l="l" t="t" r="r" b="b"/>
            <a:pathLst>
              <a:path w="1828980" h="670680">
                <a:moveTo>
                  <a:pt x="0" y="0"/>
                </a:moveTo>
                <a:lnTo>
                  <a:pt x="1828980" y="0"/>
                </a:lnTo>
                <a:lnTo>
                  <a:pt x="1828980" y="670680"/>
                </a:lnTo>
                <a:lnTo>
                  <a:pt x="0" y="6706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2709350" y="6588090"/>
            <a:ext cx="3971880" cy="24089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60"/>
              </a:lnSpc>
            </a:pPr>
            <a:r>
              <a:rPr lang="fa-IR" sz="27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عنوان اضافه کن</a:t>
            </a:r>
          </a:p>
          <a:p>
            <a:pPr algn="ctr">
              <a:lnSpc>
                <a:spcPts val="486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4185440" y="3871125"/>
            <a:ext cx="163692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640"/>
              </a:lnSpc>
            </a:pPr>
            <a:r>
              <a:rPr lang="en-US" sz="7200" spc="-1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21" name="Freeform 21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-14580" y="1000080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4943160"/>
            <a:ext cx="6301260" cy="5343840"/>
          </a:xfrm>
          <a:custGeom>
            <a:avLst/>
            <a:gdLst/>
            <a:ahLst/>
            <a:cxnLst/>
            <a:rect l="l" t="t" r="r" b="b"/>
            <a:pathLst>
              <a:path w="6301260" h="5343840">
                <a:moveTo>
                  <a:pt x="0" y="0"/>
                </a:moveTo>
                <a:lnTo>
                  <a:pt x="6301260" y="0"/>
                </a:lnTo>
                <a:lnTo>
                  <a:pt x="6301260" y="5343840"/>
                </a:lnTo>
                <a:lnTo>
                  <a:pt x="0" y="53438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539260" y="567495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958480" y="5254613"/>
            <a:ext cx="37407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02 عنوان اضافه کنید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949440" y="5974470"/>
            <a:ext cx="87136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21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21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958480" y="3095345"/>
            <a:ext cx="37407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01 عنوان را اضافه کنید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949440" y="3951090"/>
            <a:ext cx="87136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21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21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922300" y="7339363"/>
            <a:ext cx="37407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03 عنوان اضافه کنید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985620" y="8075610"/>
            <a:ext cx="87136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21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21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028700" y="776520"/>
            <a:ext cx="1156140" cy="1492560"/>
          </a:xfrm>
          <a:custGeom>
            <a:avLst/>
            <a:gdLst/>
            <a:ahLst/>
            <a:cxnLst/>
            <a:rect l="l" t="t" r="r" b="b"/>
            <a:pathLst>
              <a:path w="1156140" h="1492560">
                <a:moveTo>
                  <a:pt x="0" y="0"/>
                </a:moveTo>
                <a:lnTo>
                  <a:pt x="1156140" y="0"/>
                </a:lnTo>
                <a:lnTo>
                  <a:pt x="1156140" y="1492560"/>
                </a:lnTo>
                <a:lnTo>
                  <a:pt x="0" y="1492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244340" y="1420005"/>
            <a:ext cx="724320" cy="605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184"/>
              </a:lnSpc>
            </a:pPr>
            <a:r>
              <a:rPr lang="en-US" sz="36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2" name="AutoShape 12"/>
          <p:cNvSpPr/>
          <p:nvPr/>
        </p:nvSpPr>
        <p:spPr>
          <a:xfrm rot="26126">
            <a:off x="1124170" y="2418585"/>
            <a:ext cx="7602880" cy="0"/>
          </a:xfrm>
          <a:prstGeom prst="line">
            <a:avLst/>
          </a:prstGeom>
          <a:ln w="2857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3" name="Freeform 13"/>
          <p:cNvSpPr/>
          <p:nvPr/>
        </p:nvSpPr>
        <p:spPr>
          <a:xfrm>
            <a:off x="885600" y="3870720"/>
            <a:ext cx="5578740" cy="5114340"/>
          </a:xfrm>
          <a:custGeom>
            <a:avLst/>
            <a:gdLst/>
            <a:ahLst/>
            <a:cxnLst/>
            <a:rect l="l" t="t" r="r" b="b"/>
            <a:pathLst>
              <a:path w="5578740" h="5114340">
                <a:moveTo>
                  <a:pt x="0" y="0"/>
                </a:moveTo>
                <a:lnTo>
                  <a:pt x="5578740" y="0"/>
                </a:lnTo>
                <a:lnTo>
                  <a:pt x="5578740" y="5114340"/>
                </a:lnTo>
                <a:lnTo>
                  <a:pt x="0" y="51143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65" b="-65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09647" y="4003380"/>
            <a:ext cx="5098680" cy="569700"/>
          </a:xfrm>
          <a:custGeom>
            <a:avLst/>
            <a:gdLst/>
            <a:ahLst/>
            <a:cxnLst/>
            <a:rect l="l" t="t" r="r" b="b"/>
            <a:pathLst>
              <a:path w="5098680" h="569700">
                <a:moveTo>
                  <a:pt x="0" y="0"/>
                </a:moveTo>
                <a:lnTo>
                  <a:pt x="5098680" y="0"/>
                </a:lnTo>
                <a:lnTo>
                  <a:pt x="5098680" y="569700"/>
                </a:lnTo>
                <a:lnTo>
                  <a:pt x="0" y="5697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41546" y="4753830"/>
            <a:ext cx="63851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536560" y="4095017"/>
            <a:ext cx="41360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عنوان مطالب</a:t>
            </a:r>
            <a:endParaRPr lang="en-US" sz="2100" spc="-1" dirty="0">
              <a:solidFill>
                <a:srgbClr val="FFFFFF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809647" y="5638345"/>
            <a:ext cx="5098680" cy="569700"/>
          </a:xfrm>
          <a:custGeom>
            <a:avLst/>
            <a:gdLst/>
            <a:ahLst/>
            <a:cxnLst/>
            <a:rect l="l" t="t" r="r" b="b"/>
            <a:pathLst>
              <a:path w="5098680" h="569700">
                <a:moveTo>
                  <a:pt x="0" y="0"/>
                </a:moveTo>
                <a:lnTo>
                  <a:pt x="5098680" y="0"/>
                </a:lnTo>
                <a:lnTo>
                  <a:pt x="5098680" y="569700"/>
                </a:lnTo>
                <a:lnTo>
                  <a:pt x="0" y="5697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1546" y="6365881"/>
            <a:ext cx="63851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536560" y="5740833"/>
            <a:ext cx="41360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عنوان مطالب</a:t>
            </a:r>
            <a:endParaRPr lang="en-US" sz="2100" spc="-1" dirty="0">
              <a:solidFill>
                <a:srgbClr val="FFFFFF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809647" y="7264089"/>
            <a:ext cx="5098680" cy="569700"/>
          </a:xfrm>
          <a:custGeom>
            <a:avLst/>
            <a:gdLst/>
            <a:ahLst/>
            <a:cxnLst/>
            <a:rect l="l" t="t" r="r" b="b"/>
            <a:pathLst>
              <a:path w="5098680" h="569700">
                <a:moveTo>
                  <a:pt x="0" y="0"/>
                </a:moveTo>
                <a:lnTo>
                  <a:pt x="5098680" y="0"/>
                </a:lnTo>
                <a:lnTo>
                  <a:pt x="5098680" y="569700"/>
                </a:lnTo>
                <a:lnTo>
                  <a:pt x="0" y="5697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41546" y="8005515"/>
            <a:ext cx="63851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536560" y="7388638"/>
            <a:ext cx="41360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عنوان مطالب</a:t>
            </a:r>
            <a:endParaRPr lang="en-US" sz="2100" spc="-1" dirty="0">
              <a:solidFill>
                <a:srgbClr val="FFFFFF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27800" y="2939235"/>
            <a:ext cx="42867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لورم خودش دردناک است</a:t>
            </a:r>
            <a:endParaRPr lang="en-US" sz="21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27800" y="1057920"/>
            <a:ext cx="56448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spc="-1" dirty="0">
                <a:solidFill>
                  <a:srgbClr val="404040"/>
                </a:solidFill>
                <a:latin typeface="Arimo Bold"/>
                <a:cs typeface="B Nazanin" panose="00000400000000000000" pitchFamily="2" charset="-78"/>
              </a:rPr>
              <a:t>عالی</a:t>
            </a:r>
            <a:endParaRPr lang="en-US" sz="6600" spc="-1" dirty="0">
              <a:solidFill>
                <a:srgbClr val="40404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27800" y="2046270"/>
            <a:ext cx="56448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1" dirty="0">
                <a:solidFill>
                  <a:srgbClr val="385723"/>
                </a:solidFill>
                <a:latin typeface="Arimo Bold"/>
                <a:cs typeface="B Nazanin" panose="00000400000000000000" pitchFamily="2" charset="-78"/>
              </a:rPr>
              <a:t>ارائه</a:t>
            </a:r>
            <a:endParaRPr lang="en-US" sz="4800" spc="-1" dirty="0">
              <a:solidFill>
                <a:srgbClr val="385723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7231140" y="210600"/>
            <a:ext cx="11057040" cy="10076400"/>
          </a:xfrm>
          <a:custGeom>
            <a:avLst/>
            <a:gdLst/>
            <a:ahLst/>
            <a:cxnLst/>
            <a:rect l="l" t="t" r="r" b="b"/>
            <a:pathLst>
              <a:path w="11057040" h="10076400">
                <a:moveTo>
                  <a:pt x="0" y="0"/>
                </a:moveTo>
                <a:lnTo>
                  <a:pt x="11057040" y="0"/>
                </a:lnTo>
                <a:lnTo>
                  <a:pt x="11057040" y="10076400"/>
                </a:lnTo>
                <a:lnTo>
                  <a:pt x="0" y="100764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45" b="-45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39260" y="567495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711340" y="5833065"/>
            <a:ext cx="256770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279120" y="5834685"/>
            <a:ext cx="256770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813420" y="5846025"/>
            <a:ext cx="256770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360680" y="5880585"/>
            <a:ext cx="256770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4006520" y="3756780"/>
            <a:ext cx="1126980" cy="866160"/>
          </a:xfrm>
          <a:custGeom>
            <a:avLst/>
            <a:gdLst/>
            <a:ahLst/>
            <a:cxnLst/>
            <a:rect l="l" t="t" r="r" b="b"/>
            <a:pathLst>
              <a:path w="1126980" h="866160">
                <a:moveTo>
                  <a:pt x="0" y="0"/>
                </a:moveTo>
                <a:lnTo>
                  <a:pt x="1126980" y="0"/>
                </a:lnTo>
                <a:lnTo>
                  <a:pt x="1126980" y="866160"/>
                </a:lnTo>
                <a:lnTo>
                  <a:pt x="0" y="8661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3913920" y="3697380"/>
            <a:ext cx="613440" cy="970920"/>
          </a:xfrm>
          <a:custGeom>
            <a:avLst/>
            <a:gdLst/>
            <a:ahLst/>
            <a:cxnLst/>
            <a:rect l="l" t="t" r="r" b="b"/>
            <a:pathLst>
              <a:path w="613440" h="970920">
                <a:moveTo>
                  <a:pt x="0" y="0"/>
                </a:moveTo>
                <a:lnTo>
                  <a:pt x="613440" y="0"/>
                </a:lnTo>
                <a:lnTo>
                  <a:pt x="613440" y="970920"/>
                </a:lnTo>
                <a:lnTo>
                  <a:pt x="0" y="9709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1086200" y="3997080"/>
            <a:ext cx="612360" cy="671760"/>
          </a:xfrm>
          <a:custGeom>
            <a:avLst/>
            <a:gdLst/>
            <a:ahLst/>
            <a:cxnLst/>
            <a:rect l="l" t="t" r="r" b="b"/>
            <a:pathLst>
              <a:path w="612360" h="671760">
                <a:moveTo>
                  <a:pt x="0" y="0"/>
                </a:moveTo>
                <a:lnTo>
                  <a:pt x="612360" y="0"/>
                </a:lnTo>
                <a:lnTo>
                  <a:pt x="612360" y="671760"/>
                </a:lnTo>
                <a:lnTo>
                  <a:pt x="0" y="6717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7090200" y="3622860"/>
            <a:ext cx="860760" cy="1045980"/>
          </a:xfrm>
          <a:custGeom>
            <a:avLst/>
            <a:gdLst/>
            <a:ahLst/>
            <a:cxnLst/>
            <a:rect l="l" t="t" r="r" b="b"/>
            <a:pathLst>
              <a:path w="860760" h="1045980">
                <a:moveTo>
                  <a:pt x="0" y="0"/>
                </a:moveTo>
                <a:lnTo>
                  <a:pt x="860760" y="0"/>
                </a:lnTo>
                <a:lnTo>
                  <a:pt x="860760" y="1045980"/>
                </a:lnTo>
                <a:lnTo>
                  <a:pt x="0" y="10459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764900" y="3807540"/>
            <a:ext cx="427680" cy="815400"/>
          </a:xfrm>
          <a:custGeom>
            <a:avLst/>
            <a:gdLst/>
            <a:ahLst/>
            <a:cxnLst/>
            <a:rect l="l" t="t" r="r" b="b"/>
            <a:pathLst>
              <a:path w="427680" h="815400">
                <a:moveTo>
                  <a:pt x="0" y="0"/>
                </a:moveTo>
                <a:lnTo>
                  <a:pt x="427680" y="0"/>
                </a:lnTo>
                <a:lnTo>
                  <a:pt x="427680" y="815400"/>
                </a:lnTo>
                <a:lnTo>
                  <a:pt x="0" y="8154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3048000" y="4991098"/>
            <a:ext cx="2231040" cy="6758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592"/>
              </a:lnSpc>
            </a:pPr>
            <a:r>
              <a:rPr lang="fa-IR" sz="24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برای افزودن عنوان اینجا را کلیک کنید</a:t>
            </a:r>
            <a:endParaRPr lang="en-US" sz="24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629400" y="4991099"/>
            <a:ext cx="2394902" cy="6758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592"/>
              </a:lnSpc>
            </a:pPr>
            <a:r>
              <a:rPr lang="fa-IR" sz="24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برای افزودن عنوان اینجا را کلیک کنید</a:t>
            </a:r>
            <a:endParaRPr lang="en-US" sz="24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257300" y="4991102"/>
            <a:ext cx="2134622" cy="6758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592"/>
              </a:lnSpc>
            </a:pPr>
            <a:r>
              <a:rPr lang="fa-IR" sz="24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برای افزودن عنوان اینجا را کلیک کنید</a:t>
            </a:r>
            <a:endParaRPr lang="en-US" sz="24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624920" y="4991100"/>
            <a:ext cx="2123820" cy="6758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592"/>
              </a:lnSpc>
            </a:pPr>
            <a:r>
              <a:rPr lang="fa-IR" sz="24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برای افزودن عنوان اینجا را کلیک کنید</a:t>
            </a:r>
            <a:endParaRPr lang="en-US" sz="24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028700" y="776520"/>
            <a:ext cx="1156140" cy="1492560"/>
          </a:xfrm>
          <a:custGeom>
            <a:avLst/>
            <a:gdLst/>
            <a:ahLst/>
            <a:cxnLst/>
            <a:rect l="l" t="t" r="r" b="b"/>
            <a:pathLst>
              <a:path w="1156140" h="1492560">
                <a:moveTo>
                  <a:pt x="0" y="0"/>
                </a:moveTo>
                <a:lnTo>
                  <a:pt x="1156140" y="0"/>
                </a:lnTo>
                <a:lnTo>
                  <a:pt x="1156140" y="1492560"/>
                </a:lnTo>
                <a:lnTo>
                  <a:pt x="0" y="14925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244340" y="1420005"/>
            <a:ext cx="724320" cy="605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84"/>
              </a:lnSpc>
            </a:pPr>
            <a:r>
              <a:rPr lang="en-US" sz="36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8" name="AutoShape 18"/>
          <p:cNvSpPr/>
          <p:nvPr/>
        </p:nvSpPr>
        <p:spPr>
          <a:xfrm rot="26126">
            <a:off x="1124170" y="2418585"/>
            <a:ext cx="7602880" cy="0"/>
          </a:xfrm>
          <a:prstGeom prst="line">
            <a:avLst/>
          </a:prstGeom>
          <a:ln w="2857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9" name="Freeform 19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-14580" y="1000080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39260" y="567495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356059" y="3147927"/>
            <a:ext cx="5369221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30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برای افزودن عنوان اینجا را کلیک کنید</a:t>
            </a:r>
            <a:endParaRPr lang="en-US" sz="30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404260" y="4236105"/>
            <a:ext cx="7124940" cy="7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648200" y="5205526"/>
            <a:ext cx="5181720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30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برای افزودن عنوان اینجا را کلیک کنید</a:t>
            </a:r>
            <a:endParaRPr lang="en-US" sz="30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440440" y="5968965"/>
            <a:ext cx="7124940" cy="7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682220" y="7022762"/>
            <a:ext cx="5147700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30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برای افزودن عنوان اینجا را کلیک کنید</a:t>
            </a:r>
            <a:endParaRPr lang="en-US" sz="30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490120" y="7852485"/>
            <a:ext cx="7124940" cy="7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001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143820" y="9853380"/>
            <a:ext cx="7834860" cy="415800"/>
          </a:xfrm>
          <a:custGeom>
            <a:avLst/>
            <a:gdLst/>
            <a:ahLst/>
            <a:cxnLst/>
            <a:rect l="l" t="t" r="r" b="b"/>
            <a:pathLst>
              <a:path w="7834860" h="415800">
                <a:moveTo>
                  <a:pt x="0" y="0"/>
                </a:moveTo>
                <a:lnTo>
                  <a:pt x="7834860" y="0"/>
                </a:lnTo>
                <a:lnTo>
                  <a:pt x="7834860" y="415800"/>
                </a:lnTo>
                <a:lnTo>
                  <a:pt x="0" y="415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4401800" y="8127540"/>
            <a:ext cx="3886380" cy="2159460"/>
          </a:xfrm>
          <a:custGeom>
            <a:avLst/>
            <a:gdLst/>
            <a:ahLst/>
            <a:cxnLst/>
            <a:rect l="l" t="t" r="r" b="b"/>
            <a:pathLst>
              <a:path w="3886380" h="2159460">
                <a:moveTo>
                  <a:pt x="3886380" y="0"/>
                </a:moveTo>
                <a:lnTo>
                  <a:pt x="0" y="0"/>
                </a:lnTo>
                <a:lnTo>
                  <a:pt x="0" y="2159460"/>
                </a:lnTo>
                <a:lnTo>
                  <a:pt x="3886380" y="2159460"/>
                </a:lnTo>
                <a:lnTo>
                  <a:pt x="3886380" y="0"/>
                </a:lnTo>
                <a:close/>
              </a:path>
            </a:pathLst>
          </a:custGeom>
          <a:blipFill>
            <a:blip r:embed="rId7"/>
            <a:stretch>
              <a:fillRect l="-45" r="-45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620640" y="520560"/>
            <a:ext cx="8667000" cy="9786960"/>
          </a:xfrm>
          <a:custGeom>
            <a:avLst/>
            <a:gdLst/>
            <a:ahLst/>
            <a:cxnLst/>
            <a:rect l="l" t="t" r="r" b="b"/>
            <a:pathLst>
              <a:path w="8667000" h="9786960">
                <a:moveTo>
                  <a:pt x="0" y="0"/>
                </a:moveTo>
                <a:lnTo>
                  <a:pt x="8667000" y="0"/>
                </a:lnTo>
                <a:lnTo>
                  <a:pt x="8667000" y="9786960"/>
                </a:lnTo>
                <a:lnTo>
                  <a:pt x="0" y="97869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8278730" y="7159050"/>
            <a:ext cx="35640" cy="91260"/>
          </a:xfrm>
          <a:custGeom>
            <a:avLst/>
            <a:gdLst/>
            <a:ahLst/>
            <a:cxnLst/>
            <a:rect l="l" t="t" r="r" b="b"/>
            <a:pathLst>
              <a:path w="35640" h="91260">
                <a:moveTo>
                  <a:pt x="0" y="0"/>
                </a:moveTo>
                <a:lnTo>
                  <a:pt x="35640" y="0"/>
                </a:lnTo>
                <a:lnTo>
                  <a:pt x="35640" y="91260"/>
                </a:lnTo>
                <a:lnTo>
                  <a:pt x="0" y="9126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8263610" y="7231410"/>
            <a:ext cx="34020" cy="86940"/>
          </a:xfrm>
          <a:custGeom>
            <a:avLst/>
            <a:gdLst/>
            <a:ahLst/>
            <a:cxnLst/>
            <a:rect l="l" t="t" r="r" b="b"/>
            <a:pathLst>
              <a:path w="34020" h="86940">
                <a:moveTo>
                  <a:pt x="0" y="0"/>
                </a:moveTo>
                <a:lnTo>
                  <a:pt x="34020" y="0"/>
                </a:lnTo>
                <a:lnTo>
                  <a:pt x="34020" y="86940"/>
                </a:lnTo>
                <a:lnTo>
                  <a:pt x="0" y="8694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028700" y="776520"/>
            <a:ext cx="1156140" cy="1492560"/>
          </a:xfrm>
          <a:custGeom>
            <a:avLst/>
            <a:gdLst/>
            <a:ahLst/>
            <a:cxnLst/>
            <a:rect l="l" t="t" r="r" b="b"/>
            <a:pathLst>
              <a:path w="1156140" h="1492560">
                <a:moveTo>
                  <a:pt x="0" y="0"/>
                </a:moveTo>
                <a:lnTo>
                  <a:pt x="1156140" y="0"/>
                </a:lnTo>
                <a:lnTo>
                  <a:pt x="1156140" y="1492560"/>
                </a:lnTo>
                <a:lnTo>
                  <a:pt x="0" y="149256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1244340" y="1420005"/>
            <a:ext cx="724320" cy="605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184"/>
              </a:lnSpc>
            </a:pPr>
            <a:r>
              <a:rPr lang="en-US" sz="36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9" name="AutoShape 19"/>
          <p:cNvSpPr/>
          <p:nvPr/>
        </p:nvSpPr>
        <p:spPr>
          <a:xfrm rot="36993">
            <a:off x="1124125" y="2418585"/>
            <a:ext cx="5369531" cy="0"/>
          </a:xfrm>
          <a:prstGeom prst="line">
            <a:avLst/>
          </a:prstGeom>
          <a:ln w="2857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8620" y="-47115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040" y="2095500"/>
            <a:ext cx="18288180" cy="8442360"/>
          </a:xfrm>
          <a:custGeom>
            <a:avLst/>
            <a:gdLst/>
            <a:ahLst/>
            <a:cxnLst/>
            <a:rect l="l" t="t" r="r" b="b"/>
            <a:pathLst>
              <a:path w="18288180" h="8442360">
                <a:moveTo>
                  <a:pt x="0" y="0"/>
                </a:moveTo>
                <a:lnTo>
                  <a:pt x="18288180" y="0"/>
                </a:lnTo>
                <a:lnTo>
                  <a:pt x="18288180" y="8442360"/>
                </a:lnTo>
                <a:lnTo>
                  <a:pt x="0" y="8442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393520" y="8094720"/>
            <a:ext cx="783054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0"/>
              </a:lnSpc>
            </a:pPr>
            <a:r>
              <a:rPr lang="fa-IR" sz="8100" spc="-1" dirty="0">
                <a:solidFill>
                  <a:srgbClr val="589461"/>
                </a:solidFill>
                <a:latin typeface="Poppins Bold"/>
                <a:cs typeface="B Nazanin" panose="00000400000000000000" pitchFamily="2" charset="-78"/>
              </a:rPr>
              <a:t>متشکرم</a:t>
            </a:r>
            <a:endParaRPr lang="en-US" sz="8100" spc="-1" dirty="0">
              <a:solidFill>
                <a:srgbClr val="589461"/>
              </a:solidFill>
              <a:latin typeface="Poppins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275960" y="9411420"/>
            <a:ext cx="40656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رنگ طلایی، کره و لیموی رسیده است.</a:t>
            </a:r>
            <a:endParaRPr lang="en-US" sz="2400" spc="-1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5918940" y="224640"/>
            <a:ext cx="6779700" cy="7149060"/>
          </a:xfrm>
          <a:custGeom>
            <a:avLst/>
            <a:gdLst/>
            <a:ahLst/>
            <a:cxnLst/>
            <a:rect l="l" t="t" r="r" b="b"/>
            <a:pathLst>
              <a:path w="6779700" h="7149060">
                <a:moveTo>
                  <a:pt x="0" y="0"/>
                </a:moveTo>
                <a:lnTo>
                  <a:pt x="6779700" y="0"/>
                </a:lnTo>
                <a:lnTo>
                  <a:pt x="6779700" y="7149060"/>
                </a:lnTo>
                <a:lnTo>
                  <a:pt x="0" y="71490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2" b="-12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4574443" y="-20520"/>
            <a:ext cx="9836100" cy="9836100"/>
          </a:xfrm>
          <a:custGeom>
            <a:avLst/>
            <a:gdLst/>
            <a:ahLst/>
            <a:cxnLst/>
            <a:rect l="l" t="t" r="r" b="b"/>
            <a:pathLst>
              <a:path w="9836100" h="9836100">
                <a:moveTo>
                  <a:pt x="0" y="0"/>
                </a:moveTo>
                <a:lnTo>
                  <a:pt x="9836100" y="0"/>
                </a:lnTo>
                <a:lnTo>
                  <a:pt x="9836100" y="9836100"/>
                </a:lnTo>
                <a:lnTo>
                  <a:pt x="0" y="98361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8" name="Freeform 8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314140" y="1001268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14457420" y="8383500"/>
            <a:ext cx="3844800" cy="1922400"/>
          </a:xfrm>
          <a:custGeom>
            <a:avLst/>
            <a:gdLst/>
            <a:ahLst/>
            <a:cxnLst/>
            <a:rect l="l" t="t" r="r" b="b"/>
            <a:pathLst>
              <a:path w="3844800" h="1922400">
                <a:moveTo>
                  <a:pt x="3844800" y="0"/>
                </a:moveTo>
                <a:lnTo>
                  <a:pt x="0" y="0"/>
                </a:lnTo>
                <a:lnTo>
                  <a:pt x="0" y="1922400"/>
                </a:lnTo>
                <a:lnTo>
                  <a:pt x="3844800" y="1922400"/>
                </a:lnTo>
                <a:lnTo>
                  <a:pt x="3844800" y="0"/>
                </a:lnTo>
                <a:close/>
              </a:path>
            </a:pathLst>
          </a:custGeom>
          <a:blipFill>
            <a:blip r:embed="rId16"/>
            <a:stretch>
              <a:fillRect t="-185" b="-185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572740" y="3461940"/>
            <a:ext cx="6380640" cy="6825060"/>
          </a:xfrm>
          <a:custGeom>
            <a:avLst/>
            <a:gdLst/>
            <a:ahLst/>
            <a:cxnLst/>
            <a:rect l="l" t="t" r="r" b="b"/>
            <a:pathLst>
              <a:path w="6380640" h="6825060">
                <a:moveTo>
                  <a:pt x="0" y="0"/>
                </a:moveTo>
                <a:lnTo>
                  <a:pt x="6380640" y="0"/>
                </a:lnTo>
                <a:lnTo>
                  <a:pt x="6380640" y="6825060"/>
                </a:lnTo>
                <a:lnTo>
                  <a:pt x="0" y="68250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490340" y="3461940"/>
            <a:ext cx="6380640" cy="6825060"/>
          </a:xfrm>
          <a:custGeom>
            <a:avLst/>
            <a:gdLst/>
            <a:ahLst/>
            <a:cxnLst/>
            <a:rect l="l" t="t" r="r" b="b"/>
            <a:pathLst>
              <a:path w="6380640" h="6825060">
                <a:moveTo>
                  <a:pt x="0" y="0"/>
                </a:moveTo>
                <a:lnTo>
                  <a:pt x="6380640" y="0"/>
                </a:lnTo>
                <a:lnTo>
                  <a:pt x="6380640" y="6825060"/>
                </a:lnTo>
                <a:lnTo>
                  <a:pt x="0" y="68250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815940" y="1067310"/>
            <a:ext cx="6119820" cy="1173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9000" spc="-1" dirty="0">
                <a:solidFill>
                  <a:srgbClr val="589461"/>
                </a:solidFill>
                <a:latin typeface="Arimo Bold"/>
                <a:cs typeface="B Nazanin" panose="00000400000000000000" pitchFamily="2" charset="-78"/>
              </a:rPr>
              <a:t>آبنما</a:t>
            </a:r>
            <a:endParaRPr lang="en-US" sz="9000" spc="-1" dirty="0">
              <a:solidFill>
                <a:srgbClr val="589461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69240" y="4620240"/>
            <a:ext cx="398898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34"/>
              </a:lnSpc>
            </a:pPr>
            <a:r>
              <a:rPr lang="fa-IR" sz="3195" spc="-1" dirty="0">
                <a:solidFill>
                  <a:srgbClr val="589461"/>
                </a:solidFill>
                <a:latin typeface="Source Sans Pro Bold"/>
                <a:cs typeface="B Nazanin" panose="00000400000000000000" pitchFamily="2" charset="-78"/>
              </a:rPr>
              <a:t>تصاویر :</a:t>
            </a:r>
            <a:endParaRPr lang="en-US" sz="3195" spc="-1" dirty="0">
              <a:solidFill>
                <a:srgbClr val="589461"/>
              </a:solidFill>
              <a:latin typeface="Source Sans Pro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69240" y="5237460"/>
            <a:ext cx="573264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2925" lvl="1" indent="-271462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7A7A7A"/>
                </a:solidFill>
                <a:latin typeface="Source Sans Pro"/>
                <a:cs typeface="B Nazanin" panose="00000400000000000000" pitchFamily="2" charset="-78"/>
              </a:rPr>
              <a:t>gettyimages.esunsplash.compixabay.com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569240" y="7470900"/>
            <a:ext cx="398898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34"/>
              </a:lnSpc>
            </a:pPr>
            <a:r>
              <a:rPr lang="fa-IR" sz="3195" spc="-1" dirty="0">
                <a:solidFill>
                  <a:srgbClr val="589461"/>
                </a:solidFill>
                <a:latin typeface="Source Sans Pro Bold"/>
                <a:cs typeface="B Nazanin" panose="00000400000000000000" pitchFamily="2" charset="-78"/>
              </a:rPr>
              <a:t>فونت ها:</a:t>
            </a:r>
            <a:endParaRPr lang="en-US" sz="3195" spc="-1" dirty="0">
              <a:solidFill>
                <a:srgbClr val="589461"/>
              </a:solidFill>
              <a:latin typeface="Source Sans Pro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569240" y="8088120"/>
            <a:ext cx="621756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2925" lvl="1" indent="-271462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Roboto </a:t>
            </a:r>
            <a:r>
              <a:rPr lang="en-US" sz="3000" spc="-1" dirty="0" err="1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BoldMontserrat</a:t>
            </a: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 </a:t>
            </a:r>
            <a:r>
              <a:rPr lang="en-US" sz="3000" spc="-1" dirty="0" err="1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ExtraBold</a:t>
            </a:r>
            <a:endParaRPr lang="en-US" sz="3000" spc="-1" dirty="0">
              <a:solidFill>
                <a:srgbClr val="000000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8082180" y="555660"/>
            <a:ext cx="9136260" cy="9772380"/>
          </a:xfrm>
          <a:custGeom>
            <a:avLst/>
            <a:gdLst/>
            <a:ahLst/>
            <a:cxnLst/>
            <a:rect l="l" t="t" r="r" b="b"/>
            <a:pathLst>
              <a:path w="9136260" h="9772380">
                <a:moveTo>
                  <a:pt x="0" y="0"/>
                </a:moveTo>
                <a:lnTo>
                  <a:pt x="9136260" y="0"/>
                </a:lnTo>
                <a:lnTo>
                  <a:pt x="9136260" y="9772380"/>
                </a:lnTo>
                <a:lnTo>
                  <a:pt x="0" y="97723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08340" y="432450"/>
            <a:ext cx="3271320" cy="544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456"/>
              </a:lnSpc>
            </a:pPr>
            <a:r>
              <a:rPr lang="fa-IR" sz="5400" spc="-1" dirty="0">
                <a:solidFill>
                  <a:srgbClr val="589461"/>
                </a:solidFill>
                <a:latin typeface="Arimo Bold"/>
                <a:cs typeface="B Nazanin" panose="00000400000000000000" pitchFamily="2" charset="-78"/>
              </a:rPr>
              <a:t>منابع</a:t>
            </a:r>
            <a:endParaRPr lang="en-US" sz="5400" spc="-1" dirty="0">
              <a:solidFill>
                <a:srgbClr val="589461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405320" y="1847880"/>
            <a:ext cx="3022380" cy="3614220"/>
          </a:xfrm>
          <a:custGeom>
            <a:avLst/>
            <a:gdLst/>
            <a:ahLst/>
            <a:cxnLst/>
            <a:rect l="l" t="t" r="r" b="b"/>
            <a:pathLst>
              <a:path w="3022380" h="3614220">
                <a:moveTo>
                  <a:pt x="0" y="0"/>
                </a:moveTo>
                <a:lnTo>
                  <a:pt x="3022380" y="0"/>
                </a:lnTo>
                <a:lnTo>
                  <a:pt x="3022380" y="3614220"/>
                </a:lnTo>
                <a:lnTo>
                  <a:pt x="0" y="36142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73520" y="1723680"/>
            <a:ext cx="2993760" cy="3864780"/>
          </a:xfrm>
          <a:custGeom>
            <a:avLst/>
            <a:gdLst/>
            <a:ahLst/>
            <a:cxnLst/>
            <a:rect l="l" t="t" r="r" b="b"/>
            <a:pathLst>
              <a:path w="2993760" h="3864780">
                <a:moveTo>
                  <a:pt x="0" y="0"/>
                </a:moveTo>
                <a:lnTo>
                  <a:pt x="2993760" y="0"/>
                </a:lnTo>
                <a:lnTo>
                  <a:pt x="2993760" y="3864780"/>
                </a:lnTo>
                <a:lnTo>
                  <a:pt x="0" y="38647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406400" y="6120360"/>
            <a:ext cx="3012660" cy="3569400"/>
          </a:xfrm>
          <a:custGeom>
            <a:avLst/>
            <a:gdLst/>
            <a:ahLst/>
            <a:cxnLst/>
            <a:rect l="l" t="t" r="r" b="b"/>
            <a:pathLst>
              <a:path w="3012660" h="3569400">
                <a:moveTo>
                  <a:pt x="0" y="0"/>
                </a:moveTo>
                <a:lnTo>
                  <a:pt x="3012660" y="0"/>
                </a:lnTo>
                <a:lnTo>
                  <a:pt x="3012660" y="3569400"/>
                </a:lnTo>
                <a:lnTo>
                  <a:pt x="0" y="35694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32240" y="6350400"/>
            <a:ext cx="3688200" cy="3134700"/>
          </a:xfrm>
          <a:custGeom>
            <a:avLst/>
            <a:gdLst/>
            <a:ahLst/>
            <a:cxnLst/>
            <a:rect l="l" t="t" r="r" b="b"/>
            <a:pathLst>
              <a:path w="3688200" h="3134700">
                <a:moveTo>
                  <a:pt x="0" y="0"/>
                </a:moveTo>
                <a:lnTo>
                  <a:pt x="3688200" y="0"/>
                </a:lnTo>
                <a:lnTo>
                  <a:pt x="3688200" y="3134700"/>
                </a:lnTo>
                <a:lnTo>
                  <a:pt x="0" y="31347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171300" y="7414200"/>
            <a:ext cx="1887300" cy="2525040"/>
          </a:xfrm>
          <a:custGeom>
            <a:avLst/>
            <a:gdLst/>
            <a:ahLst/>
            <a:cxnLst/>
            <a:rect l="l" t="t" r="r" b="b"/>
            <a:pathLst>
              <a:path w="1887300" h="2525040">
                <a:moveTo>
                  <a:pt x="0" y="0"/>
                </a:moveTo>
                <a:lnTo>
                  <a:pt x="1887300" y="0"/>
                </a:lnTo>
                <a:lnTo>
                  <a:pt x="1887300" y="2525040"/>
                </a:lnTo>
                <a:lnTo>
                  <a:pt x="0" y="25250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8759880" y="986040"/>
            <a:ext cx="2014740" cy="2638440"/>
          </a:xfrm>
          <a:custGeom>
            <a:avLst/>
            <a:gdLst/>
            <a:ahLst/>
            <a:cxnLst/>
            <a:rect l="l" t="t" r="r" b="b"/>
            <a:pathLst>
              <a:path w="2014740" h="2638440">
                <a:moveTo>
                  <a:pt x="0" y="0"/>
                </a:moveTo>
                <a:lnTo>
                  <a:pt x="2014740" y="0"/>
                </a:lnTo>
                <a:lnTo>
                  <a:pt x="2014740" y="2638440"/>
                </a:lnTo>
                <a:lnTo>
                  <a:pt x="0" y="26384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84380" y="4234680"/>
            <a:ext cx="2367360" cy="2515320"/>
          </a:xfrm>
          <a:custGeom>
            <a:avLst/>
            <a:gdLst/>
            <a:ahLst/>
            <a:cxnLst/>
            <a:rect l="l" t="t" r="r" b="b"/>
            <a:pathLst>
              <a:path w="2367360" h="2515320">
                <a:moveTo>
                  <a:pt x="0" y="0"/>
                </a:moveTo>
                <a:lnTo>
                  <a:pt x="2367360" y="0"/>
                </a:lnTo>
                <a:lnTo>
                  <a:pt x="2367360" y="2515320"/>
                </a:lnTo>
                <a:lnTo>
                  <a:pt x="0" y="25153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1837340" y="4180140"/>
            <a:ext cx="2362500" cy="2573100"/>
          </a:xfrm>
          <a:custGeom>
            <a:avLst/>
            <a:gdLst/>
            <a:ahLst/>
            <a:cxnLst/>
            <a:rect l="l" t="t" r="r" b="b"/>
            <a:pathLst>
              <a:path w="2362500" h="2573100">
                <a:moveTo>
                  <a:pt x="0" y="0"/>
                </a:moveTo>
                <a:lnTo>
                  <a:pt x="2362500" y="0"/>
                </a:lnTo>
                <a:lnTo>
                  <a:pt x="2362500" y="2573100"/>
                </a:lnTo>
                <a:lnTo>
                  <a:pt x="0" y="25731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473680" y="7914240"/>
            <a:ext cx="2589300" cy="2021760"/>
          </a:xfrm>
          <a:custGeom>
            <a:avLst/>
            <a:gdLst/>
            <a:ahLst/>
            <a:cxnLst/>
            <a:rect l="l" t="t" r="r" b="b"/>
            <a:pathLst>
              <a:path w="2589300" h="2021760">
                <a:moveTo>
                  <a:pt x="0" y="0"/>
                </a:moveTo>
                <a:lnTo>
                  <a:pt x="2589300" y="0"/>
                </a:lnTo>
                <a:lnTo>
                  <a:pt x="2589300" y="2021760"/>
                </a:lnTo>
                <a:lnTo>
                  <a:pt x="0" y="202176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082740" y="4566240"/>
            <a:ext cx="2066040" cy="2184300"/>
          </a:xfrm>
          <a:custGeom>
            <a:avLst/>
            <a:gdLst/>
            <a:ahLst/>
            <a:cxnLst/>
            <a:rect l="l" t="t" r="r" b="b"/>
            <a:pathLst>
              <a:path w="2066040" h="2184300">
                <a:moveTo>
                  <a:pt x="0" y="0"/>
                </a:moveTo>
                <a:lnTo>
                  <a:pt x="2066040" y="0"/>
                </a:lnTo>
                <a:lnTo>
                  <a:pt x="2066040" y="2184300"/>
                </a:lnTo>
                <a:lnTo>
                  <a:pt x="0" y="218430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884860" y="7886160"/>
            <a:ext cx="2462940" cy="2053080"/>
          </a:xfrm>
          <a:custGeom>
            <a:avLst/>
            <a:gdLst/>
            <a:ahLst/>
            <a:cxnLst/>
            <a:rect l="l" t="t" r="r" b="b"/>
            <a:pathLst>
              <a:path w="2462940" h="2053080">
                <a:moveTo>
                  <a:pt x="0" y="0"/>
                </a:moveTo>
                <a:lnTo>
                  <a:pt x="2462940" y="0"/>
                </a:lnTo>
                <a:lnTo>
                  <a:pt x="2462940" y="2053080"/>
                </a:lnTo>
                <a:lnTo>
                  <a:pt x="0" y="205308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1988540" y="1435320"/>
            <a:ext cx="2156760" cy="2188080"/>
          </a:xfrm>
          <a:custGeom>
            <a:avLst/>
            <a:gdLst/>
            <a:ahLst/>
            <a:cxnLst/>
            <a:rect l="l" t="t" r="r" b="b"/>
            <a:pathLst>
              <a:path w="2156760" h="2188080">
                <a:moveTo>
                  <a:pt x="0" y="0"/>
                </a:moveTo>
                <a:lnTo>
                  <a:pt x="2156760" y="0"/>
                </a:lnTo>
                <a:lnTo>
                  <a:pt x="2156760" y="2188080"/>
                </a:lnTo>
                <a:lnTo>
                  <a:pt x="0" y="218808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5351120" y="1649160"/>
            <a:ext cx="1529280" cy="1972620"/>
          </a:xfrm>
          <a:custGeom>
            <a:avLst/>
            <a:gdLst/>
            <a:ahLst/>
            <a:cxnLst/>
            <a:rect l="l" t="t" r="r" b="b"/>
            <a:pathLst>
              <a:path w="1529280" h="1972620">
                <a:moveTo>
                  <a:pt x="0" y="0"/>
                </a:moveTo>
                <a:lnTo>
                  <a:pt x="1529280" y="0"/>
                </a:lnTo>
                <a:lnTo>
                  <a:pt x="1529280" y="1972620"/>
                </a:lnTo>
                <a:lnTo>
                  <a:pt x="0" y="197262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81360" y="694427"/>
            <a:ext cx="5416380" cy="530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fa-IR" sz="4800" b="1" spc="898" dirty="0">
                <a:solidFill>
                  <a:srgbClr val="000000"/>
                </a:solidFill>
                <a:latin typeface="Arimo Bold"/>
                <a:cs typeface="B Nazanin" panose="00000700000000000000" pitchFamily="2" charset="-78"/>
              </a:rPr>
              <a:t>فهرست مطالب</a:t>
            </a:r>
            <a:endParaRPr lang="en-US" sz="4800" b="1" spc="898" dirty="0">
              <a:solidFill>
                <a:srgbClr val="000000"/>
              </a:solidFill>
              <a:latin typeface="Arimo Bold"/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5195070" y="536490"/>
            <a:ext cx="7788960" cy="808380"/>
          </a:xfrm>
          <a:custGeom>
            <a:avLst/>
            <a:gdLst/>
            <a:ahLst/>
            <a:cxnLst/>
            <a:rect l="l" t="t" r="r" b="b"/>
            <a:pathLst>
              <a:path w="7788960" h="808380">
                <a:moveTo>
                  <a:pt x="0" y="0"/>
                </a:moveTo>
                <a:lnTo>
                  <a:pt x="7788960" y="0"/>
                </a:lnTo>
                <a:lnTo>
                  <a:pt x="7788960" y="808380"/>
                </a:lnTo>
                <a:lnTo>
                  <a:pt x="0" y="8083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8955900" y="2668140"/>
            <a:ext cx="1976940" cy="1256040"/>
            <a:chOff x="0" y="0"/>
            <a:chExt cx="2635920" cy="16747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635885" cy="1674622"/>
            </a:xfrm>
            <a:custGeom>
              <a:avLst/>
              <a:gdLst/>
              <a:ahLst/>
              <a:cxnLst/>
              <a:rect l="l" t="t" r="r" b="b"/>
              <a:pathLst>
                <a:path w="2635885" h="1674622">
                  <a:moveTo>
                    <a:pt x="0" y="0"/>
                  </a:moveTo>
                  <a:lnTo>
                    <a:pt x="1798447" y="0"/>
                  </a:lnTo>
                  <a:lnTo>
                    <a:pt x="2635885" y="837311"/>
                  </a:lnTo>
                  <a:lnTo>
                    <a:pt x="1798447" y="1674622"/>
                  </a:lnTo>
                  <a:lnTo>
                    <a:pt x="0" y="1674622"/>
                  </a:lnTo>
                  <a:close/>
                </a:path>
              </a:pathLst>
            </a:custGeom>
            <a:solidFill>
              <a:srgbClr val="71A675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635920" cy="17128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7920"/>
                </a:lnSpc>
              </a:pPr>
              <a:r>
                <a:rPr lang="en-US" sz="6600" spc="-1">
                  <a:solidFill>
                    <a:srgbClr val="FFFFFF"/>
                  </a:solidFill>
                  <a:latin typeface="Arimo Bold"/>
                  <a:cs typeface="B Nazanin" panose="00000700000000000000" pitchFamily="2" charset="-78"/>
                </a:rPr>
                <a:t>01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201400" y="2628135"/>
            <a:ext cx="4405500" cy="2160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262626"/>
                </a:solidFill>
                <a:latin typeface="Arimo Bold"/>
                <a:cs typeface="B Nazanin" panose="00000700000000000000" pitchFamily="2" charset="-78"/>
              </a:rPr>
              <a:t>برای وارد کردن متن عنوان اینجا را کلیک کنید</a:t>
            </a:r>
          </a:p>
          <a:p>
            <a:pPr algn="r" rtl="1">
              <a:lnSpc>
                <a:spcPts val="4320"/>
              </a:lnSpc>
            </a:pPr>
            <a:r>
              <a:rPr lang="fa-IR" sz="2400" spc="-1" dirty="0">
                <a:solidFill>
                  <a:srgbClr val="262626"/>
                </a:solidFill>
                <a:latin typeface="Arimo"/>
                <a:cs typeface="B Nazanin" panose="00000700000000000000" pitchFamily="2" charset="-78"/>
              </a:rPr>
              <a:t>برای افزودن عنوان خود اینجا را کلیک کنید</a:t>
            </a:r>
            <a:endParaRPr lang="en-US" sz="2400" spc="-1" dirty="0">
              <a:solidFill>
                <a:srgbClr val="262626"/>
              </a:solidFill>
              <a:latin typeface="Arimo"/>
              <a:cs typeface="B Nazanin" panose="000007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8955900" y="5609520"/>
            <a:ext cx="1976940" cy="1256040"/>
            <a:chOff x="0" y="0"/>
            <a:chExt cx="2635920" cy="16747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635885" cy="1674622"/>
            </a:xfrm>
            <a:custGeom>
              <a:avLst/>
              <a:gdLst/>
              <a:ahLst/>
              <a:cxnLst/>
              <a:rect l="l" t="t" r="r" b="b"/>
              <a:pathLst>
                <a:path w="2635885" h="1674622">
                  <a:moveTo>
                    <a:pt x="0" y="0"/>
                  </a:moveTo>
                  <a:lnTo>
                    <a:pt x="1798447" y="0"/>
                  </a:lnTo>
                  <a:lnTo>
                    <a:pt x="2635885" y="837311"/>
                  </a:lnTo>
                  <a:lnTo>
                    <a:pt x="1798447" y="1674622"/>
                  </a:lnTo>
                  <a:lnTo>
                    <a:pt x="0" y="1674622"/>
                  </a:lnTo>
                  <a:close/>
                </a:path>
              </a:pathLst>
            </a:custGeom>
            <a:solidFill>
              <a:srgbClr val="71A675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2635920" cy="17128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7920"/>
                </a:lnSpc>
              </a:pPr>
              <a:r>
                <a:rPr lang="en-US" sz="6600" spc="-1">
                  <a:solidFill>
                    <a:srgbClr val="FFFFFF"/>
                  </a:solidFill>
                  <a:latin typeface="Arimo Bold"/>
                  <a:cs typeface="B Nazanin" panose="00000700000000000000" pitchFamily="2" charset="-78"/>
                </a:rPr>
                <a:t>03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1201400" y="5569515"/>
            <a:ext cx="4405500" cy="2160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262626"/>
                </a:solidFill>
                <a:latin typeface="Arimo Bold"/>
                <a:cs typeface="B Nazanin" panose="00000700000000000000" pitchFamily="2" charset="-78"/>
              </a:rPr>
              <a:t>برای وارد کردن متن عنوان اینجا را کلیک کنید</a:t>
            </a:r>
          </a:p>
          <a:p>
            <a:pPr algn="r" rtl="1">
              <a:lnSpc>
                <a:spcPts val="4320"/>
              </a:lnSpc>
            </a:pPr>
            <a:r>
              <a:rPr lang="fa-IR" sz="2400" spc="-1" dirty="0">
                <a:solidFill>
                  <a:srgbClr val="262626"/>
                </a:solidFill>
                <a:latin typeface="Arimo"/>
                <a:cs typeface="B Nazanin" panose="00000700000000000000" pitchFamily="2" charset="-78"/>
              </a:rPr>
              <a:t>برای افزودن عنوان خود اینجا را کلیک کنید</a:t>
            </a:r>
            <a:endParaRPr lang="en-US" sz="2400" spc="-1" dirty="0">
              <a:solidFill>
                <a:srgbClr val="262626"/>
              </a:solidFill>
              <a:latin typeface="Arimo"/>
              <a:cs typeface="B Nazanin" panose="000007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6977880" y="4031072"/>
            <a:ext cx="2166120" cy="1305674"/>
            <a:chOff x="0" y="-66277"/>
            <a:chExt cx="2888160" cy="1740899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635885" cy="1674622"/>
            </a:xfrm>
            <a:custGeom>
              <a:avLst/>
              <a:gdLst/>
              <a:ahLst/>
              <a:cxnLst/>
              <a:rect l="l" t="t" r="r" b="b"/>
              <a:pathLst>
                <a:path w="2635885" h="1674622">
                  <a:moveTo>
                    <a:pt x="2635885" y="0"/>
                  </a:moveTo>
                  <a:lnTo>
                    <a:pt x="837438" y="0"/>
                  </a:lnTo>
                  <a:lnTo>
                    <a:pt x="0" y="837311"/>
                  </a:lnTo>
                  <a:lnTo>
                    <a:pt x="837438" y="1674622"/>
                  </a:lnTo>
                  <a:lnTo>
                    <a:pt x="2635885" y="1674622"/>
                  </a:lnTo>
                  <a:close/>
                </a:path>
              </a:pathLst>
            </a:custGeom>
            <a:solidFill>
              <a:srgbClr val="589461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252240" y="-66277"/>
              <a:ext cx="2635920" cy="17128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7920"/>
                </a:lnSpc>
              </a:pPr>
              <a:r>
                <a:rPr lang="en-US" sz="6600" spc="-1" dirty="0">
                  <a:solidFill>
                    <a:srgbClr val="FFFFFF"/>
                  </a:solidFill>
                  <a:latin typeface="Arimo Bold"/>
                  <a:cs typeface="B Nazanin" panose="00000700000000000000" pitchFamily="2" charset="-78"/>
                </a:rPr>
                <a:t>02</a:t>
              </a: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2314620" y="4126635"/>
            <a:ext cx="4405500" cy="2160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320"/>
              </a:lnSpc>
            </a:pPr>
            <a:r>
              <a:rPr lang="fa-IR" sz="3000" spc="-1" dirty="0">
                <a:solidFill>
                  <a:srgbClr val="262626"/>
                </a:solidFill>
                <a:latin typeface="Arimo Bold"/>
                <a:cs typeface="B Nazanin" panose="00000700000000000000" pitchFamily="2" charset="-78"/>
              </a:rPr>
              <a:t>برای وارد کردن متن عنوان اینجا را کلیک کنید</a:t>
            </a:r>
          </a:p>
          <a:p>
            <a:pPr algn="r">
              <a:lnSpc>
                <a:spcPts val="4320"/>
              </a:lnSpc>
            </a:pPr>
            <a:r>
              <a:rPr lang="fa-IR" sz="2400" spc="-1" dirty="0">
                <a:solidFill>
                  <a:srgbClr val="262626"/>
                </a:solidFill>
                <a:latin typeface="Arimo"/>
                <a:cs typeface="B Nazanin" panose="00000700000000000000" pitchFamily="2" charset="-78"/>
              </a:rPr>
              <a:t>برای افزودن عنوان خود اینجا را کلیک کنید</a:t>
            </a:r>
            <a:endParaRPr lang="en-US" sz="2400" spc="-1" dirty="0">
              <a:solidFill>
                <a:srgbClr val="262626"/>
              </a:solidFill>
              <a:latin typeface="Arimo"/>
              <a:cs typeface="B Nazanin" panose="00000700000000000000" pitchFamily="2" charset="-78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6977880" y="6921428"/>
            <a:ext cx="2236496" cy="1335638"/>
            <a:chOff x="0" y="-106229"/>
            <a:chExt cx="2981995" cy="1780851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635885" cy="1674622"/>
            </a:xfrm>
            <a:custGeom>
              <a:avLst/>
              <a:gdLst/>
              <a:ahLst/>
              <a:cxnLst/>
              <a:rect l="l" t="t" r="r" b="b"/>
              <a:pathLst>
                <a:path w="2635885" h="1674622">
                  <a:moveTo>
                    <a:pt x="2635885" y="0"/>
                  </a:moveTo>
                  <a:lnTo>
                    <a:pt x="837438" y="0"/>
                  </a:lnTo>
                  <a:lnTo>
                    <a:pt x="0" y="837311"/>
                  </a:lnTo>
                  <a:lnTo>
                    <a:pt x="837438" y="1674622"/>
                  </a:lnTo>
                  <a:lnTo>
                    <a:pt x="2635885" y="1674622"/>
                  </a:lnTo>
                  <a:close/>
                </a:path>
              </a:pathLst>
            </a:custGeom>
            <a:solidFill>
              <a:srgbClr val="71A675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346075" y="-106229"/>
              <a:ext cx="2635920" cy="17128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7920"/>
                </a:lnSpc>
              </a:pPr>
              <a:r>
                <a:rPr lang="en-US" sz="6600" spc="-1" dirty="0">
                  <a:solidFill>
                    <a:srgbClr val="FFFFFF"/>
                  </a:solidFill>
                  <a:latin typeface="Arimo Bold"/>
                  <a:cs typeface="B Nazanin" panose="00000700000000000000" pitchFamily="2" charset="-78"/>
                </a:rPr>
                <a:t>04</a:t>
              </a: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2314620" y="7046955"/>
            <a:ext cx="4405500" cy="2160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320"/>
              </a:lnSpc>
            </a:pPr>
            <a:r>
              <a:rPr lang="fa-IR" sz="3000" spc="-1" dirty="0">
                <a:solidFill>
                  <a:srgbClr val="262626"/>
                </a:solidFill>
                <a:latin typeface="Arimo Bold"/>
                <a:cs typeface="B Nazanin" panose="00000700000000000000" pitchFamily="2" charset="-78"/>
              </a:rPr>
              <a:t>برای وارد کردن متن عنوان اینجا را کلیک کنید</a:t>
            </a:r>
          </a:p>
          <a:p>
            <a:pPr algn="r">
              <a:lnSpc>
                <a:spcPts val="4320"/>
              </a:lnSpc>
            </a:pPr>
            <a:r>
              <a:rPr lang="fa-IR" sz="2400" spc="-1" dirty="0">
                <a:solidFill>
                  <a:srgbClr val="262626"/>
                </a:solidFill>
                <a:latin typeface="Arimo"/>
                <a:cs typeface="B Nazanin" panose="00000700000000000000" pitchFamily="2" charset="-78"/>
              </a:rPr>
              <a:t>برای افزودن عنوان خود اینجا را کلیک کنید</a:t>
            </a:r>
            <a:endParaRPr lang="en-US" sz="2400" spc="-1" dirty="0">
              <a:solidFill>
                <a:srgbClr val="262626"/>
              </a:solidFill>
              <a:latin typeface="Arimo"/>
              <a:cs typeface="B Nazanin" panose="000007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13220280" y="7168500"/>
            <a:ext cx="5067360" cy="3118500"/>
          </a:xfrm>
          <a:custGeom>
            <a:avLst/>
            <a:gdLst/>
            <a:ahLst/>
            <a:cxnLst/>
            <a:rect l="l" t="t" r="r" b="b"/>
            <a:pathLst>
              <a:path w="5067360" h="3118500">
                <a:moveTo>
                  <a:pt x="0" y="0"/>
                </a:moveTo>
                <a:lnTo>
                  <a:pt x="5067360" y="0"/>
                </a:lnTo>
                <a:lnTo>
                  <a:pt x="5067360" y="3118500"/>
                </a:lnTo>
                <a:lnTo>
                  <a:pt x="0" y="31185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07" r="-107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314140" y="1001268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14457420" y="8383500"/>
            <a:ext cx="3844800" cy="1922400"/>
          </a:xfrm>
          <a:custGeom>
            <a:avLst/>
            <a:gdLst/>
            <a:ahLst/>
            <a:cxnLst/>
            <a:rect l="l" t="t" r="r" b="b"/>
            <a:pathLst>
              <a:path w="3844800" h="1922400">
                <a:moveTo>
                  <a:pt x="3844800" y="0"/>
                </a:moveTo>
                <a:lnTo>
                  <a:pt x="0" y="0"/>
                </a:lnTo>
                <a:lnTo>
                  <a:pt x="0" y="1922400"/>
                </a:lnTo>
                <a:lnTo>
                  <a:pt x="3844800" y="1922400"/>
                </a:lnTo>
                <a:lnTo>
                  <a:pt x="3844800" y="0"/>
                </a:lnTo>
                <a:close/>
              </a:path>
            </a:pathLst>
          </a:custGeom>
          <a:blipFill>
            <a:blip r:embed="rId11"/>
            <a:stretch>
              <a:fillRect t="-185" b="-185"/>
            </a:stretch>
          </a:blipFill>
        </p:spPr>
      </p:sp>
      <p:sp>
        <p:nvSpPr>
          <p:cNvPr id="14" name="Freeform 2">
            <a:extLst>
              <a:ext uri="{FF2B5EF4-FFF2-40B4-BE49-F238E27FC236}">
                <a16:creationId xmlns:a16="http://schemas.microsoft.com/office/drawing/2014/main" id="{3051F706-2344-0BE1-F12A-2E84D76BDEE4}"/>
              </a:ext>
            </a:extLst>
          </p:cNvPr>
          <p:cNvSpPr/>
          <p:nvPr/>
        </p:nvSpPr>
        <p:spPr>
          <a:xfrm>
            <a:off x="471420" y="1333500"/>
            <a:ext cx="17830800" cy="193320"/>
          </a:xfrm>
          <a:custGeom>
            <a:avLst/>
            <a:gdLst/>
            <a:ahLst/>
            <a:cxnLst/>
            <a:rect l="l" t="t" r="r" b="b"/>
            <a:pathLst>
              <a:path w="17830800" h="372600">
                <a:moveTo>
                  <a:pt x="0" y="0"/>
                </a:moveTo>
                <a:lnTo>
                  <a:pt x="17830800" y="0"/>
                </a:lnTo>
                <a:lnTo>
                  <a:pt x="17830800" y="372600"/>
                </a:lnTo>
                <a:lnTo>
                  <a:pt x="0" y="372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C17DE154-AEA8-BEBE-559A-896F1EA49DBC}"/>
              </a:ext>
            </a:extLst>
          </p:cNvPr>
          <p:cNvSpPr txBox="1">
            <a:spLocks/>
          </p:cNvSpPr>
          <p:nvPr/>
        </p:nvSpPr>
        <p:spPr>
          <a:xfrm>
            <a:off x="1752600" y="289844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00B05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00B050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6" name="Freeform 12">
            <a:extLst>
              <a:ext uri="{FF2B5EF4-FFF2-40B4-BE49-F238E27FC236}">
                <a16:creationId xmlns:a16="http://schemas.microsoft.com/office/drawing/2014/main" id="{6492B440-D10F-0255-8C1C-15B7EC16061A}"/>
              </a:ext>
            </a:extLst>
          </p:cNvPr>
          <p:cNvSpPr/>
          <p:nvPr/>
        </p:nvSpPr>
        <p:spPr>
          <a:xfrm>
            <a:off x="6239700" y="2393056"/>
            <a:ext cx="784620" cy="786780"/>
          </a:xfrm>
          <a:custGeom>
            <a:avLst/>
            <a:gdLst/>
            <a:ahLst/>
            <a:cxnLst/>
            <a:rect l="l" t="t" r="r" b="b"/>
            <a:pathLst>
              <a:path w="784620" h="786780">
                <a:moveTo>
                  <a:pt x="0" y="0"/>
                </a:moveTo>
                <a:lnTo>
                  <a:pt x="784620" y="0"/>
                </a:lnTo>
                <a:lnTo>
                  <a:pt x="784620" y="786780"/>
                </a:lnTo>
                <a:lnTo>
                  <a:pt x="0" y="7867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3">
            <a:extLst>
              <a:ext uri="{FF2B5EF4-FFF2-40B4-BE49-F238E27FC236}">
                <a16:creationId xmlns:a16="http://schemas.microsoft.com/office/drawing/2014/main" id="{CD2CD45B-71C5-5CD5-6103-2BE54E8DAE54}"/>
              </a:ext>
            </a:extLst>
          </p:cNvPr>
          <p:cNvSpPr/>
          <p:nvPr/>
        </p:nvSpPr>
        <p:spPr>
          <a:xfrm>
            <a:off x="4982040" y="2498896"/>
            <a:ext cx="784620" cy="575100"/>
          </a:xfrm>
          <a:custGeom>
            <a:avLst/>
            <a:gdLst/>
            <a:ahLst/>
            <a:cxnLst/>
            <a:rect l="l" t="t" r="r" b="b"/>
            <a:pathLst>
              <a:path w="784620" h="575100">
                <a:moveTo>
                  <a:pt x="0" y="0"/>
                </a:moveTo>
                <a:lnTo>
                  <a:pt x="784620" y="0"/>
                </a:lnTo>
                <a:lnTo>
                  <a:pt x="784620" y="575100"/>
                </a:lnTo>
                <a:lnTo>
                  <a:pt x="0" y="5751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4">
            <a:extLst>
              <a:ext uri="{FF2B5EF4-FFF2-40B4-BE49-F238E27FC236}">
                <a16:creationId xmlns:a16="http://schemas.microsoft.com/office/drawing/2014/main" id="{A598743C-96DB-C9C1-AF98-B7F7132B4605}"/>
              </a:ext>
            </a:extLst>
          </p:cNvPr>
          <p:cNvSpPr/>
          <p:nvPr/>
        </p:nvSpPr>
        <p:spPr>
          <a:xfrm>
            <a:off x="6242940" y="6933916"/>
            <a:ext cx="469800" cy="1061640"/>
          </a:xfrm>
          <a:custGeom>
            <a:avLst/>
            <a:gdLst/>
            <a:ahLst/>
            <a:cxnLst/>
            <a:rect l="l" t="t" r="r" b="b"/>
            <a:pathLst>
              <a:path w="469800" h="1061640">
                <a:moveTo>
                  <a:pt x="0" y="0"/>
                </a:moveTo>
                <a:lnTo>
                  <a:pt x="469800" y="0"/>
                </a:lnTo>
                <a:lnTo>
                  <a:pt x="469800" y="1061640"/>
                </a:lnTo>
                <a:lnTo>
                  <a:pt x="0" y="106164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5">
            <a:extLst>
              <a:ext uri="{FF2B5EF4-FFF2-40B4-BE49-F238E27FC236}">
                <a16:creationId xmlns:a16="http://schemas.microsoft.com/office/drawing/2014/main" id="{65DD9D8E-919C-272B-10D3-BECF8B0155DD}"/>
              </a:ext>
            </a:extLst>
          </p:cNvPr>
          <p:cNvSpPr/>
          <p:nvPr/>
        </p:nvSpPr>
        <p:spPr>
          <a:xfrm>
            <a:off x="11231601" y="5625907"/>
            <a:ext cx="772458" cy="772458"/>
          </a:xfrm>
          <a:custGeom>
            <a:avLst/>
            <a:gdLst/>
            <a:ahLst/>
            <a:cxnLst/>
            <a:rect l="l" t="t" r="r" b="b"/>
            <a:pathLst>
              <a:path w="772458" h="772458">
                <a:moveTo>
                  <a:pt x="0" y="0"/>
                </a:moveTo>
                <a:lnTo>
                  <a:pt x="772458" y="0"/>
                </a:lnTo>
                <a:lnTo>
                  <a:pt x="772458" y="772458"/>
                </a:lnTo>
                <a:lnTo>
                  <a:pt x="0" y="772458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16">
            <a:extLst>
              <a:ext uri="{FF2B5EF4-FFF2-40B4-BE49-F238E27FC236}">
                <a16:creationId xmlns:a16="http://schemas.microsoft.com/office/drawing/2014/main" id="{7B50C1A7-A96B-5BB3-EC0F-2777583452D4}"/>
              </a:ext>
            </a:extLst>
          </p:cNvPr>
          <p:cNvSpPr/>
          <p:nvPr/>
        </p:nvSpPr>
        <p:spPr>
          <a:xfrm>
            <a:off x="4972320" y="7116436"/>
            <a:ext cx="696600" cy="696600"/>
          </a:xfrm>
          <a:custGeom>
            <a:avLst/>
            <a:gdLst/>
            <a:ahLst/>
            <a:cxnLst/>
            <a:rect l="l" t="t" r="r" b="b"/>
            <a:pathLst>
              <a:path w="696600" h="696600">
                <a:moveTo>
                  <a:pt x="0" y="0"/>
                </a:moveTo>
                <a:lnTo>
                  <a:pt x="696600" y="0"/>
                </a:lnTo>
                <a:lnTo>
                  <a:pt x="696600" y="696600"/>
                </a:lnTo>
                <a:lnTo>
                  <a:pt x="0" y="69660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17">
            <a:extLst>
              <a:ext uri="{FF2B5EF4-FFF2-40B4-BE49-F238E27FC236}">
                <a16:creationId xmlns:a16="http://schemas.microsoft.com/office/drawing/2014/main" id="{F1B7C1BB-E8C2-0DA5-D7CE-8AD0026AC96C}"/>
              </a:ext>
            </a:extLst>
          </p:cNvPr>
          <p:cNvSpPr/>
          <p:nvPr/>
        </p:nvSpPr>
        <p:spPr>
          <a:xfrm>
            <a:off x="8689140" y="5617936"/>
            <a:ext cx="691200" cy="679860"/>
          </a:xfrm>
          <a:custGeom>
            <a:avLst/>
            <a:gdLst/>
            <a:ahLst/>
            <a:cxnLst/>
            <a:rect l="l" t="t" r="r" b="b"/>
            <a:pathLst>
              <a:path w="691200" h="679860">
                <a:moveTo>
                  <a:pt x="0" y="0"/>
                </a:moveTo>
                <a:lnTo>
                  <a:pt x="691200" y="0"/>
                </a:lnTo>
                <a:lnTo>
                  <a:pt x="691200" y="679860"/>
                </a:lnTo>
                <a:lnTo>
                  <a:pt x="0" y="67986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18">
            <a:extLst>
              <a:ext uri="{FF2B5EF4-FFF2-40B4-BE49-F238E27FC236}">
                <a16:creationId xmlns:a16="http://schemas.microsoft.com/office/drawing/2014/main" id="{7FBE734B-8161-AE52-C8ED-77447FB0C9C9}"/>
              </a:ext>
            </a:extLst>
          </p:cNvPr>
          <p:cNvSpPr/>
          <p:nvPr/>
        </p:nvSpPr>
        <p:spPr>
          <a:xfrm>
            <a:off x="13665240" y="5554756"/>
            <a:ext cx="696600" cy="694440"/>
          </a:xfrm>
          <a:custGeom>
            <a:avLst/>
            <a:gdLst/>
            <a:ahLst/>
            <a:cxnLst/>
            <a:rect l="l" t="t" r="r" b="b"/>
            <a:pathLst>
              <a:path w="696600" h="694440">
                <a:moveTo>
                  <a:pt x="0" y="0"/>
                </a:moveTo>
                <a:lnTo>
                  <a:pt x="696600" y="0"/>
                </a:lnTo>
                <a:lnTo>
                  <a:pt x="696600" y="694440"/>
                </a:lnTo>
                <a:lnTo>
                  <a:pt x="0" y="69444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19">
            <a:extLst>
              <a:ext uri="{FF2B5EF4-FFF2-40B4-BE49-F238E27FC236}">
                <a16:creationId xmlns:a16="http://schemas.microsoft.com/office/drawing/2014/main" id="{3C168075-23FE-8A9F-878D-87CF2F667F51}"/>
              </a:ext>
            </a:extLst>
          </p:cNvPr>
          <p:cNvSpPr/>
          <p:nvPr/>
        </p:nvSpPr>
        <p:spPr>
          <a:xfrm>
            <a:off x="7497360" y="2433016"/>
            <a:ext cx="707400" cy="707400"/>
          </a:xfrm>
          <a:custGeom>
            <a:avLst/>
            <a:gdLst/>
            <a:ahLst/>
            <a:cxnLst/>
            <a:rect l="l" t="t" r="r" b="b"/>
            <a:pathLst>
              <a:path w="707400" h="707400">
                <a:moveTo>
                  <a:pt x="0" y="0"/>
                </a:moveTo>
                <a:lnTo>
                  <a:pt x="707400" y="0"/>
                </a:lnTo>
                <a:lnTo>
                  <a:pt x="707400" y="707400"/>
                </a:lnTo>
                <a:lnTo>
                  <a:pt x="0" y="70740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0">
            <a:extLst>
              <a:ext uri="{FF2B5EF4-FFF2-40B4-BE49-F238E27FC236}">
                <a16:creationId xmlns:a16="http://schemas.microsoft.com/office/drawing/2014/main" id="{97B82B38-50D3-ADA9-93E8-76E9E03E0D49}"/>
              </a:ext>
            </a:extLst>
          </p:cNvPr>
          <p:cNvSpPr/>
          <p:nvPr/>
        </p:nvSpPr>
        <p:spPr>
          <a:xfrm>
            <a:off x="8677530" y="2432206"/>
            <a:ext cx="707400" cy="707940"/>
          </a:xfrm>
          <a:custGeom>
            <a:avLst/>
            <a:gdLst/>
            <a:ahLst/>
            <a:cxnLst/>
            <a:rect l="l" t="t" r="r" b="b"/>
            <a:pathLst>
              <a:path w="707400" h="707940">
                <a:moveTo>
                  <a:pt x="0" y="0"/>
                </a:moveTo>
                <a:lnTo>
                  <a:pt x="707400" y="0"/>
                </a:lnTo>
                <a:lnTo>
                  <a:pt x="707400" y="707940"/>
                </a:lnTo>
                <a:lnTo>
                  <a:pt x="0" y="70794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1">
            <a:extLst>
              <a:ext uri="{FF2B5EF4-FFF2-40B4-BE49-F238E27FC236}">
                <a16:creationId xmlns:a16="http://schemas.microsoft.com/office/drawing/2014/main" id="{EB7B9DD9-DBF0-2224-90B2-F2373F6887D1}"/>
              </a:ext>
            </a:extLst>
          </p:cNvPr>
          <p:cNvSpPr/>
          <p:nvPr/>
        </p:nvSpPr>
        <p:spPr>
          <a:xfrm>
            <a:off x="7286220" y="7082416"/>
            <a:ext cx="769500" cy="765180"/>
          </a:xfrm>
          <a:custGeom>
            <a:avLst/>
            <a:gdLst/>
            <a:ahLst/>
            <a:cxnLst/>
            <a:rect l="l" t="t" r="r" b="b"/>
            <a:pathLst>
              <a:path w="769500" h="765180">
                <a:moveTo>
                  <a:pt x="0" y="0"/>
                </a:moveTo>
                <a:lnTo>
                  <a:pt x="769500" y="0"/>
                </a:lnTo>
                <a:lnTo>
                  <a:pt x="769500" y="765180"/>
                </a:lnTo>
                <a:lnTo>
                  <a:pt x="0" y="76518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2">
            <a:extLst>
              <a:ext uri="{FF2B5EF4-FFF2-40B4-BE49-F238E27FC236}">
                <a16:creationId xmlns:a16="http://schemas.microsoft.com/office/drawing/2014/main" id="{46C7D10F-B897-3849-F902-B152242C91E8}"/>
              </a:ext>
            </a:extLst>
          </p:cNvPr>
          <p:cNvSpPr/>
          <p:nvPr/>
        </p:nvSpPr>
        <p:spPr>
          <a:xfrm>
            <a:off x="9857970" y="2360926"/>
            <a:ext cx="851580" cy="851040"/>
          </a:xfrm>
          <a:custGeom>
            <a:avLst/>
            <a:gdLst/>
            <a:ahLst/>
            <a:cxnLst/>
            <a:rect l="l" t="t" r="r" b="b"/>
            <a:pathLst>
              <a:path w="851580" h="851040">
                <a:moveTo>
                  <a:pt x="0" y="0"/>
                </a:moveTo>
                <a:lnTo>
                  <a:pt x="851580" y="0"/>
                </a:lnTo>
                <a:lnTo>
                  <a:pt x="851580" y="851040"/>
                </a:lnTo>
                <a:lnTo>
                  <a:pt x="0" y="85104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3">
            <a:extLst>
              <a:ext uri="{FF2B5EF4-FFF2-40B4-BE49-F238E27FC236}">
                <a16:creationId xmlns:a16="http://schemas.microsoft.com/office/drawing/2014/main" id="{6FB4F846-ECB3-8971-FCA4-06659CF3FD20}"/>
              </a:ext>
            </a:extLst>
          </p:cNvPr>
          <p:cNvSpPr/>
          <p:nvPr/>
        </p:nvSpPr>
        <p:spPr>
          <a:xfrm>
            <a:off x="11183400" y="2291536"/>
            <a:ext cx="709560" cy="990360"/>
          </a:xfrm>
          <a:custGeom>
            <a:avLst/>
            <a:gdLst/>
            <a:ahLst/>
            <a:cxnLst/>
            <a:rect l="l" t="t" r="r" b="b"/>
            <a:pathLst>
              <a:path w="709560" h="990360">
                <a:moveTo>
                  <a:pt x="0" y="0"/>
                </a:moveTo>
                <a:lnTo>
                  <a:pt x="709560" y="0"/>
                </a:lnTo>
                <a:lnTo>
                  <a:pt x="709560" y="990360"/>
                </a:lnTo>
                <a:lnTo>
                  <a:pt x="0" y="99036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4">
            <a:extLst>
              <a:ext uri="{FF2B5EF4-FFF2-40B4-BE49-F238E27FC236}">
                <a16:creationId xmlns:a16="http://schemas.microsoft.com/office/drawing/2014/main" id="{75AE2D7E-1211-A695-4D7E-BE829519DDEA}"/>
              </a:ext>
            </a:extLst>
          </p:cNvPr>
          <p:cNvSpPr/>
          <p:nvPr/>
        </p:nvSpPr>
        <p:spPr>
          <a:xfrm>
            <a:off x="8629740" y="7055416"/>
            <a:ext cx="578340" cy="819180"/>
          </a:xfrm>
          <a:custGeom>
            <a:avLst/>
            <a:gdLst/>
            <a:ahLst/>
            <a:cxnLst/>
            <a:rect l="l" t="t" r="r" b="b"/>
            <a:pathLst>
              <a:path w="578340" h="819180">
                <a:moveTo>
                  <a:pt x="0" y="0"/>
                </a:moveTo>
                <a:lnTo>
                  <a:pt x="578340" y="0"/>
                </a:lnTo>
                <a:lnTo>
                  <a:pt x="578340" y="819180"/>
                </a:lnTo>
                <a:lnTo>
                  <a:pt x="0" y="81918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5">
            <a:extLst>
              <a:ext uri="{FF2B5EF4-FFF2-40B4-BE49-F238E27FC236}">
                <a16:creationId xmlns:a16="http://schemas.microsoft.com/office/drawing/2014/main" id="{3A89457A-D276-F6FB-A474-8A958A317B49}"/>
              </a:ext>
            </a:extLst>
          </p:cNvPr>
          <p:cNvSpPr/>
          <p:nvPr/>
        </p:nvSpPr>
        <p:spPr>
          <a:xfrm>
            <a:off x="6200326" y="5510483"/>
            <a:ext cx="977308" cy="893686"/>
          </a:xfrm>
          <a:custGeom>
            <a:avLst/>
            <a:gdLst/>
            <a:ahLst/>
            <a:cxnLst/>
            <a:rect l="l" t="t" r="r" b="b"/>
            <a:pathLst>
              <a:path w="977308" h="893686">
                <a:moveTo>
                  <a:pt x="0" y="0"/>
                </a:moveTo>
                <a:lnTo>
                  <a:pt x="977308" y="0"/>
                </a:lnTo>
                <a:lnTo>
                  <a:pt x="977308" y="893686"/>
                </a:lnTo>
                <a:lnTo>
                  <a:pt x="0" y="893686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26">
            <a:extLst>
              <a:ext uri="{FF2B5EF4-FFF2-40B4-BE49-F238E27FC236}">
                <a16:creationId xmlns:a16="http://schemas.microsoft.com/office/drawing/2014/main" id="{85166B2C-7F78-0F6A-F04C-B86583C56EFF}"/>
              </a:ext>
            </a:extLst>
          </p:cNvPr>
          <p:cNvSpPr/>
          <p:nvPr/>
        </p:nvSpPr>
        <p:spPr>
          <a:xfrm>
            <a:off x="3674160" y="5472136"/>
            <a:ext cx="790560" cy="740340"/>
          </a:xfrm>
          <a:custGeom>
            <a:avLst/>
            <a:gdLst/>
            <a:ahLst/>
            <a:cxnLst/>
            <a:rect l="l" t="t" r="r" b="b"/>
            <a:pathLst>
              <a:path w="790560" h="740340">
                <a:moveTo>
                  <a:pt x="0" y="0"/>
                </a:moveTo>
                <a:lnTo>
                  <a:pt x="790560" y="0"/>
                </a:lnTo>
                <a:lnTo>
                  <a:pt x="790560" y="740340"/>
                </a:lnTo>
                <a:lnTo>
                  <a:pt x="0" y="74034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27">
            <a:extLst>
              <a:ext uri="{FF2B5EF4-FFF2-40B4-BE49-F238E27FC236}">
                <a16:creationId xmlns:a16="http://schemas.microsoft.com/office/drawing/2014/main" id="{D073769D-9F96-05E4-1801-9C41D9DFA3E4}"/>
              </a:ext>
            </a:extLst>
          </p:cNvPr>
          <p:cNvSpPr/>
          <p:nvPr/>
        </p:nvSpPr>
        <p:spPr>
          <a:xfrm>
            <a:off x="3636360" y="7073776"/>
            <a:ext cx="761940" cy="761940"/>
          </a:xfrm>
          <a:custGeom>
            <a:avLst/>
            <a:gdLst/>
            <a:ahLst/>
            <a:cxnLst/>
            <a:rect l="l" t="t" r="r" b="b"/>
            <a:pathLst>
              <a:path w="761940" h="761940">
                <a:moveTo>
                  <a:pt x="0" y="0"/>
                </a:moveTo>
                <a:lnTo>
                  <a:pt x="761940" y="0"/>
                </a:lnTo>
                <a:lnTo>
                  <a:pt x="761940" y="761940"/>
                </a:lnTo>
                <a:lnTo>
                  <a:pt x="0" y="76194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28">
            <a:extLst>
              <a:ext uri="{FF2B5EF4-FFF2-40B4-BE49-F238E27FC236}">
                <a16:creationId xmlns:a16="http://schemas.microsoft.com/office/drawing/2014/main" id="{092DDFD2-8451-5F42-BEF1-5F924F52D2A7}"/>
              </a:ext>
            </a:extLst>
          </p:cNvPr>
          <p:cNvSpPr/>
          <p:nvPr/>
        </p:nvSpPr>
        <p:spPr>
          <a:xfrm>
            <a:off x="12092070" y="2291218"/>
            <a:ext cx="1164000" cy="1164335"/>
          </a:xfrm>
          <a:custGeom>
            <a:avLst/>
            <a:gdLst/>
            <a:ahLst/>
            <a:cxnLst/>
            <a:rect l="l" t="t" r="r" b="b"/>
            <a:pathLst>
              <a:path w="1164000" h="1164335">
                <a:moveTo>
                  <a:pt x="0" y="0"/>
                </a:moveTo>
                <a:lnTo>
                  <a:pt x="1164000" y="0"/>
                </a:lnTo>
                <a:lnTo>
                  <a:pt x="1164000" y="1164336"/>
                </a:lnTo>
                <a:lnTo>
                  <a:pt x="0" y="1164336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29">
            <a:extLst>
              <a:ext uri="{FF2B5EF4-FFF2-40B4-BE49-F238E27FC236}">
                <a16:creationId xmlns:a16="http://schemas.microsoft.com/office/drawing/2014/main" id="{F863BCD4-69B1-38E4-45EB-97F8BAB0259E}"/>
              </a:ext>
            </a:extLst>
          </p:cNvPr>
          <p:cNvSpPr/>
          <p:nvPr/>
        </p:nvSpPr>
        <p:spPr>
          <a:xfrm>
            <a:off x="13469220" y="2463796"/>
            <a:ext cx="816480" cy="820260"/>
          </a:xfrm>
          <a:custGeom>
            <a:avLst/>
            <a:gdLst/>
            <a:ahLst/>
            <a:cxnLst/>
            <a:rect l="l" t="t" r="r" b="b"/>
            <a:pathLst>
              <a:path w="816480" h="820260">
                <a:moveTo>
                  <a:pt x="0" y="0"/>
                </a:moveTo>
                <a:lnTo>
                  <a:pt x="816480" y="0"/>
                </a:lnTo>
                <a:lnTo>
                  <a:pt x="816480" y="820260"/>
                </a:lnTo>
                <a:lnTo>
                  <a:pt x="0" y="82026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0">
            <a:extLst>
              <a:ext uri="{FF2B5EF4-FFF2-40B4-BE49-F238E27FC236}">
                <a16:creationId xmlns:a16="http://schemas.microsoft.com/office/drawing/2014/main" id="{ED4AEEDE-C019-E798-4231-78A275CB3AC6}"/>
              </a:ext>
            </a:extLst>
          </p:cNvPr>
          <p:cNvSpPr/>
          <p:nvPr/>
        </p:nvSpPr>
        <p:spPr>
          <a:xfrm>
            <a:off x="11115360" y="7020856"/>
            <a:ext cx="717120" cy="853740"/>
          </a:xfrm>
          <a:custGeom>
            <a:avLst/>
            <a:gdLst/>
            <a:ahLst/>
            <a:cxnLst/>
            <a:rect l="l" t="t" r="r" b="b"/>
            <a:pathLst>
              <a:path w="717120" h="853740">
                <a:moveTo>
                  <a:pt x="0" y="0"/>
                </a:moveTo>
                <a:lnTo>
                  <a:pt x="717120" y="0"/>
                </a:lnTo>
                <a:lnTo>
                  <a:pt x="717120" y="853740"/>
                </a:lnTo>
                <a:lnTo>
                  <a:pt x="0" y="85374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1">
            <a:extLst>
              <a:ext uri="{FF2B5EF4-FFF2-40B4-BE49-F238E27FC236}">
                <a16:creationId xmlns:a16="http://schemas.microsoft.com/office/drawing/2014/main" id="{29BBDB0A-2EB2-6554-E209-0E4073C04A19}"/>
              </a:ext>
            </a:extLst>
          </p:cNvPr>
          <p:cNvSpPr/>
          <p:nvPr/>
        </p:nvSpPr>
        <p:spPr>
          <a:xfrm>
            <a:off x="9803160" y="7020856"/>
            <a:ext cx="717120" cy="853740"/>
          </a:xfrm>
          <a:custGeom>
            <a:avLst/>
            <a:gdLst/>
            <a:ahLst/>
            <a:cxnLst/>
            <a:rect l="l" t="t" r="r" b="b"/>
            <a:pathLst>
              <a:path w="717120" h="853740">
                <a:moveTo>
                  <a:pt x="0" y="0"/>
                </a:moveTo>
                <a:lnTo>
                  <a:pt x="717120" y="0"/>
                </a:lnTo>
                <a:lnTo>
                  <a:pt x="717120" y="853740"/>
                </a:lnTo>
                <a:lnTo>
                  <a:pt x="0" y="85374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2">
            <a:extLst>
              <a:ext uri="{FF2B5EF4-FFF2-40B4-BE49-F238E27FC236}">
                <a16:creationId xmlns:a16="http://schemas.microsoft.com/office/drawing/2014/main" id="{D1EB8A53-4784-3F08-6293-AC62E38DD2CB}"/>
              </a:ext>
            </a:extLst>
          </p:cNvPr>
          <p:cNvSpPr/>
          <p:nvPr/>
        </p:nvSpPr>
        <p:spPr>
          <a:xfrm>
            <a:off x="12428100" y="7020856"/>
            <a:ext cx="717120" cy="853740"/>
          </a:xfrm>
          <a:custGeom>
            <a:avLst/>
            <a:gdLst/>
            <a:ahLst/>
            <a:cxnLst/>
            <a:rect l="l" t="t" r="r" b="b"/>
            <a:pathLst>
              <a:path w="717120" h="853740">
                <a:moveTo>
                  <a:pt x="0" y="0"/>
                </a:moveTo>
                <a:lnTo>
                  <a:pt x="717120" y="0"/>
                </a:lnTo>
                <a:lnTo>
                  <a:pt x="717120" y="853740"/>
                </a:lnTo>
                <a:lnTo>
                  <a:pt x="0" y="85374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3">
            <a:extLst>
              <a:ext uri="{FF2B5EF4-FFF2-40B4-BE49-F238E27FC236}">
                <a16:creationId xmlns:a16="http://schemas.microsoft.com/office/drawing/2014/main" id="{BF9917A3-CEA7-4D11-87E1-F10AE02F8F1F}"/>
              </a:ext>
            </a:extLst>
          </p:cNvPr>
          <p:cNvSpPr/>
          <p:nvPr/>
        </p:nvSpPr>
        <p:spPr>
          <a:xfrm>
            <a:off x="13740300" y="7020856"/>
            <a:ext cx="717120" cy="853740"/>
          </a:xfrm>
          <a:custGeom>
            <a:avLst/>
            <a:gdLst/>
            <a:ahLst/>
            <a:cxnLst/>
            <a:rect l="l" t="t" r="r" b="b"/>
            <a:pathLst>
              <a:path w="717120" h="853740">
                <a:moveTo>
                  <a:pt x="0" y="0"/>
                </a:moveTo>
                <a:lnTo>
                  <a:pt x="717120" y="0"/>
                </a:lnTo>
                <a:lnTo>
                  <a:pt x="717120" y="853740"/>
                </a:lnTo>
                <a:lnTo>
                  <a:pt x="0" y="85374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4">
            <a:extLst>
              <a:ext uri="{FF2B5EF4-FFF2-40B4-BE49-F238E27FC236}">
                <a16:creationId xmlns:a16="http://schemas.microsoft.com/office/drawing/2014/main" id="{BB2764D5-E9D4-A81C-29B4-EA346A8C31E5}"/>
              </a:ext>
            </a:extLst>
          </p:cNvPr>
          <p:cNvSpPr/>
          <p:nvPr/>
        </p:nvSpPr>
        <p:spPr>
          <a:xfrm>
            <a:off x="3599100" y="2373076"/>
            <a:ext cx="906120" cy="924480"/>
          </a:xfrm>
          <a:custGeom>
            <a:avLst/>
            <a:gdLst/>
            <a:ahLst/>
            <a:cxnLst/>
            <a:rect l="l" t="t" r="r" b="b"/>
            <a:pathLst>
              <a:path w="906120" h="924480">
                <a:moveTo>
                  <a:pt x="0" y="0"/>
                </a:moveTo>
                <a:lnTo>
                  <a:pt x="906120" y="0"/>
                </a:lnTo>
                <a:lnTo>
                  <a:pt x="90612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5">
            <a:extLst>
              <a:ext uri="{FF2B5EF4-FFF2-40B4-BE49-F238E27FC236}">
                <a16:creationId xmlns:a16="http://schemas.microsoft.com/office/drawing/2014/main" id="{B5F4DD2E-A4E5-428E-9902-3A9412A43CD3}"/>
              </a:ext>
            </a:extLst>
          </p:cNvPr>
          <p:cNvSpPr/>
          <p:nvPr/>
        </p:nvSpPr>
        <p:spPr>
          <a:xfrm>
            <a:off x="11121840" y="8283376"/>
            <a:ext cx="606420" cy="840240"/>
          </a:xfrm>
          <a:custGeom>
            <a:avLst/>
            <a:gdLst/>
            <a:ahLst/>
            <a:cxnLst/>
            <a:rect l="l" t="t" r="r" b="b"/>
            <a:pathLst>
              <a:path w="606420" h="840240">
                <a:moveTo>
                  <a:pt x="0" y="0"/>
                </a:moveTo>
                <a:lnTo>
                  <a:pt x="606420" y="0"/>
                </a:lnTo>
                <a:lnTo>
                  <a:pt x="606420" y="840240"/>
                </a:lnTo>
                <a:lnTo>
                  <a:pt x="0" y="84024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36">
            <a:extLst>
              <a:ext uri="{FF2B5EF4-FFF2-40B4-BE49-F238E27FC236}">
                <a16:creationId xmlns:a16="http://schemas.microsoft.com/office/drawing/2014/main" id="{7679F32C-E246-609A-1318-6CB6F9CC17A5}"/>
              </a:ext>
            </a:extLst>
          </p:cNvPr>
          <p:cNvSpPr/>
          <p:nvPr/>
        </p:nvSpPr>
        <p:spPr>
          <a:xfrm>
            <a:off x="3542940" y="3756016"/>
            <a:ext cx="966060" cy="961200"/>
          </a:xfrm>
          <a:custGeom>
            <a:avLst/>
            <a:gdLst/>
            <a:ahLst/>
            <a:cxnLst/>
            <a:rect l="l" t="t" r="r" b="b"/>
            <a:pathLst>
              <a:path w="966060" h="961200">
                <a:moveTo>
                  <a:pt x="0" y="0"/>
                </a:moveTo>
                <a:lnTo>
                  <a:pt x="966060" y="0"/>
                </a:lnTo>
                <a:lnTo>
                  <a:pt x="966060" y="961200"/>
                </a:lnTo>
                <a:lnTo>
                  <a:pt x="0" y="96120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37">
            <a:extLst>
              <a:ext uri="{FF2B5EF4-FFF2-40B4-BE49-F238E27FC236}">
                <a16:creationId xmlns:a16="http://schemas.microsoft.com/office/drawing/2014/main" id="{300DB19B-2A1B-F3D5-E866-9E8548D768D7}"/>
              </a:ext>
            </a:extLst>
          </p:cNvPr>
          <p:cNvSpPr/>
          <p:nvPr/>
        </p:nvSpPr>
        <p:spPr>
          <a:xfrm>
            <a:off x="3672000" y="8581996"/>
            <a:ext cx="743040" cy="662580"/>
          </a:xfrm>
          <a:custGeom>
            <a:avLst/>
            <a:gdLst/>
            <a:ahLst/>
            <a:cxnLst/>
            <a:rect l="l" t="t" r="r" b="b"/>
            <a:pathLst>
              <a:path w="743040" h="662580">
                <a:moveTo>
                  <a:pt x="0" y="0"/>
                </a:moveTo>
                <a:lnTo>
                  <a:pt x="743040" y="0"/>
                </a:lnTo>
                <a:lnTo>
                  <a:pt x="743040" y="662580"/>
                </a:lnTo>
                <a:lnTo>
                  <a:pt x="0" y="66258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38">
            <a:extLst>
              <a:ext uri="{FF2B5EF4-FFF2-40B4-BE49-F238E27FC236}">
                <a16:creationId xmlns:a16="http://schemas.microsoft.com/office/drawing/2014/main" id="{A84CA580-629A-F785-839A-57586BE9970C}"/>
              </a:ext>
            </a:extLst>
          </p:cNvPr>
          <p:cNvSpPr/>
          <p:nvPr/>
        </p:nvSpPr>
        <p:spPr>
          <a:xfrm>
            <a:off x="9720000" y="8406496"/>
            <a:ext cx="744120" cy="728460"/>
          </a:xfrm>
          <a:custGeom>
            <a:avLst/>
            <a:gdLst/>
            <a:ahLst/>
            <a:cxnLst/>
            <a:rect l="l" t="t" r="r" b="b"/>
            <a:pathLst>
              <a:path w="744120" h="728460">
                <a:moveTo>
                  <a:pt x="0" y="0"/>
                </a:moveTo>
                <a:lnTo>
                  <a:pt x="744120" y="0"/>
                </a:lnTo>
                <a:lnTo>
                  <a:pt x="744120" y="728460"/>
                </a:lnTo>
                <a:lnTo>
                  <a:pt x="0" y="72846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39">
            <a:extLst>
              <a:ext uri="{FF2B5EF4-FFF2-40B4-BE49-F238E27FC236}">
                <a16:creationId xmlns:a16="http://schemas.microsoft.com/office/drawing/2014/main" id="{54A0E4E1-4492-3F39-78AA-E2F9BBF17A58}"/>
              </a:ext>
            </a:extLst>
          </p:cNvPr>
          <p:cNvSpPr/>
          <p:nvPr/>
        </p:nvSpPr>
        <p:spPr>
          <a:xfrm>
            <a:off x="5000400" y="8467516"/>
            <a:ext cx="704160" cy="713340"/>
          </a:xfrm>
          <a:custGeom>
            <a:avLst/>
            <a:gdLst/>
            <a:ahLst/>
            <a:cxnLst/>
            <a:rect l="l" t="t" r="r" b="b"/>
            <a:pathLst>
              <a:path w="704160" h="713340">
                <a:moveTo>
                  <a:pt x="0" y="0"/>
                </a:moveTo>
                <a:lnTo>
                  <a:pt x="704160" y="0"/>
                </a:lnTo>
                <a:lnTo>
                  <a:pt x="704160" y="713340"/>
                </a:lnTo>
                <a:lnTo>
                  <a:pt x="0" y="71334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0">
            <a:extLst>
              <a:ext uri="{FF2B5EF4-FFF2-40B4-BE49-F238E27FC236}">
                <a16:creationId xmlns:a16="http://schemas.microsoft.com/office/drawing/2014/main" id="{91AFF14B-F51A-3B24-2796-C1077C33252E}"/>
              </a:ext>
            </a:extLst>
          </p:cNvPr>
          <p:cNvSpPr/>
          <p:nvPr/>
        </p:nvSpPr>
        <p:spPr>
          <a:xfrm>
            <a:off x="12402180" y="8500456"/>
            <a:ext cx="729540" cy="665280"/>
          </a:xfrm>
          <a:custGeom>
            <a:avLst/>
            <a:gdLst/>
            <a:ahLst/>
            <a:cxnLst/>
            <a:rect l="l" t="t" r="r" b="b"/>
            <a:pathLst>
              <a:path w="729540" h="665280">
                <a:moveTo>
                  <a:pt x="0" y="0"/>
                </a:moveTo>
                <a:lnTo>
                  <a:pt x="729540" y="0"/>
                </a:lnTo>
                <a:lnTo>
                  <a:pt x="729540" y="665280"/>
                </a:lnTo>
                <a:lnTo>
                  <a:pt x="0" y="66528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1">
            <a:extLst>
              <a:ext uri="{FF2B5EF4-FFF2-40B4-BE49-F238E27FC236}">
                <a16:creationId xmlns:a16="http://schemas.microsoft.com/office/drawing/2014/main" id="{FFCEC535-B747-B401-7E87-88B4DF1C9383}"/>
              </a:ext>
            </a:extLst>
          </p:cNvPr>
          <p:cNvSpPr/>
          <p:nvPr/>
        </p:nvSpPr>
        <p:spPr>
          <a:xfrm>
            <a:off x="6187860" y="8468596"/>
            <a:ext cx="618300" cy="730080"/>
          </a:xfrm>
          <a:custGeom>
            <a:avLst/>
            <a:gdLst/>
            <a:ahLst/>
            <a:cxnLst/>
            <a:rect l="l" t="t" r="r" b="b"/>
            <a:pathLst>
              <a:path w="618300" h="730080">
                <a:moveTo>
                  <a:pt x="0" y="0"/>
                </a:moveTo>
                <a:lnTo>
                  <a:pt x="618300" y="0"/>
                </a:lnTo>
                <a:lnTo>
                  <a:pt x="61830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2">
            <a:extLst>
              <a:ext uri="{FF2B5EF4-FFF2-40B4-BE49-F238E27FC236}">
                <a16:creationId xmlns:a16="http://schemas.microsoft.com/office/drawing/2014/main" id="{9AE406EE-92B2-3B31-E001-D14C886D1F2E}"/>
              </a:ext>
            </a:extLst>
          </p:cNvPr>
          <p:cNvSpPr/>
          <p:nvPr/>
        </p:nvSpPr>
        <p:spPr>
          <a:xfrm>
            <a:off x="13727880" y="8435116"/>
            <a:ext cx="713880" cy="726840"/>
          </a:xfrm>
          <a:custGeom>
            <a:avLst/>
            <a:gdLst/>
            <a:ahLst/>
            <a:cxnLst/>
            <a:rect l="l" t="t" r="r" b="b"/>
            <a:pathLst>
              <a:path w="713880" h="726840">
                <a:moveTo>
                  <a:pt x="0" y="0"/>
                </a:moveTo>
                <a:lnTo>
                  <a:pt x="713880" y="0"/>
                </a:lnTo>
                <a:lnTo>
                  <a:pt x="713880" y="726840"/>
                </a:lnTo>
                <a:lnTo>
                  <a:pt x="0" y="72684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43">
            <a:extLst>
              <a:ext uri="{FF2B5EF4-FFF2-40B4-BE49-F238E27FC236}">
                <a16:creationId xmlns:a16="http://schemas.microsoft.com/office/drawing/2014/main" id="{7472C2EE-3815-21A3-C984-7623AEE45352}"/>
              </a:ext>
            </a:extLst>
          </p:cNvPr>
          <p:cNvSpPr/>
          <p:nvPr/>
        </p:nvSpPr>
        <p:spPr>
          <a:xfrm>
            <a:off x="7324020" y="8470756"/>
            <a:ext cx="730080" cy="726300"/>
          </a:xfrm>
          <a:custGeom>
            <a:avLst/>
            <a:gdLst/>
            <a:ahLst/>
            <a:cxnLst/>
            <a:rect l="l" t="t" r="r" b="b"/>
            <a:pathLst>
              <a:path w="730080" h="726300">
                <a:moveTo>
                  <a:pt x="0" y="0"/>
                </a:moveTo>
                <a:lnTo>
                  <a:pt x="730080" y="0"/>
                </a:lnTo>
                <a:lnTo>
                  <a:pt x="730080" y="726300"/>
                </a:lnTo>
                <a:lnTo>
                  <a:pt x="0" y="72630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44">
            <a:extLst>
              <a:ext uri="{FF2B5EF4-FFF2-40B4-BE49-F238E27FC236}">
                <a16:creationId xmlns:a16="http://schemas.microsoft.com/office/drawing/2014/main" id="{57E8E16A-1910-FDA5-0638-0658A2BC89EE}"/>
              </a:ext>
            </a:extLst>
          </p:cNvPr>
          <p:cNvSpPr/>
          <p:nvPr/>
        </p:nvSpPr>
        <p:spPr>
          <a:xfrm>
            <a:off x="8536860" y="8540416"/>
            <a:ext cx="724680" cy="567540"/>
          </a:xfrm>
          <a:custGeom>
            <a:avLst/>
            <a:gdLst/>
            <a:ahLst/>
            <a:cxnLst/>
            <a:rect l="l" t="t" r="r" b="b"/>
            <a:pathLst>
              <a:path w="724680" h="567540">
                <a:moveTo>
                  <a:pt x="0" y="0"/>
                </a:moveTo>
                <a:lnTo>
                  <a:pt x="724680" y="0"/>
                </a:lnTo>
                <a:lnTo>
                  <a:pt x="724680" y="567540"/>
                </a:lnTo>
                <a:lnTo>
                  <a:pt x="0" y="56754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45">
            <a:extLst>
              <a:ext uri="{FF2B5EF4-FFF2-40B4-BE49-F238E27FC236}">
                <a16:creationId xmlns:a16="http://schemas.microsoft.com/office/drawing/2014/main" id="{469FA0DC-4FD7-031C-06EE-CB9F6CDEEE24}"/>
              </a:ext>
            </a:extLst>
          </p:cNvPr>
          <p:cNvSpPr/>
          <p:nvPr/>
        </p:nvSpPr>
        <p:spPr>
          <a:xfrm>
            <a:off x="4918860" y="3937996"/>
            <a:ext cx="720900" cy="829440"/>
          </a:xfrm>
          <a:custGeom>
            <a:avLst/>
            <a:gdLst/>
            <a:ahLst/>
            <a:cxnLst/>
            <a:rect l="l" t="t" r="r" b="b"/>
            <a:pathLst>
              <a:path w="720900" h="829440">
                <a:moveTo>
                  <a:pt x="0" y="0"/>
                </a:moveTo>
                <a:lnTo>
                  <a:pt x="720900" y="0"/>
                </a:lnTo>
                <a:lnTo>
                  <a:pt x="72090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46">
            <a:extLst>
              <a:ext uri="{FF2B5EF4-FFF2-40B4-BE49-F238E27FC236}">
                <a16:creationId xmlns:a16="http://schemas.microsoft.com/office/drawing/2014/main" id="{EC03D9DD-27D8-838C-C36A-12211FCF6FAD}"/>
              </a:ext>
            </a:extLst>
          </p:cNvPr>
          <p:cNvSpPr/>
          <p:nvPr/>
        </p:nvSpPr>
        <p:spPr>
          <a:xfrm>
            <a:off x="11057580" y="3932056"/>
            <a:ext cx="832140" cy="829980"/>
          </a:xfrm>
          <a:custGeom>
            <a:avLst/>
            <a:gdLst/>
            <a:ahLst/>
            <a:cxnLst/>
            <a:rect l="l" t="t" r="r" b="b"/>
            <a:pathLst>
              <a:path w="832140" h="829980">
                <a:moveTo>
                  <a:pt x="0" y="0"/>
                </a:moveTo>
                <a:lnTo>
                  <a:pt x="832140" y="0"/>
                </a:lnTo>
                <a:lnTo>
                  <a:pt x="832140" y="829980"/>
                </a:lnTo>
                <a:lnTo>
                  <a:pt x="0" y="82998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47">
            <a:extLst>
              <a:ext uri="{FF2B5EF4-FFF2-40B4-BE49-F238E27FC236}">
                <a16:creationId xmlns:a16="http://schemas.microsoft.com/office/drawing/2014/main" id="{09FD795F-378F-FBBB-91BD-B5BC2F2D0B7F}"/>
              </a:ext>
            </a:extLst>
          </p:cNvPr>
          <p:cNvSpPr/>
          <p:nvPr/>
        </p:nvSpPr>
        <p:spPr>
          <a:xfrm>
            <a:off x="6211080" y="3937996"/>
            <a:ext cx="961200" cy="829980"/>
          </a:xfrm>
          <a:custGeom>
            <a:avLst/>
            <a:gdLst/>
            <a:ahLst/>
            <a:cxnLst/>
            <a:rect l="l" t="t" r="r" b="b"/>
            <a:pathLst>
              <a:path w="961200" h="829980">
                <a:moveTo>
                  <a:pt x="0" y="0"/>
                </a:moveTo>
                <a:lnTo>
                  <a:pt x="961200" y="0"/>
                </a:lnTo>
                <a:lnTo>
                  <a:pt x="961200" y="829980"/>
                </a:lnTo>
                <a:lnTo>
                  <a:pt x="0" y="82998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48">
            <a:extLst>
              <a:ext uri="{FF2B5EF4-FFF2-40B4-BE49-F238E27FC236}">
                <a16:creationId xmlns:a16="http://schemas.microsoft.com/office/drawing/2014/main" id="{F5CC76DD-518D-1652-415C-36CEB7080B95}"/>
              </a:ext>
            </a:extLst>
          </p:cNvPr>
          <p:cNvSpPr/>
          <p:nvPr/>
        </p:nvSpPr>
        <p:spPr>
          <a:xfrm>
            <a:off x="12240180" y="3889396"/>
            <a:ext cx="844020" cy="828900"/>
          </a:xfrm>
          <a:custGeom>
            <a:avLst/>
            <a:gdLst/>
            <a:ahLst/>
            <a:cxnLst/>
            <a:rect l="l" t="t" r="r" b="b"/>
            <a:pathLst>
              <a:path w="844020" h="828900">
                <a:moveTo>
                  <a:pt x="0" y="0"/>
                </a:moveTo>
                <a:lnTo>
                  <a:pt x="844020" y="0"/>
                </a:lnTo>
                <a:lnTo>
                  <a:pt x="844020" y="828900"/>
                </a:lnTo>
                <a:lnTo>
                  <a:pt x="0" y="82890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49">
            <a:extLst>
              <a:ext uri="{FF2B5EF4-FFF2-40B4-BE49-F238E27FC236}">
                <a16:creationId xmlns:a16="http://schemas.microsoft.com/office/drawing/2014/main" id="{D03B7EE7-E174-9963-3004-DEAED811199D}"/>
              </a:ext>
            </a:extLst>
          </p:cNvPr>
          <p:cNvSpPr/>
          <p:nvPr/>
        </p:nvSpPr>
        <p:spPr>
          <a:xfrm>
            <a:off x="7475220" y="3939616"/>
            <a:ext cx="815400" cy="826740"/>
          </a:xfrm>
          <a:custGeom>
            <a:avLst/>
            <a:gdLst/>
            <a:ahLst/>
            <a:cxnLst/>
            <a:rect l="l" t="t" r="r" b="b"/>
            <a:pathLst>
              <a:path w="815400" h="826740">
                <a:moveTo>
                  <a:pt x="0" y="0"/>
                </a:moveTo>
                <a:lnTo>
                  <a:pt x="815400" y="0"/>
                </a:lnTo>
                <a:lnTo>
                  <a:pt x="815400" y="826740"/>
                </a:lnTo>
                <a:lnTo>
                  <a:pt x="0" y="82674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50">
            <a:extLst>
              <a:ext uri="{FF2B5EF4-FFF2-40B4-BE49-F238E27FC236}">
                <a16:creationId xmlns:a16="http://schemas.microsoft.com/office/drawing/2014/main" id="{28CB433A-CF88-1877-9735-9CA66FC7FBA9}"/>
              </a:ext>
            </a:extLst>
          </p:cNvPr>
          <p:cNvSpPr/>
          <p:nvPr/>
        </p:nvSpPr>
        <p:spPr>
          <a:xfrm>
            <a:off x="13530780" y="3889936"/>
            <a:ext cx="829980" cy="755460"/>
          </a:xfrm>
          <a:custGeom>
            <a:avLst/>
            <a:gdLst/>
            <a:ahLst/>
            <a:cxnLst/>
            <a:rect l="l" t="t" r="r" b="b"/>
            <a:pathLst>
              <a:path w="829980" h="755460">
                <a:moveTo>
                  <a:pt x="0" y="0"/>
                </a:moveTo>
                <a:lnTo>
                  <a:pt x="829980" y="0"/>
                </a:lnTo>
                <a:lnTo>
                  <a:pt x="829980" y="755460"/>
                </a:lnTo>
                <a:lnTo>
                  <a:pt x="0" y="75546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51">
            <a:extLst>
              <a:ext uri="{FF2B5EF4-FFF2-40B4-BE49-F238E27FC236}">
                <a16:creationId xmlns:a16="http://schemas.microsoft.com/office/drawing/2014/main" id="{2CECDA41-CEEC-BDAE-4059-03F624AAD893}"/>
              </a:ext>
            </a:extLst>
          </p:cNvPr>
          <p:cNvSpPr/>
          <p:nvPr/>
        </p:nvSpPr>
        <p:spPr>
          <a:xfrm>
            <a:off x="8623800" y="3899116"/>
            <a:ext cx="829980" cy="829440"/>
          </a:xfrm>
          <a:custGeom>
            <a:avLst/>
            <a:gdLst/>
            <a:ahLst/>
            <a:cxnLst/>
            <a:rect l="l" t="t" r="r" b="b"/>
            <a:pathLst>
              <a:path w="829980" h="829440">
                <a:moveTo>
                  <a:pt x="0" y="0"/>
                </a:moveTo>
                <a:lnTo>
                  <a:pt x="829980" y="0"/>
                </a:lnTo>
                <a:lnTo>
                  <a:pt x="82998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56" name="Freeform 52">
            <a:extLst>
              <a:ext uri="{FF2B5EF4-FFF2-40B4-BE49-F238E27FC236}">
                <a16:creationId xmlns:a16="http://schemas.microsoft.com/office/drawing/2014/main" id="{937EF799-2445-86A1-2EBD-4FD13A3E4441}"/>
              </a:ext>
            </a:extLst>
          </p:cNvPr>
          <p:cNvSpPr/>
          <p:nvPr/>
        </p:nvSpPr>
        <p:spPr>
          <a:xfrm>
            <a:off x="9864720" y="3867256"/>
            <a:ext cx="835920" cy="826200"/>
          </a:xfrm>
          <a:custGeom>
            <a:avLst/>
            <a:gdLst/>
            <a:ahLst/>
            <a:cxnLst/>
            <a:rect l="l" t="t" r="r" b="b"/>
            <a:pathLst>
              <a:path w="835920" h="826200">
                <a:moveTo>
                  <a:pt x="0" y="0"/>
                </a:moveTo>
                <a:lnTo>
                  <a:pt x="835920" y="0"/>
                </a:lnTo>
                <a:lnTo>
                  <a:pt x="835920" y="826200"/>
                </a:lnTo>
                <a:lnTo>
                  <a:pt x="0" y="82620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  <p:sp>
        <p:nvSpPr>
          <p:cNvPr id="57" name="Freeform 53">
            <a:extLst>
              <a:ext uri="{FF2B5EF4-FFF2-40B4-BE49-F238E27FC236}">
                <a16:creationId xmlns:a16="http://schemas.microsoft.com/office/drawing/2014/main" id="{C595BB73-01AE-9E4A-7C3A-AFA6E6703169}"/>
              </a:ext>
            </a:extLst>
          </p:cNvPr>
          <p:cNvSpPr/>
          <p:nvPr/>
        </p:nvSpPr>
        <p:spPr>
          <a:xfrm>
            <a:off x="4843260" y="5353876"/>
            <a:ext cx="1003320" cy="1003320"/>
          </a:xfrm>
          <a:custGeom>
            <a:avLst/>
            <a:gdLst/>
            <a:ahLst/>
            <a:cxnLst/>
            <a:rect l="l" t="t" r="r" b="b"/>
            <a:pathLst>
              <a:path w="1003320" h="1003320">
                <a:moveTo>
                  <a:pt x="0" y="0"/>
                </a:moveTo>
                <a:lnTo>
                  <a:pt x="1003320" y="0"/>
                </a:lnTo>
                <a:lnTo>
                  <a:pt x="1003320" y="1003320"/>
                </a:lnTo>
                <a:lnTo>
                  <a:pt x="0" y="1003320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</p:sp>
      <p:sp>
        <p:nvSpPr>
          <p:cNvPr id="58" name="Freeform 54">
            <a:extLst>
              <a:ext uri="{FF2B5EF4-FFF2-40B4-BE49-F238E27FC236}">
                <a16:creationId xmlns:a16="http://schemas.microsoft.com/office/drawing/2014/main" id="{A85794FF-D0CF-6833-D72D-5E28A0D13A15}"/>
              </a:ext>
            </a:extLst>
          </p:cNvPr>
          <p:cNvSpPr/>
          <p:nvPr/>
        </p:nvSpPr>
        <p:spPr>
          <a:xfrm>
            <a:off x="7432560" y="5495356"/>
            <a:ext cx="790020" cy="790020"/>
          </a:xfrm>
          <a:custGeom>
            <a:avLst/>
            <a:gdLst/>
            <a:ahLst/>
            <a:cxnLst/>
            <a:rect l="l" t="t" r="r" b="b"/>
            <a:pathLst>
              <a:path w="790020" h="790020">
                <a:moveTo>
                  <a:pt x="0" y="0"/>
                </a:moveTo>
                <a:lnTo>
                  <a:pt x="790020" y="0"/>
                </a:lnTo>
                <a:lnTo>
                  <a:pt x="790020" y="790020"/>
                </a:lnTo>
                <a:lnTo>
                  <a:pt x="0" y="790020"/>
                </a:lnTo>
                <a:lnTo>
                  <a:pt x="0" y="0"/>
                </a:lnTo>
                <a:close/>
              </a:path>
            </a:pathLst>
          </a:custGeom>
          <a:blipFill>
            <a:blip r:embed="rId98">
              <a:extLst>
                <a:ext uri="{96DAC541-7B7A-43D3-8B79-37D633B846F1}">
                  <asvg:svgBlip xmlns:asvg="http://schemas.microsoft.com/office/drawing/2016/SVG/main" r:embed="rId99"/>
                </a:ext>
              </a:extLst>
            </a:blip>
            <a:stretch>
              <a:fillRect/>
            </a:stretch>
          </a:blipFill>
        </p:spPr>
      </p:sp>
      <p:sp>
        <p:nvSpPr>
          <p:cNvPr id="59" name="Freeform 55">
            <a:extLst>
              <a:ext uri="{FF2B5EF4-FFF2-40B4-BE49-F238E27FC236}">
                <a16:creationId xmlns:a16="http://schemas.microsoft.com/office/drawing/2014/main" id="{1DD56FF9-5045-696D-803D-F5196FAA6A83}"/>
              </a:ext>
            </a:extLst>
          </p:cNvPr>
          <p:cNvSpPr/>
          <p:nvPr/>
        </p:nvSpPr>
        <p:spPr>
          <a:xfrm>
            <a:off x="12256920" y="5608216"/>
            <a:ext cx="882360" cy="568620"/>
          </a:xfrm>
          <a:custGeom>
            <a:avLst/>
            <a:gdLst/>
            <a:ahLst/>
            <a:cxnLst/>
            <a:rect l="l" t="t" r="r" b="b"/>
            <a:pathLst>
              <a:path w="882360" h="568620">
                <a:moveTo>
                  <a:pt x="0" y="0"/>
                </a:moveTo>
                <a:lnTo>
                  <a:pt x="882360" y="0"/>
                </a:lnTo>
                <a:lnTo>
                  <a:pt x="882360" y="568620"/>
                </a:lnTo>
                <a:lnTo>
                  <a:pt x="0" y="568620"/>
                </a:lnTo>
                <a:lnTo>
                  <a:pt x="0" y="0"/>
                </a:lnTo>
                <a:close/>
              </a:path>
            </a:pathLst>
          </a:custGeom>
          <a:blipFill>
            <a:blip r:embed="rId100">
              <a:extLst>
                <a:ext uri="{96DAC541-7B7A-43D3-8B79-37D633B846F1}">
                  <asvg:svgBlip xmlns:asvg="http://schemas.microsoft.com/office/drawing/2016/SVG/main" r:embed="rId101"/>
                </a:ext>
              </a:extLst>
            </a:blip>
            <a:stretch>
              <a:fillRect/>
            </a:stretch>
          </a:blipFill>
        </p:spPr>
      </p:sp>
      <p:sp>
        <p:nvSpPr>
          <p:cNvPr id="60" name="Freeform 56">
            <a:extLst>
              <a:ext uri="{FF2B5EF4-FFF2-40B4-BE49-F238E27FC236}">
                <a16:creationId xmlns:a16="http://schemas.microsoft.com/office/drawing/2014/main" id="{639EF071-95BB-93D7-5F8B-00B49E373C0D}"/>
              </a:ext>
            </a:extLst>
          </p:cNvPr>
          <p:cNvSpPr/>
          <p:nvPr/>
        </p:nvSpPr>
        <p:spPr>
          <a:xfrm>
            <a:off x="9935460" y="5650876"/>
            <a:ext cx="677700" cy="635040"/>
          </a:xfrm>
          <a:custGeom>
            <a:avLst/>
            <a:gdLst/>
            <a:ahLst/>
            <a:cxnLst/>
            <a:rect l="l" t="t" r="r" b="b"/>
            <a:pathLst>
              <a:path w="677700" h="635040">
                <a:moveTo>
                  <a:pt x="0" y="0"/>
                </a:moveTo>
                <a:lnTo>
                  <a:pt x="677700" y="0"/>
                </a:lnTo>
                <a:lnTo>
                  <a:pt x="677700" y="635040"/>
                </a:lnTo>
                <a:lnTo>
                  <a:pt x="0" y="635040"/>
                </a:lnTo>
                <a:lnTo>
                  <a:pt x="0" y="0"/>
                </a:lnTo>
                <a:close/>
              </a:path>
            </a:pathLst>
          </a:custGeom>
          <a:blipFill>
            <a:blip r:embed="rId102">
              <a:extLst>
                <a:ext uri="{96DAC541-7B7A-43D3-8B79-37D633B846F1}">
                  <asvg:svgBlip xmlns:asvg="http://schemas.microsoft.com/office/drawing/2016/SVG/main" r:embed="rId10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4579466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314140" y="1001268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14457420" y="8383500"/>
            <a:ext cx="3844800" cy="1922400"/>
          </a:xfrm>
          <a:custGeom>
            <a:avLst/>
            <a:gdLst/>
            <a:ahLst/>
            <a:cxnLst/>
            <a:rect l="l" t="t" r="r" b="b"/>
            <a:pathLst>
              <a:path w="3844800" h="1922400">
                <a:moveTo>
                  <a:pt x="3844800" y="0"/>
                </a:moveTo>
                <a:lnTo>
                  <a:pt x="0" y="0"/>
                </a:lnTo>
                <a:lnTo>
                  <a:pt x="0" y="1922400"/>
                </a:lnTo>
                <a:lnTo>
                  <a:pt x="3844800" y="1922400"/>
                </a:lnTo>
                <a:lnTo>
                  <a:pt x="3844800" y="0"/>
                </a:lnTo>
                <a:close/>
              </a:path>
            </a:pathLst>
          </a:custGeom>
          <a:blipFill>
            <a:blip r:embed="rId11"/>
            <a:stretch>
              <a:fillRect t="-185" b="-185"/>
            </a:stretch>
          </a:blipFill>
        </p:spPr>
      </p:sp>
      <p:sp>
        <p:nvSpPr>
          <p:cNvPr id="14" name="Freeform 2">
            <a:extLst>
              <a:ext uri="{FF2B5EF4-FFF2-40B4-BE49-F238E27FC236}">
                <a16:creationId xmlns:a16="http://schemas.microsoft.com/office/drawing/2014/main" id="{3051F706-2344-0BE1-F12A-2E84D76BDEE4}"/>
              </a:ext>
            </a:extLst>
          </p:cNvPr>
          <p:cNvSpPr/>
          <p:nvPr/>
        </p:nvSpPr>
        <p:spPr>
          <a:xfrm>
            <a:off x="471420" y="1333500"/>
            <a:ext cx="17830800" cy="193320"/>
          </a:xfrm>
          <a:custGeom>
            <a:avLst/>
            <a:gdLst/>
            <a:ahLst/>
            <a:cxnLst/>
            <a:rect l="l" t="t" r="r" b="b"/>
            <a:pathLst>
              <a:path w="17830800" h="372600">
                <a:moveTo>
                  <a:pt x="0" y="0"/>
                </a:moveTo>
                <a:lnTo>
                  <a:pt x="17830800" y="0"/>
                </a:lnTo>
                <a:lnTo>
                  <a:pt x="17830800" y="372600"/>
                </a:lnTo>
                <a:lnTo>
                  <a:pt x="0" y="372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667C03B8-FF14-07CA-6A1B-2798BC5C2BB0}"/>
              </a:ext>
            </a:extLst>
          </p:cNvPr>
          <p:cNvSpPr txBox="1">
            <a:spLocks/>
          </p:cNvSpPr>
          <p:nvPr/>
        </p:nvSpPr>
        <p:spPr>
          <a:xfrm>
            <a:off x="2470620" y="259364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00B05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00B050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101" name="Freeform 12">
            <a:extLst>
              <a:ext uri="{FF2B5EF4-FFF2-40B4-BE49-F238E27FC236}">
                <a16:creationId xmlns:a16="http://schemas.microsoft.com/office/drawing/2014/main" id="{B8641883-5CB6-1809-4DF7-47F6EE8D5743}"/>
              </a:ext>
            </a:extLst>
          </p:cNvPr>
          <p:cNvSpPr/>
          <p:nvPr/>
        </p:nvSpPr>
        <p:spPr>
          <a:xfrm>
            <a:off x="6168360" y="2301180"/>
            <a:ext cx="830520" cy="978480"/>
          </a:xfrm>
          <a:custGeom>
            <a:avLst/>
            <a:gdLst/>
            <a:ahLst/>
            <a:cxnLst/>
            <a:rect l="l" t="t" r="r" b="b"/>
            <a:pathLst>
              <a:path w="830520" h="978480">
                <a:moveTo>
                  <a:pt x="0" y="0"/>
                </a:moveTo>
                <a:lnTo>
                  <a:pt x="830520" y="0"/>
                </a:lnTo>
                <a:lnTo>
                  <a:pt x="830520" y="978480"/>
                </a:lnTo>
                <a:lnTo>
                  <a:pt x="0" y="9784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02" name="Freeform 13">
            <a:extLst>
              <a:ext uri="{FF2B5EF4-FFF2-40B4-BE49-F238E27FC236}">
                <a16:creationId xmlns:a16="http://schemas.microsoft.com/office/drawing/2014/main" id="{2DA3C86C-E94E-7701-776E-4DF49702A389}"/>
              </a:ext>
            </a:extLst>
          </p:cNvPr>
          <p:cNvSpPr/>
          <p:nvPr/>
        </p:nvSpPr>
        <p:spPr>
          <a:xfrm>
            <a:off x="7554000" y="2322780"/>
            <a:ext cx="872640" cy="934740"/>
          </a:xfrm>
          <a:custGeom>
            <a:avLst/>
            <a:gdLst/>
            <a:ahLst/>
            <a:cxnLst/>
            <a:rect l="l" t="t" r="r" b="b"/>
            <a:pathLst>
              <a:path w="872640" h="934740">
                <a:moveTo>
                  <a:pt x="0" y="0"/>
                </a:moveTo>
                <a:lnTo>
                  <a:pt x="872640" y="0"/>
                </a:lnTo>
                <a:lnTo>
                  <a:pt x="872640" y="934740"/>
                </a:lnTo>
                <a:lnTo>
                  <a:pt x="0" y="93474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03" name="Freeform 14">
            <a:extLst>
              <a:ext uri="{FF2B5EF4-FFF2-40B4-BE49-F238E27FC236}">
                <a16:creationId xmlns:a16="http://schemas.microsoft.com/office/drawing/2014/main" id="{892C8A9F-D351-0CD5-95A0-7294D6515329}"/>
              </a:ext>
            </a:extLst>
          </p:cNvPr>
          <p:cNvSpPr/>
          <p:nvPr/>
        </p:nvSpPr>
        <p:spPr>
          <a:xfrm>
            <a:off x="4781100" y="2240619"/>
            <a:ext cx="882687" cy="1039041"/>
          </a:xfrm>
          <a:custGeom>
            <a:avLst/>
            <a:gdLst/>
            <a:ahLst/>
            <a:cxnLst/>
            <a:rect l="l" t="t" r="r" b="b"/>
            <a:pathLst>
              <a:path w="882687" h="1039041">
                <a:moveTo>
                  <a:pt x="0" y="0"/>
                </a:moveTo>
                <a:lnTo>
                  <a:pt x="882687" y="0"/>
                </a:lnTo>
                <a:lnTo>
                  <a:pt x="882687" y="1039041"/>
                </a:lnTo>
                <a:lnTo>
                  <a:pt x="0" y="1039041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04" name="Freeform 15">
            <a:extLst>
              <a:ext uri="{FF2B5EF4-FFF2-40B4-BE49-F238E27FC236}">
                <a16:creationId xmlns:a16="http://schemas.microsoft.com/office/drawing/2014/main" id="{859C3D6D-1A37-C329-C582-9DA2B6652B58}"/>
              </a:ext>
            </a:extLst>
          </p:cNvPr>
          <p:cNvSpPr/>
          <p:nvPr/>
        </p:nvSpPr>
        <p:spPr>
          <a:xfrm>
            <a:off x="3422460" y="2354100"/>
            <a:ext cx="744120" cy="872100"/>
          </a:xfrm>
          <a:custGeom>
            <a:avLst/>
            <a:gdLst/>
            <a:ahLst/>
            <a:cxnLst/>
            <a:rect l="l" t="t" r="r" b="b"/>
            <a:pathLst>
              <a:path w="744120" h="872100">
                <a:moveTo>
                  <a:pt x="0" y="0"/>
                </a:moveTo>
                <a:lnTo>
                  <a:pt x="744120" y="0"/>
                </a:lnTo>
                <a:lnTo>
                  <a:pt x="744120" y="872100"/>
                </a:lnTo>
                <a:lnTo>
                  <a:pt x="0" y="8721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05" name="Freeform 16">
            <a:extLst>
              <a:ext uri="{FF2B5EF4-FFF2-40B4-BE49-F238E27FC236}">
                <a16:creationId xmlns:a16="http://schemas.microsoft.com/office/drawing/2014/main" id="{19432343-19A0-3C0C-8CF0-962610F4A8CC}"/>
              </a:ext>
            </a:extLst>
          </p:cNvPr>
          <p:cNvSpPr/>
          <p:nvPr/>
        </p:nvSpPr>
        <p:spPr>
          <a:xfrm>
            <a:off x="14072880" y="2322780"/>
            <a:ext cx="876960" cy="934740"/>
          </a:xfrm>
          <a:custGeom>
            <a:avLst/>
            <a:gdLst/>
            <a:ahLst/>
            <a:cxnLst/>
            <a:rect l="l" t="t" r="r" b="b"/>
            <a:pathLst>
              <a:path w="876960" h="934740">
                <a:moveTo>
                  <a:pt x="0" y="0"/>
                </a:moveTo>
                <a:lnTo>
                  <a:pt x="876960" y="0"/>
                </a:lnTo>
                <a:lnTo>
                  <a:pt x="876960" y="934740"/>
                </a:lnTo>
                <a:lnTo>
                  <a:pt x="0" y="9347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06" name="Freeform 17">
            <a:extLst>
              <a:ext uri="{FF2B5EF4-FFF2-40B4-BE49-F238E27FC236}">
                <a16:creationId xmlns:a16="http://schemas.microsoft.com/office/drawing/2014/main" id="{3B9A84CD-DA3C-A1AA-7456-539154FB5FF4}"/>
              </a:ext>
            </a:extLst>
          </p:cNvPr>
          <p:cNvSpPr/>
          <p:nvPr/>
        </p:nvSpPr>
        <p:spPr>
          <a:xfrm>
            <a:off x="4767060" y="7977660"/>
            <a:ext cx="859140" cy="915840"/>
          </a:xfrm>
          <a:custGeom>
            <a:avLst/>
            <a:gdLst/>
            <a:ahLst/>
            <a:cxnLst/>
            <a:rect l="l" t="t" r="r" b="b"/>
            <a:pathLst>
              <a:path w="859140" h="915840">
                <a:moveTo>
                  <a:pt x="0" y="0"/>
                </a:moveTo>
                <a:lnTo>
                  <a:pt x="859140" y="0"/>
                </a:lnTo>
                <a:lnTo>
                  <a:pt x="85914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07" name="Freeform 18">
            <a:extLst>
              <a:ext uri="{FF2B5EF4-FFF2-40B4-BE49-F238E27FC236}">
                <a16:creationId xmlns:a16="http://schemas.microsoft.com/office/drawing/2014/main" id="{3B0E55F2-D198-2464-96F8-B296EF529C8B}"/>
              </a:ext>
            </a:extLst>
          </p:cNvPr>
          <p:cNvSpPr/>
          <p:nvPr/>
        </p:nvSpPr>
        <p:spPr>
          <a:xfrm>
            <a:off x="3365220" y="797766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08" name="Freeform 19">
            <a:extLst>
              <a:ext uri="{FF2B5EF4-FFF2-40B4-BE49-F238E27FC236}">
                <a16:creationId xmlns:a16="http://schemas.microsoft.com/office/drawing/2014/main" id="{00AFEFA9-EE43-C71E-DAB3-190D1AC7650C}"/>
              </a:ext>
            </a:extLst>
          </p:cNvPr>
          <p:cNvSpPr/>
          <p:nvPr/>
        </p:nvSpPr>
        <p:spPr>
          <a:xfrm>
            <a:off x="7560480" y="7977660"/>
            <a:ext cx="859140" cy="915840"/>
          </a:xfrm>
          <a:custGeom>
            <a:avLst/>
            <a:gdLst/>
            <a:ahLst/>
            <a:cxnLst/>
            <a:rect l="l" t="t" r="r" b="b"/>
            <a:pathLst>
              <a:path w="859140" h="915840">
                <a:moveTo>
                  <a:pt x="0" y="0"/>
                </a:moveTo>
                <a:lnTo>
                  <a:pt x="859140" y="0"/>
                </a:lnTo>
                <a:lnTo>
                  <a:pt x="85914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09" name="Freeform 20">
            <a:extLst>
              <a:ext uri="{FF2B5EF4-FFF2-40B4-BE49-F238E27FC236}">
                <a16:creationId xmlns:a16="http://schemas.microsoft.com/office/drawing/2014/main" id="{BDFF1070-965C-1C61-AC80-61F6F0F83289}"/>
              </a:ext>
            </a:extLst>
          </p:cNvPr>
          <p:cNvSpPr/>
          <p:nvPr/>
        </p:nvSpPr>
        <p:spPr>
          <a:xfrm>
            <a:off x="6153780" y="7977660"/>
            <a:ext cx="859140" cy="915840"/>
          </a:xfrm>
          <a:custGeom>
            <a:avLst/>
            <a:gdLst/>
            <a:ahLst/>
            <a:cxnLst/>
            <a:rect l="l" t="t" r="r" b="b"/>
            <a:pathLst>
              <a:path w="859140" h="915840">
                <a:moveTo>
                  <a:pt x="0" y="0"/>
                </a:moveTo>
                <a:lnTo>
                  <a:pt x="859140" y="0"/>
                </a:lnTo>
                <a:lnTo>
                  <a:pt x="85914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110" name="Freeform 21">
            <a:extLst>
              <a:ext uri="{FF2B5EF4-FFF2-40B4-BE49-F238E27FC236}">
                <a16:creationId xmlns:a16="http://schemas.microsoft.com/office/drawing/2014/main" id="{917B6144-689D-AF18-2480-8DFA86B2D2B9}"/>
              </a:ext>
            </a:extLst>
          </p:cNvPr>
          <p:cNvSpPr/>
          <p:nvPr/>
        </p:nvSpPr>
        <p:spPr>
          <a:xfrm>
            <a:off x="8993100" y="7958760"/>
            <a:ext cx="862380" cy="934740"/>
          </a:xfrm>
          <a:custGeom>
            <a:avLst/>
            <a:gdLst/>
            <a:ahLst/>
            <a:cxnLst/>
            <a:rect l="l" t="t" r="r" b="b"/>
            <a:pathLst>
              <a:path w="862380" h="934740">
                <a:moveTo>
                  <a:pt x="0" y="0"/>
                </a:moveTo>
                <a:lnTo>
                  <a:pt x="862380" y="0"/>
                </a:lnTo>
                <a:lnTo>
                  <a:pt x="862380" y="934740"/>
                </a:lnTo>
                <a:lnTo>
                  <a:pt x="0" y="93474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111" name="Freeform 22">
            <a:extLst>
              <a:ext uri="{FF2B5EF4-FFF2-40B4-BE49-F238E27FC236}">
                <a16:creationId xmlns:a16="http://schemas.microsoft.com/office/drawing/2014/main" id="{1BF57066-2CA1-3FEB-581D-306D4307242F}"/>
              </a:ext>
            </a:extLst>
          </p:cNvPr>
          <p:cNvSpPr/>
          <p:nvPr/>
        </p:nvSpPr>
        <p:spPr>
          <a:xfrm>
            <a:off x="10327440" y="8023560"/>
            <a:ext cx="808380" cy="869940"/>
          </a:xfrm>
          <a:custGeom>
            <a:avLst/>
            <a:gdLst/>
            <a:ahLst/>
            <a:cxnLst/>
            <a:rect l="l" t="t" r="r" b="b"/>
            <a:pathLst>
              <a:path w="808380" h="869940">
                <a:moveTo>
                  <a:pt x="0" y="0"/>
                </a:moveTo>
                <a:lnTo>
                  <a:pt x="808380" y="0"/>
                </a:lnTo>
                <a:lnTo>
                  <a:pt x="808380" y="869940"/>
                </a:lnTo>
                <a:lnTo>
                  <a:pt x="0" y="86994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112" name="Freeform 23">
            <a:extLst>
              <a:ext uri="{FF2B5EF4-FFF2-40B4-BE49-F238E27FC236}">
                <a16:creationId xmlns:a16="http://schemas.microsoft.com/office/drawing/2014/main" id="{EA152AE7-CC36-E897-10B4-DB899DD1FE56}"/>
              </a:ext>
            </a:extLst>
          </p:cNvPr>
          <p:cNvSpPr/>
          <p:nvPr/>
        </p:nvSpPr>
        <p:spPr>
          <a:xfrm>
            <a:off x="12808200" y="7941480"/>
            <a:ext cx="821880" cy="875340"/>
          </a:xfrm>
          <a:custGeom>
            <a:avLst/>
            <a:gdLst/>
            <a:ahLst/>
            <a:cxnLst/>
            <a:rect l="l" t="t" r="r" b="b"/>
            <a:pathLst>
              <a:path w="821880" h="875340">
                <a:moveTo>
                  <a:pt x="0" y="0"/>
                </a:moveTo>
                <a:lnTo>
                  <a:pt x="821880" y="0"/>
                </a:lnTo>
                <a:lnTo>
                  <a:pt x="821880" y="875340"/>
                </a:lnTo>
                <a:lnTo>
                  <a:pt x="0" y="87534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113" name="Freeform 24">
            <a:extLst>
              <a:ext uri="{FF2B5EF4-FFF2-40B4-BE49-F238E27FC236}">
                <a16:creationId xmlns:a16="http://schemas.microsoft.com/office/drawing/2014/main" id="{B9E2F6EF-3564-51BB-BD76-20EBE7C52E7E}"/>
              </a:ext>
            </a:extLst>
          </p:cNvPr>
          <p:cNvSpPr/>
          <p:nvPr/>
        </p:nvSpPr>
        <p:spPr>
          <a:xfrm>
            <a:off x="5074320" y="5369460"/>
            <a:ext cx="785160" cy="761940"/>
          </a:xfrm>
          <a:custGeom>
            <a:avLst/>
            <a:gdLst/>
            <a:ahLst/>
            <a:cxnLst/>
            <a:rect l="l" t="t" r="r" b="b"/>
            <a:pathLst>
              <a:path w="785160" h="761940">
                <a:moveTo>
                  <a:pt x="0" y="0"/>
                </a:moveTo>
                <a:lnTo>
                  <a:pt x="785160" y="0"/>
                </a:lnTo>
                <a:lnTo>
                  <a:pt x="785160" y="761940"/>
                </a:lnTo>
                <a:lnTo>
                  <a:pt x="0" y="76194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114" name="Freeform 25">
            <a:extLst>
              <a:ext uri="{FF2B5EF4-FFF2-40B4-BE49-F238E27FC236}">
                <a16:creationId xmlns:a16="http://schemas.microsoft.com/office/drawing/2014/main" id="{25F5A202-EE3E-D284-E835-C409A5D1C9AC}"/>
              </a:ext>
            </a:extLst>
          </p:cNvPr>
          <p:cNvSpPr/>
          <p:nvPr/>
        </p:nvSpPr>
        <p:spPr>
          <a:xfrm>
            <a:off x="6262860" y="5319240"/>
            <a:ext cx="785700" cy="820260"/>
          </a:xfrm>
          <a:custGeom>
            <a:avLst/>
            <a:gdLst/>
            <a:ahLst/>
            <a:cxnLst/>
            <a:rect l="l" t="t" r="r" b="b"/>
            <a:pathLst>
              <a:path w="785700" h="820260">
                <a:moveTo>
                  <a:pt x="0" y="0"/>
                </a:moveTo>
                <a:lnTo>
                  <a:pt x="785700" y="0"/>
                </a:lnTo>
                <a:lnTo>
                  <a:pt x="785700" y="820260"/>
                </a:lnTo>
                <a:lnTo>
                  <a:pt x="0" y="82026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115" name="Freeform 26">
            <a:extLst>
              <a:ext uri="{FF2B5EF4-FFF2-40B4-BE49-F238E27FC236}">
                <a16:creationId xmlns:a16="http://schemas.microsoft.com/office/drawing/2014/main" id="{10B7010B-AFDF-9E89-263C-E1A48F61F9FA}"/>
              </a:ext>
            </a:extLst>
          </p:cNvPr>
          <p:cNvSpPr/>
          <p:nvPr/>
        </p:nvSpPr>
        <p:spPr>
          <a:xfrm>
            <a:off x="11365860" y="5337060"/>
            <a:ext cx="719280" cy="741960"/>
          </a:xfrm>
          <a:custGeom>
            <a:avLst/>
            <a:gdLst/>
            <a:ahLst/>
            <a:cxnLst/>
            <a:rect l="l" t="t" r="r" b="b"/>
            <a:pathLst>
              <a:path w="719280" h="741960">
                <a:moveTo>
                  <a:pt x="0" y="0"/>
                </a:moveTo>
                <a:lnTo>
                  <a:pt x="719280" y="0"/>
                </a:lnTo>
                <a:lnTo>
                  <a:pt x="719280" y="741960"/>
                </a:lnTo>
                <a:lnTo>
                  <a:pt x="0" y="74196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116" name="Freeform 27">
            <a:extLst>
              <a:ext uri="{FF2B5EF4-FFF2-40B4-BE49-F238E27FC236}">
                <a16:creationId xmlns:a16="http://schemas.microsoft.com/office/drawing/2014/main" id="{1B220495-A569-3A54-29D0-FDCCC3F072D3}"/>
              </a:ext>
            </a:extLst>
          </p:cNvPr>
          <p:cNvSpPr/>
          <p:nvPr/>
        </p:nvSpPr>
        <p:spPr>
          <a:xfrm>
            <a:off x="9912720" y="2175360"/>
            <a:ext cx="1030860" cy="1087020"/>
          </a:xfrm>
          <a:custGeom>
            <a:avLst/>
            <a:gdLst/>
            <a:ahLst/>
            <a:cxnLst/>
            <a:rect l="l" t="t" r="r" b="b"/>
            <a:pathLst>
              <a:path w="1030860" h="1087020">
                <a:moveTo>
                  <a:pt x="0" y="0"/>
                </a:moveTo>
                <a:lnTo>
                  <a:pt x="1030860" y="0"/>
                </a:lnTo>
                <a:lnTo>
                  <a:pt x="1030860" y="1087020"/>
                </a:lnTo>
                <a:lnTo>
                  <a:pt x="0" y="108702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117" name="Freeform 28">
            <a:extLst>
              <a:ext uri="{FF2B5EF4-FFF2-40B4-BE49-F238E27FC236}">
                <a16:creationId xmlns:a16="http://schemas.microsoft.com/office/drawing/2014/main" id="{BC0B71D9-636C-CB4A-4DB7-C1133CAEE31E}"/>
              </a:ext>
            </a:extLst>
          </p:cNvPr>
          <p:cNvSpPr/>
          <p:nvPr/>
        </p:nvSpPr>
        <p:spPr>
          <a:xfrm>
            <a:off x="7565340" y="5276580"/>
            <a:ext cx="791100" cy="833760"/>
          </a:xfrm>
          <a:custGeom>
            <a:avLst/>
            <a:gdLst/>
            <a:ahLst/>
            <a:cxnLst/>
            <a:rect l="l" t="t" r="r" b="b"/>
            <a:pathLst>
              <a:path w="791100" h="833760">
                <a:moveTo>
                  <a:pt x="0" y="0"/>
                </a:moveTo>
                <a:lnTo>
                  <a:pt x="791100" y="0"/>
                </a:lnTo>
                <a:lnTo>
                  <a:pt x="791100" y="833760"/>
                </a:lnTo>
                <a:lnTo>
                  <a:pt x="0" y="83376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118" name="Freeform 29">
            <a:extLst>
              <a:ext uri="{FF2B5EF4-FFF2-40B4-BE49-F238E27FC236}">
                <a16:creationId xmlns:a16="http://schemas.microsoft.com/office/drawing/2014/main" id="{E9544ABA-29EE-4EAF-A1A1-96532738115C}"/>
              </a:ext>
            </a:extLst>
          </p:cNvPr>
          <p:cNvSpPr/>
          <p:nvPr/>
        </p:nvSpPr>
        <p:spPr>
          <a:xfrm>
            <a:off x="14053440" y="3962220"/>
            <a:ext cx="701460" cy="758700"/>
          </a:xfrm>
          <a:custGeom>
            <a:avLst/>
            <a:gdLst/>
            <a:ahLst/>
            <a:cxnLst/>
            <a:rect l="l" t="t" r="r" b="b"/>
            <a:pathLst>
              <a:path w="701460" h="758700">
                <a:moveTo>
                  <a:pt x="0" y="0"/>
                </a:moveTo>
                <a:lnTo>
                  <a:pt x="701460" y="0"/>
                </a:lnTo>
                <a:lnTo>
                  <a:pt x="701460" y="758700"/>
                </a:lnTo>
                <a:lnTo>
                  <a:pt x="0" y="75870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119" name="Freeform 30">
            <a:extLst>
              <a:ext uri="{FF2B5EF4-FFF2-40B4-BE49-F238E27FC236}">
                <a16:creationId xmlns:a16="http://schemas.microsoft.com/office/drawing/2014/main" id="{5351D677-C0C8-88A9-CAAE-56130B782E97}"/>
              </a:ext>
            </a:extLst>
          </p:cNvPr>
          <p:cNvSpPr/>
          <p:nvPr/>
        </p:nvSpPr>
        <p:spPr>
          <a:xfrm>
            <a:off x="8838660" y="2236920"/>
            <a:ext cx="855360" cy="1070820"/>
          </a:xfrm>
          <a:custGeom>
            <a:avLst/>
            <a:gdLst/>
            <a:ahLst/>
            <a:cxnLst/>
            <a:rect l="l" t="t" r="r" b="b"/>
            <a:pathLst>
              <a:path w="855360" h="1070820">
                <a:moveTo>
                  <a:pt x="0" y="0"/>
                </a:moveTo>
                <a:lnTo>
                  <a:pt x="855360" y="0"/>
                </a:lnTo>
                <a:lnTo>
                  <a:pt x="855360" y="1070820"/>
                </a:lnTo>
                <a:lnTo>
                  <a:pt x="0" y="107082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120" name="Freeform 31">
            <a:extLst>
              <a:ext uri="{FF2B5EF4-FFF2-40B4-BE49-F238E27FC236}">
                <a16:creationId xmlns:a16="http://schemas.microsoft.com/office/drawing/2014/main" id="{B61F7BE1-0BCB-6ADE-7AB7-BCC45548933E}"/>
              </a:ext>
            </a:extLst>
          </p:cNvPr>
          <p:cNvSpPr/>
          <p:nvPr/>
        </p:nvSpPr>
        <p:spPr>
          <a:xfrm>
            <a:off x="8993100" y="5276040"/>
            <a:ext cx="785160" cy="836460"/>
          </a:xfrm>
          <a:custGeom>
            <a:avLst/>
            <a:gdLst/>
            <a:ahLst/>
            <a:cxnLst/>
            <a:rect l="l" t="t" r="r" b="b"/>
            <a:pathLst>
              <a:path w="785160" h="836460">
                <a:moveTo>
                  <a:pt x="0" y="0"/>
                </a:moveTo>
                <a:lnTo>
                  <a:pt x="785160" y="0"/>
                </a:lnTo>
                <a:lnTo>
                  <a:pt x="785160" y="836460"/>
                </a:lnTo>
                <a:lnTo>
                  <a:pt x="0" y="83646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121" name="Freeform 32">
            <a:extLst>
              <a:ext uri="{FF2B5EF4-FFF2-40B4-BE49-F238E27FC236}">
                <a16:creationId xmlns:a16="http://schemas.microsoft.com/office/drawing/2014/main" id="{1554979A-D039-3EE6-9E5C-6953C3D5FB56}"/>
              </a:ext>
            </a:extLst>
          </p:cNvPr>
          <p:cNvSpPr/>
          <p:nvPr/>
        </p:nvSpPr>
        <p:spPr>
          <a:xfrm>
            <a:off x="11242740" y="2263920"/>
            <a:ext cx="1026000" cy="1083240"/>
          </a:xfrm>
          <a:custGeom>
            <a:avLst/>
            <a:gdLst/>
            <a:ahLst/>
            <a:cxnLst/>
            <a:rect l="l" t="t" r="r" b="b"/>
            <a:pathLst>
              <a:path w="1026000" h="1083240">
                <a:moveTo>
                  <a:pt x="0" y="0"/>
                </a:moveTo>
                <a:lnTo>
                  <a:pt x="1026000" y="0"/>
                </a:lnTo>
                <a:lnTo>
                  <a:pt x="1026000" y="1083240"/>
                </a:lnTo>
                <a:lnTo>
                  <a:pt x="0" y="108324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122" name="Freeform 33">
            <a:extLst>
              <a:ext uri="{FF2B5EF4-FFF2-40B4-BE49-F238E27FC236}">
                <a16:creationId xmlns:a16="http://schemas.microsoft.com/office/drawing/2014/main" id="{03A5F91D-555A-829A-61DB-ACFEBD955A2D}"/>
              </a:ext>
            </a:extLst>
          </p:cNvPr>
          <p:cNvSpPr/>
          <p:nvPr/>
        </p:nvSpPr>
        <p:spPr>
          <a:xfrm>
            <a:off x="3521280" y="5273340"/>
            <a:ext cx="785160" cy="839160"/>
          </a:xfrm>
          <a:custGeom>
            <a:avLst/>
            <a:gdLst/>
            <a:ahLst/>
            <a:cxnLst/>
            <a:rect l="l" t="t" r="r" b="b"/>
            <a:pathLst>
              <a:path w="785160" h="839160">
                <a:moveTo>
                  <a:pt x="0" y="0"/>
                </a:moveTo>
                <a:lnTo>
                  <a:pt x="785160" y="0"/>
                </a:lnTo>
                <a:lnTo>
                  <a:pt x="785160" y="839160"/>
                </a:lnTo>
                <a:lnTo>
                  <a:pt x="0" y="83916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123" name="Freeform 34">
            <a:extLst>
              <a:ext uri="{FF2B5EF4-FFF2-40B4-BE49-F238E27FC236}">
                <a16:creationId xmlns:a16="http://schemas.microsoft.com/office/drawing/2014/main" id="{635F1882-9555-AF03-BB71-5336A5F83F23}"/>
              </a:ext>
            </a:extLst>
          </p:cNvPr>
          <p:cNvSpPr/>
          <p:nvPr/>
        </p:nvSpPr>
        <p:spPr>
          <a:xfrm>
            <a:off x="10227540" y="5392140"/>
            <a:ext cx="789480" cy="656100"/>
          </a:xfrm>
          <a:custGeom>
            <a:avLst/>
            <a:gdLst/>
            <a:ahLst/>
            <a:cxnLst/>
            <a:rect l="l" t="t" r="r" b="b"/>
            <a:pathLst>
              <a:path w="789480" h="656100">
                <a:moveTo>
                  <a:pt x="0" y="0"/>
                </a:moveTo>
                <a:lnTo>
                  <a:pt x="789480" y="0"/>
                </a:lnTo>
                <a:lnTo>
                  <a:pt x="789480" y="656100"/>
                </a:lnTo>
                <a:lnTo>
                  <a:pt x="0" y="65610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124" name="Freeform 35">
            <a:extLst>
              <a:ext uri="{FF2B5EF4-FFF2-40B4-BE49-F238E27FC236}">
                <a16:creationId xmlns:a16="http://schemas.microsoft.com/office/drawing/2014/main" id="{07713AF9-5B13-8C7E-B908-09198612552D}"/>
              </a:ext>
            </a:extLst>
          </p:cNvPr>
          <p:cNvSpPr/>
          <p:nvPr/>
        </p:nvSpPr>
        <p:spPr>
          <a:xfrm>
            <a:off x="12829260" y="5300880"/>
            <a:ext cx="719280" cy="757080"/>
          </a:xfrm>
          <a:custGeom>
            <a:avLst/>
            <a:gdLst/>
            <a:ahLst/>
            <a:cxnLst/>
            <a:rect l="l" t="t" r="r" b="b"/>
            <a:pathLst>
              <a:path w="719280" h="757080">
                <a:moveTo>
                  <a:pt x="0" y="0"/>
                </a:moveTo>
                <a:lnTo>
                  <a:pt x="719280" y="0"/>
                </a:lnTo>
                <a:lnTo>
                  <a:pt x="719280" y="757080"/>
                </a:lnTo>
                <a:lnTo>
                  <a:pt x="0" y="75708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125" name="Freeform 36">
            <a:extLst>
              <a:ext uri="{FF2B5EF4-FFF2-40B4-BE49-F238E27FC236}">
                <a16:creationId xmlns:a16="http://schemas.microsoft.com/office/drawing/2014/main" id="{C7D49F84-03A7-73DE-F4A0-F22E8FEBA6A3}"/>
              </a:ext>
            </a:extLst>
          </p:cNvPr>
          <p:cNvSpPr/>
          <p:nvPr/>
        </p:nvSpPr>
        <p:spPr>
          <a:xfrm>
            <a:off x="4777860" y="6749160"/>
            <a:ext cx="633960" cy="766800"/>
          </a:xfrm>
          <a:custGeom>
            <a:avLst/>
            <a:gdLst/>
            <a:ahLst/>
            <a:cxnLst/>
            <a:rect l="l" t="t" r="r" b="b"/>
            <a:pathLst>
              <a:path w="633960" h="766800">
                <a:moveTo>
                  <a:pt x="0" y="0"/>
                </a:moveTo>
                <a:lnTo>
                  <a:pt x="633960" y="0"/>
                </a:lnTo>
                <a:lnTo>
                  <a:pt x="633960" y="766800"/>
                </a:lnTo>
                <a:lnTo>
                  <a:pt x="0" y="76680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126" name="Freeform 37">
            <a:extLst>
              <a:ext uri="{FF2B5EF4-FFF2-40B4-BE49-F238E27FC236}">
                <a16:creationId xmlns:a16="http://schemas.microsoft.com/office/drawing/2014/main" id="{A3F01F64-9523-08D9-6A85-0B8708A45ECE}"/>
              </a:ext>
            </a:extLst>
          </p:cNvPr>
          <p:cNvSpPr/>
          <p:nvPr/>
        </p:nvSpPr>
        <p:spPr>
          <a:xfrm>
            <a:off x="7554540" y="6756180"/>
            <a:ext cx="730080" cy="720900"/>
          </a:xfrm>
          <a:custGeom>
            <a:avLst/>
            <a:gdLst/>
            <a:ahLst/>
            <a:cxnLst/>
            <a:rect l="l" t="t" r="r" b="b"/>
            <a:pathLst>
              <a:path w="730080" h="720900">
                <a:moveTo>
                  <a:pt x="0" y="0"/>
                </a:moveTo>
                <a:lnTo>
                  <a:pt x="730080" y="0"/>
                </a:lnTo>
                <a:lnTo>
                  <a:pt x="730080" y="720900"/>
                </a:lnTo>
                <a:lnTo>
                  <a:pt x="0" y="72090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127" name="Freeform 38">
            <a:extLst>
              <a:ext uri="{FF2B5EF4-FFF2-40B4-BE49-F238E27FC236}">
                <a16:creationId xmlns:a16="http://schemas.microsoft.com/office/drawing/2014/main" id="{177C9F8C-A811-854B-AED2-773D91D8E2F6}"/>
              </a:ext>
            </a:extLst>
          </p:cNvPr>
          <p:cNvSpPr/>
          <p:nvPr/>
        </p:nvSpPr>
        <p:spPr>
          <a:xfrm>
            <a:off x="8955300" y="6693540"/>
            <a:ext cx="720360" cy="767880"/>
          </a:xfrm>
          <a:custGeom>
            <a:avLst/>
            <a:gdLst/>
            <a:ahLst/>
            <a:cxnLst/>
            <a:rect l="l" t="t" r="r" b="b"/>
            <a:pathLst>
              <a:path w="720360" h="767880">
                <a:moveTo>
                  <a:pt x="0" y="0"/>
                </a:moveTo>
                <a:lnTo>
                  <a:pt x="720360" y="0"/>
                </a:lnTo>
                <a:lnTo>
                  <a:pt x="720360" y="767880"/>
                </a:lnTo>
                <a:lnTo>
                  <a:pt x="0" y="76788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128" name="Freeform 39">
            <a:extLst>
              <a:ext uri="{FF2B5EF4-FFF2-40B4-BE49-F238E27FC236}">
                <a16:creationId xmlns:a16="http://schemas.microsoft.com/office/drawing/2014/main" id="{886B010E-AFF9-8E66-436C-65B019F4F3B6}"/>
              </a:ext>
            </a:extLst>
          </p:cNvPr>
          <p:cNvSpPr/>
          <p:nvPr/>
        </p:nvSpPr>
        <p:spPr>
          <a:xfrm>
            <a:off x="14160360" y="5313300"/>
            <a:ext cx="518940" cy="725220"/>
          </a:xfrm>
          <a:custGeom>
            <a:avLst/>
            <a:gdLst/>
            <a:ahLst/>
            <a:cxnLst/>
            <a:rect l="l" t="t" r="r" b="b"/>
            <a:pathLst>
              <a:path w="518940" h="725220">
                <a:moveTo>
                  <a:pt x="0" y="0"/>
                </a:moveTo>
                <a:lnTo>
                  <a:pt x="518940" y="0"/>
                </a:lnTo>
                <a:lnTo>
                  <a:pt x="518940" y="725220"/>
                </a:lnTo>
                <a:lnTo>
                  <a:pt x="0" y="72522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129" name="Freeform 40">
            <a:extLst>
              <a:ext uri="{FF2B5EF4-FFF2-40B4-BE49-F238E27FC236}">
                <a16:creationId xmlns:a16="http://schemas.microsoft.com/office/drawing/2014/main" id="{EB682F87-9B07-F9E2-0443-F90EEEE30E70}"/>
              </a:ext>
            </a:extLst>
          </p:cNvPr>
          <p:cNvSpPr/>
          <p:nvPr/>
        </p:nvSpPr>
        <p:spPr>
          <a:xfrm>
            <a:off x="10275060" y="6777780"/>
            <a:ext cx="722520" cy="677700"/>
          </a:xfrm>
          <a:custGeom>
            <a:avLst/>
            <a:gdLst/>
            <a:ahLst/>
            <a:cxnLst/>
            <a:rect l="l" t="t" r="r" b="b"/>
            <a:pathLst>
              <a:path w="722520" h="677700">
                <a:moveTo>
                  <a:pt x="0" y="0"/>
                </a:moveTo>
                <a:lnTo>
                  <a:pt x="722520" y="0"/>
                </a:lnTo>
                <a:lnTo>
                  <a:pt x="722520" y="677700"/>
                </a:lnTo>
                <a:lnTo>
                  <a:pt x="0" y="67770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130" name="Freeform 41">
            <a:extLst>
              <a:ext uri="{FF2B5EF4-FFF2-40B4-BE49-F238E27FC236}">
                <a16:creationId xmlns:a16="http://schemas.microsoft.com/office/drawing/2014/main" id="{00E6C5AB-300C-0D2D-3E58-623B72C1604E}"/>
              </a:ext>
            </a:extLst>
          </p:cNvPr>
          <p:cNvSpPr/>
          <p:nvPr/>
        </p:nvSpPr>
        <p:spPr>
          <a:xfrm>
            <a:off x="3371700" y="6636300"/>
            <a:ext cx="720900" cy="763560"/>
          </a:xfrm>
          <a:custGeom>
            <a:avLst/>
            <a:gdLst/>
            <a:ahLst/>
            <a:cxnLst/>
            <a:rect l="l" t="t" r="r" b="b"/>
            <a:pathLst>
              <a:path w="720900" h="763560">
                <a:moveTo>
                  <a:pt x="0" y="0"/>
                </a:moveTo>
                <a:lnTo>
                  <a:pt x="720900" y="0"/>
                </a:lnTo>
                <a:lnTo>
                  <a:pt x="720900" y="763560"/>
                </a:lnTo>
                <a:lnTo>
                  <a:pt x="0" y="76356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131" name="Freeform 42">
            <a:extLst>
              <a:ext uri="{FF2B5EF4-FFF2-40B4-BE49-F238E27FC236}">
                <a16:creationId xmlns:a16="http://schemas.microsoft.com/office/drawing/2014/main" id="{0462F104-5A1A-ACA0-613A-1F48D44C95D2}"/>
              </a:ext>
            </a:extLst>
          </p:cNvPr>
          <p:cNvSpPr/>
          <p:nvPr/>
        </p:nvSpPr>
        <p:spPr>
          <a:xfrm>
            <a:off x="11378280" y="6653580"/>
            <a:ext cx="724140" cy="773820"/>
          </a:xfrm>
          <a:custGeom>
            <a:avLst/>
            <a:gdLst/>
            <a:ahLst/>
            <a:cxnLst/>
            <a:rect l="l" t="t" r="r" b="b"/>
            <a:pathLst>
              <a:path w="724140" h="773820">
                <a:moveTo>
                  <a:pt x="0" y="0"/>
                </a:moveTo>
                <a:lnTo>
                  <a:pt x="724140" y="0"/>
                </a:lnTo>
                <a:lnTo>
                  <a:pt x="724140" y="773820"/>
                </a:lnTo>
                <a:lnTo>
                  <a:pt x="0" y="77382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132" name="Freeform 43">
            <a:extLst>
              <a:ext uri="{FF2B5EF4-FFF2-40B4-BE49-F238E27FC236}">
                <a16:creationId xmlns:a16="http://schemas.microsoft.com/office/drawing/2014/main" id="{79AB0192-4E03-C14B-F6D7-C235C25AEFFA}"/>
              </a:ext>
            </a:extLst>
          </p:cNvPr>
          <p:cNvSpPr/>
          <p:nvPr/>
        </p:nvSpPr>
        <p:spPr>
          <a:xfrm>
            <a:off x="11335620" y="7744380"/>
            <a:ext cx="1064340" cy="1051920"/>
          </a:xfrm>
          <a:custGeom>
            <a:avLst/>
            <a:gdLst/>
            <a:ahLst/>
            <a:cxnLst/>
            <a:rect l="l" t="t" r="r" b="b"/>
            <a:pathLst>
              <a:path w="1064340" h="1051920">
                <a:moveTo>
                  <a:pt x="0" y="0"/>
                </a:moveTo>
                <a:lnTo>
                  <a:pt x="1064340" y="0"/>
                </a:lnTo>
                <a:lnTo>
                  <a:pt x="1064340" y="1051920"/>
                </a:lnTo>
                <a:lnTo>
                  <a:pt x="0" y="105192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133" name="Freeform 44">
            <a:extLst>
              <a:ext uri="{FF2B5EF4-FFF2-40B4-BE49-F238E27FC236}">
                <a16:creationId xmlns:a16="http://schemas.microsoft.com/office/drawing/2014/main" id="{C4CD8E87-044B-6DD4-EC31-5D5E5C4A4D4E}"/>
              </a:ext>
            </a:extLst>
          </p:cNvPr>
          <p:cNvSpPr/>
          <p:nvPr/>
        </p:nvSpPr>
        <p:spPr>
          <a:xfrm>
            <a:off x="14076120" y="6489420"/>
            <a:ext cx="826740" cy="881280"/>
          </a:xfrm>
          <a:custGeom>
            <a:avLst/>
            <a:gdLst/>
            <a:ahLst/>
            <a:cxnLst/>
            <a:rect l="l" t="t" r="r" b="b"/>
            <a:pathLst>
              <a:path w="826740" h="881280">
                <a:moveTo>
                  <a:pt x="0" y="0"/>
                </a:moveTo>
                <a:lnTo>
                  <a:pt x="826740" y="0"/>
                </a:lnTo>
                <a:lnTo>
                  <a:pt x="826740" y="881280"/>
                </a:lnTo>
                <a:lnTo>
                  <a:pt x="0" y="88128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134" name="Freeform 45">
            <a:extLst>
              <a:ext uri="{FF2B5EF4-FFF2-40B4-BE49-F238E27FC236}">
                <a16:creationId xmlns:a16="http://schemas.microsoft.com/office/drawing/2014/main" id="{5BA60EF9-CFCC-B77B-1733-8A59198A4458}"/>
              </a:ext>
            </a:extLst>
          </p:cNvPr>
          <p:cNvSpPr/>
          <p:nvPr/>
        </p:nvSpPr>
        <p:spPr>
          <a:xfrm>
            <a:off x="6143520" y="6825840"/>
            <a:ext cx="724140" cy="770040"/>
          </a:xfrm>
          <a:custGeom>
            <a:avLst/>
            <a:gdLst/>
            <a:ahLst/>
            <a:cxnLst/>
            <a:rect l="l" t="t" r="r" b="b"/>
            <a:pathLst>
              <a:path w="724140" h="770040">
                <a:moveTo>
                  <a:pt x="0" y="0"/>
                </a:moveTo>
                <a:lnTo>
                  <a:pt x="724140" y="0"/>
                </a:lnTo>
                <a:lnTo>
                  <a:pt x="724140" y="770040"/>
                </a:lnTo>
                <a:lnTo>
                  <a:pt x="0" y="77004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135" name="Freeform 46">
            <a:extLst>
              <a:ext uri="{FF2B5EF4-FFF2-40B4-BE49-F238E27FC236}">
                <a16:creationId xmlns:a16="http://schemas.microsoft.com/office/drawing/2014/main" id="{136A55EE-2150-DA7D-9837-8DD48519C923}"/>
              </a:ext>
            </a:extLst>
          </p:cNvPr>
          <p:cNvSpPr/>
          <p:nvPr/>
        </p:nvSpPr>
        <p:spPr>
          <a:xfrm>
            <a:off x="12828180" y="6625500"/>
            <a:ext cx="679860" cy="720900"/>
          </a:xfrm>
          <a:custGeom>
            <a:avLst/>
            <a:gdLst/>
            <a:ahLst/>
            <a:cxnLst/>
            <a:rect l="l" t="t" r="r" b="b"/>
            <a:pathLst>
              <a:path w="679860" h="720900">
                <a:moveTo>
                  <a:pt x="0" y="0"/>
                </a:moveTo>
                <a:lnTo>
                  <a:pt x="679860" y="0"/>
                </a:lnTo>
                <a:lnTo>
                  <a:pt x="679860" y="720900"/>
                </a:lnTo>
                <a:lnTo>
                  <a:pt x="0" y="72090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136" name="Freeform 47">
            <a:extLst>
              <a:ext uri="{FF2B5EF4-FFF2-40B4-BE49-F238E27FC236}">
                <a16:creationId xmlns:a16="http://schemas.microsoft.com/office/drawing/2014/main" id="{25E2DB74-1DF0-43EF-426C-8908CFBA2070}"/>
              </a:ext>
            </a:extLst>
          </p:cNvPr>
          <p:cNvSpPr/>
          <p:nvPr/>
        </p:nvSpPr>
        <p:spPr>
          <a:xfrm>
            <a:off x="12666180" y="3725160"/>
            <a:ext cx="945540" cy="1004400"/>
          </a:xfrm>
          <a:custGeom>
            <a:avLst/>
            <a:gdLst/>
            <a:ahLst/>
            <a:cxnLst/>
            <a:rect l="l" t="t" r="r" b="b"/>
            <a:pathLst>
              <a:path w="945540" h="1004400">
                <a:moveTo>
                  <a:pt x="0" y="0"/>
                </a:moveTo>
                <a:lnTo>
                  <a:pt x="945540" y="0"/>
                </a:lnTo>
                <a:lnTo>
                  <a:pt x="94554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137" name="Freeform 48">
            <a:extLst>
              <a:ext uri="{FF2B5EF4-FFF2-40B4-BE49-F238E27FC236}">
                <a16:creationId xmlns:a16="http://schemas.microsoft.com/office/drawing/2014/main" id="{1405684F-9981-8213-7DFD-8B1264F53B6C}"/>
              </a:ext>
            </a:extLst>
          </p:cNvPr>
          <p:cNvSpPr/>
          <p:nvPr/>
        </p:nvSpPr>
        <p:spPr>
          <a:xfrm>
            <a:off x="4680660" y="3797520"/>
            <a:ext cx="940140" cy="1004940"/>
          </a:xfrm>
          <a:custGeom>
            <a:avLst/>
            <a:gdLst/>
            <a:ahLst/>
            <a:cxnLst/>
            <a:rect l="l" t="t" r="r" b="b"/>
            <a:pathLst>
              <a:path w="940140" h="1004940">
                <a:moveTo>
                  <a:pt x="0" y="0"/>
                </a:moveTo>
                <a:lnTo>
                  <a:pt x="940140" y="0"/>
                </a:lnTo>
                <a:lnTo>
                  <a:pt x="940140" y="1004940"/>
                </a:lnTo>
                <a:lnTo>
                  <a:pt x="0" y="100494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138" name="Freeform 49">
            <a:extLst>
              <a:ext uri="{FF2B5EF4-FFF2-40B4-BE49-F238E27FC236}">
                <a16:creationId xmlns:a16="http://schemas.microsoft.com/office/drawing/2014/main" id="{96DF605B-1320-02BA-C12D-E347A5121ECA}"/>
              </a:ext>
            </a:extLst>
          </p:cNvPr>
          <p:cNvSpPr/>
          <p:nvPr/>
        </p:nvSpPr>
        <p:spPr>
          <a:xfrm>
            <a:off x="11356140" y="3805620"/>
            <a:ext cx="609120" cy="1004940"/>
          </a:xfrm>
          <a:custGeom>
            <a:avLst/>
            <a:gdLst/>
            <a:ahLst/>
            <a:cxnLst/>
            <a:rect l="l" t="t" r="r" b="b"/>
            <a:pathLst>
              <a:path w="609120" h="1004940">
                <a:moveTo>
                  <a:pt x="0" y="0"/>
                </a:moveTo>
                <a:lnTo>
                  <a:pt x="609120" y="0"/>
                </a:lnTo>
                <a:lnTo>
                  <a:pt x="609120" y="1004940"/>
                </a:lnTo>
                <a:lnTo>
                  <a:pt x="0" y="100494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139" name="Freeform 50">
            <a:extLst>
              <a:ext uri="{FF2B5EF4-FFF2-40B4-BE49-F238E27FC236}">
                <a16:creationId xmlns:a16="http://schemas.microsoft.com/office/drawing/2014/main" id="{B431F693-E7E8-0352-3710-7898C9E043D0}"/>
              </a:ext>
            </a:extLst>
          </p:cNvPr>
          <p:cNvSpPr/>
          <p:nvPr/>
        </p:nvSpPr>
        <p:spPr>
          <a:xfrm>
            <a:off x="6133800" y="3779160"/>
            <a:ext cx="940140" cy="999540"/>
          </a:xfrm>
          <a:custGeom>
            <a:avLst/>
            <a:gdLst/>
            <a:ahLst/>
            <a:cxnLst/>
            <a:rect l="l" t="t" r="r" b="b"/>
            <a:pathLst>
              <a:path w="940140" h="999540">
                <a:moveTo>
                  <a:pt x="0" y="0"/>
                </a:moveTo>
                <a:lnTo>
                  <a:pt x="940140" y="0"/>
                </a:lnTo>
                <a:lnTo>
                  <a:pt x="940140" y="999540"/>
                </a:lnTo>
                <a:lnTo>
                  <a:pt x="0" y="99954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140" name="Freeform 51">
            <a:extLst>
              <a:ext uri="{FF2B5EF4-FFF2-40B4-BE49-F238E27FC236}">
                <a16:creationId xmlns:a16="http://schemas.microsoft.com/office/drawing/2014/main" id="{E8FCF9FA-7003-2519-1C6E-1C517A904BDE}"/>
              </a:ext>
            </a:extLst>
          </p:cNvPr>
          <p:cNvSpPr/>
          <p:nvPr/>
        </p:nvSpPr>
        <p:spPr>
          <a:xfrm>
            <a:off x="7473000" y="3795900"/>
            <a:ext cx="942840" cy="1008720"/>
          </a:xfrm>
          <a:custGeom>
            <a:avLst/>
            <a:gdLst/>
            <a:ahLst/>
            <a:cxnLst/>
            <a:rect l="l" t="t" r="r" b="b"/>
            <a:pathLst>
              <a:path w="942840" h="1008720">
                <a:moveTo>
                  <a:pt x="0" y="0"/>
                </a:moveTo>
                <a:lnTo>
                  <a:pt x="942840" y="0"/>
                </a:lnTo>
                <a:lnTo>
                  <a:pt x="942840" y="1008720"/>
                </a:lnTo>
                <a:lnTo>
                  <a:pt x="0" y="100872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141" name="Freeform 52">
            <a:extLst>
              <a:ext uri="{FF2B5EF4-FFF2-40B4-BE49-F238E27FC236}">
                <a16:creationId xmlns:a16="http://schemas.microsoft.com/office/drawing/2014/main" id="{3B035638-62F2-6A9C-11A6-C52169DC4829}"/>
              </a:ext>
            </a:extLst>
          </p:cNvPr>
          <p:cNvSpPr/>
          <p:nvPr/>
        </p:nvSpPr>
        <p:spPr>
          <a:xfrm>
            <a:off x="3365220" y="3819120"/>
            <a:ext cx="942840" cy="1004940"/>
          </a:xfrm>
          <a:custGeom>
            <a:avLst/>
            <a:gdLst/>
            <a:ahLst/>
            <a:cxnLst/>
            <a:rect l="l" t="t" r="r" b="b"/>
            <a:pathLst>
              <a:path w="942840" h="1004940">
                <a:moveTo>
                  <a:pt x="0" y="0"/>
                </a:moveTo>
                <a:lnTo>
                  <a:pt x="942840" y="0"/>
                </a:lnTo>
                <a:lnTo>
                  <a:pt x="942840" y="1004940"/>
                </a:lnTo>
                <a:lnTo>
                  <a:pt x="0" y="100494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  <p:sp>
        <p:nvSpPr>
          <p:cNvPr id="142" name="Freeform 53">
            <a:extLst>
              <a:ext uri="{FF2B5EF4-FFF2-40B4-BE49-F238E27FC236}">
                <a16:creationId xmlns:a16="http://schemas.microsoft.com/office/drawing/2014/main" id="{D17BB933-3254-2491-80F4-6D5CDB253C35}"/>
              </a:ext>
            </a:extLst>
          </p:cNvPr>
          <p:cNvSpPr/>
          <p:nvPr/>
        </p:nvSpPr>
        <p:spPr>
          <a:xfrm>
            <a:off x="8895360" y="3796440"/>
            <a:ext cx="882900" cy="1000620"/>
          </a:xfrm>
          <a:custGeom>
            <a:avLst/>
            <a:gdLst/>
            <a:ahLst/>
            <a:cxnLst/>
            <a:rect l="l" t="t" r="r" b="b"/>
            <a:pathLst>
              <a:path w="882900" h="1000620">
                <a:moveTo>
                  <a:pt x="0" y="0"/>
                </a:moveTo>
                <a:lnTo>
                  <a:pt x="882900" y="0"/>
                </a:lnTo>
                <a:lnTo>
                  <a:pt x="882900" y="1000620"/>
                </a:lnTo>
                <a:lnTo>
                  <a:pt x="0" y="1000620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</p:sp>
      <p:sp>
        <p:nvSpPr>
          <p:cNvPr id="143" name="Freeform 54">
            <a:extLst>
              <a:ext uri="{FF2B5EF4-FFF2-40B4-BE49-F238E27FC236}">
                <a16:creationId xmlns:a16="http://schemas.microsoft.com/office/drawing/2014/main" id="{33177F82-93C4-9E81-9CFB-8B6ABFEF5BAC}"/>
              </a:ext>
            </a:extLst>
          </p:cNvPr>
          <p:cNvSpPr/>
          <p:nvPr/>
        </p:nvSpPr>
        <p:spPr>
          <a:xfrm>
            <a:off x="10009380" y="3796440"/>
            <a:ext cx="957960" cy="1001700"/>
          </a:xfrm>
          <a:custGeom>
            <a:avLst/>
            <a:gdLst/>
            <a:ahLst/>
            <a:cxnLst/>
            <a:rect l="l" t="t" r="r" b="b"/>
            <a:pathLst>
              <a:path w="957960" h="1001700">
                <a:moveTo>
                  <a:pt x="0" y="0"/>
                </a:moveTo>
                <a:lnTo>
                  <a:pt x="957960" y="0"/>
                </a:lnTo>
                <a:lnTo>
                  <a:pt x="957960" y="1001700"/>
                </a:lnTo>
                <a:lnTo>
                  <a:pt x="0" y="1001700"/>
                </a:lnTo>
                <a:lnTo>
                  <a:pt x="0" y="0"/>
                </a:lnTo>
                <a:close/>
              </a:path>
            </a:pathLst>
          </a:custGeom>
          <a:blipFill>
            <a:blip r:embed="rId98">
              <a:extLst>
                <a:ext uri="{96DAC541-7B7A-43D3-8B79-37D633B846F1}">
                  <asvg:svgBlip xmlns:asvg="http://schemas.microsoft.com/office/drawing/2016/SVG/main" r:embed="rId99"/>
                </a:ext>
              </a:extLst>
            </a:blip>
            <a:stretch>
              <a:fillRect/>
            </a:stretch>
          </a:blipFill>
        </p:spPr>
      </p:sp>
      <p:sp>
        <p:nvSpPr>
          <p:cNvPr id="144" name="Freeform 55">
            <a:extLst>
              <a:ext uri="{FF2B5EF4-FFF2-40B4-BE49-F238E27FC236}">
                <a16:creationId xmlns:a16="http://schemas.microsoft.com/office/drawing/2014/main" id="{BD486C9A-023C-E83E-0B1F-31EE64BB813E}"/>
              </a:ext>
            </a:extLst>
          </p:cNvPr>
          <p:cNvSpPr/>
          <p:nvPr/>
        </p:nvSpPr>
        <p:spPr>
          <a:xfrm>
            <a:off x="14181420" y="8147760"/>
            <a:ext cx="655560" cy="648540"/>
          </a:xfrm>
          <a:custGeom>
            <a:avLst/>
            <a:gdLst/>
            <a:ahLst/>
            <a:cxnLst/>
            <a:rect l="l" t="t" r="r" b="b"/>
            <a:pathLst>
              <a:path w="655560" h="648540">
                <a:moveTo>
                  <a:pt x="0" y="0"/>
                </a:moveTo>
                <a:lnTo>
                  <a:pt x="655560" y="0"/>
                </a:lnTo>
                <a:lnTo>
                  <a:pt x="655560" y="648540"/>
                </a:lnTo>
                <a:lnTo>
                  <a:pt x="0" y="648540"/>
                </a:lnTo>
                <a:lnTo>
                  <a:pt x="0" y="0"/>
                </a:lnTo>
                <a:close/>
              </a:path>
            </a:pathLst>
          </a:custGeom>
          <a:blipFill>
            <a:blip r:embed="rId100">
              <a:extLst>
                <a:ext uri="{96DAC541-7B7A-43D3-8B79-37D633B846F1}">
                  <asvg:svgBlip xmlns:asvg="http://schemas.microsoft.com/office/drawing/2016/SVG/main" r:embed="rId101"/>
                </a:ext>
              </a:extLst>
            </a:blip>
            <a:stretch>
              <a:fillRect/>
            </a:stretch>
          </a:blipFill>
        </p:spPr>
      </p:sp>
      <p:sp>
        <p:nvSpPr>
          <p:cNvPr id="145" name="Freeform 56">
            <a:extLst>
              <a:ext uri="{FF2B5EF4-FFF2-40B4-BE49-F238E27FC236}">
                <a16:creationId xmlns:a16="http://schemas.microsoft.com/office/drawing/2014/main" id="{00A4CBD1-7F19-02CD-3207-D1B5FEE38986}"/>
              </a:ext>
            </a:extLst>
          </p:cNvPr>
          <p:cNvSpPr/>
          <p:nvPr/>
        </p:nvSpPr>
        <p:spPr>
          <a:xfrm>
            <a:off x="12725040" y="2444280"/>
            <a:ext cx="891000" cy="952020"/>
          </a:xfrm>
          <a:custGeom>
            <a:avLst/>
            <a:gdLst/>
            <a:ahLst/>
            <a:cxnLst/>
            <a:rect l="l" t="t" r="r" b="b"/>
            <a:pathLst>
              <a:path w="891000" h="952020">
                <a:moveTo>
                  <a:pt x="0" y="0"/>
                </a:moveTo>
                <a:lnTo>
                  <a:pt x="891000" y="0"/>
                </a:lnTo>
                <a:lnTo>
                  <a:pt x="891000" y="952020"/>
                </a:lnTo>
                <a:lnTo>
                  <a:pt x="0" y="952020"/>
                </a:lnTo>
                <a:lnTo>
                  <a:pt x="0" y="0"/>
                </a:lnTo>
                <a:close/>
              </a:path>
            </a:pathLst>
          </a:custGeom>
          <a:blipFill>
            <a:blip r:embed="rId102">
              <a:extLst>
                <a:ext uri="{96DAC541-7B7A-43D3-8B79-37D633B846F1}">
                  <asvg:svgBlip xmlns:asvg="http://schemas.microsoft.com/office/drawing/2016/SVG/main" r:embed="rId10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1304337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314140" y="1001268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14457420" y="8383500"/>
            <a:ext cx="3844800" cy="1922400"/>
          </a:xfrm>
          <a:custGeom>
            <a:avLst/>
            <a:gdLst/>
            <a:ahLst/>
            <a:cxnLst/>
            <a:rect l="l" t="t" r="r" b="b"/>
            <a:pathLst>
              <a:path w="3844800" h="1922400">
                <a:moveTo>
                  <a:pt x="3844800" y="0"/>
                </a:moveTo>
                <a:lnTo>
                  <a:pt x="0" y="0"/>
                </a:lnTo>
                <a:lnTo>
                  <a:pt x="0" y="1922400"/>
                </a:lnTo>
                <a:lnTo>
                  <a:pt x="3844800" y="1922400"/>
                </a:lnTo>
                <a:lnTo>
                  <a:pt x="3844800" y="0"/>
                </a:lnTo>
                <a:close/>
              </a:path>
            </a:pathLst>
          </a:custGeom>
          <a:blipFill>
            <a:blip r:embed="rId11"/>
            <a:stretch>
              <a:fillRect t="-185" b="-185"/>
            </a:stretch>
          </a:blipFill>
        </p:spPr>
      </p:sp>
      <p:sp>
        <p:nvSpPr>
          <p:cNvPr id="14" name="Freeform 2">
            <a:extLst>
              <a:ext uri="{FF2B5EF4-FFF2-40B4-BE49-F238E27FC236}">
                <a16:creationId xmlns:a16="http://schemas.microsoft.com/office/drawing/2014/main" id="{3051F706-2344-0BE1-F12A-2E84D76BDEE4}"/>
              </a:ext>
            </a:extLst>
          </p:cNvPr>
          <p:cNvSpPr/>
          <p:nvPr/>
        </p:nvSpPr>
        <p:spPr>
          <a:xfrm>
            <a:off x="471420" y="1333500"/>
            <a:ext cx="17830800" cy="193320"/>
          </a:xfrm>
          <a:custGeom>
            <a:avLst/>
            <a:gdLst/>
            <a:ahLst/>
            <a:cxnLst/>
            <a:rect l="l" t="t" r="r" b="b"/>
            <a:pathLst>
              <a:path w="17830800" h="372600">
                <a:moveTo>
                  <a:pt x="0" y="0"/>
                </a:moveTo>
                <a:lnTo>
                  <a:pt x="17830800" y="0"/>
                </a:lnTo>
                <a:lnTo>
                  <a:pt x="17830800" y="372600"/>
                </a:lnTo>
                <a:lnTo>
                  <a:pt x="0" y="372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B293F2E5-CDD6-267F-E424-6BB6BB1A5C46}"/>
              </a:ext>
            </a:extLst>
          </p:cNvPr>
          <p:cNvSpPr txBox="1">
            <a:spLocks/>
          </p:cNvSpPr>
          <p:nvPr/>
        </p:nvSpPr>
        <p:spPr>
          <a:xfrm>
            <a:off x="1752600" y="259364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00B05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00B050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C0BD523F-2603-B58B-56FB-82EF6A5D6449}"/>
              </a:ext>
            </a:extLst>
          </p:cNvPr>
          <p:cNvSpPr/>
          <p:nvPr/>
        </p:nvSpPr>
        <p:spPr>
          <a:xfrm>
            <a:off x="10077960" y="6945060"/>
            <a:ext cx="374220" cy="1166400"/>
          </a:xfrm>
          <a:custGeom>
            <a:avLst/>
            <a:gdLst/>
            <a:ahLst/>
            <a:cxnLst/>
            <a:rect l="l" t="t" r="r" b="b"/>
            <a:pathLst>
              <a:path w="374220" h="1166400">
                <a:moveTo>
                  <a:pt x="0" y="0"/>
                </a:moveTo>
                <a:lnTo>
                  <a:pt x="374220" y="0"/>
                </a:lnTo>
                <a:lnTo>
                  <a:pt x="374220" y="1166400"/>
                </a:lnTo>
                <a:lnTo>
                  <a:pt x="0" y="11664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13">
            <a:extLst>
              <a:ext uri="{FF2B5EF4-FFF2-40B4-BE49-F238E27FC236}">
                <a16:creationId xmlns:a16="http://schemas.microsoft.com/office/drawing/2014/main" id="{7216575F-56C5-932E-E0ED-C31DA99AEF46}"/>
              </a:ext>
            </a:extLst>
          </p:cNvPr>
          <p:cNvSpPr/>
          <p:nvPr/>
        </p:nvSpPr>
        <p:spPr>
          <a:xfrm>
            <a:off x="11033760" y="7079520"/>
            <a:ext cx="898560" cy="896940"/>
          </a:xfrm>
          <a:custGeom>
            <a:avLst/>
            <a:gdLst/>
            <a:ahLst/>
            <a:cxnLst/>
            <a:rect l="l" t="t" r="r" b="b"/>
            <a:pathLst>
              <a:path w="898560" h="896940">
                <a:moveTo>
                  <a:pt x="0" y="0"/>
                </a:moveTo>
                <a:lnTo>
                  <a:pt x="898560" y="0"/>
                </a:lnTo>
                <a:lnTo>
                  <a:pt x="898560" y="896940"/>
                </a:lnTo>
                <a:lnTo>
                  <a:pt x="0" y="89694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14">
            <a:extLst>
              <a:ext uri="{FF2B5EF4-FFF2-40B4-BE49-F238E27FC236}">
                <a16:creationId xmlns:a16="http://schemas.microsoft.com/office/drawing/2014/main" id="{9E385703-2959-8B3A-ED1E-35771C629937}"/>
              </a:ext>
            </a:extLst>
          </p:cNvPr>
          <p:cNvSpPr/>
          <p:nvPr/>
        </p:nvSpPr>
        <p:spPr>
          <a:xfrm>
            <a:off x="13866060" y="7177800"/>
            <a:ext cx="867780" cy="700380"/>
          </a:xfrm>
          <a:custGeom>
            <a:avLst/>
            <a:gdLst/>
            <a:ahLst/>
            <a:cxnLst/>
            <a:rect l="l" t="t" r="r" b="b"/>
            <a:pathLst>
              <a:path w="867780" h="700380">
                <a:moveTo>
                  <a:pt x="0" y="0"/>
                </a:moveTo>
                <a:lnTo>
                  <a:pt x="867780" y="0"/>
                </a:lnTo>
                <a:lnTo>
                  <a:pt x="867780" y="700380"/>
                </a:lnTo>
                <a:lnTo>
                  <a:pt x="0" y="70038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6A567C06-267F-CE3D-DB67-95C6E39A6467}"/>
              </a:ext>
            </a:extLst>
          </p:cNvPr>
          <p:cNvSpPr/>
          <p:nvPr/>
        </p:nvSpPr>
        <p:spPr>
          <a:xfrm>
            <a:off x="13954080" y="8979780"/>
            <a:ext cx="995760" cy="730080"/>
          </a:xfrm>
          <a:custGeom>
            <a:avLst/>
            <a:gdLst/>
            <a:ahLst/>
            <a:cxnLst/>
            <a:rect l="l" t="t" r="r" b="b"/>
            <a:pathLst>
              <a:path w="995760" h="730080">
                <a:moveTo>
                  <a:pt x="0" y="0"/>
                </a:moveTo>
                <a:lnTo>
                  <a:pt x="995760" y="0"/>
                </a:lnTo>
                <a:lnTo>
                  <a:pt x="99576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id="{31C6BB0A-A1B8-D104-9223-3551FDE38C9F}"/>
              </a:ext>
            </a:extLst>
          </p:cNvPr>
          <p:cNvSpPr/>
          <p:nvPr/>
        </p:nvSpPr>
        <p:spPr>
          <a:xfrm>
            <a:off x="3765900" y="7040100"/>
            <a:ext cx="976320" cy="976320"/>
          </a:xfrm>
          <a:custGeom>
            <a:avLst/>
            <a:gdLst/>
            <a:ahLst/>
            <a:cxnLst/>
            <a:rect l="l" t="t" r="r" b="b"/>
            <a:pathLst>
              <a:path w="976320" h="976320">
                <a:moveTo>
                  <a:pt x="0" y="0"/>
                </a:moveTo>
                <a:lnTo>
                  <a:pt x="976320" y="0"/>
                </a:lnTo>
                <a:lnTo>
                  <a:pt x="976320" y="976320"/>
                </a:lnTo>
                <a:lnTo>
                  <a:pt x="0" y="97632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7">
            <a:extLst>
              <a:ext uri="{FF2B5EF4-FFF2-40B4-BE49-F238E27FC236}">
                <a16:creationId xmlns:a16="http://schemas.microsoft.com/office/drawing/2014/main" id="{05781769-F4D0-14B5-F8A0-63F3C5F4DC61}"/>
              </a:ext>
            </a:extLst>
          </p:cNvPr>
          <p:cNvSpPr/>
          <p:nvPr/>
        </p:nvSpPr>
        <p:spPr>
          <a:xfrm>
            <a:off x="7494060" y="8660100"/>
            <a:ext cx="822960" cy="1057860"/>
          </a:xfrm>
          <a:custGeom>
            <a:avLst/>
            <a:gdLst/>
            <a:ahLst/>
            <a:cxnLst/>
            <a:rect l="l" t="t" r="r" b="b"/>
            <a:pathLst>
              <a:path w="822960" h="1057860">
                <a:moveTo>
                  <a:pt x="0" y="0"/>
                </a:moveTo>
                <a:lnTo>
                  <a:pt x="822960" y="0"/>
                </a:lnTo>
                <a:lnTo>
                  <a:pt x="822960" y="1057860"/>
                </a:lnTo>
                <a:lnTo>
                  <a:pt x="0" y="105786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8">
            <a:extLst>
              <a:ext uri="{FF2B5EF4-FFF2-40B4-BE49-F238E27FC236}">
                <a16:creationId xmlns:a16="http://schemas.microsoft.com/office/drawing/2014/main" id="{66ED36E7-09F9-D38A-E5CB-FC97321DA9B2}"/>
              </a:ext>
            </a:extLst>
          </p:cNvPr>
          <p:cNvSpPr/>
          <p:nvPr/>
        </p:nvSpPr>
        <p:spPr>
          <a:xfrm>
            <a:off x="8749560" y="8916060"/>
            <a:ext cx="861840" cy="852660"/>
          </a:xfrm>
          <a:custGeom>
            <a:avLst/>
            <a:gdLst/>
            <a:ahLst/>
            <a:cxnLst/>
            <a:rect l="l" t="t" r="r" b="b"/>
            <a:pathLst>
              <a:path w="861840" h="852660">
                <a:moveTo>
                  <a:pt x="0" y="0"/>
                </a:moveTo>
                <a:lnTo>
                  <a:pt x="861840" y="0"/>
                </a:lnTo>
                <a:lnTo>
                  <a:pt x="861840" y="852660"/>
                </a:lnTo>
                <a:lnTo>
                  <a:pt x="0" y="85266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9">
            <a:extLst>
              <a:ext uri="{FF2B5EF4-FFF2-40B4-BE49-F238E27FC236}">
                <a16:creationId xmlns:a16="http://schemas.microsoft.com/office/drawing/2014/main" id="{924AA1F5-B044-00CC-0DB5-D03A1B16BB5F}"/>
              </a:ext>
            </a:extLst>
          </p:cNvPr>
          <p:cNvSpPr/>
          <p:nvPr/>
        </p:nvSpPr>
        <p:spPr>
          <a:xfrm>
            <a:off x="5182860" y="8756760"/>
            <a:ext cx="592920" cy="856440"/>
          </a:xfrm>
          <a:custGeom>
            <a:avLst/>
            <a:gdLst/>
            <a:ahLst/>
            <a:cxnLst/>
            <a:rect l="l" t="t" r="r" b="b"/>
            <a:pathLst>
              <a:path w="592920" h="856440">
                <a:moveTo>
                  <a:pt x="0" y="0"/>
                </a:moveTo>
                <a:lnTo>
                  <a:pt x="592920" y="0"/>
                </a:lnTo>
                <a:lnTo>
                  <a:pt x="592920" y="856440"/>
                </a:lnTo>
                <a:lnTo>
                  <a:pt x="0" y="85644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0">
            <a:extLst>
              <a:ext uri="{FF2B5EF4-FFF2-40B4-BE49-F238E27FC236}">
                <a16:creationId xmlns:a16="http://schemas.microsoft.com/office/drawing/2014/main" id="{A749ED2F-FD08-B1C0-6EB1-C78F4B68F243}"/>
              </a:ext>
            </a:extLst>
          </p:cNvPr>
          <p:cNvSpPr/>
          <p:nvPr/>
        </p:nvSpPr>
        <p:spPr>
          <a:xfrm>
            <a:off x="10018560" y="8820480"/>
            <a:ext cx="773820" cy="856440"/>
          </a:xfrm>
          <a:custGeom>
            <a:avLst/>
            <a:gdLst/>
            <a:ahLst/>
            <a:cxnLst/>
            <a:rect l="l" t="t" r="r" b="b"/>
            <a:pathLst>
              <a:path w="773820" h="856440">
                <a:moveTo>
                  <a:pt x="0" y="0"/>
                </a:moveTo>
                <a:lnTo>
                  <a:pt x="773820" y="0"/>
                </a:lnTo>
                <a:lnTo>
                  <a:pt x="773820" y="856440"/>
                </a:lnTo>
                <a:lnTo>
                  <a:pt x="0" y="85644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1">
            <a:extLst>
              <a:ext uri="{FF2B5EF4-FFF2-40B4-BE49-F238E27FC236}">
                <a16:creationId xmlns:a16="http://schemas.microsoft.com/office/drawing/2014/main" id="{9149CC58-B28E-B01F-9DBE-A3315BA01F84}"/>
              </a:ext>
            </a:extLst>
          </p:cNvPr>
          <p:cNvSpPr/>
          <p:nvPr/>
        </p:nvSpPr>
        <p:spPr>
          <a:xfrm>
            <a:off x="12608400" y="8872860"/>
            <a:ext cx="847800" cy="869400"/>
          </a:xfrm>
          <a:custGeom>
            <a:avLst/>
            <a:gdLst/>
            <a:ahLst/>
            <a:cxnLst/>
            <a:rect l="l" t="t" r="r" b="b"/>
            <a:pathLst>
              <a:path w="847800" h="869400">
                <a:moveTo>
                  <a:pt x="0" y="0"/>
                </a:moveTo>
                <a:lnTo>
                  <a:pt x="847800" y="0"/>
                </a:lnTo>
                <a:lnTo>
                  <a:pt x="847800" y="869400"/>
                </a:lnTo>
                <a:lnTo>
                  <a:pt x="0" y="86940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2">
            <a:extLst>
              <a:ext uri="{FF2B5EF4-FFF2-40B4-BE49-F238E27FC236}">
                <a16:creationId xmlns:a16="http://schemas.microsoft.com/office/drawing/2014/main" id="{6A8D5B47-6B36-62D9-449F-CB9D9020BFB8}"/>
              </a:ext>
            </a:extLst>
          </p:cNvPr>
          <p:cNvSpPr/>
          <p:nvPr/>
        </p:nvSpPr>
        <p:spPr>
          <a:xfrm>
            <a:off x="4980900" y="7235580"/>
            <a:ext cx="1042740" cy="706320"/>
          </a:xfrm>
          <a:custGeom>
            <a:avLst/>
            <a:gdLst/>
            <a:ahLst/>
            <a:cxnLst/>
            <a:rect l="l" t="t" r="r" b="b"/>
            <a:pathLst>
              <a:path w="1042740" h="706320">
                <a:moveTo>
                  <a:pt x="0" y="0"/>
                </a:moveTo>
                <a:lnTo>
                  <a:pt x="1042740" y="0"/>
                </a:lnTo>
                <a:lnTo>
                  <a:pt x="1042740" y="706320"/>
                </a:lnTo>
                <a:lnTo>
                  <a:pt x="0" y="70632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3">
            <a:extLst>
              <a:ext uri="{FF2B5EF4-FFF2-40B4-BE49-F238E27FC236}">
                <a16:creationId xmlns:a16="http://schemas.microsoft.com/office/drawing/2014/main" id="{90CB4DCA-683D-3735-419A-9F31666904B4}"/>
              </a:ext>
            </a:extLst>
          </p:cNvPr>
          <p:cNvSpPr/>
          <p:nvPr/>
        </p:nvSpPr>
        <p:spPr>
          <a:xfrm>
            <a:off x="4065600" y="8527800"/>
            <a:ext cx="536220" cy="1314360"/>
          </a:xfrm>
          <a:custGeom>
            <a:avLst/>
            <a:gdLst/>
            <a:ahLst/>
            <a:cxnLst/>
            <a:rect l="l" t="t" r="r" b="b"/>
            <a:pathLst>
              <a:path w="536220" h="1314360">
                <a:moveTo>
                  <a:pt x="0" y="0"/>
                </a:moveTo>
                <a:lnTo>
                  <a:pt x="536220" y="0"/>
                </a:lnTo>
                <a:lnTo>
                  <a:pt x="536220" y="1314360"/>
                </a:lnTo>
                <a:lnTo>
                  <a:pt x="0" y="131436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4">
            <a:extLst>
              <a:ext uri="{FF2B5EF4-FFF2-40B4-BE49-F238E27FC236}">
                <a16:creationId xmlns:a16="http://schemas.microsoft.com/office/drawing/2014/main" id="{35D93500-1C5F-F704-9659-98AF580B1F1F}"/>
              </a:ext>
            </a:extLst>
          </p:cNvPr>
          <p:cNvSpPr/>
          <p:nvPr/>
        </p:nvSpPr>
        <p:spPr>
          <a:xfrm>
            <a:off x="11127180" y="8872860"/>
            <a:ext cx="982800" cy="777060"/>
          </a:xfrm>
          <a:custGeom>
            <a:avLst/>
            <a:gdLst/>
            <a:ahLst/>
            <a:cxnLst/>
            <a:rect l="l" t="t" r="r" b="b"/>
            <a:pathLst>
              <a:path w="982800" h="777060">
                <a:moveTo>
                  <a:pt x="0" y="0"/>
                </a:moveTo>
                <a:lnTo>
                  <a:pt x="982800" y="0"/>
                </a:lnTo>
                <a:lnTo>
                  <a:pt x="982800" y="777060"/>
                </a:lnTo>
                <a:lnTo>
                  <a:pt x="0" y="77706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5">
            <a:extLst>
              <a:ext uri="{FF2B5EF4-FFF2-40B4-BE49-F238E27FC236}">
                <a16:creationId xmlns:a16="http://schemas.microsoft.com/office/drawing/2014/main" id="{4BAD514F-1F8B-F2E4-6E3E-A27DE6315EEE}"/>
              </a:ext>
            </a:extLst>
          </p:cNvPr>
          <p:cNvSpPr/>
          <p:nvPr/>
        </p:nvSpPr>
        <p:spPr>
          <a:xfrm>
            <a:off x="6336300" y="8833980"/>
            <a:ext cx="809460" cy="815940"/>
          </a:xfrm>
          <a:custGeom>
            <a:avLst/>
            <a:gdLst/>
            <a:ahLst/>
            <a:cxnLst/>
            <a:rect l="l" t="t" r="r" b="b"/>
            <a:pathLst>
              <a:path w="809460" h="815940">
                <a:moveTo>
                  <a:pt x="0" y="0"/>
                </a:moveTo>
                <a:lnTo>
                  <a:pt x="809460" y="0"/>
                </a:lnTo>
                <a:lnTo>
                  <a:pt x="809460" y="815940"/>
                </a:lnTo>
                <a:lnTo>
                  <a:pt x="0" y="81594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6">
            <a:extLst>
              <a:ext uri="{FF2B5EF4-FFF2-40B4-BE49-F238E27FC236}">
                <a16:creationId xmlns:a16="http://schemas.microsoft.com/office/drawing/2014/main" id="{AA1D8F7C-F072-7608-08E0-51BA14E7510B}"/>
              </a:ext>
            </a:extLst>
          </p:cNvPr>
          <p:cNvSpPr/>
          <p:nvPr/>
        </p:nvSpPr>
        <p:spPr>
          <a:xfrm>
            <a:off x="12513900" y="7064940"/>
            <a:ext cx="770580" cy="927180"/>
          </a:xfrm>
          <a:custGeom>
            <a:avLst/>
            <a:gdLst/>
            <a:ahLst/>
            <a:cxnLst/>
            <a:rect l="l" t="t" r="r" b="b"/>
            <a:pathLst>
              <a:path w="770580" h="927180">
                <a:moveTo>
                  <a:pt x="0" y="0"/>
                </a:moveTo>
                <a:lnTo>
                  <a:pt x="770580" y="0"/>
                </a:lnTo>
                <a:lnTo>
                  <a:pt x="770580" y="927180"/>
                </a:lnTo>
                <a:lnTo>
                  <a:pt x="0" y="92718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7">
            <a:extLst>
              <a:ext uri="{FF2B5EF4-FFF2-40B4-BE49-F238E27FC236}">
                <a16:creationId xmlns:a16="http://schemas.microsoft.com/office/drawing/2014/main" id="{EE3BA7A9-F8B4-BBD9-08EA-B8CE22B43CC3}"/>
              </a:ext>
            </a:extLst>
          </p:cNvPr>
          <p:cNvSpPr/>
          <p:nvPr/>
        </p:nvSpPr>
        <p:spPr>
          <a:xfrm>
            <a:off x="13907640" y="2060220"/>
            <a:ext cx="849960" cy="849420"/>
          </a:xfrm>
          <a:custGeom>
            <a:avLst/>
            <a:gdLst/>
            <a:ahLst/>
            <a:cxnLst/>
            <a:rect l="l" t="t" r="r" b="b"/>
            <a:pathLst>
              <a:path w="849960" h="849420">
                <a:moveTo>
                  <a:pt x="0" y="0"/>
                </a:moveTo>
                <a:lnTo>
                  <a:pt x="849960" y="0"/>
                </a:lnTo>
                <a:lnTo>
                  <a:pt x="849960" y="849420"/>
                </a:lnTo>
                <a:lnTo>
                  <a:pt x="0" y="84942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8">
            <a:extLst>
              <a:ext uri="{FF2B5EF4-FFF2-40B4-BE49-F238E27FC236}">
                <a16:creationId xmlns:a16="http://schemas.microsoft.com/office/drawing/2014/main" id="{10C96C8F-70CB-7240-E361-2E122C3D94D3}"/>
              </a:ext>
            </a:extLst>
          </p:cNvPr>
          <p:cNvSpPr/>
          <p:nvPr/>
        </p:nvSpPr>
        <p:spPr>
          <a:xfrm>
            <a:off x="12476100" y="3664020"/>
            <a:ext cx="827820" cy="825660"/>
          </a:xfrm>
          <a:custGeom>
            <a:avLst/>
            <a:gdLst/>
            <a:ahLst/>
            <a:cxnLst/>
            <a:rect l="l" t="t" r="r" b="b"/>
            <a:pathLst>
              <a:path w="827820" h="825660">
                <a:moveTo>
                  <a:pt x="0" y="0"/>
                </a:moveTo>
                <a:lnTo>
                  <a:pt x="827820" y="0"/>
                </a:lnTo>
                <a:lnTo>
                  <a:pt x="827820" y="825660"/>
                </a:lnTo>
                <a:lnTo>
                  <a:pt x="0" y="82566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64596E96-AEE7-FFE2-A3C6-88586CA06C3D}"/>
              </a:ext>
            </a:extLst>
          </p:cNvPr>
          <p:cNvSpPr/>
          <p:nvPr/>
        </p:nvSpPr>
        <p:spPr>
          <a:xfrm>
            <a:off x="6357900" y="7171860"/>
            <a:ext cx="763020" cy="844560"/>
          </a:xfrm>
          <a:custGeom>
            <a:avLst/>
            <a:gdLst/>
            <a:ahLst/>
            <a:cxnLst/>
            <a:rect l="l" t="t" r="r" b="b"/>
            <a:pathLst>
              <a:path w="763020" h="844560">
                <a:moveTo>
                  <a:pt x="0" y="0"/>
                </a:moveTo>
                <a:lnTo>
                  <a:pt x="763020" y="0"/>
                </a:lnTo>
                <a:lnTo>
                  <a:pt x="763020" y="844560"/>
                </a:lnTo>
                <a:lnTo>
                  <a:pt x="0" y="84456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30">
            <a:extLst>
              <a:ext uri="{FF2B5EF4-FFF2-40B4-BE49-F238E27FC236}">
                <a16:creationId xmlns:a16="http://schemas.microsoft.com/office/drawing/2014/main" id="{B654397F-F028-FF28-B6C9-E036A6D94560}"/>
              </a:ext>
            </a:extLst>
          </p:cNvPr>
          <p:cNvSpPr/>
          <p:nvPr/>
        </p:nvSpPr>
        <p:spPr>
          <a:xfrm>
            <a:off x="4949580" y="2179020"/>
            <a:ext cx="746820" cy="745740"/>
          </a:xfrm>
          <a:custGeom>
            <a:avLst/>
            <a:gdLst/>
            <a:ahLst/>
            <a:cxnLst/>
            <a:rect l="l" t="t" r="r" b="b"/>
            <a:pathLst>
              <a:path w="746820" h="745740">
                <a:moveTo>
                  <a:pt x="0" y="0"/>
                </a:moveTo>
                <a:lnTo>
                  <a:pt x="746820" y="0"/>
                </a:lnTo>
                <a:lnTo>
                  <a:pt x="746820" y="745740"/>
                </a:lnTo>
                <a:lnTo>
                  <a:pt x="0" y="74574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1">
            <a:extLst>
              <a:ext uri="{FF2B5EF4-FFF2-40B4-BE49-F238E27FC236}">
                <a16:creationId xmlns:a16="http://schemas.microsoft.com/office/drawing/2014/main" id="{065D3D0B-FFC8-7185-79C6-095958E50449}"/>
              </a:ext>
            </a:extLst>
          </p:cNvPr>
          <p:cNvSpPr/>
          <p:nvPr/>
        </p:nvSpPr>
        <p:spPr>
          <a:xfrm>
            <a:off x="13864980" y="5323440"/>
            <a:ext cx="906660" cy="908280"/>
          </a:xfrm>
          <a:custGeom>
            <a:avLst/>
            <a:gdLst/>
            <a:ahLst/>
            <a:cxnLst/>
            <a:rect l="l" t="t" r="r" b="b"/>
            <a:pathLst>
              <a:path w="906660" h="908280">
                <a:moveTo>
                  <a:pt x="0" y="0"/>
                </a:moveTo>
                <a:lnTo>
                  <a:pt x="906660" y="0"/>
                </a:lnTo>
                <a:lnTo>
                  <a:pt x="906660" y="908280"/>
                </a:lnTo>
                <a:lnTo>
                  <a:pt x="0" y="90828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2">
            <a:extLst>
              <a:ext uri="{FF2B5EF4-FFF2-40B4-BE49-F238E27FC236}">
                <a16:creationId xmlns:a16="http://schemas.microsoft.com/office/drawing/2014/main" id="{60DFF989-4D9A-1825-1C13-0DFD1D2A5C87}"/>
              </a:ext>
            </a:extLst>
          </p:cNvPr>
          <p:cNvSpPr/>
          <p:nvPr/>
        </p:nvSpPr>
        <p:spPr>
          <a:xfrm>
            <a:off x="3792360" y="2077500"/>
            <a:ext cx="750060" cy="901260"/>
          </a:xfrm>
          <a:custGeom>
            <a:avLst/>
            <a:gdLst/>
            <a:ahLst/>
            <a:cxnLst/>
            <a:rect l="l" t="t" r="r" b="b"/>
            <a:pathLst>
              <a:path w="750060" h="901260">
                <a:moveTo>
                  <a:pt x="0" y="0"/>
                </a:moveTo>
                <a:lnTo>
                  <a:pt x="750060" y="0"/>
                </a:lnTo>
                <a:lnTo>
                  <a:pt x="750060" y="901260"/>
                </a:lnTo>
                <a:lnTo>
                  <a:pt x="0" y="90126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3">
            <a:extLst>
              <a:ext uri="{FF2B5EF4-FFF2-40B4-BE49-F238E27FC236}">
                <a16:creationId xmlns:a16="http://schemas.microsoft.com/office/drawing/2014/main" id="{67681A05-0AE6-D6CC-1731-65839525FDA1}"/>
              </a:ext>
            </a:extLst>
          </p:cNvPr>
          <p:cNvSpPr/>
          <p:nvPr/>
        </p:nvSpPr>
        <p:spPr>
          <a:xfrm>
            <a:off x="9742080" y="2024040"/>
            <a:ext cx="900720" cy="900720"/>
          </a:xfrm>
          <a:custGeom>
            <a:avLst/>
            <a:gdLst/>
            <a:ahLst/>
            <a:cxnLst/>
            <a:rect l="l" t="t" r="r" b="b"/>
            <a:pathLst>
              <a:path w="900720" h="900720">
                <a:moveTo>
                  <a:pt x="0" y="0"/>
                </a:moveTo>
                <a:lnTo>
                  <a:pt x="900720" y="0"/>
                </a:lnTo>
                <a:lnTo>
                  <a:pt x="900720" y="900720"/>
                </a:lnTo>
                <a:lnTo>
                  <a:pt x="0" y="90072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4">
            <a:extLst>
              <a:ext uri="{FF2B5EF4-FFF2-40B4-BE49-F238E27FC236}">
                <a16:creationId xmlns:a16="http://schemas.microsoft.com/office/drawing/2014/main" id="{4781D666-7FA9-3F0C-C399-BEBB0CEB0E50}"/>
              </a:ext>
            </a:extLst>
          </p:cNvPr>
          <p:cNvSpPr/>
          <p:nvPr/>
        </p:nvSpPr>
        <p:spPr>
          <a:xfrm>
            <a:off x="10876080" y="2039700"/>
            <a:ext cx="910440" cy="898560"/>
          </a:xfrm>
          <a:custGeom>
            <a:avLst/>
            <a:gdLst/>
            <a:ahLst/>
            <a:cxnLst/>
            <a:rect l="l" t="t" r="r" b="b"/>
            <a:pathLst>
              <a:path w="910440" h="898560">
                <a:moveTo>
                  <a:pt x="0" y="0"/>
                </a:moveTo>
                <a:lnTo>
                  <a:pt x="910440" y="0"/>
                </a:lnTo>
                <a:lnTo>
                  <a:pt x="910440" y="898560"/>
                </a:lnTo>
                <a:lnTo>
                  <a:pt x="0" y="89856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5">
            <a:extLst>
              <a:ext uri="{FF2B5EF4-FFF2-40B4-BE49-F238E27FC236}">
                <a16:creationId xmlns:a16="http://schemas.microsoft.com/office/drawing/2014/main" id="{A2D1D5A4-FDF7-2CA0-A20F-CBDF20E31051}"/>
              </a:ext>
            </a:extLst>
          </p:cNvPr>
          <p:cNvSpPr/>
          <p:nvPr/>
        </p:nvSpPr>
        <p:spPr>
          <a:xfrm>
            <a:off x="6277440" y="2040780"/>
            <a:ext cx="871560" cy="900720"/>
          </a:xfrm>
          <a:custGeom>
            <a:avLst/>
            <a:gdLst/>
            <a:ahLst/>
            <a:cxnLst/>
            <a:rect l="l" t="t" r="r" b="b"/>
            <a:pathLst>
              <a:path w="871560" h="900720">
                <a:moveTo>
                  <a:pt x="0" y="0"/>
                </a:moveTo>
                <a:lnTo>
                  <a:pt x="871560" y="0"/>
                </a:lnTo>
                <a:lnTo>
                  <a:pt x="871560" y="900720"/>
                </a:lnTo>
                <a:lnTo>
                  <a:pt x="0" y="90072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6">
            <a:extLst>
              <a:ext uri="{FF2B5EF4-FFF2-40B4-BE49-F238E27FC236}">
                <a16:creationId xmlns:a16="http://schemas.microsoft.com/office/drawing/2014/main" id="{E37272BE-2DA4-8188-CF3B-8B105B79D713}"/>
              </a:ext>
            </a:extLst>
          </p:cNvPr>
          <p:cNvSpPr/>
          <p:nvPr/>
        </p:nvSpPr>
        <p:spPr>
          <a:xfrm>
            <a:off x="12476100" y="2039700"/>
            <a:ext cx="856980" cy="902340"/>
          </a:xfrm>
          <a:custGeom>
            <a:avLst/>
            <a:gdLst/>
            <a:ahLst/>
            <a:cxnLst/>
            <a:rect l="l" t="t" r="r" b="b"/>
            <a:pathLst>
              <a:path w="856980" h="902340">
                <a:moveTo>
                  <a:pt x="0" y="0"/>
                </a:moveTo>
                <a:lnTo>
                  <a:pt x="856980" y="0"/>
                </a:lnTo>
                <a:lnTo>
                  <a:pt x="856980" y="902340"/>
                </a:lnTo>
                <a:lnTo>
                  <a:pt x="0" y="90234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7">
            <a:extLst>
              <a:ext uri="{FF2B5EF4-FFF2-40B4-BE49-F238E27FC236}">
                <a16:creationId xmlns:a16="http://schemas.microsoft.com/office/drawing/2014/main" id="{FDF51A54-6E57-07E8-BD6F-1D17C8F7A40A}"/>
              </a:ext>
            </a:extLst>
          </p:cNvPr>
          <p:cNvSpPr/>
          <p:nvPr/>
        </p:nvSpPr>
        <p:spPr>
          <a:xfrm>
            <a:off x="7428720" y="2040780"/>
            <a:ext cx="846720" cy="900720"/>
          </a:xfrm>
          <a:custGeom>
            <a:avLst/>
            <a:gdLst/>
            <a:ahLst/>
            <a:cxnLst/>
            <a:rect l="l" t="t" r="r" b="b"/>
            <a:pathLst>
              <a:path w="846720" h="900720">
                <a:moveTo>
                  <a:pt x="0" y="0"/>
                </a:moveTo>
                <a:lnTo>
                  <a:pt x="846720" y="0"/>
                </a:lnTo>
                <a:lnTo>
                  <a:pt x="846720" y="900720"/>
                </a:lnTo>
                <a:lnTo>
                  <a:pt x="0" y="90072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8">
            <a:extLst>
              <a:ext uri="{FF2B5EF4-FFF2-40B4-BE49-F238E27FC236}">
                <a16:creationId xmlns:a16="http://schemas.microsoft.com/office/drawing/2014/main" id="{555194EE-AD0F-6B72-DF24-B257B940EEE1}"/>
              </a:ext>
            </a:extLst>
          </p:cNvPr>
          <p:cNvSpPr/>
          <p:nvPr/>
        </p:nvSpPr>
        <p:spPr>
          <a:xfrm>
            <a:off x="8517360" y="2040240"/>
            <a:ext cx="912600" cy="902340"/>
          </a:xfrm>
          <a:custGeom>
            <a:avLst/>
            <a:gdLst/>
            <a:ahLst/>
            <a:cxnLst/>
            <a:rect l="l" t="t" r="r" b="b"/>
            <a:pathLst>
              <a:path w="912600" h="902340">
                <a:moveTo>
                  <a:pt x="0" y="0"/>
                </a:moveTo>
                <a:lnTo>
                  <a:pt x="912600" y="0"/>
                </a:lnTo>
                <a:lnTo>
                  <a:pt x="912600" y="902340"/>
                </a:lnTo>
                <a:lnTo>
                  <a:pt x="0" y="90234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9">
            <a:extLst>
              <a:ext uri="{FF2B5EF4-FFF2-40B4-BE49-F238E27FC236}">
                <a16:creationId xmlns:a16="http://schemas.microsoft.com/office/drawing/2014/main" id="{0E66A343-E943-433E-AE60-B594DB6BEA55}"/>
              </a:ext>
            </a:extLst>
          </p:cNvPr>
          <p:cNvSpPr/>
          <p:nvPr/>
        </p:nvSpPr>
        <p:spPr>
          <a:xfrm>
            <a:off x="13827180" y="3566280"/>
            <a:ext cx="996840" cy="992520"/>
          </a:xfrm>
          <a:custGeom>
            <a:avLst/>
            <a:gdLst/>
            <a:ahLst/>
            <a:cxnLst/>
            <a:rect l="l" t="t" r="r" b="b"/>
            <a:pathLst>
              <a:path w="996840" h="992520">
                <a:moveTo>
                  <a:pt x="0" y="0"/>
                </a:moveTo>
                <a:lnTo>
                  <a:pt x="996840" y="0"/>
                </a:lnTo>
                <a:lnTo>
                  <a:pt x="996840" y="992520"/>
                </a:lnTo>
                <a:lnTo>
                  <a:pt x="0" y="99252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40">
            <a:extLst>
              <a:ext uri="{FF2B5EF4-FFF2-40B4-BE49-F238E27FC236}">
                <a16:creationId xmlns:a16="http://schemas.microsoft.com/office/drawing/2014/main" id="{8C9B2006-A758-08E9-509A-3A4E4C3B1461}"/>
              </a:ext>
            </a:extLst>
          </p:cNvPr>
          <p:cNvSpPr/>
          <p:nvPr/>
        </p:nvSpPr>
        <p:spPr>
          <a:xfrm>
            <a:off x="6180780" y="3622440"/>
            <a:ext cx="890460" cy="892620"/>
          </a:xfrm>
          <a:custGeom>
            <a:avLst/>
            <a:gdLst/>
            <a:ahLst/>
            <a:cxnLst/>
            <a:rect l="l" t="t" r="r" b="b"/>
            <a:pathLst>
              <a:path w="890460" h="892620">
                <a:moveTo>
                  <a:pt x="0" y="0"/>
                </a:moveTo>
                <a:lnTo>
                  <a:pt x="890460" y="0"/>
                </a:lnTo>
                <a:lnTo>
                  <a:pt x="890460" y="892620"/>
                </a:lnTo>
                <a:lnTo>
                  <a:pt x="0" y="89262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1">
            <a:extLst>
              <a:ext uri="{FF2B5EF4-FFF2-40B4-BE49-F238E27FC236}">
                <a16:creationId xmlns:a16="http://schemas.microsoft.com/office/drawing/2014/main" id="{6A88BFFA-223F-4967-3E80-731B9E7A9498}"/>
              </a:ext>
            </a:extLst>
          </p:cNvPr>
          <p:cNvSpPr/>
          <p:nvPr/>
        </p:nvSpPr>
        <p:spPr>
          <a:xfrm>
            <a:off x="7302360" y="3619740"/>
            <a:ext cx="921240" cy="898020"/>
          </a:xfrm>
          <a:custGeom>
            <a:avLst/>
            <a:gdLst/>
            <a:ahLst/>
            <a:cxnLst/>
            <a:rect l="l" t="t" r="r" b="b"/>
            <a:pathLst>
              <a:path w="921240" h="898020">
                <a:moveTo>
                  <a:pt x="0" y="0"/>
                </a:moveTo>
                <a:lnTo>
                  <a:pt x="921240" y="0"/>
                </a:lnTo>
                <a:lnTo>
                  <a:pt x="921240" y="898020"/>
                </a:lnTo>
                <a:lnTo>
                  <a:pt x="0" y="89802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2">
            <a:extLst>
              <a:ext uri="{FF2B5EF4-FFF2-40B4-BE49-F238E27FC236}">
                <a16:creationId xmlns:a16="http://schemas.microsoft.com/office/drawing/2014/main" id="{22E5B6F6-1361-FF99-3A23-C7C0E9FDA666}"/>
              </a:ext>
            </a:extLst>
          </p:cNvPr>
          <p:cNvSpPr/>
          <p:nvPr/>
        </p:nvSpPr>
        <p:spPr>
          <a:xfrm>
            <a:off x="8437440" y="3620280"/>
            <a:ext cx="899640" cy="897480"/>
          </a:xfrm>
          <a:custGeom>
            <a:avLst/>
            <a:gdLst/>
            <a:ahLst/>
            <a:cxnLst/>
            <a:rect l="l" t="t" r="r" b="b"/>
            <a:pathLst>
              <a:path w="899640" h="897480">
                <a:moveTo>
                  <a:pt x="0" y="0"/>
                </a:moveTo>
                <a:lnTo>
                  <a:pt x="899640" y="0"/>
                </a:lnTo>
                <a:lnTo>
                  <a:pt x="899640" y="897480"/>
                </a:lnTo>
                <a:lnTo>
                  <a:pt x="0" y="89748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3">
            <a:extLst>
              <a:ext uri="{FF2B5EF4-FFF2-40B4-BE49-F238E27FC236}">
                <a16:creationId xmlns:a16="http://schemas.microsoft.com/office/drawing/2014/main" id="{F2462037-39ED-1AE3-A9A4-DE586D6D1852}"/>
              </a:ext>
            </a:extLst>
          </p:cNvPr>
          <p:cNvSpPr/>
          <p:nvPr/>
        </p:nvSpPr>
        <p:spPr>
          <a:xfrm>
            <a:off x="3783720" y="3658620"/>
            <a:ext cx="892620" cy="894780"/>
          </a:xfrm>
          <a:custGeom>
            <a:avLst/>
            <a:gdLst/>
            <a:ahLst/>
            <a:cxnLst/>
            <a:rect l="l" t="t" r="r" b="b"/>
            <a:pathLst>
              <a:path w="892620" h="894780">
                <a:moveTo>
                  <a:pt x="0" y="0"/>
                </a:moveTo>
                <a:lnTo>
                  <a:pt x="892620" y="0"/>
                </a:lnTo>
                <a:lnTo>
                  <a:pt x="892620" y="894780"/>
                </a:lnTo>
                <a:lnTo>
                  <a:pt x="0" y="89478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4">
            <a:extLst>
              <a:ext uri="{FF2B5EF4-FFF2-40B4-BE49-F238E27FC236}">
                <a16:creationId xmlns:a16="http://schemas.microsoft.com/office/drawing/2014/main" id="{70839900-F664-455A-38DA-1BE92EE6752B}"/>
              </a:ext>
            </a:extLst>
          </p:cNvPr>
          <p:cNvSpPr/>
          <p:nvPr/>
        </p:nvSpPr>
        <p:spPr>
          <a:xfrm>
            <a:off x="9702120" y="3607320"/>
            <a:ext cx="890460" cy="889920"/>
          </a:xfrm>
          <a:custGeom>
            <a:avLst/>
            <a:gdLst/>
            <a:ahLst/>
            <a:cxnLst/>
            <a:rect l="l" t="t" r="r" b="b"/>
            <a:pathLst>
              <a:path w="890460" h="889920">
                <a:moveTo>
                  <a:pt x="0" y="0"/>
                </a:moveTo>
                <a:lnTo>
                  <a:pt x="890460" y="0"/>
                </a:lnTo>
                <a:lnTo>
                  <a:pt x="890460" y="889920"/>
                </a:lnTo>
                <a:lnTo>
                  <a:pt x="0" y="88992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5">
            <a:extLst>
              <a:ext uri="{FF2B5EF4-FFF2-40B4-BE49-F238E27FC236}">
                <a16:creationId xmlns:a16="http://schemas.microsoft.com/office/drawing/2014/main" id="{F09404EB-682D-AE01-0701-AB89A5A10EA3}"/>
              </a:ext>
            </a:extLst>
          </p:cNvPr>
          <p:cNvSpPr/>
          <p:nvPr/>
        </p:nvSpPr>
        <p:spPr>
          <a:xfrm>
            <a:off x="5050560" y="3622980"/>
            <a:ext cx="939060" cy="891540"/>
          </a:xfrm>
          <a:custGeom>
            <a:avLst/>
            <a:gdLst/>
            <a:ahLst/>
            <a:cxnLst/>
            <a:rect l="l" t="t" r="r" b="b"/>
            <a:pathLst>
              <a:path w="939060" h="891540">
                <a:moveTo>
                  <a:pt x="0" y="0"/>
                </a:moveTo>
                <a:lnTo>
                  <a:pt x="939060" y="0"/>
                </a:lnTo>
                <a:lnTo>
                  <a:pt x="939060" y="891540"/>
                </a:lnTo>
                <a:lnTo>
                  <a:pt x="0" y="89154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6">
            <a:extLst>
              <a:ext uri="{FF2B5EF4-FFF2-40B4-BE49-F238E27FC236}">
                <a16:creationId xmlns:a16="http://schemas.microsoft.com/office/drawing/2014/main" id="{19B26A83-90E0-9A9F-C1EC-FFF3CE14177D}"/>
              </a:ext>
            </a:extLst>
          </p:cNvPr>
          <p:cNvSpPr/>
          <p:nvPr/>
        </p:nvSpPr>
        <p:spPr>
          <a:xfrm>
            <a:off x="10946820" y="3621360"/>
            <a:ext cx="892620" cy="890460"/>
          </a:xfrm>
          <a:custGeom>
            <a:avLst/>
            <a:gdLst/>
            <a:ahLst/>
            <a:cxnLst/>
            <a:rect l="l" t="t" r="r" b="b"/>
            <a:pathLst>
              <a:path w="892620" h="890460">
                <a:moveTo>
                  <a:pt x="0" y="0"/>
                </a:moveTo>
                <a:lnTo>
                  <a:pt x="892620" y="0"/>
                </a:lnTo>
                <a:lnTo>
                  <a:pt x="892620" y="890460"/>
                </a:lnTo>
                <a:lnTo>
                  <a:pt x="0" y="89046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7">
            <a:extLst>
              <a:ext uri="{FF2B5EF4-FFF2-40B4-BE49-F238E27FC236}">
                <a16:creationId xmlns:a16="http://schemas.microsoft.com/office/drawing/2014/main" id="{3139E857-D1F3-60D1-4C51-95120D2B05B0}"/>
              </a:ext>
            </a:extLst>
          </p:cNvPr>
          <p:cNvSpPr/>
          <p:nvPr/>
        </p:nvSpPr>
        <p:spPr>
          <a:xfrm>
            <a:off x="6166740" y="5360700"/>
            <a:ext cx="901800" cy="926100"/>
          </a:xfrm>
          <a:custGeom>
            <a:avLst/>
            <a:gdLst/>
            <a:ahLst/>
            <a:cxnLst/>
            <a:rect l="l" t="t" r="r" b="b"/>
            <a:pathLst>
              <a:path w="901800" h="926100">
                <a:moveTo>
                  <a:pt x="0" y="0"/>
                </a:moveTo>
                <a:lnTo>
                  <a:pt x="901800" y="0"/>
                </a:lnTo>
                <a:lnTo>
                  <a:pt x="901800" y="926100"/>
                </a:lnTo>
                <a:lnTo>
                  <a:pt x="0" y="92610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48">
            <a:extLst>
              <a:ext uri="{FF2B5EF4-FFF2-40B4-BE49-F238E27FC236}">
                <a16:creationId xmlns:a16="http://schemas.microsoft.com/office/drawing/2014/main" id="{AF8BCE42-F45A-F177-0BF7-2C659FAE160F}"/>
              </a:ext>
            </a:extLst>
          </p:cNvPr>
          <p:cNvSpPr/>
          <p:nvPr/>
        </p:nvSpPr>
        <p:spPr>
          <a:xfrm>
            <a:off x="7245660" y="5505420"/>
            <a:ext cx="918000" cy="781380"/>
          </a:xfrm>
          <a:custGeom>
            <a:avLst/>
            <a:gdLst/>
            <a:ahLst/>
            <a:cxnLst/>
            <a:rect l="l" t="t" r="r" b="b"/>
            <a:pathLst>
              <a:path w="918000" h="781380">
                <a:moveTo>
                  <a:pt x="0" y="0"/>
                </a:moveTo>
                <a:lnTo>
                  <a:pt x="918000" y="0"/>
                </a:lnTo>
                <a:lnTo>
                  <a:pt x="918000" y="781380"/>
                </a:lnTo>
                <a:lnTo>
                  <a:pt x="0" y="78138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49">
            <a:extLst>
              <a:ext uri="{FF2B5EF4-FFF2-40B4-BE49-F238E27FC236}">
                <a16:creationId xmlns:a16="http://schemas.microsoft.com/office/drawing/2014/main" id="{D30D7BAC-E037-489B-69B9-93CE85D17B01}"/>
              </a:ext>
            </a:extLst>
          </p:cNvPr>
          <p:cNvSpPr/>
          <p:nvPr/>
        </p:nvSpPr>
        <p:spPr>
          <a:xfrm>
            <a:off x="8540580" y="5385000"/>
            <a:ext cx="922320" cy="923400"/>
          </a:xfrm>
          <a:custGeom>
            <a:avLst/>
            <a:gdLst/>
            <a:ahLst/>
            <a:cxnLst/>
            <a:rect l="l" t="t" r="r" b="b"/>
            <a:pathLst>
              <a:path w="922320" h="923400">
                <a:moveTo>
                  <a:pt x="0" y="0"/>
                </a:moveTo>
                <a:lnTo>
                  <a:pt x="922320" y="0"/>
                </a:lnTo>
                <a:lnTo>
                  <a:pt x="922320" y="923400"/>
                </a:lnTo>
                <a:lnTo>
                  <a:pt x="0" y="92340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50">
            <a:extLst>
              <a:ext uri="{FF2B5EF4-FFF2-40B4-BE49-F238E27FC236}">
                <a16:creationId xmlns:a16="http://schemas.microsoft.com/office/drawing/2014/main" id="{D2838EF5-C417-DD75-6CC2-6E4CB23D98E0}"/>
              </a:ext>
            </a:extLst>
          </p:cNvPr>
          <p:cNvSpPr/>
          <p:nvPr/>
        </p:nvSpPr>
        <p:spPr>
          <a:xfrm>
            <a:off x="12193680" y="5349360"/>
            <a:ext cx="931500" cy="928800"/>
          </a:xfrm>
          <a:custGeom>
            <a:avLst/>
            <a:gdLst/>
            <a:ahLst/>
            <a:cxnLst/>
            <a:rect l="l" t="t" r="r" b="b"/>
            <a:pathLst>
              <a:path w="931500" h="928800">
                <a:moveTo>
                  <a:pt x="0" y="0"/>
                </a:moveTo>
                <a:lnTo>
                  <a:pt x="931500" y="0"/>
                </a:lnTo>
                <a:lnTo>
                  <a:pt x="93150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1">
            <a:extLst>
              <a:ext uri="{FF2B5EF4-FFF2-40B4-BE49-F238E27FC236}">
                <a16:creationId xmlns:a16="http://schemas.microsoft.com/office/drawing/2014/main" id="{A5B25BB4-7B4D-1DB0-5ACE-0561AD2737C8}"/>
              </a:ext>
            </a:extLst>
          </p:cNvPr>
          <p:cNvSpPr/>
          <p:nvPr/>
        </p:nvSpPr>
        <p:spPr>
          <a:xfrm>
            <a:off x="7289940" y="7196700"/>
            <a:ext cx="812160" cy="817020"/>
          </a:xfrm>
          <a:custGeom>
            <a:avLst/>
            <a:gdLst/>
            <a:ahLst/>
            <a:cxnLst/>
            <a:rect l="l" t="t" r="r" b="b"/>
            <a:pathLst>
              <a:path w="812160" h="817020">
                <a:moveTo>
                  <a:pt x="0" y="0"/>
                </a:moveTo>
                <a:lnTo>
                  <a:pt x="812160" y="0"/>
                </a:lnTo>
                <a:lnTo>
                  <a:pt x="812160" y="817020"/>
                </a:lnTo>
                <a:lnTo>
                  <a:pt x="0" y="81702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52">
            <a:extLst>
              <a:ext uri="{FF2B5EF4-FFF2-40B4-BE49-F238E27FC236}">
                <a16:creationId xmlns:a16="http://schemas.microsoft.com/office/drawing/2014/main" id="{CB404B75-AE84-8FD7-583B-1349D0C34D63}"/>
              </a:ext>
            </a:extLst>
          </p:cNvPr>
          <p:cNvSpPr/>
          <p:nvPr/>
        </p:nvSpPr>
        <p:spPr>
          <a:xfrm>
            <a:off x="9783120" y="5372580"/>
            <a:ext cx="545940" cy="923940"/>
          </a:xfrm>
          <a:custGeom>
            <a:avLst/>
            <a:gdLst/>
            <a:ahLst/>
            <a:cxnLst/>
            <a:rect l="l" t="t" r="r" b="b"/>
            <a:pathLst>
              <a:path w="545940" h="923940">
                <a:moveTo>
                  <a:pt x="0" y="0"/>
                </a:moveTo>
                <a:lnTo>
                  <a:pt x="545940" y="0"/>
                </a:lnTo>
                <a:lnTo>
                  <a:pt x="545940" y="923940"/>
                </a:lnTo>
                <a:lnTo>
                  <a:pt x="0" y="92394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53">
            <a:extLst>
              <a:ext uri="{FF2B5EF4-FFF2-40B4-BE49-F238E27FC236}">
                <a16:creationId xmlns:a16="http://schemas.microsoft.com/office/drawing/2014/main" id="{F986553C-10BD-D042-CDF8-D84B45142069}"/>
              </a:ext>
            </a:extLst>
          </p:cNvPr>
          <p:cNvSpPr/>
          <p:nvPr/>
        </p:nvSpPr>
        <p:spPr>
          <a:xfrm>
            <a:off x="5079720" y="5415240"/>
            <a:ext cx="908820" cy="925020"/>
          </a:xfrm>
          <a:custGeom>
            <a:avLst/>
            <a:gdLst/>
            <a:ahLst/>
            <a:cxnLst/>
            <a:rect l="l" t="t" r="r" b="b"/>
            <a:pathLst>
              <a:path w="908820" h="925020">
                <a:moveTo>
                  <a:pt x="0" y="0"/>
                </a:moveTo>
                <a:lnTo>
                  <a:pt x="908820" y="0"/>
                </a:lnTo>
                <a:lnTo>
                  <a:pt x="908820" y="925020"/>
                </a:lnTo>
                <a:lnTo>
                  <a:pt x="0" y="925020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54">
            <a:extLst>
              <a:ext uri="{FF2B5EF4-FFF2-40B4-BE49-F238E27FC236}">
                <a16:creationId xmlns:a16="http://schemas.microsoft.com/office/drawing/2014/main" id="{53B2329B-0E87-CC8E-747E-186A1F1D1900}"/>
              </a:ext>
            </a:extLst>
          </p:cNvPr>
          <p:cNvSpPr/>
          <p:nvPr/>
        </p:nvSpPr>
        <p:spPr>
          <a:xfrm>
            <a:off x="10896600" y="5359080"/>
            <a:ext cx="913680" cy="928260"/>
          </a:xfrm>
          <a:custGeom>
            <a:avLst/>
            <a:gdLst/>
            <a:ahLst/>
            <a:cxnLst/>
            <a:rect l="l" t="t" r="r" b="b"/>
            <a:pathLst>
              <a:path w="913680" h="928260">
                <a:moveTo>
                  <a:pt x="0" y="0"/>
                </a:moveTo>
                <a:lnTo>
                  <a:pt x="913680" y="0"/>
                </a:lnTo>
                <a:lnTo>
                  <a:pt x="913680" y="928260"/>
                </a:lnTo>
                <a:lnTo>
                  <a:pt x="0" y="928260"/>
                </a:lnTo>
                <a:lnTo>
                  <a:pt x="0" y="0"/>
                </a:lnTo>
                <a:close/>
              </a:path>
            </a:pathLst>
          </a:custGeom>
          <a:blipFill>
            <a:blip r:embed="rId98">
              <a:extLst>
                <a:ext uri="{96DAC541-7B7A-43D3-8B79-37D633B846F1}">
                  <asvg:svgBlip xmlns:asvg="http://schemas.microsoft.com/office/drawing/2016/SVG/main" r:embed="rId99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55">
            <a:extLst>
              <a:ext uri="{FF2B5EF4-FFF2-40B4-BE49-F238E27FC236}">
                <a16:creationId xmlns:a16="http://schemas.microsoft.com/office/drawing/2014/main" id="{5867F5B2-17E5-6BA7-4468-18ABA0953D24}"/>
              </a:ext>
            </a:extLst>
          </p:cNvPr>
          <p:cNvSpPr/>
          <p:nvPr/>
        </p:nvSpPr>
        <p:spPr>
          <a:xfrm>
            <a:off x="8622660" y="7252860"/>
            <a:ext cx="984420" cy="775440"/>
          </a:xfrm>
          <a:custGeom>
            <a:avLst/>
            <a:gdLst/>
            <a:ahLst/>
            <a:cxnLst/>
            <a:rect l="l" t="t" r="r" b="b"/>
            <a:pathLst>
              <a:path w="984420" h="775440">
                <a:moveTo>
                  <a:pt x="0" y="0"/>
                </a:moveTo>
                <a:lnTo>
                  <a:pt x="984420" y="0"/>
                </a:lnTo>
                <a:lnTo>
                  <a:pt x="984420" y="775440"/>
                </a:lnTo>
                <a:lnTo>
                  <a:pt x="0" y="775440"/>
                </a:lnTo>
                <a:lnTo>
                  <a:pt x="0" y="0"/>
                </a:lnTo>
                <a:close/>
              </a:path>
            </a:pathLst>
          </a:custGeom>
          <a:blipFill>
            <a:blip r:embed="rId100">
              <a:extLst>
                <a:ext uri="{96DAC541-7B7A-43D3-8B79-37D633B846F1}">
                  <asvg:svgBlip xmlns:asvg="http://schemas.microsoft.com/office/drawing/2016/SVG/main" r:embed="rId101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56">
            <a:extLst>
              <a:ext uri="{FF2B5EF4-FFF2-40B4-BE49-F238E27FC236}">
                <a16:creationId xmlns:a16="http://schemas.microsoft.com/office/drawing/2014/main" id="{F5852D94-F894-2DB2-B204-B7064937E8E9}"/>
              </a:ext>
            </a:extLst>
          </p:cNvPr>
          <p:cNvSpPr/>
          <p:nvPr/>
        </p:nvSpPr>
        <p:spPr>
          <a:xfrm>
            <a:off x="3643860" y="5397960"/>
            <a:ext cx="1112940" cy="914220"/>
          </a:xfrm>
          <a:custGeom>
            <a:avLst/>
            <a:gdLst/>
            <a:ahLst/>
            <a:cxnLst/>
            <a:rect l="l" t="t" r="r" b="b"/>
            <a:pathLst>
              <a:path w="1112940" h="914220">
                <a:moveTo>
                  <a:pt x="0" y="0"/>
                </a:moveTo>
                <a:lnTo>
                  <a:pt x="1112940" y="0"/>
                </a:lnTo>
                <a:lnTo>
                  <a:pt x="1112940" y="914220"/>
                </a:lnTo>
                <a:lnTo>
                  <a:pt x="0" y="914220"/>
                </a:lnTo>
                <a:lnTo>
                  <a:pt x="0" y="0"/>
                </a:lnTo>
                <a:close/>
              </a:path>
            </a:pathLst>
          </a:custGeom>
          <a:blipFill>
            <a:blip r:embed="rId102">
              <a:extLst>
                <a:ext uri="{96DAC541-7B7A-43D3-8B79-37D633B846F1}">
                  <asvg:svgBlip xmlns:asvg="http://schemas.microsoft.com/office/drawing/2016/SVG/main" r:embed="rId10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0631680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314140" y="1001268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14457420" y="8383500"/>
            <a:ext cx="3844800" cy="1922400"/>
          </a:xfrm>
          <a:custGeom>
            <a:avLst/>
            <a:gdLst/>
            <a:ahLst/>
            <a:cxnLst/>
            <a:rect l="l" t="t" r="r" b="b"/>
            <a:pathLst>
              <a:path w="3844800" h="1922400">
                <a:moveTo>
                  <a:pt x="3844800" y="0"/>
                </a:moveTo>
                <a:lnTo>
                  <a:pt x="0" y="0"/>
                </a:lnTo>
                <a:lnTo>
                  <a:pt x="0" y="1922400"/>
                </a:lnTo>
                <a:lnTo>
                  <a:pt x="3844800" y="1922400"/>
                </a:lnTo>
                <a:lnTo>
                  <a:pt x="3844800" y="0"/>
                </a:lnTo>
                <a:close/>
              </a:path>
            </a:pathLst>
          </a:custGeom>
          <a:blipFill>
            <a:blip r:embed="rId11"/>
            <a:stretch>
              <a:fillRect t="-185" b="-185"/>
            </a:stretch>
          </a:blipFill>
        </p:spPr>
      </p:sp>
      <p:sp>
        <p:nvSpPr>
          <p:cNvPr id="14" name="Freeform 2">
            <a:extLst>
              <a:ext uri="{FF2B5EF4-FFF2-40B4-BE49-F238E27FC236}">
                <a16:creationId xmlns:a16="http://schemas.microsoft.com/office/drawing/2014/main" id="{3051F706-2344-0BE1-F12A-2E84D76BDEE4}"/>
              </a:ext>
            </a:extLst>
          </p:cNvPr>
          <p:cNvSpPr/>
          <p:nvPr/>
        </p:nvSpPr>
        <p:spPr>
          <a:xfrm>
            <a:off x="471420" y="1333500"/>
            <a:ext cx="17830800" cy="193320"/>
          </a:xfrm>
          <a:custGeom>
            <a:avLst/>
            <a:gdLst/>
            <a:ahLst/>
            <a:cxnLst/>
            <a:rect l="l" t="t" r="r" b="b"/>
            <a:pathLst>
              <a:path w="17830800" h="372600">
                <a:moveTo>
                  <a:pt x="0" y="0"/>
                </a:moveTo>
                <a:lnTo>
                  <a:pt x="17830800" y="0"/>
                </a:lnTo>
                <a:lnTo>
                  <a:pt x="17830800" y="372600"/>
                </a:lnTo>
                <a:lnTo>
                  <a:pt x="0" y="372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" name="Google Shape;1197;p70">
            <a:extLst>
              <a:ext uri="{FF2B5EF4-FFF2-40B4-BE49-F238E27FC236}">
                <a16:creationId xmlns:a16="http://schemas.microsoft.com/office/drawing/2014/main" id="{040887CD-21EF-7EA9-6DF6-B37C78ACC38A}"/>
              </a:ext>
            </a:extLst>
          </p:cNvPr>
          <p:cNvSpPr txBox="1"/>
          <p:nvPr/>
        </p:nvSpPr>
        <p:spPr>
          <a:xfrm>
            <a:off x="1433400" y="1721038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rgbClr val="00B050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4" name="Google Shape;1198;p70">
            <a:extLst>
              <a:ext uri="{FF2B5EF4-FFF2-40B4-BE49-F238E27FC236}">
                <a16:creationId xmlns:a16="http://schemas.microsoft.com/office/drawing/2014/main" id="{335E04C7-C86F-EA94-9D8A-557B058816FD}"/>
              </a:ext>
            </a:extLst>
          </p:cNvPr>
          <p:cNvGrpSpPr/>
          <p:nvPr/>
        </p:nvGrpSpPr>
        <p:grpSpPr>
          <a:xfrm>
            <a:off x="10235130" y="5516511"/>
            <a:ext cx="948588" cy="1102582"/>
            <a:chOff x="4727025" y="1332775"/>
            <a:chExt cx="59900" cy="69625"/>
          </a:xfrm>
        </p:grpSpPr>
        <p:sp>
          <p:nvSpPr>
            <p:cNvPr id="5" name="Google Shape;1199;p70">
              <a:extLst>
                <a:ext uri="{FF2B5EF4-FFF2-40B4-BE49-F238E27FC236}">
                  <a16:creationId xmlns:a16="http://schemas.microsoft.com/office/drawing/2014/main" id="{F3311F98-76CF-7530-9DC9-C5C6571B100E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Google Shape;1200;p70">
              <a:extLst>
                <a:ext uri="{FF2B5EF4-FFF2-40B4-BE49-F238E27FC236}">
                  <a16:creationId xmlns:a16="http://schemas.microsoft.com/office/drawing/2014/main" id="{45F45BB5-9DD3-94F2-C00A-151FA1BFF8B8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Google Shape;1201;p70">
            <a:extLst>
              <a:ext uri="{FF2B5EF4-FFF2-40B4-BE49-F238E27FC236}">
                <a16:creationId xmlns:a16="http://schemas.microsoft.com/office/drawing/2014/main" id="{D0BDC377-FE98-0FB4-4BF7-2ADFE4AB8D9F}"/>
              </a:ext>
            </a:extLst>
          </p:cNvPr>
          <p:cNvGrpSpPr/>
          <p:nvPr/>
        </p:nvGrpSpPr>
        <p:grpSpPr>
          <a:xfrm>
            <a:off x="11462443" y="3973719"/>
            <a:ext cx="1111306" cy="1114062"/>
            <a:chOff x="4820425" y="1329900"/>
            <a:chExt cx="70175" cy="70350"/>
          </a:xfrm>
        </p:grpSpPr>
        <p:sp>
          <p:nvSpPr>
            <p:cNvPr id="15" name="Google Shape;1202;p70">
              <a:extLst>
                <a:ext uri="{FF2B5EF4-FFF2-40B4-BE49-F238E27FC236}">
                  <a16:creationId xmlns:a16="http://schemas.microsoft.com/office/drawing/2014/main" id="{290A3B28-3EDD-34F1-C0E8-87E81477C4DD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03;p70">
              <a:extLst>
                <a:ext uri="{FF2B5EF4-FFF2-40B4-BE49-F238E27FC236}">
                  <a16:creationId xmlns:a16="http://schemas.microsoft.com/office/drawing/2014/main" id="{E714CDEA-05C8-0317-29CB-5916A102277D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04;p70">
              <a:extLst>
                <a:ext uri="{FF2B5EF4-FFF2-40B4-BE49-F238E27FC236}">
                  <a16:creationId xmlns:a16="http://schemas.microsoft.com/office/drawing/2014/main" id="{ADE55482-FEC0-0D28-CBD9-4AE08FE5BEC3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Google Shape;1205;p70">
              <a:extLst>
                <a:ext uri="{FF2B5EF4-FFF2-40B4-BE49-F238E27FC236}">
                  <a16:creationId xmlns:a16="http://schemas.microsoft.com/office/drawing/2014/main" id="{3E2CEA0A-F753-5E79-AE94-74D77BEE5AE2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oogle Shape;1206;p70">
            <a:extLst>
              <a:ext uri="{FF2B5EF4-FFF2-40B4-BE49-F238E27FC236}">
                <a16:creationId xmlns:a16="http://schemas.microsoft.com/office/drawing/2014/main" id="{95C5FEF1-5C96-CAD3-24DE-1F9DA9688A2A}"/>
              </a:ext>
            </a:extLst>
          </p:cNvPr>
          <p:cNvGrpSpPr/>
          <p:nvPr/>
        </p:nvGrpSpPr>
        <p:grpSpPr>
          <a:xfrm>
            <a:off x="12715178" y="3982729"/>
            <a:ext cx="1165148" cy="1067742"/>
            <a:chOff x="4903200" y="1331525"/>
            <a:chExt cx="73575" cy="67425"/>
          </a:xfrm>
        </p:grpSpPr>
        <p:sp>
          <p:nvSpPr>
            <p:cNvPr id="20" name="Google Shape;1207;p70">
              <a:extLst>
                <a:ext uri="{FF2B5EF4-FFF2-40B4-BE49-F238E27FC236}">
                  <a16:creationId xmlns:a16="http://schemas.microsoft.com/office/drawing/2014/main" id="{ECC51744-7D46-EB77-F02E-A843F56B4E8C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208;p70">
              <a:extLst>
                <a:ext uri="{FF2B5EF4-FFF2-40B4-BE49-F238E27FC236}">
                  <a16:creationId xmlns:a16="http://schemas.microsoft.com/office/drawing/2014/main" id="{99BACE6A-1106-64B5-DC99-84A15B88E57B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209;p70">
            <a:extLst>
              <a:ext uri="{FF2B5EF4-FFF2-40B4-BE49-F238E27FC236}">
                <a16:creationId xmlns:a16="http://schemas.microsoft.com/office/drawing/2014/main" id="{23E9E731-735F-D236-EC4F-F69DB9934CE9}"/>
              </a:ext>
            </a:extLst>
          </p:cNvPr>
          <p:cNvGrpSpPr/>
          <p:nvPr/>
        </p:nvGrpSpPr>
        <p:grpSpPr>
          <a:xfrm>
            <a:off x="11434134" y="5502457"/>
            <a:ext cx="1167920" cy="1130690"/>
            <a:chOff x="4815575" y="1416800"/>
            <a:chExt cx="73750" cy="71400"/>
          </a:xfrm>
        </p:grpSpPr>
        <p:sp>
          <p:nvSpPr>
            <p:cNvPr id="23" name="Google Shape;1210;p70">
              <a:extLst>
                <a:ext uri="{FF2B5EF4-FFF2-40B4-BE49-F238E27FC236}">
                  <a16:creationId xmlns:a16="http://schemas.microsoft.com/office/drawing/2014/main" id="{51AD60B2-5898-26E1-756B-E587B3A1C374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11;p70">
              <a:extLst>
                <a:ext uri="{FF2B5EF4-FFF2-40B4-BE49-F238E27FC236}">
                  <a16:creationId xmlns:a16="http://schemas.microsoft.com/office/drawing/2014/main" id="{71B70531-2EBE-CAB5-5561-280888B55BF2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12;p70">
              <a:extLst>
                <a:ext uri="{FF2B5EF4-FFF2-40B4-BE49-F238E27FC236}">
                  <a16:creationId xmlns:a16="http://schemas.microsoft.com/office/drawing/2014/main" id="{B84CEE55-87FE-0061-6FDC-24423C299269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213;p70">
            <a:extLst>
              <a:ext uri="{FF2B5EF4-FFF2-40B4-BE49-F238E27FC236}">
                <a16:creationId xmlns:a16="http://schemas.microsoft.com/office/drawing/2014/main" id="{51C51096-6611-ADCA-B71C-6B34546F6DBE}"/>
              </a:ext>
            </a:extLst>
          </p:cNvPr>
          <p:cNvGrpSpPr/>
          <p:nvPr/>
        </p:nvGrpSpPr>
        <p:grpSpPr>
          <a:xfrm>
            <a:off x="12703698" y="5562830"/>
            <a:ext cx="1179796" cy="1009940"/>
            <a:chOff x="4902475" y="1418875"/>
            <a:chExt cx="74500" cy="63775"/>
          </a:xfrm>
        </p:grpSpPr>
        <p:sp>
          <p:nvSpPr>
            <p:cNvPr id="27" name="Google Shape;1214;p70">
              <a:extLst>
                <a:ext uri="{FF2B5EF4-FFF2-40B4-BE49-F238E27FC236}">
                  <a16:creationId xmlns:a16="http://schemas.microsoft.com/office/drawing/2014/main" id="{A2C67300-18B0-06E8-FCC6-8782F54B4D68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15;p70">
              <a:extLst>
                <a:ext uri="{FF2B5EF4-FFF2-40B4-BE49-F238E27FC236}">
                  <a16:creationId xmlns:a16="http://schemas.microsoft.com/office/drawing/2014/main" id="{EC38C40D-6752-1807-F67F-929DAE4CBF4E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1216;p70">
            <a:extLst>
              <a:ext uri="{FF2B5EF4-FFF2-40B4-BE49-F238E27FC236}">
                <a16:creationId xmlns:a16="http://schemas.microsoft.com/office/drawing/2014/main" id="{AB0B3D6E-548E-2A66-8B11-9F2D5CA56FC9}"/>
              </a:ext>
            </a:extLst>
          </p:cNvPr>
          <p:cNvGrpSpPr/>
          <p:nvPr/>
        </p:nvGrpSpPr>
        <p:grpSpPr>
          <a:xfrm>
            <a:off x="11454129" y="6997039"/>
            <a:ext cx="1127934" cy="1134254"/>
            <a:chOff x="4818100" y="1507675"/>
            <a:chExt cx="71225" cy="71625"/>
          </a:xfrm>
        </p:grpSpPr>
        <p:sp>
          <p:nvSpPr>
            <p:cNvPr id="30" name="Google Shape;1217;p70">
              <a:extLst>
                <a:ext uri="{FF2B5EF4-FFF2-40B4-BE49-F238E27FC236}">
                  <a16:creationId xmlns:a16="http://schemas.microsoft.com/office/drawing/2014/main" id="{8E73A728-510D-0F8C-BDEF-7A180DA8391D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18;p70">
              <a:extLst>
                <a:ext uri="{FF2B5EF4-FFF2-40B4-BE49-F238E27FC236}">
                  <a16:creationId xmlns:a16="http://schemas.microsoft.com/office/drawing/2014/main" id="{D6BCF9D1-D4FB-5F48-32EB-F5B8702EDBBF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219;p70">
              <a:extLst>
                <a:ext uri="{FF2B5EF4-FFF2-40B4-BE49-F238E27FC236}">
                  <a16:creationId xmlns:a16="http://schemas.microsoft.com/office/drawing/2014/main" id="{6F780A23-6DC1-360D-B519-39DCA5DF25D4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220;p70">
              <a:extLst>
                <a:ext uri="{FF2B5EF4-FFF2-40B4-BE49-F238E27FC236}">
                  <a16:creationId xmlns:a16="http://schemas.microsoft.com/office/drawing/2014/main" id="{ACF88C09-A0F5-B0D3-02F4-EFB1244A86F2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oogle Shape;1221;p70">
            <a:extLst>
              <a:ext uri="{FF2B5EF4-FFF2-40B4-BE49-F238E27FC236}">
                <a16:creationId xmlns:a16="http://schemas.microsoft.com/office/drawing/2014/main" id="{B6844176-6397-3E09-A74C-1A5FBF78E6C2}"/>
              </a:ext>
            </a:extLst>
          </p:cNvPr>
          <p:cNvGrpSpPr/>
          <p:nvPr/>
        </p:nvGrpSpPr>
        <p:grpSpPr>
          <a:xfrm>
            <a:off x="10081123" y="7003961"/>
            <a:ext cx="1256602" cy="1177010"/>
            <a:chOff x="4721450" y="1509475"/>
            <a:chExt cx="79350" cy="74325"/>
          </a:xfrm>
        </p:grpSpPr>
        <p:sp>
          <p:nvSpPr>
            <p:cNvPr id="35" name="Google Shape;1222;p70">
              <a:extLst>
                <a:ext uri="{FF2B5EF4-FFF2-40B4-BE49-F238E27FC236}">
                  <a16:creationId xmlns:a16="http://schemas.microsoft.com/office/drawing/2014/main" id="{CA2767BF-1DF7-A4BB-A489-CC7B8BFCE7C7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3;p70">
              <a:extLst>
                <a:ext uri="{FF2B5EF4-FFF2-40B4-BE49-F238E27FC236}">
                  <a16:creationId xmlns:a16="http://schemas.microsoft.com/office/drawing/2014/main" id="{2AE35F24-91C7-E2EC-9553-5D9AE287939E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24;p70">
              <a:extLst>
                <a:ext uri="{FF2B5EF4-FFF2-40B4-BE49-F238E27FC236}">
                  <a16:creationId xmlns:a16="http://schemas.microsoft.com/office/drawing/2014/main" id="{424624DF-F16D-3813-39B3-2235A0FC8983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25;p70">
              <a:extLst>
                <a:ext uri="{FF2B5EF4-FFF2-40B4-BE49-F238E27FC236}">
                  <a16:creationId xmlns:a16="http://schemas.microsoft.com/office/drawing/2014/main" id="{F20241BD-8571-1816-BCC0-E84360CC279C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oogle Shape;1226;p70">
            <a:extLst>
              <a:ext uri="{FF2B5EF4-FFF2-40B4-BE49-F238E27FC236}">
                <a16:creationId xmlns:a16="http://schemas.microsoft.com/office/drawing/2014/main" id="{CBD3992C-7737-E829-0E0B-D880CA0DF8CA}"/>
              </a:ext>
            </a:extLst>
          </p:cNvPr>
          <p:cNvGrpSpPr/>
          <p:nvPr/>
        </p:nvGrpSpPr>
        <p:grpSpPr>
          <a:xfrm>
            <a:off x="12772190" y="6973092"/>
            <a:ext cx="1114076" cy="1125544"/>
            <a:chOff x="4906800" y="1507500"/>
            <a:chExt cx="70350" cy="71075"/>
          </a:xfrm>
        </p:grpSpPr>
        <p:sp>
          <p:nvSpPr>
            <p:cNvPr id="40" name="Google Shape;1227;p70">
              <a:extLst>
                <a:ext uri="{FF2B5EF4-FFF2-40B4-BE49-F238E27FC236}">
                  <a16:creationId xmlns:a16="http://schemas.microsoft.com/office/drawing/2014/main" id="{3322E069-785C-F853-A800-2FE917DDED4F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28;p70">
              <a:extLst>
                <a:ext uri="{FF2B5EF4-FFF2-40B4-BE49-F238E27FC236}">
                  <a16:creationId xmlns:a16="http://schemas.microsoft.com/office/drawing/2014/main" id="{177B8E94-DE35-D2B4-D1E9-EB1F0D7DB24F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29;p70">
              <a:extLst>
                <a:ext uri="{FF2B5EF4-FFF2-40B4-BE49-F238E27FC236}">
                  <a16:creationId xmlns:a16="http://schemas.microsoft.com/office/drawing/2014/main" id="{A3FBD183-53B7-E59B-1E20-941CC02B3F99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30;p70">
              <a:extLst>
                <a:ext uri="{FF2B5EF4-FFF2-40B4-BE49-F238E27FC236}">
                  <a16:creationId xmlns:a16="http://schemas.microsoft.com/office/drawing/2014/main" id="{C68D519C-F072-AF05-0776-2B15DCF719EC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31;p70">
              <a:extLst>
                <a:ext uri="{FF2B5EF4-FFF2-40B4-BE49-F238E27FC236}">
                  <a16:creationId xmlns:a16="http://schemas.microsoft.com/office/drawing/2014/main" id="{5E5F289D-62B1-7736-E582-CBF84952766C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1232;p70">
            <a:extLst>
              <a:ext uri="{FF2B5EF4-FFF2-40B4-BE49-F238E27FC236}">
                <a16:creationId xmlns:a16="http://schemas.microsoft.com/office/drawing/2014/main" id="{F30639EE-1A72-C761-7466-75C5C743E263}"/>
              </a:ext>
            </a:extLst>
          </p:cNvPr>
          <p:cNvGrpSpPr/>
          <p:nvPr/>
        </p:nvGrpSpPr>
        <p:grpSpPr>
          <a:xfrm>
            <a:off x="8847406" y="4026964"/>
            <a:ext cx="1035868" cy="1035868"/>
            <a:chOff x="3736598" y="2170606"/>
            <a:chExt cx="404889" cy="404889"/>
          </a:xfrm>
        </p:grpSpPr>
        <p:sp>
          <p:nvSpPr>
            <p:cNvPr id="46" name="Google Shape;1233;p70">
              <a:extLst>
                <a:ext uri="{FF2B5EF4-FFF2-40B4-BE49-F238E27FC236}">
                  <a16:creationId xmlns:a16="http://schemas.microsoft.com/office/drawing/2014/main" id="{9D0546F1-1A41-9BBC-16A3-7B3871604838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34;p70">
              <a:extLst>
                <a:ext uri="{FF2B5EF4-FFF2-40B4-BE49-F238E27FC236}">
                  <a16:creationId xmlns:a16="http://schemas.microsoft.com/office/drawing/2014/main" id="{6FC222E5-2160-B062-AB1E-391D89BAD3F0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235;p70">
              <a:extLst>
                <a:ext uri="{FF2B5EF4-FFF2-40B4-BE49-F238E27FC236}">
                  <a16:creationId xmlns:a16="http://schemas.microsoft.com/office/drawing/2014/main" id="{9C5329D0-752E-E606-90A1-110B0332598E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36;p70">
              <a:extLst>
                <a:ext uri="{FF2B5EF4-FFF2-40B4-BE49-F238E27FC236}">
                  <a16:creationId xmlns:a16="http://schemas.microsoft.com/office/drawing/2014/main" id="{7E9AAB33-DA33-934D-4A2D-C2EE50BC72E8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1237;p70">
            <a:extLst>
              <a:ext uri="{FF2B5EF4-FFF2-40B4-BE49-F238E27FC236}">
                <a16:creationId xmlns:a16="http://schemas.microsoft.com/office/drawing/2014/main" id="{28E953BF-3DE6-0E63-4127-759094A3226A}"/>
              </a:ext>
            </a:extLst>
          </p:cNvPr>
          <p:cNvGrpSpPr/>
          <p:nvPr/>
        </p:nvGrpSpPr>
        <p:grpSpPr>
          <a:xfrm>
            <a:off x="7381528" y="4027160"/>
            <a:ext cx="1173972" cy="1035480"/>
            <a:chOff x="3161917" y="2170682"/>
            <a:chExt cx="458870" cy="404737"/>
          </a:xfrm>
        </p:grpSpPr>
        <p:sp>
          <p:nvSpPr>
            <p:cNvPr id="51" name="Google Shape;1238;p70">
              <a:extLst>
                <a:ext uri="{FF2B5EF4-FFF2-40B4-BE49-F238E27FC236}">
                  <a16:creationId xmlns:a16="http://schemas.microsoft.com/office/drawing/2014/main" id="{99648E80-BF1C-F4BC-6615-63BB279DB141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39;p70">
              <a:extLst>
                <a:ext uri="{FF2B5EF4-FFF2-40B4-BE49-F238E27FC236}">
                  <a16:creationId xmlns:a16="http://schemas.microsoft.com/office/drawing/2014/main" id="{A185C462-02C8-68CE-80AD-132D1AA4B8D0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0;p70">
              <a:extLst>
                <a:ext uri="{FF2B5EF4-FFF2-40B4-BE49-F238E27FC236}">
                  <a16:creationId xmlns:a16="http://schemas.microsoft.com/office/drawing/2014/main" id="{3A012E30-259B-A9AE-AAB9-20F2766B75B7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241;p70">
            <a:extLst>
              <a:ext uri="{FF2B5EF4-FFF2-40B4-BE49-F238E27FC236}">
                <a16:creationId xmlns:a16="http://schemas.microsoft.com/office/drawing/2014/main" id="{091FDDA6-DA52-5582-0115-54DC003D9B0A}"/>
              </a:ext>
            </a:extLst>
          </p:cNvPr>
          <p:cNvGrpSpPr/>
          <p:nvPr/>
        </p:nvGrpSpPr>
        <p:grpSpPr>
          <a:xfrm>
            <a:off x="7427571" y="5549839"/>
            <a:ext cx="1081886" cy="1035926"/>
            <a:chOff x="3179914" y="2889488"/>
            <a:chExt cx="422876" cy="404911"/>
          </a:xfrm>
        </p:grpSpPr>
        <p:sp>
          <p:nvSpPr>
            <p:cNvPr id="55" name="Google Shape;1242;p70">
              <a:extLst>
                <a:ext uri="{FF2B5EF4-FFF2-40B4-BE49-F238E27FC236}">
                  <a16:creationId xmlns:a16="http://schemas.microsoft.com/office/drawing/2014/main" id="{16D5EB76-6AA3-CA67-C611-26548E582E98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3;p70">
              <a:extLst>
                <a:ext uri="{FF2B5EF4-FFF2-40B4-BE49-F238E27FC236}">
                  <a16:creationId xmlns:a16="http://schemas.microsoft.com/office/drawing/2014/main" id="{551BB563-59BC-248F-911C-A8BCD78A5D27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44;p70">
              <a:extLst>
                <a:ext uri="{FF2B5EF4-FFF2-40B4-BE49-F238E27FC236}">
                  <a16:creationId xmlns:a16="http://schemas.microsoft.com/office/drawing/2014/main" id="{BD740DAA-D28D-1BE7-2AD2-363B36A1DCCD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45;p70">
              <a:extLst>
                <a:ext uri="{FF2B5EF4-FFF2-40B4-BE49-F238E27FC236}">
                  <a16:creationId xmlns:a16="http://schemas.microsoft.com/office/drawing/2014/main" id="{D20AFDF4-148B-46C4-1E3D-8EA86C6C119D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46;p70">
              <a:extLst>
                <a:ext uri="{FF2B5EF4-FFF2-40B4-BE49-F238E27FC236}">
                  <a16:creationId xmlns:a16="http://schemas.microsoft.com/office/drawing/2014/main" id="{20466FC8-C8D9-9313-A7ED-BB04417E9301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47;p70">
              <a:extLst>
                <a:ext uri="{FF2B5EF4-FFF2-40B4-BE49-F238E27FC236}">
                  <a16:creationId xmlns:a16="http://schemas.microsoft.com/office/drawing/2014/main" id="{F5F7C83E-1CCA-5421-E3BF-42FE00483212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1248;p70">
            <a:extLst>
              <a:ext uri="{FF2B5EF4-FFF2-40B4-BE49-F238E27FC236}">
                <a16:creationId xmlns:a16="http://schemas.microsoft.com/office/drawing/2014/main" id="{94424CD4-B3C7-2C9E-F600-77944EFF2A2C}"/>
              </a:ext>
            </a:extLst>
          </p:cNvPr>
          <p:cNvGrpSpPr/>
          <p:nvPr/>
        </p:nvGrpSpPr>
        <p:grpSpPr>
          <a:xfrm>
            <a:off x="8829158" y="5549755"/>
            <a:ext cx="1072360" cy="1036094"/>
            <a:chOff x="3729467" y="2889422"/>
            <a:chExt cx="419153" cy="404977"/>
          </a:xfrm>
        </p:grpSpPr>
        <p:sp>
          <p:nvSpPr>
            <p:cNvPr id="62" name="Google Shape;1249;p70">
              <a:extLst>
                <a:ext uri="{FF2B5EF4-FFF2-40B4-BE49-F238E27FC236}">
                  <a16:creationId xmlns:a16="http://schemas.microsoft.com/office/drawing/2014/main" id="{7205C238-6D26-764E-B56E-AB3AD836073B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0;p70">
              <a:extLst>
                <a:ext uri="{FF2B5EF4-FFF2-40B4-BE49-F238E27FC236}">
                  <a16:creationId xmlns:a16="http://schemas.microsoft.com/office/drawing/2014/main" id="{85FB4437-D26E-BF04-06EA-05E4F682A5B4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1;p70">
              <a:extLst>
                <a:ext uri="{FF2B5EF4-FFF2-40B4-BE49-F238E27FC236}">
                  <a16:creationId xmlns:a16="http://schemas.microsoft.com/office/drawing/2014/main" id="{403533BD-05C9-3162-B5AD-59F01B6DB10A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2;p70">
              <a:extLst>
                <a:ext uri="{FF2B5EF4-FFF2-40B4-BE49-F238E27FC236}">
                  <a16:creationId xmlns:a16="http://schemas.microsoft.com/office/drawing/2014/main" id="{8304D7DB-8282-3C75-38E3-6E1BEE77E0AF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3;p70">
              <a:extLst>
                <a:ext uri="{FF2B5EF4-FFF2-40B4-BE49-F238E27FC236}">
                  <a16:creationId xmlns:a16="http://schemas.microsoft.com/office/drawing/2014/main" id="{1BE97D7C-EA41-F55A-D535-80ECDDB6BB15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54;p70">
              <a:extLst>
                <a:ext uri="{FF2B5EF4-FFF2-40B4-BE49-F238E27FC236}">
                  <a16:creationId xmlns:a16="http://schemas.microsoft.com/office/drawing/2014/main" id="{3273A4ED-C8F1-5C32-E828-123F12E4E2DF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55;p70">
              <a:extLst>
                <a:ext uri="{FF2B5EF4-FFF2-40B4-BE49-F238E27FC236}">
                  <a16:creationId xmlns:a16="http://schemas.microsoft.com/office/drawing/2014/main" id="{98A93FB3-94A0-3E3C-08A3-045CE602572E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1256;p70">
            <a:extLst>
              <a:ext uri="{FF2B5EF4-FFF2-40B4-BE49-F238E27FC236}">
                <a16:creationId xmlns:a16="http://schemas.microsoft.com/office/drawing/2014/main" id="{9CC5DF12-03BF-9EE8-3B22-F027A08B3663}"/>
              </a:ext>
            </a:extLst>
          </p:cNvPr>
          <p:cNvGrpSpPr/>
          <p:nvPr/>
        </p:nvGrpSpPr>
        <p:grpSpPr>
          <a:xfrm>
            <a:off x="3903227" y="6236613"/>
            <a:ext cx="1930702" cy="269222"/>
            <a:chOff x="4411970" y="2962952"/>
            <a:chExt cx="706544" cy="104212"/>
          </a:xfrm>
        </p:grpSpPr>
        <p:sp>
          <p:nvSpPr>
            <p:cNvPr id="70" name="Google Shape;1257;p70">
              <a:extLst>
                <a:ext uri="{FF2B5EF4-FFF2-40B4-BE49-F238E27FC236}">
                  <a16:creationId xmlns:a16="http://schemas.microsoft.com/office/drawing/2014/main" id="{DDF141BA-BEAE-A062-3EBC-5039DD9934BF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58;p70">
              <a:extLst>
                <a:ext uri="{FF2B5EF4-FFF2-40B4-BE49-F238E27FC236}">
                  <a16:creationId xmlns:a16="http://schemas.microsoft.com/office/drawing/2014/main" id="{580FEB4D-DAFD-E5A8-C7C0-10BC02F84A31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1259;p70">
              <a:extLst>
                <a:ext uri="{FF2B5EF4-FFF2-40B4-BE49-F238E27FC236}">
                  <a16:creationId xmlns:a16="http://schemas.microsoft.com/office/drawing/2014/main" id="{4091537D-66F6-1F85-3668-CF193CA9E700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260;p70">
              <a:extLst>
                <a:ext uri="{FF2B5EF4-FFF2-40B4-BE49-F238E27FC236}">
                  <a16:creationId xmlns:a16="http://schemas.microsoft.com/office/drawing/2014/main" id="{E178AE7A-FDF7-F009-F30E-E0F0275715F6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261;p70">
            <a:extLst>
              <a:ext uri="{FF2B5EF4-FFF2-40B4-BE49-F238E27FC236}">
                <a16:creationId xmlns:a16="http://schemas.microsoft.com/office/drawing/2014/main" id="{CF0AEC61-F901-700E-8D91-72408ED3EC6E}"/>
              </a:ext>
            </a:extLst>
          </p:cNvPr>
          <p:cNvGrpSpPr/>
          <p:nvPr/>
        </p:nvGrpSpPr>
        <p:grpSpPr>
          <a:xfrm>
            <a:off x="3903226" y="5427192"/>
            <a:ext cx="1920316" cy="578344"/>
            <a:chOff x="4411970" y="2726085"/>
            <a:chExt cx="643107" cy="193659"/>
          </a:xfrm>
        </p:grpSpPr>
        <p:sp>
          <p:nvSpPr>
            <p:cNvPr id="75" name="Google Shape;1262;p70">
              <a:extLst>
                <a:ext uri="{FF2B5EF4-FFF2-40B4-BE49-F238E27FC236}">
                  <a16:creationId xmlns:a16="http://schemas.microsoft.com/office/drawing/2014/main" id="{830BDF59-6206-C4FB-7C64-79296A2B1E24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63;p70">
              <a:extLst>
                <a:ext uri="{FF2B5EF4-FFF2-40B4-BE49-F238E27FC236}">
                  <a16:creationId xmlns:a16="http://schemas.microsoft.com/office/drawing/2014/main" id="{1B106602-389F-219F-46D4-B682B3B85E7D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64;p70">
              <a:extLst>
                <a:ext uri="{FF2B5EF4-FFF2-40B4-BE49-F238E27FC236}">
                  <a16:creationId xmlns:a16="http://schemas.microsoft.com/office/drawing/2014/main" id="{22D127DE-C566-D7C1-E7D9-C261F6728894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265;p70">
            <a:extLst>
              <a:ext uri="{FF2B5EF4-FFF2-40B4-BE49-F238E27FC236}">
                <a16:creationId xmlns:a16="http://schemas.microsoft.com/office/drawing/2014/main" id="{A2B1DA66-0BAF-40F5-F347-9646329C6D30}"/>
              </a:ext>
            </a:extLst>
          </p:cNvPr>
          <p:cNvGrpSpPr/>
          <p:nvPr/>
        </p:nvGrpSpPr>
        <p:grpSpPr>
          <a:xfrm>
            <a:off x="1920221" y="5935838"/>
            <a:ext cx="1623006" cy="505168"/>
            <a:chOff x="4411970" y="4340222"/>
            <a:chExt cx="779467" cy="242683"/>
          </a:xfrm>
        </p:grpSpPr>
        <p:sp>
          <p:nvSpPr>
            <p:cNvPr id="79" name="Google Shape;1266;p70">
              <a:extLst>
                <a:ext uri="{FF2B5EF4-FFF2-40B4-BE49-F238E27FC236}">
                  <a16:creationId xmlns:a16="http://schemas.microsoft.com/office/drawing/2014/main" id="{3437C171-BBCE-C296-C964-64DC0A0D4CA7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267;p70">
              <a:extLst>
                <a:ext uri="{FF2B5EF4-FFF2-40B4-BE49-F238E27FC236}">
                  <a16:creationId xmlns:a16="http://schemas.microsoft.com/office/drawing/2014/main" id="{74B7DB90-BE66-7327-D887-7DB3CCB14016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268;p70">
              <a:extLst>
                <a:ext uri="{FF2B5EF4-FFF2-40B4-BE49-F238E27FC236}">
                  <a16:creationId xmlns:a16="http://schemas.microsoft.com/office/drawing/2014/main" id="{65AB66E8-A40C-8FFC-0810-D1F98870BBB3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" name="Google Shape;1269;p70">
            <a:extLst>
              <a:ext uri="{FF2B5EF4-FFF2-40B4-BE49-F238E27FC236}">
                <a16:creationId xmlns:a16="http://schemas.microsoft.com/office/drawing/2014/main" id="{7677BA40-6033-0D6A-C56D-F5D95A3A2640}"/>
              </a:ext>
            </a:extLst>
          </p:cNvPr>
          <p:cNvGrpSpPr/>
          <p:nvPr/>
        </p:nvGrpSpPr>
        <p:grpSpPr>
          <a:xfrm>
            <a:off x="3903226" y="4763654"/>
            <a:ext cx="1930320" cy="432460"/>
            <a:chOff x="4411970" y="2468674"/>
            <a:chExt cx="747317" cy="167425"/>
          </a:xfrm>
        </p:grpSpPr>
        <p:sp>
          <p:nvSpPr>
            <p:cNvPr id="83" name="Google Shape;1270;p70">
              <a:extLst>
                <a:ext uri="{FF2B5EF4-FFF2-40B4-BE49-F238E27FC236}">
                  <a16:creationId xmlns:a16="http://schemas.microsoft.com/office/drawing/2014/main" id="{D0C8FA5B-E91E-4C40-F115-A55FBF623560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71;p70">
              <a:extLst>
                <a:ext uri="{FF2B5EF4-FFF2-40B4-BE49-F238E27FC236}">
                  <a16:creationId xmlns:a16="http://schemas.microsoft.com/office/drawing/2014/main" id="{2C598A48-08DE-C91C-0F0B-F081AEE82E6E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5" name="Google Shape;1272;p70">
            <a:extLst>
              <a:ext uri="{FF2B5EF4-FFF2-40B4-BE49-F238E27FC236}">
                <a16:creationId xmlns:a16="http://schemas.microsoft.com/office/drawing/2014/main" id="{0F7D047C-AD36-A90D-2E67-788AB5D44BEF}"/>
              </a:ext>
            </a:extLst>
          </p:cNvPr>
          <p:cNvSpPr/>
          <p:nvPr/>
        </p:nvSpPr>
        <p:spPr>
          <a:xfrm>
            <a:off x="1916720" y="5373217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86" name="Google Shape;1273;p70">
            <a:extLst>
              <a:ext uri="{FF2B5EF4-FFF2-40B4-BE49-F238E27FC236}">
                <a16:creationId xmlns:a16="http://schemas.microsoft.com/office/drawing/2014/main" id="{B2BDAF92-CEEE-C765-D3D9-CC8AC0236501}"/>
              </a:ext>
            </a:extLst>
          </p:cNvPr>
          <p:cNvGrpSpPr/>
          <p:nvPr/>
        </p:nvGrpSpPr>
        <p:grpSpPr>
          <a:xfrm>
            <a:off x="1918359" y="4014412"/>
            <a:ext cx="3918082" cy="417568"/>
            <a:chOff x="6336019" y="3733725"/>
            <a:chExt cx="2566206" cy="351310"/>
          </a:xfrm>
        </p:grpSpPr>
        <p:sp>
          <p:nvSpPr>
            <p:cNvPr id="87" name="Google Shape;1274;p70">
              <a:extLst>
                <a:ext uri="{FF2B5EF4-FFF2-40B4-BE49-F238E27FC236}">
                  <a16:creationId xmlns:a16="http://schemas.microsoft.com/office/drawing/2014/main" id="{0E32F46C-4A20-39EA-4BF7-F04126FAD97B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275;p70">
              <a:extLst>
                <a:ext uri="{FF2B5EF4-FFF2-40B4-BE49-F238E27FC236}">
                  <a16:creationId xmlns:a16="http://schemas.microsoft.com/office/drawing/2014/main" id="{1A7685A0-C6B6-8907-8701-F9845C6A92E2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276;p70">
              <a:extLst>
                <a:ext uri="{FF2B5EF4-FFF2-40B4-BE49-F238E27FC236}">
                  <a16:creationId xmlns:a16="http://schemas.microsoft.com/office/drawing/2014/main" id="{A8BDC88E-9B39-29C7-CC38-EA6F436193D1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277;p70">
              <a:extLst>
                <a:ext uri="{FF2B5EF4-FFF2-40B4-BE49-F238E27FC236}">
                  <a16:creationId xmlns:a16="http://schemas.microsoft.com/office/drawing/2014/main" id="{02C548B7-AF21-48E5-55AE-E2903BC42D40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1278;p70">
            <a:extLst>
              <a:ext uri="{FF2B5EF4-FFF2-40B4-BE49-F238E27FC236}">
                <a16:creationId xmlns:a16="http://schemas.microsoft.com/office/drawing/2014/main" id="{D9BF2AD1-69FE-C866-A294-769097EF64DB}"/>
              </a:ext>
            </a:extLst>
          </p:cNvPr>
          <p:cNvGrpSpPr/>
          <p:nvPr/>
        </p:nvGrpSpPr>
        <p:grpSpPr>
          <a:xfrm>
            <a:off x="3903227" y="7246242"/>
            <a:ext cx="1893102" cy="306400"/>
            <a:chOff x="4404545" y="3301592"/>
            <a:chExt cx="782403" cy="129272"/>
          </a:xfrm>
        </p:grpSpPr>
        <p:sp>
          <p:nvSpPr>
            <p:cNvPr id="92" name="Google Shape;1279;p70">
              <a:extLst>
                <a:ext uri="{FF2B5EF4-FFF2-40B4-BE49-F238E27FC236}">
                  <a16:creationId xmlns:a16="http://schemas.microsoft.com/office/drawing/2014/main" id="{0BBCA05F-1C78-4A4D-6139-88954E9058B8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280;p70">
              <a:extLst>
                <a:ext uri="{FF2B5EF4-FFF2-40B4-BE49-F238E27FC236}">
                  <a16:creationId xmlns:a16="http://schemas.microsoft.com/office/drawing/2014/main" id="{F12CC966-5AB1-6E1D-CDDE-7814B9CBBCE7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1281;p70">
            <a:extLst>
              <a:ext uri="{FF2B5EF4-FFF2-40B4-BE49-F238E27FC236}">
                <a16:creationId xmlns:a16="http://schemas.microsoft.com/office/drawing/2014/main" id="{0F7562B9-9115-D9E9-B0E4-B1FFD2AF1D9A}"/>
              </a:ext>
            </a:extLst>
          </p:cNvPr>
          <p:cNvGrpSpPr/>
          <p:nvPr/>
        </p:nvGrpSpPr>
        <p:grpSpPr>
          <a:xfrm>
            <a:off x="3903227" y="6736913"/>
            <a:ext cx="1924514" cy="278254"/>
            <a:chOff x="4411970" y="3131459"/>
            <a:chExt cx="710520" cy="117397"/>
          </a:xfrm>
        </p:grpSpPr>
        <p:sp>
          <p:nvSpPr>
            <p:cNvPr id="95" name="Google Shape;1282;p70">
              <a:extLst>
                <a:ext uri="{FF2B5EF4-FFF2-40B4-BE49-F238E27FC236}">
                  <a16:creationId xmlns:a16="http://schemas.microsoft.com/office/drawing/2014/main" id="{FC49C9DB-A066-EE97-81DD-6AD6B51F7221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283;p70">
              <a:extLst>
                <a:ext uri="{FF2B5EF4-FFF2-40B4-BE49-F238E27FC236}">
                  <a16:creationId xmlns:a16="http://schemas.microsoft.com/office/drawing/2014/main" id="{E28B21D2-D024-DC7C-D29D-6EB138DDF909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7" name="Google Shape;1284;p70" descr="Timeline background shape">
            <a:extLst>
              <a:ext uri="{FF2B5EF4-FFF2-40B4-BE49-F238E27FC236}">
                <a16:creationId xmlns:a16="http://schemas.microsoft.com/office/drawing/2014/main" id="{F35F202D-F78A-0887-624C-7D24CC521F69}"/>
              </a:ext>
            </a:extLst>
          </p:cNvPr>
          <p:cNvSpPr/>
          <p:nvPr/>
        </p:nvSpPr>
        <p:spPr>
          <a:xfrm>
            <a:off x="3903226" y="7783720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98" name="Google Shape;1285;p70">
            <a:extLst>
              <a:ext uri="{FF2B5EF4-FFF2-40B4-BE49-F238E27FC236}">
                <a16:creationId xmlns:a16="http://schemas.microsoft.com/office/drawing/2014/main" id="{546742A6-5292-2D40-B15F-7C7C2464AA67}"/>
              </a:ext>
            </a:extLst>
          </p:cNvPr>
          <p:cNvGrpSpPr/>
          <p:nvPr/>
        </p:nvGrpSpPr>
        <p:grpSpPr>
          <a:xfrm>
            <a:off x="1903516" y="6588244"/>
            <a:ext cx="1647676" cy="917976"/>
            <a:chOff x="4411970" y="1801825"/>
            <a:chExt cx="734586" cy="409262"/>
          </a:xfrm>
        </p:grpSpPr>
        <p:sp>
          <p:nvSpPr>
            <p:cNvPr id="99" name="Google Shape;1286;p70">
              <a:extLst>
                <a:ext uri="{FF2B5EF4-FFF2-40B4-BE49-F238E27FC236}">
                  <a16:creationId xmlns:a16="http://schemas.microsoft.com/office/drawing/2014/main" id="{7138C35A-D707-A288-3CC7-F2B8FE3F7CDB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87;p70">
              <a:extLst>
                <a:ext uri="{FF2B5EF4-FFF2-40B4-BE49-F238E27FC236}">
                  <a16:creationId xmlns:a16="http://schemas.microsoft.com/office/drawing/2014/main" id="{D9970B1A-B57C-4700-DC87-BB7B6172B50F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288;p70">
            <a:extLst>
              <a:ext uri="{FF2B5EF4-FFF2-40B4-BE49-F238E27FC236}">
                <a16:creationId xmlns:a16="http://schemas.microsoft.com/office/drawing/2014/main" id="{7C88C57D-DDAE-6186-A3DC-07414F0892D4}"/>
              </a:ext>
            </a:extLst>
          </p:cNvPr>
          <p:cNvGrpSpPr/>
          <p:nvPr/>
        </p:nvGrpSpPr>
        <p:grpSpPr>
          <a:xfrm>
            <a:off x="6113458" y="4023384"/>
            <a:ext cx="1043028" cy="1043028"/>
            <a:chOff x="5681300" y="2527788"/>
            <a:chExt cx="805800" cy="805800"/>
          </a:xfrm>
        </p:grpSpPr>
        <p:sp>
          <p:nvSpPr>
            <p:cNvPr id="102" name="Google Shape;1289;p70">
              <a:extLst>
                <a:ext uri="{FF2B5EF4-FFF2-40B4-BE49-F238E27FC236}">
                  <a16:creationId xmlns:a16="http://schemas.microsoft.com/office/drawing/2014/main" id="{E314A1F0-0F37-BC85-9488-A3351F6FB03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90;p70">
              <a:extLst>
                <a:ext uri="{FF2B5EF4-FFF2-40B4-BE49-F238E27FC236}">
                  <a16:creationId xmlns:a16="http://schemas.microsoft.com/office/drawing/2014/main" id="{FAA4756E-78F4-3F6A-1027-5353C416053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1291;p70">
            <a:extLst>
              <a:ext uri="{FF2B5EF4-FFF2-40B4-BE49-F238E27FC236}">
                <a16:creationId xmlns:a16="http://schemas.microsoft.com/office/drawing/2014/main" id="{275497C5-9862-CA6D-FBE4-808FE6F4EC36}"/>
              </a:ext>
            </a:extLst>
          </p:cNvPr>
          <p:cNvGrpSpPr/>
          <p:nvPr/>
        </p:nvGrpSpPr>
        <p:grpSpPr>
          <a:xfrm>
            <a:off x="6101939" y="5534769"/>
            <a:ext cx="1066066" cy="1066066"/>
            <a:chOff x="4049800" y="640400"/>
            <a:chExt cx="858900" cy="858900"/>
          </a:xfrm>
        </p:grpSpPr>
        <p:sp>
          <p:nvSpPr>
            <p:cNvPr id="105" name="Google Shape;1292;p70">
              <a:extLst>
                <a:ext uri="{FF2B5EF4-FFF2-40B4-BE49-F238E27FC236}">
                  <a16:creationId xmlns:a16="http://schemas.microsoft.com/office/drawing/2014/main" id="{36513C64-57CB-0BEC-194F-B81FA246AC8F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3;p70">
              <a:extLst>
                <a:ext uri="{FF2B5EF4-FFF2-40B4-BE49-F238E27FC236}">
                  <a16:creationId xmlns:a16="http://schemas.microsoft.com/office/drawing/2014/main" id="{DC24818C-4521-63BE-9098-643EE732DC47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1294;p70">
            <a:extLst>
              <a:ext uri="{FF2B5EF4-FFF2-40B4-BE49-F238E27FC236}">
                <a16:creationId xmlns:a16="http://schemas.microsoft.com/office/drawing/2014/main" id="{5458F5F3-C4C8-EC90-B94A-00FD27A643A2}"/>
              </a:ext>
            </a:extLst>
          </p:cNvPr>
          <p:cNvGrpSpPr/>
          <p:nvPr/>
        </p:nvGrpSpPr>
        <p:grpSpPr>
          <a:xfrm>
            <a:off x="5952904" y="6890124"/>
            <a:ext cx="1364136" cy="1364136"/>
            <a:chOff x="5080188" y="927900"/>
            <a:chExt cx="961200" cy="961200"/>
          </a:xfrm>
        </p:grpSpPr>
        <p:sp>
          <p:nvSpPr>
            <p:cNvPr id="108" name="Google Shape;1295;p70">
              <a:extLst>
                <a:ext uri="{FF2B5EF4-FFF2-40B4-BE49-F238E27FC236}">
                  <a16:creationId xmlns:a16="http://schemas.microsoft.com/office/drawing/2014/main" id="{5CE9F418-AD87-26D1-50DA-647BCA4F65E2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296;p70">
              <a:extLst>
                <a:ext uri="{FF2B5EF4-FFF2-40B4-BE49-F238E27FC236}">
                  <a16:creationId xmlns:a16="http://schemas.microsoft.com/office/drawing/2014/main" id="{344F4AC2-A935-13C4-9F25-E9391875027C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297;p70">
              <a:extLst>
                <a:ext uri="{FF2B5EF4-FFF2-40B4-BE49-F238E27FC236}">
                  <a16:creationId xmlns:a16="http://schemas.microsoft.com/office/drawing/2014/main" id="{046C961A-ACE5-8C89-F7CE-17A8A6CF4AEB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298;p70">
              <a:extLst>
                <a:ext uri="{FF2B5EF4-FFF2-40B4-BE49-F238E27FC236}">
                  <a16:creationId xmlns:a16="http://schemas.microsoft.com/office/drawing/2014/main" id="{9E796EF0-87E0-7D66-4AEC-44AEB032DC22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299;p70">
              <a:extLst>
                <a:ext uri="{FF2B5EF4-FFF2-40B4-BE49-F238E27FC236}">
                  <a16:creationId xmlns:a16="http://schemas.microsoft.com/office/drawing/2014/main" id="{8BB005C2-429B-973C-CD28-F646E2FF8108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0;p70">
              <a:extLst>
                <a:ext uri="{FF2B5EF4-FFF2-40B4-BE49-F238E27FC236}">
                  <a16:creationId xmlns:a16="http://schemas.microsoft.com/office/drawing/2014/main" id="{EC319FF3-32AB-785E-95EB-CB8D70DF374F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1;p70">
              <a:extLst>
                <a:ext uri="{FF2B5EF4-FFF2-40B4-BE49-F238E27FC236}">
                  <a16:creationId xmlns:a16="http://schemas.microsoft.com/office/drawing/2014/main" id="{76656666-E2B7-939E-673A-53448EB1F008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2;p70">
              <a:extLst>
                <a:ext uri="{FF2B5EF4-FFF2-40B4-BE49-F238E27FC236}">
                  <a16:creationId xmlns:a16="http://schemas.microsoft.com/office/drawing/2014/main" id="{7B4D6440-8194-71F1-68C1-85951A579751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6" name="Google Shape;1303;p70">
            <a:extLst>
              <a:ext uri="{FF2B5EF4-FFF2-40B4-BE49-F238E27FC236}">
                <a16:creationId xmlns:a16="http://schemas.microsoft.com/office/drawing/2014/main" id="{B1667C15-A41E-DCCC-314F-E333DC74601E}"/>
              </a:ext>
            </a:extLst>
          </p:cNvPr>
          <p:cNvGrpSpPr/>
          <p:nvPr/>
        </p:nvGrpSpPr>
        <p:grpSpPr>
          <a:xfrm>
            <a:off x="8879902" y="7083506"/>
            <a:ext cx="1011300" cy="1008012"/>
            <a:chOff x="6039282" y="1042577"/>
            <a:chExt cx="734315" cy="731929"/>
          </a:xfrm>
        </p:grpSpPr>
        <p:sp>
          <p:nvSpPr>
            <p:cNvPr id="117" name="Google Shape;1304;p70">
              <a:extLst>
                <a:ext uri="{FF2B5EF4-FFF2-40B4-BE49-F238E27FC236}">
                  <a16:creationId xmlns:a16="http://schemas.microsoft.com/office/drawing/2014/main" id="{5AC06283-241F-3AAD-ABB8-36EA2D63EA6F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5;p70">
              <a:extLst>
                <a:ext uri="{FF2B5EF4-FFF2-40B4-BE49-F238E27FC236}">
                  <a16:creationId xmlns:a16="http://schemas.microsoft.com/office/drawing/2014/main" id="{20680224-FBC0-3F8E-6A79-0DFD0391AD35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06;p70">
              <a:extLst>
                <a:ext uri="{FF2B5EF4-FFF2-40B4-BE49-F238E27FC236}">
                  <a16:creationId xmlns:a16="http://schemas.microsoft.com/office/drawing/2014/main" id="{2C2FDF41-5589-6297-BB2C-8937F1A84920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07;p70">
              <a:extLst>
                <a:ext uri="{FF2B5EF4-FFF2-40B4-BE49-F238E27FC236}">
                  <a16:creationId xmlns:a16="http://schemas.microsoft.com/office/drawing/2014/main" id="{053806C0-40B9-3F22-5E79-6235D97B9951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08;p70">
              <a:extLst>
                <a:ext uri="{FF2B5EF4-FFF2-40B4-BE49-F238E27FC236}">
                  <a16:creationId xmlns:a16="http://schemas.microsoft.com/office/drawing/2014/main" id="{BB4907FD-B85E-58C9-BA16-9658F7E9865F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09;p70">
              <a:extLst>
                <a:ext uri="{FF2B5EF4-FFF2-40B4-BE49-F238E27FC236}">
                  <a16:creationId xmlns:a16="http://schemas.microsoft.com/office/drawing/2014/main" id="{AC700B36-9E64-D3FD-3D07-7D7E98BDE0D6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0;p70">
              <a:extLst>
                <a:ext uri="{FF2B5EF4-FFF2-40B4-BE49-F238E27FC236}">
                  <a16:creationId xmlns:a16="http://schemas.microsoft.com/office/drawing/2014/main" id="{2A43C76D-B486-9D84-CF7D-035786965879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1;p70">
              <a:extLst>
                <a:ext uri="{FF2B5EF4-FFF2-40B4-BE49-F238E27FC236}">
                  <a16:creationId xmlns:a16="http://schemas.microsoft.com/office/drawing/2014/main" id="{F5E0E014-6A70-9CCD-2CD1-4318E28E6CDC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2;p70">
              <a:extLst>
                <a:ext uri="{FF2B5EF4-FFF2-40B4-BE49-F238E27FC236}">
                  <a16:creationId xmlns:a16="http://schemas.microsoft.com/office/drawing/2014/main" id="{7E33DAB1-8235-36E2-ABAE-673E23DD1D37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3;p70">
              <a:extLst>
                <a:ext uri="{FF2B5EF4-FFF2-40B4-BE49-F238E27FC236}">
                  <a16:creationId xmlns:a16="http://schemas.microsoft.com/office/drawing/2014/main" id="{EB728194-7001-5577-3803-5628FEDCF101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4;p70">
              <a:extLst>
                <a:ext uri="{FF2B5EF4-FFF2-40B4-BE49-F238E27FC236}">
                  <a16:creationId xmlns:a16="http://schemas.microsoft.com/office/drawing/2014/main" id="{1474B489-C8BB-A395-96E2-5E659117F77E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5;p70">
              <a:extLst>
                <a:ext uri="{FF2B5EF4-FFF2-40B4-BE49-F238E27FC236}">
                  <a16:creationId xmlns:a16="http://schemas.microsoft.com/office/drawing/2014/main" id="{5175404E-66C3-FDEF-AF43-A540E566321C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16;p70">
              <a:extLst>
                <a:ext uri="{FF2B5EF4-FFF2-40B4-BE49-F238E27FC236}">
                  <a16:creationId xmlns:a16="http://schemas.microsoft.com/office/drawing/2014/main" id="{7B4DECB4-F011-6D68-D29F-AC49799467BD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17;p70">
              <a:extLst>
                <a:ext uri="{FF2B5EF4-FFF2-40B4-BE49-F238E27FC236}">
                  <a16:creationId xmlns:a16="http://schemas.microsoft.com/office/drawing/2014/main" id="{D7E63A6E-D21F-FF1D-8C49-9AD18F3E6A2A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18;p70">
              <a:extLst>
                <a:ext uri="{FF2B5EF4-FFF2-40B4-BE49-F238E27FC236}">
                  <a16:creationId xmlns:a16="http://schemas.microsoft.com/office/drawing/2014/main" id="{03A68741-99D8-9D18-24B3-B68216AF4490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19;p70">
              <a:extLst>
                <a:ext uri="{FF2B5EF4-FFF2-40B4-BE49-F238E27FC236}">
                  <a16:creationId xmlns:a16="http://schemas.microsoft.com/office/drawing/2014/main" id="{B739974A-D780-2F46-5DE0-8F49DF824CA4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0;p70">
              <a:extLst>
                <a:ext uri="{FF2B5EF4-FFF2-40B4-BE49-F238E27FC236}">
                  <a16:creationId xmlns:a16="http://schemas.microsoft.com/office/drawing/2014/main" id="{F04F48C6-85F0-19FD-00AD-DAA1747E9915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1;p70">
              <a:extLst>
                <a:ext uri="{FF2B5EF4-FFF2-40B4-BE49-F238E27FC236}">
                  <a16:creationId xmlns:a16="http://schemas.microsoft.com/office/drawing/2014/main" id="{F78629A3-08E7-BEAB-D799-C93D3FF32E90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2;p70">
              <a:extLst>
                <a:ext uri="{FF2B5EF4-FFF2-40B4-BE49-F238E27FC236}">
                  <a16:creationId xmlns:a16="http://schemas.microsoft.com/office/drawing/2014/main" id="{2B7343F1-66DD-6EB0-E8DE-EE679F540F5D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3;p70">
              <a:extLst>
                <a:ext uri="{FF2B5EF4-FFF2-40B4-BE49-F238E27FC236}">
                  <a16:creationId xmlns:a16="http://schemas.microsoft.com/office/drawing/2014/main" id="{4707F9D7-3905-23C2-8305-774030B15A48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24;p70">
              <a:extLst>
                <a:ext uri="{FF2B5EF4-FFF2-40B4-BE49-F238E27FC236}">
                  <a16:creationId xmlns:a16="http://schemas.microsoft.com/office/drawing/2014/main" id="{AC2A2BD8-584B-AAA1-51E0-EC8E8E16ADEA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325;p70">
            <a:extLst>
              <a:ext uri="{FF2B5EF4-FFF2-40B4-BE49-F238E27FC236}">
                <a16:creationId xmlns:a16="http://schemas.microsoft.com/office/drawing/2014/main" id="{848152BA-07DF-85B3-843C-D4F1B1C04E99}"/>
              </a:ext>
            </a:extLst>
          </p:cNvPr>
          <p:cNvGrpSpPr/>
          <p:nvPr/>
        </p:nvGrpSpPr>
        <p:grpSpPr>
          <a:xfrm>
            <a:off x="10105106" y="3942762"/>
            <a:ext cx="1135488" cy="1204272"/>
            <a:chOff x="1825800" y="1651625"/>
            <a:chExt cx="539989" cy="571775"/>
          </a:xfrm>
        </p:grpSpPr>
        <p:sp>
          <p:nvSpPr>
            <p:cNvPr id="139" name="Google Shape;1326;p70">
              <a:extLst>
                <a:ext uri="{FF2B5EF4-FFF2-40B4-BE49-F238E27FC236}">
                  <a16:creationId xmlns:a16="http://schemas.microsoft.com/office/drawing/2014/main" id="{C54DF93D-533F-775E-BD52-59BD56235039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27;p70">
              <a:extLst>
                <a:ext uri="{FF2B5EF4-FFF2-40B4-BE49-F238E27FC236}">
                  <a16:creationId xmlns:a16="http://schemas.microsoft.com/office/drawing/2014/main" id="{614DE282-9B82-63FD-1C9C-BDA6DC1C14FD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28;p70">
              <a:extLst>
                <a:ext uri="{FF2B5EF4-FFF2-40B4-BE49-F238E27FC236}">
                  <a16:creationId xmlns:a16="http://schemas.microsoft.com/office/drawing/2014/main" id="{46260D4B-A267-6958-5854-F3A4C5441FB7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29;p70">
              <a:extLst>
                <a:ext uri="{FF2B5EF4-FFF2-40B4-BE49-F238E27FC236}">
                  <a16:creationId xmlns:a16="http://schemas.microsoft.com/office/drawing/2014/main" id="{9FCFB2B1-CC95-1674-DE73-7281EEB3398E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3" name="Google Shape;1330;p70">
            <a:extLst>
              <a:ext uri="{FF2B5EF4-FFF2-40B4-BE49-F238E27FC236}">
                <a16:creationId xmlns:a16="http://schemas.microsoft.com/office/drawing/2014/main" id="{0F05F0C8-230B-AC98-8FBF-D4BB4169F78B}"/>
              </a:ext>
            </a:extLst>
          </p:cNvPr>
          <p:cNvGrpSpPr/>
          <p:nvPr/>
        </p:nvGrpSpPr>
        <p:grpSpPr>
          <a:xfrm>
            <a:off x="7454965" y="7056197"/>
            <a:ext cx="1016246" cy="1015910"/>
            <a:chOff x="1897577" y="2802432"/>
            <a:chExt cx="492176" cy="492014"/>
          </a:xfrm>
        </p:grpSpPr>
        <p:sp>
          <p:nvSpPr>
            <p:cNvPr id="144" name="Google Shape;1331;p70">
              <a:extLst>
                <a:ext uri="{FF2B5EF4-FFF2-40B4-BE49-F238E27FC236}">
                  <a16:creationId xmlns:a16="http://schemas.microsoft.com/office/drawing/2014/main" id="{B4EEC2EA-208B-3932-C787-16BAA47FBCAE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2;p70">
              <a:extLst>
                <a:ext uri="{FF2B5EF4-FFF2-40B4-BE49-F238E27FC236}">
                  <a16:creationId xmlns:a16="http://schemas.microsoft.com/office/drawing/2014/main" id="{B6AAA2E6-C503-EFBE-1BFC-8794240D57F1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3;p70">
              <a:extLst>
                <a:ext uri="{FF2B5EF4-FFF2-40B4-BE49-F238E27FC236}">
                  <a16:creationId xmlns:a16="http://schemas.microsoft.com/office/drawing/2014/main" id="{EAF4AEB3-F980-3931-6703-C011E533403E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4;p70">
              <a:extLst>
                <a:ext uri="{FF2B5EF4-FFF2-40B4-BE49-F238E27FC236}">
                  <a16:creationId xmlns:a16="http://schemas.microsoft.com/office/drawing/2014/main" id="{F6BE5F9F-E7F4-29C6-D3BA-223BB5EB7C03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5;p70">
              <a:extLst>
                <a:ext uri="{FF2B5EF4-FFF2-40B4-BE49-F238E27FC236}">
                  <a16:creationId xmlns:a16="http://schemas.microsoft.com/office/drawing/2014/main" id="{DF4E1D52-24C5-5F8C-442B-C923BDB9C536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36;p70">
              <a:extLst>
                <a:ext uri="{FF2B5EF4-FFF2-40B4-BE49-F238E27FC236}">
                  <a16:creationId xmlns:a16="http://schemas.microsoft.com/office/drawing/2014/main" id="{ED95422B-4669-8B04-E807-6FD499322B7B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37;p70">
              <a:extLst>
                <a:ext uri="{FF2B5EF4-FFF2-40B4-BE49-F238E27FC236}">
                  <a16:creationId xmlns:a16="http://schemas.microsoft.com/office/drawing/2014/main" id="{22639B0E-F89D-5010-8FFE-964F6009E225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38;p70">
              <a:extLst>
                <a:ext uri="{FF2B5EF4-FFF2-40B4-BE49-F238E27FC236}">
                  <a16:creationId xmlns:a16="http://schemas.microsoft.com/office/drawing/2014/main" id="{AB8FB929-3CAD-7061-B4A8-38CB0DB3DEBC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39;p70">
              <a:extLst>
                <a:ext uri="{FF2B5EF4-FFF2-40B4-BE49-F238E27FC236}">
                  <a16:creationId xmlns:a16="http://schemas.microsoft.com/office/drawing/2014/main" id="{170D56E4-CB74-3397-BAA6-005F682F0AB4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40;p70">
              <a:extLst>
                <a:ext uri="{FF2B5EF4-FFF2-40B4-BE49-F238E27FC236}">
                  <a16:creationId xmlns:a16="http://schemas.microsoft.com/office/drawing/2014/main" id="{8A239F36-6D1F-AAC5-EB7F-45466224CE61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41;p70">
              <a:extLst>
                <a:ext uri="{FF2B5EF4-FFF2-40B4-BE49-F238E27FC236}">
                  <a16:creationId xmlns:a16="http://schemas.microsoft.com/office/drawing/2014/main" id="{3F7BBE81-558A-51D1-8236-3BA8930D0E81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42;p70">
              <a:extLst>
                <a:ext uri="{FF2B5EF4-FFF2-40B4-BE49-F238E27FC236}">
                  <a16:creationId xmlns:a16="http://schemas.microsoft.com/office/drawing/2014/main" id="{73B0143F-FE2B-690B-581E-03246DDE4085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1343;p70">
            <a:extLst>
              <a:ext uri="{FF2B5EF4-FFF2-40B4-BE49-F238E27FC236}">
                <a16:creationId xmlns:a16="http://schemas.microsoft.com/office/drawing/2014/main" id="{0DF2FD88-4980-DB53-0AE0-FF6064FB8A79}"/>
              </a:ext>
            </a:extLst>
          </p:cNvPr>
          <p:cNvGrpSpPr/>
          <p:nvPr/>
        </p:nvGrpSpPr>
        <p:grpSpPr>
          <a:xfrm>
            <a:off x="1918025" y="7683284"/>
            <a:ext cx="1618454" cy="401684"/>
            <a:chOff x="2013045" y="4813233"/>
            <a:chExt cx="921986" cy="228854"/>
          </a:xfrm>
        </p:grpSpPr>
        <p:sp>
          <p:nvSpPr>
            <p:cNvPr id="157" name="Google Shape;1344;p70">
              <a:extLst>
                <a:ext uri="{FF2B5EF4-FFF2-40B4-BE49-F238E27FC236}">
                  <a16:creationId xmlns:a16="http://schemas.microsoft.com/office/drawing/2014/main" id="{1F8CB99B-1FAC-250F-339A-72B5C78C6FC7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45;p70">
              <a:extLst>
                <a:ext uri="{FF2B5EF4-FFF2-40B4-BE49-F238E27FC236}">
                  <a16:creationId xmlns:a16="http://schemas.microsoft.com/office/drawing/2014/main" id="{0EEFCE17-00CA-EC42-3E4A-FC28B7D05765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9" name="Google Shape;1346;p70">
            <a:extLst>
              <a:ext uri="{FF2B5EF4-FFF2-40B4-BE49-F238E27FC236}">
                <a16:creationId xmlns:a16="http://schemas.microsoft.com/office/drawing/2014/main" id="{19952F9F-A636-DE3E-EB23-CB26B9D2FA30}"/>
              </a:ext>
            </a:extLst>
          </p:cNvPr>
          <p:cNvGrpSpPr/>
          <p:nvPr/>
        </p:nvGrpSpPr>
        <p:grpSpPr>
          <a:xfrm>
            <a:off x="1934945" y="4657047"/>
            <a:ext cx="1584842" cy="539882"/>
            <a:chOff x="1046767" y="4756633"/>
            <a:chExt cx="859646" cy="292841"/>
          </a:xfrm>
        </p:grpSpPr>
        <p:sp>
          <p:nvSpPr>
            <p:cNvPr id="160" name="Google Shape;1347;p70">
              <a:extLst>
                <a:ext uri="{FF2B5EF4-FFF2-40B4-BE49-F238E27FC236}">
                  <a16:creationId xmlns:a16="http://schemas.microsoft.com/office/drawing/2014/main" id="{B1A85A9B-1104-F6CD-DCA4-53EF1855A057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348;p70">
              <a:extLst>
                <a:ext uri="{FF2B5EF4-FFF2-40B4-BE49-F238E27FC236}">
                  <a16:creationId xmlns:a16="http://schemas.microsoft.com/office/drawing/2014/main" id="{CC24B118-8550-3795-D30C-9C8822CB6692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349;p70">
              <a:extLst>
                <a:ext uri="{FF2B5EF4-FFF2-40B4-BE49-F238E27FC236}">
                  <a16:creationId xmlns:a16="http://schemas.microsoft.com/office/drawing/2014/main" id="{B00DC511-36AE-7349-F359-05B95E1B1302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Google Shape;1350;p70">
            <a:extLst>
              <a:ext uri="{FF2B5EF4-FFF2-40B4-BE49-F238E27FC236}">
                <a16:creationId xmlns:a16="http://schemas.microsoft.com/office/drawing/2014/main" id="{85A53896-3547-FB02-9982-0AD075F9F613}"/>
              </a:ext>
            </a:extLst>
          </p:cNvPr>
          <p:cNvSpPr/>
          <p:nvPr/>
        </p:nvSpPr>
        <p:spPr>
          <a:xfrm>
            <a:off x="14802450" y="4046382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164" name="Google Shape;1351;p70">
            <a:extLst>
              <a:ext uri="{FF2B5EF4-FFF2-40B4-BE49-F238E27FC236}">
                <a16:creationId xmlns:a16="http://schemas.microsoft.com/office/drawing/2014/main" id="{DF3A5D06-2F13-EEBD-032D-1E95963C7287}"/>
              </a:ext>
            </a:extLst>
          </p:cNvPr>
          <p:cNvSpPr/>
          <p:nvPr/>
        </p:nvSpPr>
        <p:spPr>
          <a:xfrm>
            <a:off x="14201359" y="4011188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165" name="Google Shape;1352;p70">
            <a:extLst>
              <a:ext uri="{FF2B5EF4-FFF2-40B4-BE49-F238E27FC236}">
                <a16:creationId xmlns:a16="http://schemas.microsoft.com/office/drawing/2014/main" id="{C5D4F041-AFA3-BD99-8C6B-3BDD5BFDFE44}"/>
              </a:ext>
            </a:extLst>
          </p:cNvPr>
          <p:cNvSpPr/>
          <p:nvPr/>
        </p:nvSpPr>
        <p:spPr>
          <a:xfrm>
            <a:off x="15445937" y="4024097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166" name="Google Shape;1353;p70">
            <a:extLst>
              <a:ext uri="{FF2B5EF4-FFF2-40B4-BE49-F238E27FC236}">
                <a16:creationId xmlns:a16="http://schemas.microsoft.com/office/drawing/2014/main" id="{BDA0C21E-1191-E833-6812-C58DC3C023B3}"/>
              </a:ext>
            </a:extLst>
          </p:cNvPr>
          <p:cNvSpPr/>
          <p:nvPr/>
        </p:nvSpPr>
        <p:spPr>
          <a:xfrm>
            <a:off x="16035347" y="4011188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167" name="Google Shape;1354;p70">
            <a:extLst>
              <a:ext uri="{FF2B5EF4-FFF2-40B4-BE49-F238E27FC236}">
                <a16:creationId xmlns:a16="http://schemas.microsoft.com/office/drawing/2014/main" id="{05F22BF1-5A25-51C0-FEA2-AE90B4EA6113}"/>
              </a:ext>
            </a:extLst>
          </p:cNvPr>
          <p:cNvGrpSpPr/>
          <p:nvPr/>
        </p:nvGrpSpPr>
        <p:grpSpPr>
          <a:xfrm>
            <a:off x="14206657" y="4446163"/>
            <a:ext cx="332946" cy="282994"/>
            <a:chOff x="4660325" y="1866850"/>
            <a:chExt cx="68350" cy="58100"/>
          </a:xfrm>
        </p:grpSpPr>
        <p:sp>
          <p:nvSpPr>
            <p:cNvPr id="168" name="Google Shape;1355;p70">
              <a:extLst>
                <a:ext uri="{FF2B5EF4-FFF2-40B4-BE49-F238E27FC236}">
                  <a16:creationId xmlns:a16="http://schemas.microsoft.com/office/drawing/2014/main" id="{5E0E208B-4FC4-3691-CD75-38359971BDF5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56;p70">
              <a:extLst>
                <a:ext uri="{FF2B5EF4-FFF2-40B4-BE49-F238E27FC236}">
                  <a16:creationId xmlns:a16="http://schemas.microsoft.com/office/drawing/2014/main" id="{E88D3F1B-0835-2CA6-F3A3-7A769D4C1C50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0" name="Google Shape;1357;p70">
            <a:extLst>
              <a:ext uri="{FF2B5EF4-FFF2-40B4-BE49-F238E27FC236}">
                <a16:creationId xmlns:a16="http://schemas.microsoft.com/office/drawing/2014/main" id="{152EB337-71A6-8C0A-2D6A-728834F5E1DC}"/>
              </a:ext>
            </a:extLst>
          </p:cNvPr>
          <p:cNvGrpSpPr/>
          <p:nvPr/>
        </p:nvGrpSpPr>
        <p:grpSpPr>
          <a:xfrm>
            <a:off x="14825345" y="4497611"/>
            <a:ext cx="325030" cy="180098"/>
            <a:chOff x="4791775" y="1877500"/>
            <a:chExt cx="66725" cy="36975"/>
          </a:xfrm>
        </p:grpSpPr>
        <p:sp>
          <p:nvSpPr>
            <p:cNvPr id="171" name="Google Shape;1358;p70">
              <a:extLst>
                <a:ext uri="{FF2B5EF4-FFF2-40B4-BE49-F238E27FC236}">
                  <a16:creationId xmlns:a16="http://schemas.microsoft.com/office/drawing/2014/main" id="{84455E61-7F6F-0B9E-306A-0B116E7F7678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59;p70">
              <a:extLst>
                <a:ext uri="{FF2B5EF4-FFF2-40B4-BE49-F238E27FC236}">
                  <a16:creationId xmlns:a16="http://schemas.microsoft.com/office/drawing/2014/main" id="{BD8741B3-6043-7003-022F-3EA566ACE8D1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360;p70">
            <a:extLst>
              <a:ext uri="{FF2B5EF4-FFF2-40B4-BE49-F238E27FC236}">
                <a16:creationId xmlns:a16="http://schemas.microsoft.com/office/drawing/2014/main" id="{B9C30DCC-55D2-D613-21EF-9BCD29FD2440}"/>
              </a:ext>
            </a:extLst>
          </p:cNvPr>
          <p:cNvGrpSpPr/>
          <p:nvPr/>
        </p:nvGrpSpPr>
        <p:grpSpPr>
          <a:xfrm>
            <a:off x="15468771" y="4497611"/>
            <a:ext cx="289958" cy="180098"/>
            <a:chOff x="4923925" y="1877500"/>
            <a:chExt cx="59525" cy="36975"/>
          </a:xfrm>
        </p:grpSpPr>
        <p:sp>
          <p:nvSpPr>
            <p:cNvPr id="174" name="Google Shape;1361;p70">
              <a:extLst>
                <a:ext uri="{FF2B5EF4-FFF2-40B4-BE49-F238E27FC236}">
                  <a16:creationId xmlns:a16="http://schemas.microsoft.com/office/drawing/2014/main" id="{26AD6E85-09B0-E0F1-32DA-8C0291CF6F0E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62;p70">
              <a:extLst>
                <a:ext uri="{FF2B5EF4-FFF2-40B4-BE49-F238E27FC236}">
                  <a16:creationId xmlns:a16="http://schemas.microsoft.com/office/drawing/2014/main" id="{286CA043-24A8-0CEB-A4CE-A37979C0D578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363;p70">
            <a:extLst>
              <a:ext uri="{FF2B5EF4-FFF2-40B4-BE49-F238E27FC236}">
                <a16:creationId xmlns:a16="http://schemas.microsoft.com/office/drawing/2014/main" id="{05357E14-ABC7-D1B7-973B-D6CFA7729A24}"/>
              </a:ext>
            </a:extLst>
          </p:cNvPr>
          <p:cNvGrpSpPr/>
          <p:nvPr/>
        </p:nvGrpSpPr>
        <p:grpSpPr>
          <a:xfrm>
            <a:off x="16057755" y="4461993"/>
            <a:ext cx="282894" cy="251334"/>
            <a:chOff x="5058450" y="1870100"/>
            <a:chExt cx="58075" cy="51600"/>
          </a:xfrm>
        </p:grpSpPr>
        <p:sp>
          <p:nvSpPr>
            <p:cNvPr id="177" name="Google Shape;1364;p70">
              <a:extLst>
                <a:ext uri="{FF2B5EF4-FFF2-40B4-BE49-F238E27FC236}">
                  <a16:creationId xmlns:a16="http://schemas.microsoft.com/office/drawing/2014/main" id="{C265E6A5-3471-7196-9D5C-E029F8885948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365;p70">
              <a:extLst>
                <a:ext uri="{FF2B5EF4-FFF2-40B4-BE49-F238E27FC236}">
                  <a16:creationId xmlns:a16="http://schemas.microsoft.com/office/drawing/2014/main" id="{AC563F02-A73F-1B54-B4CD-C5B78709F718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366;p70">
            <a:extLst>
              <a:ext uri="{FF2B5EF4-FFF2-40B4-BE49-F238E27FC236}">
                <a16:creationId xmlns:a16="http://schemas.microsoft.com/office/drawing/2014/main" id="{3DFAC5D4-9BF6-D20D-B34B-F77F1DCC6A0F}"/>
              </a:ext>
            </a:extLst>
          </p:cNvPr>
          <p:cNvGrpSpPr/>
          <p:nvPr/>
        </p:nvGrpSpPr>
        <p:grpSpPr>
          <a:xfrm>
            <a:off x="14886783" y="5306809"/>
            <a:ext cx="202154" cy="215290"/>
            <a:chOff x="4811425" y="2065025"/>
            <a:chExt cx="41500" cy="44200"/>
          </a:xfrm>
        </p:grpSpPr>
        <p:sp>
          <p:nvSpPr>
            <p:cNvPr id="180" name="Google Shape;1367;p70">
              <a:extLst>
                <a:ext uri="{FF2B5EF4-FFF2-40B4-BE49-F238E27FC236}">
                  <a16:creationId xmlns:a16="http://schemas.microsoft.com/office/drawing/2014/main" id="{67E1F4CA-AB2D-351F-BAFD-2F0745A1EE72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68;p70">
              <a:extLst>
                <a:ext uri="{FF2B5EF4-FFF2-40B4-BE49-F238E27FC236}">
                  <a16:creationId xmlns:a16="http://schemas.microsoft.com/office/drawing/2014/main" id="{E04AD9E8-7BF5-FE76-A288-D30D7B411F0B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369;p70">
            <a:extLst>
              <a:ext uri="{FF2B5EF4-FFF2-40B4-BE49-F238E27FC236}">
                <a16:creationId xmlns:a16="http://schemas.microsoft.com/office/drawing/2014/main" id="{10F5B24F-00F6-4B90-2F48-715E72D972FD}"/>
              </a:ext>
            </a:extLst>
          </p:cNvPr>
          <p:cNvGrpSpPr/>
          <p:nvPr/>
        </p:nvGrpSpPr>
        <p:grpSpPr>
          <a:xfrm>
            <a:off x="15471659" y="5307234"/>
            <a:ext cx="241734" cy="214436"/>
            <a:chOff x="4929875" y="2065025"/>
            <a:chExt cx="49625" cy="44025"/>
          </a:xfrm>
        </p:grpSpPr>
        <p:sp>
          <p:nvSpPr>
            <p:cNvPr id="183" name="Google Shape;1370;p70">
              <a:extLst>
                <a:ext uri="{FF2B5EF4-FFF2-40B4-BE49-F238E27FC236}">
                  <a16:creationId xmlns:a16="http://schemas.microsoft.com/office/drawing/2014/main" id="{FA09615D-2103-D634-2188-C24425F55947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71;p70">
              <a:extLst>
                <a:ext uri="{FF2B5EF4-FFF2-40B4-BE49-F238E27FC236}">
                  <a16:creationId xmlns:a16="http://schemas.microsoft.com/office/drawing/2014/main" id="{F3A42916-044D-9F96-C918-AB40F9E9757A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5" name="Google Shape;1372;p70">
            <a:extLst>
              <a:ext uri="{FF2B5EF4-FFF2-40B4-BE49-F238E27FC236}">
                <a16:creationId xmlns:a16="http://schemas.microsoft.com/office/drawing/2014/main" id="{20649A42-5A86-1723-ECE0-BEDF46D994DB}"/>
              </a:ext>
            </a:extLst>
          </p:cNvPr>
          <p:cNvGrpSpPr/>
          <p:nvPr/>
        </p:nvGrpSpPr>
        <p:grpSpPr>
          <a:xfrm>
            <a:off x="16128994" y="5313263"/>
            <a:ext cx="140412" cy="202382"/>
            <a:chOff x="5083925" y="2066350"/>
            <a:chExt cx="28825" cy="41550"/>
          </a:xfrm>
        </p:grpSpPr>
        <p:sp>
          <p:nvSpPr>
            <p:cNvPr id="186" name="Google Shape;1373;p70">
              <a:extLst>
                <a:ext uri="{FF2B5EF4-FFF2-40B4-BE49-F238E27FC236}">
                  <a16:creationId xmlns:a16="http://schemas.microsoft.com/office/drawing/2014/main" id="{527AAF2D-3C25-2143-5CD7-BD9F81FC44B4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74;p70">
              <a:extLst>
                <a:ext uri="{FF2B5EF4-FFF2-40B4-BE49-F238E27FC236}">
                  <a16:creationId xmlns:a16="http://schemas.microsoft.com/office/drawing/2014/main" id="{91156D33-A269-6F52-B4DE-A806C55AC19C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8" name="Google Shape;1375;p70">
            <a:extLst>
              <a:ext uri="{FF2B5EF4-FFF2-40B4-BE49-F238E27FC236}">
                <a16:creationId xmlns:a16="http://schemas.microsoft.com/office/drawing/2014/main" id="{1D92F95C-C152-BC9C-E80B-97B000078DF5}"/>
              </a:ext>
            </a:extLst>
          </p:cNvPr>
          <p:cNvGrpSpPr/>
          <p:nvPr/>
        </p:nvGrpSpPr>
        <p:grpSpPr>
          <a:xfrm>
            <a:off x="14192102" y="5344556"/>
            <a:ext cx="362052" cy="139792"/>
            <a:chOff x="4659775" y="2072775"/>
            <a:chExt cx="74325" cy="28700"/>
          </a:xfrm>
        </p:grpSpPr>
        <p:sp>
          <p:nvSpPr>
            <p:cNvPr id="189" name="Google Shape;1376;p70">
              <a:extLst>
                <a:ext uri="{FF2B5EF4-FFF2-40B4-BE49-F238E27FC236}">
                  <a16:creationId xmlns:a16="http://schemas.microsoft.com/office/drawing/2014/main" id="{1D16B3FC-2AF4-A670-EF9B-72FDB03B6BBA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377;p70">
              <a:extLst>
                <a:ext uri="{FF2B5EF4-FFF2-40B4-BE49-F238E27FC236}">
                  <a16:creationId xmlns:a16="http://schemas.microsoft.com/office/drawing/2014/main" id="{A9CE8A61-CE35-0143-61C5-D5D0DC70AB9E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378;p70">
              <a:extLst>
                <a:ext uri="{FF2B5EF4-FFF2-40B4-BE49-F238E27FC236}">
                  <a16:creationId xmlns:a16="http://schemas.microsoft.com/office/drawing/2014/main" id="{E5196887-E58E-C4EB-4806-ADDE3AD3FAC6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379;p70">
            <a:extLst>
              <a:ext uri="{FF2B5EF4-FFF2-40B4-BE49-F238E27FC236}">
                <a16:creationId xmlns:a16="http://schemas.microsoft.com/office/drawing/2014/main" id="{F9CB1F32-1104-846D-E23D-55A8ADEC5E5A}"/>
              </a:ext>
            </a:extLst>
          </p:cNvPr>
          <p:cNvGrpSpPr/>
          <p:nvPr/>
        </p:nvGrpSpPr>
        <p:grpSpPr>
          <a:xfrm>
            <a:off x="16031815" y="4925687"/>
            <a:ext cx="334774" cy="178394"/>
            <a:chOff x="4662475" y="1976500"/>
            <a:chExt cx="68725" cy="36625"/>
          </a:xfrm>
        </p:grpSpPr>
        <p:sp>
          <p:nvSpPr>
            <p:cNvPr id="193" name="Google Shape;1380;p70">
              <a:extLst>
                <a:ext uri="{FF2B5EF4-FFF2-40B4-BE49-F238E27FC236}">
                  <a16:creationId xmlns:a16="http://schemas.microsoft.com/office/drawing/2014/main" id="{9E165A67-395C-6F30-087B-5FD25F9E73B9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381;p70">
              <a:extLst>
                <a:ext uri="{FF2B5EF4-FFF2-40B4-BE49-F238E27FC236}">
                  <a16:creationId xmlns:a16="http://schemas.microsoft.com/office/drawing/2014/main" id="{93AC01EF-3464-D05D-4E07-307C010B55AA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82;p70">
              <a:extLst>
                <a:ext uri="{FF2B5EF4-FFF2-40B4-BE49-F238E27FC236}">
                  <a16:creationId xmlns:a16="http://schemas.microsoft.com/office/drawing/2014/main" id="{B5C3145C-2D45-F2FF-90C9-41E1662515FC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383;p70">
            <a:extLst>
              <a:ext uri="{FF2B5EF4-FFF2-40B4-BE49-F238E27FC236}">
                <a16:creationId xmlns:a16="http://schemas.microsoft.com/office/drawing/2014/main" id="{BC374483-1350-3E2F-8A52-F360CB9C493A}"/>
              </a:ext>
            </a:extLst>
          </p:cNvPr>
          <p:cNvGrpSpPr/>
          <p:nvPr/>
        </p:nvGrpSpPr>
        <p:grpSpPr>
          <a:xfrm>
            <a:off x="15425625" y="4932567"/>
            <a:ext cx="333798" cy="164634"/>
            <a:chOff x="4920150" y="1977875"/>
            <a:chExt cx="68525" cy="33800"/>
          </a:xfrm>
        </p:grpSpPr>
        <p:sp>
          <p:nvSpPr>
            <p:cNvPr id="197" name="Google Shape;1384;p70">
              <a:extLst>
                <a:ext uri="{FF2B5EF4-FFF2-40B4-BE49-F238E27FC236}">
                  <a16:creationId xmlns:a16="http://schemas.microsoft.com/office/drawing/2014/main" id="{ACF0283A-7848-B279-EC97-6701838F2B9E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385;p70">
              <a:extLst>
                <a:ext uri="{FF2B5EF4-FFF2-40B4-BE49-F238E27FC236}">
                  <a16:creationId xmlns:a16="http://schemas.microsoft.com/office/drawing/2014/main" id="{61F61C4A-7FBE-1ECA-1734-28752A44D89B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386;p70">
              <a:extLst>
                <a:ext uri="{FF2B5EF4-FFF2-40B4-BE49-F238E27FC236}">
                  <a16:creationId xmlns:a16="http://schemas.microsoft.com/office/drawing/2014/main" id="{76DE9974-7A23-2E83-01AF-9AC3CD40B334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0" name="Google Shape;1387;p70">
            <a:extLst>
              <a:ext uri="{FF2B5EF4-FFF2-40B4-BE49-F238E27FC236}">
                <a16:creationId xmlns:a16="http://schemas.microsoft.com/office/drawing/2014/main" id="{A1709649-45E6-C8E1-3C32-C63B4FB516BD}"/>
              </a:ext>
            </a:extLst>
          </p:cNvPr>
          <p:cNvGrpSpPr/>
          <p:nvPr/>
        </p:nvGrpSpPr>
        <p:grpSpPr>
          <a:xfrm>
            <a:off x="14247938" y="5740403"/>
            <a:ext cx="250380" cy="255718"/>
            <a:chOff x="4676550" y="2160575"/>
            <a:chExt cx="51400" cy="52500"/>
          </a:xfrm>
        </p:grpSpPr>
        <p:sp>
          <p:nvSpPr>
            <p:cNvPr id="201" name="Google Shape;1388;p70">
              <a:extLst>
                <a:ext uri="{FF2B5EF4-FFF2-40B4-BE49-F238E27FC236}">
                  <a16:creationId xmlns:a16="http://schemas.microsoft.com/office/drawing/2014/main" id="{A32BF766-E539-F5FB-D3AB-5F8CD729FCB9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389;p70">
              <a:extLst>
                <a:ext uri="{FF2B5EF4-FFF2-40B4-BE49-F238E27FC236}">
                  <a16:creationId xmlns:a16="http://schemas.microsoft.com/office/drawing/2014/main" id="{8F2C978D-4781-5DCB-1911-DBB2AA3DC16A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390;p70">
              <a:extLst>
                <a:ext uri="{FF2B5EF4-FFF2-40B4-BE49-F238E27FC236}">
                  <a16:creationId xmlns:a16="http://schemas.microsoft.com/office/drawing/2014/main" id="{B8D2E65A-779E-7F29-A8B6-0EA055E95D5C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4" name="Google Shape;1391;p70">
            <a:extLst>
              <a:ext uri="{FF2B5EF4-FFF2-40B4-BE49-F238E27FC236}">
                <a16:creationId xmlns:a16="http://schemas.microsoft.com/office/drawing/2014/main" id="{5BAF58AF-9E59-C36B-F059-EC3B192B3E92}"/>
              </a:ext>
            </a:extLst>
          </p:cNvPr>
          <p:cNvGrpSpPr/>
          <p:nvPr/>
        </p:nvGrpSpPr>
        <p:grpSpPr>
          <a:xfrm>
            <a:off x="14842455" y="5754466"/>
            <a:ext cx="290810" cy="227588"/>
            <a:chOff x="4768325" y="2163475"/>
            <a:chExt cx="59700" cy="46725"/>
          </a:xfrm>
        </p:grpSpPr>
        <p:sp>
          <p:nvSpPr>
            <p:cNvPr id="205" name="Google Shape;1392;p70">
              <a:extLst>
                <a:ext uri="{FF2B5EF4-FFF2-40B4-BE49-F238E27FC236}">
                  <a16:creationId xmlns:a16="http://schemas.microsoft.com/office/drawing/2014/main" id="{B1F21A3D-B7A4-D268-F884-A705738C6E6B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393;p70">
              <a:extLst>
                <a:ext uri="{FF2B5EF4-FFF2-40B4-BE49-F238E27FC236}">
                  <a16:creationId xmlns:a16="http://schemas.microsoft.com/office/drawing/2014/main" id="{A08E2858-610C-49C2-7F64-9B9216923497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07" name="Google Shape;1394;p70">
            <a:extLst>
              <a:ext uri="{FF2B5EF4-FFF2-40B4-BE49-F238E27FC236}">
                <a16:creationId xmlns:a16="http://schemas.microsoft.com/office/drawing/2014/main" id="{BEC420EA-F493-7E07-1F4D-5D3521228EDF}"/>
              </a:ext>
            </a:extLst>
          </p:cNvPr>
          <p:cNvSpPr/>
          <p:nvPr/>
        </p:nvSpPr>
        <p:spPr>
          <a:xfrm>
            <a:off x="15506365" y="5737481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08" name="Google Shape;1395;p70">
            <a:extLst>
              <a:ext uri="{FF2B5EF4-FFF2-40B4-BE49-F238E27FC236}">
                <a16:creationId xmlns:a16="http://schemas.microsoft.com/office/drawing/2014/main" id="{98035837-67B2-7721-669E-EF0A2538E83A}"/>
              </a:ext>
            </a:extLst>
          </p:cNvPr>
          <p:cNvSpPr/>
          <p:nvPr/>
        </p:nvSpPr>
        <p:spPr>
          <a:xfrm>
            <a:off x="16051116" y="7751651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09" name="Google Shape;1396;p70">
            <a:extLst>
              <a:ext uri="{FF2B5EF4-FFF2-40B4-BE49-F238E27FC236}">
                <a16:creationId xmlns:a16="http://schemas.microsoft.com/office/drawing/2014/main" id="{D248C07B-229E-400B-A340-E5AB89F7B6E3}"/>
              </a:ext>
            </a:extLst>
          </p:cNvPr>
          <p:cNvSpPr/>
          <p:nvPr/>
        </p:nvSpPr>
        <p:spPr>
          <a:xfrm>
            <a:off x="14254029" y="6208093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10" name="Google Shape;1397;p70">
            <a:extLst>
              <a:ext uri="{FF2B5EF4-FFF2-40B4-BE49-F238E27FC236}">
                <a16:creationId xmlns:a16="http://schemas.microsoft.com/office/drawing/2014/main" id="{69A1703E-CF80-8136-8788-A6490E6A3C3E}"/>
              </a:ext>
            </a:extLst>
          </p:cNvPr>
          <p:cNvSpPr/>
          <p:nvPr/>
        </p:nvSpPr>
        <p:spPr>
          <a:xfrm>
            <a:off x="14189973" y="7783311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11" name="Google Shape;1398;p70">
            <a:extLst>
              <a:ext uri="{FF2B5EF4-FFF2-40B4-BE49-F238E27FC236}">
                <a16:creationId xmlns:a16="http://schemas.microsoft.com/office/drawing/2014/main" id="{0C553DD9-7874-6F6A-CF6B-74CCC06CC5D1}"/>
              </a:ext>
            </a:extLst>
          </p:cNvPr>
          <p:cNvSpPr/>
          <p:nvPr/>
        </p:nvSpPr>
        <p:spPr>
          <a:xfrm>
            <a:off x="14224619" y="6746599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12" name="Google Shape;1399;p70">
            <a:extLst>
              <a:ext uri="{FF2B5EF4-FFF2-40B4-BE49-F238E27FC236}">
                <a16:creationId xmlns:a16="http://schemas.microsoft.com/office/drawing/2014/main" id="{A5FAC871-C729-BC61-D734-36730E7502A1}"/>
              </a:ext>
            </a:extLst>
          </p:cNvPr>
          <p:cNvSpPr/>
          <p:nvPr/>
        </p:nvSpPr>
        <p:spPr>
          <a:xfrm>
            <a:off x="15492116" y="6710433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213" name="Google Shape;1400;p70">
            <a:extLst>
              <a:ext uri="{FF2B5EF4-FFF2-40B4-BE49-F238E27FC236}">
                <a16:creationId xmlns:a16="http://schemas.microsoft.com/office/drawing/2014/main" id="{71D61547-901E-4692-D1CD-A0590F7D83D5}"/>
              </a:ext>
            </a:extLst>
          </p:cNvPr>
          <p:cNvGrpSpPr/>
          <p:nvPr/>
        </p:nvGrpSpPr>
        <p:grpSpPr>
          <a:xfrm>
            <a:off x="14875092" y="6264655"/>
            <a:ext cx="225536" cy="213706"/>
            <a:chOff x="4768575" y="2253950"/>
            <a:chExt cx="46300" cy="43875"/>
          </a:xfrm>
        </p:grpSpPr>
        <p:sp>
          <p:nvSpPr>
            <p:cNvPr id="214" name="Google Shape;1401;p70">
              <a:extLst>
                <a:ext uri="{FF2B5EF4-FFF2-40B4-BE49-F238E27FC236}">
                  <a16:creationId xmlns:a16="http://schemas.microsoft.com/office/drawing/2014/main" id="{5B0CF35D-F5EA-9E80-AFF7-BB6195F93ECD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402;p70">
              <a:extLst>
                <a:ext uri="{FF2B5EF4-FFF2-40B4-BE49-F238E27FC236}">
                  <a16:creationId xmlns:a16="http://schemas.microsoft.com/office/drawing/2014/main" id="{CAE66CB1-5A35-4F3C-A1E7-28E494820F6B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6" name="Google Shape;1403;p70">
            <a:extLst>
              <a:ext uri="{FF2B5EF4-FFF2-40B4-BE49-F238E27FC236}">
                <a16:creationId xmlns:a16="http://schemas.microsoft.com/office/drawing/2014/main" id="{241AFC8F-AD31-AAD1-8C72-F773DF484C78}"/>
              </a:ext>
            </a:extLst>
          </p:cNvPr>
          <p:cNvGrpSpPr/>
          <p:nvPr/>
        </p:nvGrpSpPr>
        <p:grpSpPr>
          <a:xfrm>
            <a:off x="15474337" y="7242706"/>
            <a:ext cx="236374" cy="292492"/>
            <a:chOff x="4960900" y="2433225"/>
            <a:chExt cx="48525" cy="60050"/>
          </a:xfrm>
        </p:grpSpPr>
        <p:sp>
          <p:nvSpPr>
            <p:cNvPr id="217" name="Google Shape;1404;p70">
              <a:extLst>
                <a:ext uri="{FF2B5EF4-FFF2-40B4-BE49-F238E27FC236}">
                  <a16:creationId xmlns:a16="http://schemas.microsoft.com/office/drawing/2014/main" id="{C25DA203-137F-E9FE-C3D6-51A9E4ACE0E7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405;p70">
              <a:extLst>
                <a:ext uri="{FF2B5EF4-FFF2-40B4-BE49-F238E27FC236}">
                  <a16:creationId xmlns:a16="http://schemas.microsoft.com/office/drawing/2014/main" id="{FD8C7240-8DE0-0289-4E3C-E65FE11BBE0D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9" name="Google Shape;1406;p70">
            <a:extLst>
              <a:ext uri="{FF2B5EF4-FFF2-40B4-BE49-F238E27FC236}">
                <a16:creationId xmlns:a16="http://schemas.microsoft.com/office/drawing/2014/main" id="{99E59954-5B02-9898-1D08-667D2B562C47}"/>
              </a:ext>
            </a:extLst>
          </p:cNvPr>
          <p:cNvGrpSpPr/>
          <p:nvPr/>
        </p:nvGrpSpPr>
        <p:grpSpPr>
          <a:xfrm>
            <a:off x="14851466" y="7770828"/>
            <a:ext cx="272788" cy="287620"/>
            <a:chOff x="4854075" y="2527625"/>
            <a:chExt cx="56000" cy="59050"/>
          </a:xfrm>
        </p:grpSpPr>
        <p:sp>
          <p:nvSpPr>
            <p:cNvPr id="220" name="Google Shape;1407;p70">
              <a:extLst>
                <a:ext uri="{FF2B5EF4-FFF2-40B4-BE49-F238E27FC236}">
                  <a16:creationId xmlns:a16="http://schemas.microsoft.com/office/drawing/2014/main" id="{834B0D3D-76E0-E516-29D7-FCE99AE0096A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408;p70">
              <a:extLst>
                <a:ext uri="{FF2B5EF4-FFF2-40B4-BE49-F238E27FC236}">
                  <a16:creationId xmlns:a16="http://schemas.microsoft.com/office/drawing/2014/main" id="{67537703-D937-5750-8156-2171E17C691D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2" name="Google Shape;1409;p70">
            <a:extLst>
              <a:ext uri="{FF2B5EF4-FFF2-40B4-BE49-F238E27FC236}">
                <a16:creationId xmlns:a16="http://schemas.microsoft.com/office/drawing/2014/main" id="{DC42D044-CDFA-D065-663B-47A01357B683}"/>
              </a:ext>
            </a:extLst>
          </p:cNvPr>
          <p:cNvSpPr/>
          <p:nvPr/>
        </p:nvSpPr>
        <p:spPr>
          <a:xfrm>
            <a:off x="14881972" y="7256284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23" name="Google Shape;1410;p70">
            <a:extLst>
              <a:ext uri="{FF2B5EF4-FFF2-40B4-BE49-F238E27FC236}">
                <a16:creationId xmlns:a16="http://schemas.microsoft.com/office/drawing/2014/main" id="{39464FB2-5A38-75C0-2EE9-27B25C7A1C6A}"/>
              </a:ext>
            </a:extLst>
          </p:cNvPr>
          <p:cNvSpPr/>
          <p:nvPr/>
        </p:nvSpPr>
        <p:spPr>
          <a:xfrm>
            <a:off x="16039305" y="5735592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224" name="Google Shape;1411;p70">
            <a:extLst>
              <a:ext uri="{FF2B5EF4-FFF2-40B4-BE49-F238E27FC236}">
                <a16:creationId xmlns:a16="http://schemas.microsoft.com/office/drawing/2014/main" id="{19257010-ED93-79B4-1D56-5F6D3C48BD6F}"/>
              </a:ext>
            </a:extLst>
          </p:cNvPr>
          <p:cNvSpPr/>
          <p:nvPr/>
        </p:nvSpPr>
        <p:spPr>
          <a:xfrm>
            <a:off x="14237832" y="7256284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grpSp>
        <p:nvGrpSpPr>
          <p:cNvPr id="225" name="Google Shape;1412;p70">
            <a:extLst>
              <a:ext uri="{FF2B5EF4-FFF2-40B4-BE49-F238E27FC236}">
                <a16:creationId xmlns:a16="http://schemas.microsoft.com/office/drawing/2014/main" id="{7482B6F5-45A0-BA1F-A2C4-F1DD5D7ECDD3}"/>
              </a:ext>
            </a:extLst>
          </p:cNvPr>
          <p:cNvGrpSpPr/>
          <p:nvPr/>
        </p:nvGrpSpPr>
        <p:grpSpPr>
          <a:xfrm>
            <a:off x="16099890" y="6698317"/>
            <a:ext cx="198624" cy="321594"/>
            <a:chOff x="5059700" y="2334775"/>
            <a:chExt cx="40775" cy="66025"/>
          </a:xfrm>
        </p:grpSpPr>
        <p:sp>
          <p:nvSpPr>
            <p:cNvPr id="226" name="Google Shape;1413;p70">
              <a:extLst>
                <a:ext uri="{FF2B5EF4-FFF2-40B4-BE49-F238E27FC236}">
                  <a16:creationId xmlns:a16="http://schemas.microsoft.com/office/drawing/2014/main" id="{8B24808E-343D-67DF-26D8-09CA6E7A6296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4;p70">
              <a:extLst>
                <a:ext uri="{FF2B5EF4-FFF2-40B4-BE49-F238E27FC236}">
                  <a16:creationId xmlns:a16="http://schemas.microsoft.com/office/drawing/2014/main" id="{C9313832-80A1-0DA8-7C95-57ECBF639F91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15;p70">
              <a:extLst>
                <a:ext uri="{FF2B5EF4-FFF2-40B4-BE49-F238E27FC236}">
                  <a16:creationId xmlns:a16="http://schemas.microsoft.com/office/drawing/2014/main" id="{7E3B003C-FABE-6349-8E4B-1BFE74F81799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16;p70">
              <a:extLst>
                <a:ext uri="{FF2B5EF4-FFF2-40B4-BE49-F238E27FC236}">
                  <a16:creationId xmlns:a16="http://schemas.microsoft.com/office/drawing/2014/main" id="{7582C4E5-C7B5-791D-A7EB-427A9703B00B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17;p70">
              <a:extLst>
                <a:ext uri="{FF2B5EF4-FFF2-40B4-BE49-F238E27FC236}">
                  <a16:creationId xmlns:a16="http://schemas.microsoft.com/office/drawing/2014/main" id="{DE5CDDDE-5F98-9D0E-6231-26F3D0E59ABE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18;p70">
              <a:extLst>
                <a:ext uri="{FF2B5EF4-FFF2-40B4-BE49-F238E27FC236}">
                  <a16:creationId xmlns:a16="http://schemas.microsoft.com/office/drawing/2014/main" id="{89B4B57F-0B1D-5712-196C-D49F4D34C14F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419;p70">
              <a:extLst>
                <a:ext uri="{FF2B5EF4-FFF2-40B4-BE49-F238E27FC236}">
                  <a16:creationId xmlns:a16="http://schemas.microsoft.com/office/drawing/2014/main" id="{F9B8DFE4-31D3-D521-EC97-C838431BEE7E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420;p70">
              <a:extLst>
                <a:ext uri="{FF2B5EF4-FFF2-40B4-BE49-F238E27FC236}">
                  <a16:creationId xmlns:a16="http://schemas.microsoft.com/office/drawing/2014/main" id="{18A06C56-032D-2B5A-3A63-1CF8725A9284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21;p70">
              <a:extLst>
                <a:ext uri="{FF2B5EF4-FFF2-40B4-BE49-F238E27FC236}">
                  <a16:creationId xmlns:a16="http://schemas.microsoft.com/office/drawing/2014/main" id="{8B9725AD-7F80-CF4B-1D0E-A48D6EFDAB3C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5" name="Google Shape;1422;p70">
            <a:extLst>
              <a:ext uri="{FF2B5EF4-FFF2-40B4-BE49-F238E27FC236}">
                <a16:creationId xmlns:a16="http://schemas.microsoft.com/office/drawing/2014/main" id="{DFCD08F6-3F3D-16E8-722E-4267A06EA93E}"/>
              </a:ext>
            </a:extLst>
          </p:cNvPr>
          <p:cNvGrpSpPr/>
          <p:nvPr/>
        </p:nvGrpSpPr>
        <p:grpSpPr>
          <a:xfrm>
            <a:off x="16014218" y="7228581"/>
            <a:ext cx="369968" cy="320742"/>
            <a:chOff x="5037700" y="2430325"/>
            <a:chExt cx="75950" cy="65850"/>
          </a:xfrm>
        </p:grpSpPr>
        <p:sp>
          <p:nvSpPr>
            <p:cNvPr id="236" name="Google Shape;1423;p70">
              <a:extLst>
                <a:ext uri="{FF2B5EF4-FFF2-40B4-BE49-F238E27FC236}">
                  <a16:creationId xmlns:a16="http://schemas.microsoft.com/office/drawing/2014/main" id="{D2552DC0-87CE-8909-F00D-A04D9D0068B5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24;p70">
              <a:extLst>
                <a:ext uri="{FF2B5EF4-FFF2-40B4-BE49-F238E27FC236}">
                  <a16:creationId xmlns:a16="http://schemas.microsoft.com/office/drawing/2014/main" id="{93527B75-6244-6847-1689-9E28341A6F91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8" name="Google Shape;1425;p70">
            <a:extLst>
              <a:ext uri="{FF2B5EF4-FFF2-40B4-BE49-F238E27FC236}">
                <a16:creationId xmlns:a16="http://schemas.microsoft.com/office/drawing/2014/main" id="{4FCF8FA0-1779-A1C8-F347-9425F770D875}"/>
              </a:ext>
            </a:extLst>
          </p:cNvPr>
          <p:cNvGrpSpPr/>
          <p:nvPr/>
        </p:nvGrpSpPr>
        <p:grpSpPr>
          <a:xfrm>
            <a:off x="14853228" y="6761485"/>
            <a:ext cx="346028" cy="195258"/>
            <a:chOff x="4756975" y="2341800"/>
            <a:chExt cx="91975" cy="51925"/>
          </a:xfrm>
        </p:grpSpPr>
        <p:sp>
          <p:nvSpPr>
            <p:cNvPr id="239" name="Google Shape;1426;p70">
              <a:extLst>
                <a:ext uri="{FF2B5EF4-FFF2-40B4-BE49-F238E27FC236}">
                  <a16:creationId xmlns:a16="http://schemas.microsoft.com/office/drawing/2014/main" id="{2B8AF512-39AD-50B7-BEC9-3201A93A506A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27;p70">
              <a:extLst>
                <a:ext uri="{FF2B5EF4-FFF2-40B4-BE49-F238E27FC236}">
                  <a16:creationId xmlns:a16="http://schemas.microsoft.com/office/drawing/2014/main" id="{E3D56DC8-397E-00F3-A4CA-B75BF0BA02EC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28;p70">
              <a:extLst>
                <a:ext uri="{FF2B5EF4-FFF2-40B4-BE49-F238E27FC236}">
                  <a16:creationId xmlns:a16="http://schemas.microsoft.com/office/drawing/2014/main" id="{CC65D1EE-09E3-7FA9-A95D-DF257098E2E7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29;p70">
              <a:extLst>
                <a:ext uri="{FF2B5EF4-FFF2-40B4-BE49-F238E27FC236}">
                  <a16:creationId xmlns:a16="http://schemas.microsoft.com/office/drawing/2014/main" id="{E36C0051-08EA-E530-C860-1E36E7EE6AB3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0;p70">
              <a:extLst>
                <a:ext uri="{FF2B5EF4-FFF2-40B4-BE49-F238E27FC236}">
                  <a16:creationId xmlns:a16="http://schemas.microsoft.com/office/drawing/2014/main" id="{243505B7-30E0-74FF-E813-6D6F7DD5E53E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1;p70">
              <a:extLst>
                <a:ext uri="{FF2B5EF4-FFF2-40B4-BE49-F238E27FC236}">
                  <a16:creationId xmlns:a16="http://schemas.microsoft.com/office/drawing/2014/main" id="{0B12DAED-3988-57D2-16BC-E089A6066D73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2;p70">
              <a:extLst>
                <a:ext uri="{FF2B5EF4-FFF2-40B4-BE49-F238E27FC236}">
                  <a16:creationId xmlns:a16="http://schemas.microsoft.com/office/drawing/2014/main" id="{D21C5C3B-0AE1-A904-B710-8CF6BC85E6C2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3;p70">
              <a:extLst>
                <a:ext uri="{FF2B5EF4-FFF2-40B4-BE49-F238E27FC236}">
                  <a16:creationId xmlns:a16="http://schemas.microsoft.com/office/drawing/2014/main" id="{1390A855-8A64-2853-8CD7-CD9AA4D48A7A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4;p70">
              <a:extLst>
                <a:ext uri="{FF2B5EF4-FFF2-40B4-BE49-F238E27FC236}">
                  <a16:creationId xmlns:a16="http://schemas.microsoft.com/office/drawing/2014/main" id="{9BB8038F-3566-D318-66AA-8CBA3C9D41D0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5;p70">
              <a:extLst>
                <a:ext uri="{FF2B5EF4-FFF2-40B4-BE49-F238E27FC236}">
                  <a16:creationId xmlns:a16="http://schemas.microsoft.com/office/drawing/2014/main" id="{6E080D19-C9C5-581F-15CC-B8B891CCC6C0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36;p70">
              <a:extLst>
                <a:ext uri="{FF2B5EF4-FFF2-40B4-BE49-F238E27FC236}">
                  <a16:creationId xmlns:a16="http://schemas.microsoft.com/office/drawing/2014/main" id="{BB9C9F02-D75F-F031-2756-3E5007FB9064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37;p70">
              <a:extLst>
                <a:ext uri="{FF2B5EF4-FFF2-40B4-BE49-F238E27FC236}">
                  <a16:creationId xmlns:a16="http://schemas.microsoft.com/office/drawing/2014/main" id="{0A7D2610-82EB-93F0-CDF1-78F8DD73A690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38;p70">
              <a:extLst>
                <a:ext uri="{FF2B5EF4-FFF2-40B4-BE49-F238E27FC236}">
                  <a16:creationId xmlns:a16="http://schemas.microsoft.com/office/drawing/2014/main" id="{D5192B7F-BCB3-3ACE-C719-44D04F667919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39;p70">
              <a:extLst>
                <a:ext uri="{FF2B5EF4-FFF2-40B4-BE49-F238E27FC236}">
                  <a16:creationId xmlns:a16="http://schemas.microsoft.com/office/drawing/2014/main" id="{01A76DD2-6964-0649-C59E-2A7BD5DDBAFD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0;p70">
              <a:extLst>
                <a:ext uri="{FF2B5EF4-FFF2-40B4-BE49-F238E27FC236}">
                  <a16:creationId xmlns:a16="http://schemas.microsoft.com/office/drawing/2014/main" id="{8A1C4489-7EA9-31F6-E74D-0B28F1BC7A28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1;p70">
              <a:extLst>
                <a:ext uri="{FF2B5EF4-FFF2-40B4-BE49-F238E27FC236}">
                  <a16:creationId xmlns:a16="http://schemas.microsoft.com/office/drawing/2014/main" id="{D4B0593E-B512-AD75-B529-A1D724558B16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2;p70">
              <a:extLst>
                <a:ext uri="{FF2B5EF4-FFF2-40B4-BE49-F238E27FC236}">
                  <a16:creationId xmlns:a16="http://schemas.microsoft.com/office/drawing/2014/main" id="{3A99AD6F-D5FA-4F16-2416-78C34BC61881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3;p70">
              <a:extLst>
                <a:ext uri="{FF2B5EF4-FFF2-40B4-BE49-F238E27FC236}">
                  <a16:creationId xmlns:a16="http://schemas.microsoft.com/office/drawing/2014/main" id="{D22F0EB4-E94A-29C9-5004-452F80C36C6D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44;p70">
              <a:extLst>
                <a:ext uri="{FF2B5EF4-FFF2-40B4-BE49-F238E27FC236}">
                  <a16:creationId xmlns:a16="http://schemas.microsoft.com/office/drawing/2014/main" id="{8D68273E-BD31-EF65-7576-36B7859DE1B6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45;p70">
              <a:extLst>
                <a:ext uri="{FF2B5EF4-FFF2-40B4-BE49-F238E27FC236}">
                  <a16:creationId xmlns:a16="http://schemas.microsoft.com/office/drawing/2014/main" id="{EFECC2A4-A2FB-1868-E3DA-CC292150316E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9" name="Google Shape;1446;p70">
            <a:extLst>
              <a:ext uri="{FF2B5EF4-FFF2-40B4-BE49-F238E27FC236}">
                <a16:creationId xmlns:a16="http://schemas.microsoft.com/office/drawing/2014/main" id="{C5161554-FC14-A6C9-7687-5B0824839385}"/>
              </a:ext>
            </a:extLst>
          </p:cNvPr>
          <p:cNvGrpSpPr/>
          <p:nvPr/>
        </p:nvGrpSpPr>
        <p:grpSpPr>
          <a:xfrm>
            <a:off x="15387103" y="7738879"/>
            <a:ext cx="424994" cy="351522"/>
            <a:chOff x="4943575" y="2516350"/>
            <a:chExt cx="98675" cy="81700"/>
          </a:xfrm>
        </p:grpSpPr>
        <p:sp>
          <p:nvSpPr>
            <p:cNvPr id="260" name="Google Shape;1447;p70">
              <a:extLst>
                <a:ext uri="{FF2B5EF4-FFF2-40B4-BE49-F238E27FC236}">
                  <a16:creationId xmlns:a16="http://schemas.microsoft.com/office/drawing/2014/main" id="{2160079E-BCA0-C551-10E1-582C650BAC69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48;p70">
              <a:extLst>
                <a:ext uri="{FF2B5EF4-FFF2-40B4-BE49-F238E27FC236}">
                  <a16:creationId xmlns:a16="http://schemas.microsoft.com/office/drawing/2014/main" id="{6CDA0B28-E0A7-4E94-92BB-98147712D0EA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49;p70">
              <a:extLst>
                <a:ext uri="{FF2B5EF4-FFF2-40B4-BE49-F238E27FC236}">
                  <a16:creationId xmlns:a16="http://schemas.microsoft.com/office/drawing/2014/main" id="{A2C43729-35D0-39B2-A76B-6E7CF6734FF8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0;p70">
              <a:extLst>
                <a:ext uri="{FF2B5EF4-FFF2-40B4-BE49-F238E27FC236}">
                  <a16:creationId xmlns:a16="http://schemas.microsoft.com/office/drawing/2014/main" id="{C2E1A0EA-366A-8BA1-7EDA-B2B86F1B7BE2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1;p70">
              <a:extLst>
                <a:ext uri="{FF2B5EF4-FFF2-40B4-BE49-F238E27FC236}">
                  <a16:creationId xmlns:a16="http://schemas.microsoft.com/office/drawing/2014/main" id="{BB6B3CCA-194F-7F21-7ABE-CBF67C8D49BB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2;p70">
              <a:extLst>
                <a:ext uri="{FF2B5EF4-FFF2-40B4-BE49-F238E27FC236}">
                  <a16:creationId xmlns:a16="http://schemas.microsoft.com/office/drawing/2014/main" id="{5D0A795B-907B-E1ED-99A2-F95E074039C5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3;p70">
              <a:extLst>
                <a:ext uri="{FF2B5EF4-FFF2-40B4-BE49-F238E27FC236}">
                  <a16:creationId xmlns:a16="http://schemas.microsoft.com/office/drawing/2014/main" id="{B79E0D9D-3C75-B47D-974E-6CA01F3DC2A5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4;p70">
              <a:extLst>
                <a:ext uri="{FF2B5EF4-FFF2-40B4-BE49-F238E27FC236}">
                  <a16:creationId xmlns:a16="http://schemas.microsoft.com/office/drawing/2014/main" id="{F4D2DE09-D73B-A52D-E3FB-85465A856081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5;p70">
              <a:extLst>
                <a:ext uri="{FF2B5EF4-FFF2-40B4-BE49-F238E27FC236}">
                  <a16:creationId xmlns:a16="http://schemas.microsoft.com/office/drawing/2014/main" id="{4D9D593D-A93D-BD32-F72B-2C3AFACBEBE3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56;p70">
              <a:extLst>
                <a:ext uri="{FF2B5EF4-FFF2-40B4-BE49-F238E27FC236}">
                  <a16:creationId xmlns:a16="http://schemas.microsoft.com/office/drawing/2014/main" id="{5C302F0E-7DA0-A197-25F3-45B7801C9C81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57;p70">
              <a:extLst>
                <a:ext uri="{FF2B5EF4-FFF2-40B4-BE49-F238E27FC236}">
                  <a16:creationId xmlns:a16="http://schemas.microsoft.com/office/drawing/2014/main" id="{459846EC-D65F-1345-DFF9-FE35FCED0C48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58;p70">
              <a:extLst>
                <a:ext uri="{FF2B5EF4-FFF2-40B4-BE49-F238E27FC236}">
                  <a16:creationId xmlns:a16="http://schemas.microsoft.com/office/drawing/2014/main" id="{99941D81-EECB-A888-2285-C1154B839724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59;p70">
              <a:extLst>
                <a:ext uri="{FF2B5EF4-FFF2-40B4-BE49-F238E27FC236}">
                  <a16:creationId xmlns:a16="http://schemas.microsoft.com/office/drawing/2014/main" id="{5FF12244-B651-3E3A-4CE9-67976FC5CEE3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0;p70">
              <a:extLst>
                <a:ext uri="{FF2B5EF4-FFF2-40B4-BE49-F238E27FC236}">
                  <a16:creationId xmlns:a16="http://schemas.microsoft.com/office/drawing/2014/main" id="{34EAA0EB-AC53-5741-C6D2-F33247C3FE63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1;p70">
              <a:extLst>
                <a:ext uri="{FF2B5EF4-FFF2-40B4-BE49-F238E27FC236}">
                  <a16:creationId xmlns:a16="http://schemas.microsoft.com/office/drawing/2014/main" id="{04B85191-D7C3-B8DC-F5AC-E3F19D03E57A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2;p70">
              <a:extLst>
                <a:ext uri="{FF2B5EF4-FFF2-40B4-BE49-F238E27FC236}">
                  <a16:creationId xmlns:a16="http://schemas.microsoft.com/office/drawing/2014/main" id="{7B9E52FB-AEFF-DC08-12B9-9090E06D58EF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3;p70">
              <a:extLst>
                <a:ext uri="{FF2B5EF4-FFF2-40B4-BE49-F238E27FC236}">
                  <a16:creationId xmlns:a16="http://schemas.microsoft.com/office/drawing/2014/main" id="{FF3D89FB-88FE-06AA-3F41-7A89AD668A8E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4;p70">
              <a:extLst>
                <a:ext uri="{FF2B5EF4-FFF2-40B4-BE49-F238E27FC236}">
                  <a16:creationId xmlns:a16="http://schemas.microsoft.com/office/drawing/2014/main" id="{5557C266-8716-E0C7-E5B4-4C55544D6E0F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5;p70">
              <a:extLst>
                <a:ext uri="{FF2B5EF4-FFF2-40B4-BE49-F238E27FC236}">
                  <a16:creationId xmlns:a16="http://schemas.microsoft.com/office/drawing/2014/main" id="{AF0FB2C0-CE50-A960-10D2-D51F86E4F4A7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66;p70">
              <a:extLst>
                <a:ext uri="{FF2B5EF4-FFF2-40B4-BE49-F238E27FC236}">
                  <a16:creationId xmlns:a16="http://schemas.microsoft.com/office/drawing/2014/main" id="{94334E89-DDBD-EC93-5218-865F0B57069F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67;p70">
              <a:extLst>
                <a:ext uri="{FF2B5EF4-FFF2-40B4-BE49-F238E27FC236}">
                  <a16:creationId xmlns:a16="http://schemas.microsoft.com/office/drawing/2014/main" id="{FCDF9D99-D643-0F4C-AEB9-277A896611B5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68;p70">
              <a:extLst>
                <a:ext uri="{FF2B5EF4-FFF2-40B4-BE49-F238E27FC236}">
                  <a16:creationId xmlns:a16="http://schemas.microsoft.com/office/drawing/2014/main" id="{5F9F7893-EBBB-939D-DC4D-FEFC9E9DA9D6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69;p70">
              <a:extLst>
                <a:ext uri="{FF2B5EF4-FFF2-40B4-BE49-F238E27FC236}">
                  <a16:creationId xmlns:a16="http://schemas.microsoft.com/office/drawing/2014/main" id="{7D7CD5CD-2A13-9B6C-F66A-173A0B694263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0;p70">
              <a:extLst>
                <a:ext uri="{FF2B5EF4-FFF2-40B4-BE49-F238E27FC236}">
                  <a16:creationId xmlns:a16="http://schemas.microsoft.com/office/drawing/2014/main" id="{EF4B2BC3-621E-98C9-3810-648E94D73CBB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1;p70">
              <a:extLst>
                <a:ext uri="{FF2B5EF4-FFF2-40B4-BE49-F238E27FC236}">
                  <a16:creationId xmlns:a16="http://schemas.microsoft.com/office/drawing/2014/main" id="{2C759620-3AE3-CE78-2B8E-A93DFDFFA399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2;p70">
              <a:extLst>
                <a:ext uri="{FF2B5EF4-FFF2-40B4-BE49-F238E27FC236}">
                  <a16:creationId xmlns:a16="http://schemas.microsoft.com/office/drawing/2014/main" id="{7D0EC2FB-EBB2-D2A1-96F8-8B37DE875A69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3;p70">
              <a:extLst>
                <a:ext uri="{FF2B5EF4-FFF2-40B4-BE49-F238E27FC236}">
                  <a16:creationId xmlns:a16="http://schemas.microsoft.com/office/drawing/2014/main" id="{9C6464C1-E614-9078-450F-0D6F852252BF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4;p70">
              <a:extLst>
                <a:ext uri="{FF2B5EF4-FFF2-40B4-BE49-F238E27FC236}">
                  <a16:creationId xmlns:a16="http://schemas.microsoft.com/office/drawing/2014/main" id="{05374F36-DB9B-DFEA-89C8-68CB655FA029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5;p70">
              <a:extLst>
                <a:ext uri="{FF2B5EF4-FFF2-40B4-BE49-F238E27FC236}">
                  <a16:creationId xmlns:a16="http://schemas.microsoft.com/office/drawing/2014/main" id="{23C389AE-8AE4-D888-B8EF-DEC43A154452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76;p70">
              <a:extLst>
                <a:ext uri="{FF2B5EF4-FFF2-40B4-BE49-F238E27FC236}">
                  <a16:creationId xmlns:a16="http://schemas.microsoft.com/office/drawing/2014/main" id="{89058218-7CDF-7621-42F6-38EED970AB2A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77;p70">
              <a:extLst>
                <a:ext uri="{FF2B5EF4-FFF2-40B4-BE49-F238E27FC236}">
                  <a16:creationId xmlns:a16="http://schemas.microsoft.com/office/drawing/2014/main" id="{A5D7F318-AD0B-3473-52EB-31592D25FBCB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78;p70">
              <a:extLst>
                <a:ext uri="{FF2B5EF4-FFF2-40B4-BE49-F238E27FC236}">
                  <a16:creationId xmlns:a16="http://schemas.microsoft.com/office/drawing/2014/main" id="{33BB14E2-D033-01BF-0E62-650D68BEF065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79;p70">
              <a:extLst>
                <a:ext uri="{FF2B5EF4-FFF2-40B4-BE49-F238E27FC236}">
                  <a16:creationId xmlns:a16="http://schemas.microsoft.com/office/drawing/2014/main" id="{27E45D2E-071C-7959-42FC-1B2C919CFBEF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0;p70">
              <a:extLst>
                <a:ext uri="{FF2B5EF4-FFF2-40B4-BE49-F238E27FC236}">
                  <a16:creationId xmlns:a16="http://schemas.microsoft.com/office/drawing/2014/main" id="{06A1E3E1-A3AB-5F98-19B1-DEEB5853CC8C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1;p70">
              <a:extLst>
                <a:ext uri="{FF2B5EF4-FFF2-40B4-BE49-F238E27FC236}">
                  <a16:creationId xmlns:a16="http://schemas.microsoft.com/office/drawing/2014/main" id="{AA229D20-B5C1-C6FC-39CC-5FBC2A5F8E00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2;p70">
              <a:extLst>
                <a:ext uri="{FF2B5EF4-FFF2-40B4-BE49-F238E27FC236}">
                  <a16:creationId xmlns:a16="http://schemas.microsoft.com/office/drawing/2014/main" id="{AE9279D0-73EB-E8D5-83C7-5FF12B9D6ADE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3;p70">
              <a:extLst>
                <a:ext uri="{FF2B5EF4-FFF2-40B4-BE49-F238E27FC236}">
                  <a16:creationId xmlns:a16="http://schemas.microsoft.com/office/drawing/2014/main" id="{8613DF23-54B1-52E1-A748-EBB79991A6A5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4;p70">
              <a:extLst>
                <a:ext uri="{FF2B5EF4-FFF2-40B4-BE49-F238E27FC236}">
                  <a16:creationId xmlns:a16="http://schemas.microsoft.com/office/drawing/2014/main" id="{EB4CD21A-D2B4-51D0-9BB0-F794D32D7B98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5;p70">
              <a:extLst>
                <a:ext uri="{FF2B5EF4-FFF2-40B4-BE49-F238E27FC236}">
                  <a16:creationId xmlns:a16="http://schemas.microsoft.com/office/drawing/2014/main" id="{1E32D815-F524-3AAC-3B38-C4526266F959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86;p70">
              <a:extLst>
                <a:ext uri="{FF2B5EF4-FFF2-40B4-BE49-F238E27FC236}">
                  <a16:creationId xmlns:a16="http://schemas.microsoft.com/office/drawing/2014/main" id="{50233F88-ABCC-96DA-B5DD-4FC9AC4EB81A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87;p70">
              <a:extLst>
                <a:ext uri="{FF2B5EF4-FFF2-40B4-BE49-F238E27FC236}">
                  <a16:creationId xmlns:a16="http://schemas.microsoft.com/office/drawing/2014/main" id="{3A47A8A0-8A96-DB20-23FD-43BD136DD748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88;p70">
              <a:extLst>
                <a:ext uri="{FF2B5EF4-FFF2-40B4-BE49-F238E27FC236}">
                  <a16:creationId xmlns:a16="http://schemas.microsoft.com/office/drawing/2014/main" id="{AF0D6C84-6805-F759-EB16-21FF55806120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89;p70">
              <a:extLst>
                <a:ext uri="{FF2B5EF4-FFF2-40B4-BE49-F238E27FC236}">
                  <a16:creationId xmlns:a16="http://schemas.microsoft.com/office/drawing/2014/main" id="{4AC8AA74-5AE5-988F-DE43-EBB0688096D4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0;p70">
              <a:extLst>
                <a:ext uri="{FF2B5EF4-FFF2-40B4-BE49-F238E27FC236}">
                  <a16:creationId xmlns:a16="http://schemas.microsoft.com/office/drawing/2014/main" id="{F813A7E9-5C46-D237-38E3-661D0981E50D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1;p70">
              <a:extLst>
                <a:ext uri="{FF2B5EF4-FFF2-40B4-BE49-F238E27FC236}">
                  <a16:creationId xmlns:a16="http://schemas.microsoft.com/office/drawing/2014/main" id="{4C193F3E-DF30-25C7-519C-2C511ADA3CC8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2;p70">
              <a:extLst>
                <a:ext uri="{FF2B5EF4-FFF2-40B4-BE49-F238E27FC236}">
                  <a16:creationId xmlns:a16="http://schemas.microsoft.com/office/drawing/2014/main" id="{9923F20C-DEB9-46C9-F374-C7B1AEDBC216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3;p70">
              <a:extLst>
                <a:ext uri="{FF2B5EF4-FFF2-40B4-BE49-F238E27FC236}">
                  <a16:creationId xmlns:a16="http://schemas.microsoft.com/office/drawing/2014/main" id="{688B8E9C-CBCB-2CD0-FE8B-4C036068066B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4;p70">
              <a:extLst>
                <a:ext uri="{FF2B5EF4-FFF2-40B4-BE49-F238E27FC236}">
                  <a16:creationId xmlns:a16="http://schemas.microsoft.com/office/drawing/2014/main" id="{17DFFAC6-13D6-67A1-2668-940FACEA1AAE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5;p70">
              <a:extLst>
                <a:ext uri="{FF2B5EF4-FFF2-40B4-BE49-F238E27FC236}">
                  <a16:creationId xmlns:a16="http://schemas.microsoft.com/office/drawing/2014/main" id="{9F5D6D8F-06E0-586C-E30D-5EBB3DCBF680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96;p70">
              <a:extLst>
                <a:ext uri="{FF2B5EF4-FFF2-40B4-BE49-F238E27FC236}">
                  <a16:creationId xmlns:a16="http://schemas.microsoft.com/office/drawing/2014/main" id="{1D0236E1-30AB-005E-60DF-D6D72CDDCCD9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97;p70">
              <a:extLst>
                <a:ext uri="{FF2B5EF4-FFF2-40B4-BE49-F238E27FC236}">
                  <a16:creationId xmlns:a16="http://schemas.microsoft.com/office/drawing/2014/main" id="{5241882A-1FB2-901C-5822-A387440745C6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498;p70">
              <a:extLst>
                <a:ext uri="{FF2B5EF4-FFF2-40B4-BE49-F238E27FC236}">
                  <a16:creationId xmlns:a16="http://schemas.microsoft.com/office/drawing/2014/main" id="{7A845C0A-47C3-BEC5-F037-C34B861E3A72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499;p70">
              <a:extLst>
                <a:ext uri="{FF2B5EF4-FFF2-40B4-BE49-F238E27FC236}">
                  <a16:creationId xmlns:a16="http://schemas.microsoft.com/office/drawing/2014/main" id="{546B0688-449C-439D-C199-1CFEF805FCB5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0;p70">
              <a:extLst>
                <a:ext uri="{FF2B5EF4-FFF2-40B4-BE49-F238E27FC236}">
                  <a16:creationId xmlns:a16="http://schemas.microsoft.com/office/drawing/2014/main" id="{7DA11A5D-7A32-CA7F-7270-C4BBA61301A7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1;p70">
              <a:extLst>
                <a:ext uri="{FF2B5EF4-FFF2-40B4-BE49-F238E27FC236}">
                  <a16:creationId xmlns:a16="http://schemas.microsoft.com/office/drawing/2014/main" id="{83C43BB0-954D-E93D-773C-0607B6B07CA9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2;p70">
              <a:extLst>
                <a:ext uri="{FF2B5EF4-FFF2-40B4-BE49-F238E27FC236}">
                  <a16:creationId xmlns:a16="http://schemas.microsoft.com/office/drawing/2014/main" id="{55ACE989-DE70-16F7-DE6E-58488A737C81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3;p70">
              <a:extLst>
                <a:ext uri="{FF2B5EF4-FFF2-40B4-BE49-F238E27FC236}">
                  <a16:creationId xmlns:a16="http://schemas.microsoft.com/office/drawing/2014/main" id="{ACF28D0F-0075-4B1F-8DC4-2AEEECF92516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4;p70">
              <a:extLst>
                <a:ext uri="{FF2B5EF4-FFF2-40B4-BE49-F238E27FC236}">
                  <a16:creationId xmlns:a16="http://schemas.microsoft.com/office/drawing/2014/main" id="{4D623476-17AE-7C0E-9CCE-A8B6FFBB4A48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5;p70">
              <a:extLst>
                <a:ext uri="{FF2B5EF4-FFF2-40B4-BE49-F238E27FC236}">
                  <a16:creationId xmlns:a16="http://schemas.microsoft.com/office/drawing/2014/main" id="{B415FAD3-2AD2-1FC0-0D7F-76ED2E978392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06;p70">
              <a:extLst>
                <a:ext uri="{FF2B5EF4-FFF2-40B4-BE49-F238E27FC236}">
                  <a16:creationId xmlns:a16="http://schemas.microsoft.com/office/drawing/2014/main" id="{714C6C16-91AB-7D55-ACC7-7D45F3D65C76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07;p70">
              <a:extLst>
                <a:ext uri="{FF2B5EF4-FFF2-40B4-BE49-F238E27FC236}">
                  <a16:creationId xmlns:a16="http://schemas.microsoft.com/office/drawing/2014/main" id="{C05A1304-04C4-A62F-5244-966FDF8D1EB7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08;p70">
              <a:extLst>
                <a:ext uri="{FF2B5EF4-FFF2-40B4-BE49-F238E27FC236}">
                  <a16:creationId xmlns:a16="http://schemas.microsoft.com/office/drawing/2014/main" id="{45A3507C-C742-B419-F42A-48E9F895062F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09;p70">
              <a:extLst>
                <a:ext uri="{FF2B5EF4-FFF2-40B4-BE49-F238E27FC236}">
                  <a16:creationId xmlns:a16="http://schemas.microsoft.com/office/drawing/2014/main" id="{EBA2F8F1-04A9-986F-5107-2004AE353DFE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0;p70">
              <a:extLst>
                <a:ext uri="{FF2B5EF4-FFF2-40B4-BE49-F238E27FC236}">
                  <a16:creationId xmlns:a16="http://schemas.microsoft.com/office/drawing/2014/main" id="{842E4F35-B111-0DB7-5E64-CA6F437A079F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1;p70">
              <a:extLst>
                <a:ext uri="{FF2B5EF4-FFF2-40B4-BE49-F238E27FC236}">
                  <a16:creationId xmlns:a16="http://schemas.microsoft.com/office/drawing/2014/main" id="{CA37869A-8176-BC4A-9BC9-7DF5FE31AA56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2;p70">
              <a:extLst>
                <a:ext uri="{FF2B5EF4-FFF2-40B4-BE49-F238E27FC236}">
                  <a16:creationId xmlns:a16="http://schemas.microsoft.com/office/drawing/2014/main" id="{6F4FF24E-3DA3-E66B-44DC-C76A2D16FA6A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3;p70">
              <a:extLst>
                <a:ext uri="{FF2B5EF4-FFF2-40B4-BE49-F238E27FC236}">
                  <a16:creationId xmlns:a16="http://schemas.microsoft.com/office/drawing/2014/main" id="{4BC20944-9EAA-DE0D-00DA-4D29844FAB4E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4;p70">
              <a:extLst>
                <a:ext uri="{FF2B5EF4-FFF2-40B4-BE49-F238E27FC236}">
                  <a16:creationId xmlns:a16="http://schemas.microsoft.com/office/drawing/2014/main" id="{D9159966-9ADA-E2A6-8E0E-1546CDD43DB2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5;p70">
              <a:extLst>
                <a:ext uri="{FF2B5EF4-FFF2-40B4-BE49-F238E27FC236}">
                  <a16:creationId xmlns:a16="http://schemas.microsoft.com/office/drawing/2014/main" id="{E2E224F7-C5A6-7309-A56F-DC57B38E9E86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16;p70">
              <a:extLst>
                <a:ext uri="{FF2B5EF4-FFF2-40B4-BE49-F238E27FC236}">
                  <a16:creationId xmlns:a16="http://schemas.microsoft.com/office/drawing/2014/main" id="{90864EEB-A68E-F425-F995-DDEE526931D8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17;p70">
              <a:extLst>
                <a:ext uri="{FF2B5EF4-FFF2-40B4-BE49-F238E27FC236}">
                  <a16:creationId xmlns:a16="http://schemas.microsoft.com/office/drawing/2014/main" id="{31174AE9-93DB-6971-FC60-C44C29278C6F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18;p70">
              <a:extLst>
                <a:ext uri="{FF2B5EF4-FFF2-40B4-BE49-F238E27FC236}">
                  <a16:creationId xmlns:a16="http://schemas.microsoft.com/office/drawing/2014/main" id="{87B91C73-206C-FE44-D311-8C372952EB0F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19;p70">
              <a:extLst>
                <a:ext uri="{FF2B5EF4-FFF2-40B4-BE49-F238E27FC236}">
                  <a16:creationId xmlns:a16="http://schemas.microsoft.com/office/drawing/2014/main" id="{3C614ED8-9B62-F3B2-124A-FE345442F95A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20;p70">
              <a:extLst>
                <a:ext uri="{FF2B5EF4-FFF2-40B4-BE49-F238E27FC236}">
                  <a16:creationId xmlns:a16="http://schemas.microsoft.com/office/drawing/2014/main" id="{08D9B8C6-C72F-B2A4-4948-5889A48A6AB6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521;p70">
              <a:extLst>
                <a:ext uri="{FF2B5EF4-FFF2-40B4-BE49-F238E27FC236}">
                  <a16:creationId xmlns:a16="http://schemas.microsoft.com/office/drawing/2014/main" id="{7C94C373-7C82-97B9-79F0-4A3BFADF185B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522;p70">
              <a:extLst>
                <a:ext uri="{FF2B5EF4-FFF2-40B4-BE49-F238E27FC236}">
                  <a16:creationId xmlns:a16="http://schemas.microsoft.com/office/drawing/2014/main" id="{7A6F5628-AAA8-751B-0C40-B1F2F79D5FE5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523;p70">
              <a:extLst>
                <a:ext uri="{FF2B5EF4-FFF2-40B4-BE49-F238E27FC236}">
                  <a16:creationId xmlns:a16="http://schemas.microsoft.com/office/drawing/2014/main" id="{E918E9C6-8FE5-401F-D1DF-7F7D1383180F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7" name="Google Shape;1524;p70">
              <a:extLst>
                <a:ext uri="{FF2B5EF4-FFF2-40B4-BE49-F238E27FC236}">
                  <a16:creationId xmlns:a16="http://schemas.microsoft.com/office/drawing/2014/main" id="{056A13D8-873D-D7FF-0177-120CD08A3206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00B05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38" name="Google Shape;1525;p70">
            <a:extLst>
              <a:ext uri="{FF2B5EF4-FFF2-40B4-BE49-F238E27FC236}">
                <a16:creationId xmlns:a16="http://schemas.microsoft.com/office/drawing/2014/main" id="{1E9CFC95-8803-960C-878E-F1EFFE42A765}"/>
              </a:ext>
            </a:extLst>
          </p:cNvPr>
          <p:cNvSpPr/>
          <p:nvPr/>
        </p:nvSpPr>
        <p:spPr>
          <a:xfrm>
            <a:off x="15418189" y="6197171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39" name="Google Shape;1526;p70">
            <a:extLst>
              <a:ext uri="{FF2B5EF4-FFF2-40B4-BE49-F238E27FC236}">
                <a16:creationId xmlns:a16="http://schemas.microsoft.com/office/drawing/2014/main" id="{B1C70FF3-6522-0169-9163-4B7787CB801D}"/>
              </a:ext>
            </a:extLst>
          </p:cNvPr>
          <p:cNvSpPr/>
          <p:nvPr/>
        </p:nvSpPr>
        <p:spPr>
          <a:xfrm>
            <a:off x="16050702" y="6254808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40" name="Google Shape;1527;p70">
            <a:extLst>
              <a:ext uri="{FF2B5EF4-FFF2-40B4-BE49-F238E27FC236}">
                <a16:creationId xmlns:a16="http://schemas.microsoft.com/office/drawing/2014/main" id="{FCE380F8-CD08-9B3C-26F9-191E277CEB65}"/>
              </a:ext>
            </a:extLst>
          </p:cNvPr>
          <p:cNvSpPr/>
          <p:nvPr/>
        </p:nvSpPr>
        <p:spPr>
          <a:xfrm>
            <a:off x="14254928" y="4896682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41" name="Google Shape;1528;p70">
            <a:extLst>
              <a:ext uri="{FF2B5EF4-FFF2-40B4-BE49-F238E27FC236}">
                <a16:creationId xmlns:a16="http://schemas.microsoft.com/office/drawing/2014/main" id="{E06A8F85-7B4A-FE2C-557B-53193981D842}"/>
              </a:ext>
            </a:extLst>
          </p:cNvPr>
          <p:cNvSpPr/>
          <p:nvPr/>
        </p:nvSpPr>
        <p:spPr>
          <a:xfrm flipH="1">
            <a:off x="14869660" y="4896682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00B050"/>
              </a:solidFill>
              <a:cs typeface="B Nazanin" panose="00000700000000000000" pitchFamily="2" charset="-78"/>
            </a:endParaRPr>
          </a:p>
        </p:txBody>
      </p:sp>
      <p:sp>
        <p:nvSpPr>
          <p:cNvPr id="342" name="Google Shape;1529;p70">
            <a:extLst>
              <a:ext uri="{FF2B5EF4-FFF2-40B4-BE49-F238E27FC236}">
                <a16:creationId xmlns:a16="http://schemas.microsoft.com/office/drawing/2014/main" id="{E03166FB-1EFF-84D4-483C-FBE993AE646C}"/>
              </a:ext>
            </a:extLst>
          </p:cNvPr>
          <p:cNvSpPr txBox="1">
            <a:spLocks/>
          </p:cNvSpPr>
          <p:nvPr/>
        </p:nvSpPr>
        <p:spPr>
          <a:xfrm>
            <a:off x="1433400" y="366838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rgbClr val="00B050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12273609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314140" y="1001268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14457420" y="8383500"/>
            <a:ext cx="3844800" cy="1922400"/>
          </a:xfrm>
          <a:custGeom>
            <a:avLst/>
            <a:gdLst/>
            <a:ahLst/>
            <a:cxnLst/>
            <a:rect l="l" t="t" r="r" b="b"/>
            <a:pathLst>
              <a:path w="3844800" h="1922400">
                <a:moveTo>
                  <a:pt x="3844800" y="0"/>
                </a:moveTo>
                <a:lnTo>
                  <a:pt x="0" y="0"/>
                </a:lnTo>
                <a:lnTo>
                  <a:pt x="0" y="1922400"/>
                </a:lnTo>
                <a:lnTo>
                  <a:pt x="3844800" y="1922400"/>
                </a:lnTo>
                <a:lnTo>
                  <a:pt x="3844800" y="0"/>
                </a:lnTo>
                <a:close/>
              </a:path>
            </a:pathLst>
          </a:custGeom>
          <a:blipFill>
            <a:blip r:embed="rId11"/>
            <a:stretch>
              <a:fillRect t="-185" b="-185"/>
            </a:stretch>
          </a:blipFill>
        </p:spPr>
      </p:sp>
      <p:sp>
        <p:nvSpPr>
          <p:cNvPr id="14" name="Freeform 2">
            <a:extLst>
              <a:ext uri="{FF2B5EF4-FFF2-40B4-BE49-F238E27FC236}">
                <a16:creationId xmlns:a16="http://schemas.microsoft.com/office/drawing/2014/main" id="{3051F706-2344-0BE1-F12A-2E84D76BDEE4}"/>
              </a:ext>
            </a:extLst>
          </p:cNvPr>
          <p:cNvSpPr/>
          <p:nvPr/>
        </p:nvSpPr>
        <p:spPr>
          <a:xfrm>
            <a:off x="471420" y="1333500"/>
            <a:ext cx="17830800" cy="193320"/>
          </a:xfrm>
          <a:custGeom>
            <a:avLst/>
            <a:gdLst/>
            <a:ahLst/>
            <a:cxnLst/>
            <a:rect l="l" t="t" r="r" b="b"/>
            <a:pathLst>
              <a:path w="17830800" h="372600">
                <a:moveTo>
                  <a:pt x="0" y="0"/>
                </a:moveTo>
                <a:lnTo>
                  <a:pt x="17830800" y="0"/>
                </a:lnTo>
                <a:lnTo>
                  <a:pt x="17830800" y="372600"/>
                </a:lnTo>
                <a:lnTo>
                  <a:pt x="0" y="372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" name="Google Shape;12249;p21">
            <a:extLst>
              <a:ext uri="{FF2B5EF4-FFF2-40B4-BE49-F238E27FC236}">
                <a16:creationId xmlns:a16="http://schemas.microsoft.com/office/drawing/2014/main" id="{B623774B-6B2D-8C69-B07D-F62B09AAE6B3}"/>
              </a:ext>
            </a:extLst>
          </p:cNvPr>
          <p:cNvSpPr/>
          <p:nvPr/>
        </p:nvSpPr>
        <p:spPr>
          <a:xfrm>
            <a:off x="3008571" y="4593128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Google Shape;12250;p21">
            <a:extLst>
              <a:ext uri="{FF2B5EF4-FFF2-40B4-BE49-F238E27FC236}">
                <a16:creationId xmlns:a16="http://schemas.microsoft.com/office/drawing/2014/main" id="{5797D364-9CCD-54C7-7E91-1319A0D88DE4}"/>
              </a:ext>
            </a:extLst>
          </p:cNvPr>
          <p:cNvSpPr/>
          <p:nvPr/>
        </p:nvSpPr>
        <p:spPr>
          <a:xfrm>
            <a:off x="5307645" y="4386452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2251;p21">
            <a:extLst>
              <a:ext uri="{FF2B5EF4-FFF2-40B4-BE49-F238E27FC236}">
                <a16:creationId xmlns:a16="http://schemas.microsoft.com/office/drawing/2014/main" id="{1DD2E3F2-530D-B459-5BD5-4060F9F2268B}"/>
              </a:ext>
            </a:extLst>
          </p:cNvPr>
          <p:cNvSpPr/>
          <p:nvPr/>
        </p:nvSpPr>
        <p:spPr>
          <a:xfrm>
            <a:off x="2760568" y="4386452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2;p21">
            <a:extLst>
              <a:ext uri="{FF2B5EF4-FFF2-40B4-BE49-F238E27FC236}">
                <a16:creationId xmlns:a16="http://schemas.microsoft.com/office/drawing/2014/main" id="{CD6B61A8-6F2F-CA22-D07A-BE09F4197A9C}"/>
              </a:ext>
            </a:extLst>
          </p:cNvPr>
          <p:cNvSpPr/>
          <p:nvPr/>
        </p:nvSpPr>
        <p:spPr>
          <a:xfrm>
            <a:off x="3997466" y="6540469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3;p21">
            <a:extLst>
              <a:ext uri="{FF2B5EF4-FFF2-40B4-BE49-F238E27FC236}">
                <a16:creationId xmlns:a16="http://schemas.microsoft.com/office/drawing/2014/main" id="{434CE6C0-7BCD-B496-5550-8EB29BB54F99}"/>
              </a:ext>
            </a:extLst>
          </p:cNvPr>
          <p:cNvSpPr/>
          <p:nvPr/>
        </p:nvSpPr>
        <p:spPr>
          <a:xfrm>
            <a:off x="5898026" y="6540469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4;p21">
            <a:extLst>
              <a:ext uri="{FF2B5EF4-FFF2-40B4-BE49-F238E27FC236}">
                <a16:creationId xmlns:a16="http://schemas.microsoft.com/office/drawing/2014/main" id="{1DCD4E53-C755-6A00-0AF9-DC943679068B}"/>
              </a:ext>
            </a:extLst>
          </p:cNvPr>
          <p:cNvSpPr/>
          <p:nvPr/>
        </p:nvSpPr>
        <p:spPr>
          <a:xfrm>
            <a:off x="2096906" y="6540469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55;p21">
            <a:extLst>
              <a:ext uri="{FF2B5EF4-FFF2-40B4-BE49-F238E27FC236}">
                <a16:creationId xmlns:a16="http://schemas.microsoft.com/office/drawing/2014/main" id="{BBF1C9FD-A602-4301-ACF5-3E95921C4EFB}"/>
              </a:ext>
            </a:extLst>
          </p:cNvPr>
          <p:cNvSpPr/>
          <p:nvPr/>
        </p:nvSpPr>
        <p:spPr>
          <a:xfrm>
            <a:off x="3997466" y="2539742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56;p21">
            <a:extLst>
              <a:ext uri="{FF2B5EF4-FFF2-40B4-BE49-F238E27FC236}">
                <a16:creationId xmlns:a16="http://schemas.microsoft.com/office/drawing/2014/main" id="{32572867-947C-4A65-8F1C-D41D6E0ADAB8}"/>
              </a:ext>
            </a:extLst>
          </p:cNvPr>
          <p:cNvSpPr/>
          <p:nvPr/>
        </p:nvSpPr>
        <p:spPr>
          <a:xfrm>
            <a:off x="5898026" y="2539742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57;p21">
            <a:extLst>
              <a:ext uri="{FF2B5EF4-FFF2-40B4-BE49-F238E27FC236}">
                <a16:creationId xmlns:a16="http://schemas.microsoft.com/office/drawing/2014/main" id="{0D46BE80-E4EB-8311-0588-4D6D9836F704}"/>
              </a:ext>
            </a:extLst>
          </p:cNvPr>
          <p:cNvSpPr/>
          <p:nvPr/>
        </p:nvSpPr>
        <p:spPr>
          <a:xfrm>
            <a:off x="2096906" y="2539742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58;p21">
            <a:extLst>
              <a:ext uri="{FF2B5EF4-FFF2-40B4-BE49-F238E27FC236}">
                <a16:creationId xmlns:a16="http://schemas.microsoft.com/office/drawing/2014/main" id="{5636D7CE-02F5-A064-242E-EFC983709DA1}"/>
              </a:ext>
            </a:extLst>
          </p:cNvPr>
          <p:cNvSpPr/>
          <p:nvPr/>
        </p:nvSpPr>
        <p:spPr>
          <a:xfrm>
            <a:off x="2360499" y="3123865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59;p21">
            <a:extLst>
              <a:ext uri="{FF2B5EF4-FFF2-40B4-BE49-F238E27FC236}">
                <a16:creationId xmlns:a16="http://schemas.microsoft.com/office/drawing/2014/main" id="{5CB906D8-0FBA-97EB-444A-65CD7EEB0423}"/>
              </a:ext>
            </a:extLst>
          </p:cNvPr>
          <p:cNvSpPr/>
          <p:nvPr/>
        </p:nvSpPr>
        <p:spPr>
          <a:xfrm>
            <a:off x="4264169" y="3123865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12260;p21">
            <a:extLst>
              <a:ext uri="{FF2B5EF4-FFF2-40B4-BE49-F238E27FC236}">
                <a16:creationId xmlns:a16="http://schemas.microsoft.com/office/drawing/2014/main" id="{21DA7471-239A-6EBE-CDF5-B91F7FA00419}"/>
              </a:ext>
            </a:extLst>
          </p:cNvPr>
          <p:cNvSpPr/>
          <p:nvPr/>
        </p:nvSpPr>
        <p:spPr>
          <a:xfrm>
            <a:off x="6174095" y="3123865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12261;p21">
            <a:extLst>
              <a:ext uri="{FF2B5EF4-FFF2-40B4-BE49-F238E27FC236}">
                <a16:creationId xmlns:a16="http://schemas.microsoft.com/office/drawing/2014/main" id="{69A34201-EF7D-AC71-47ED-D0DDA13081FC}"/>
              </a:ext>
            </a:extLst>
          </p:cNvPr>
          <p:cNvSpPr/>
          <p:nvPr/>
        </p:nvSpPr>
        <p:spPr>
          <a:xfrm>
            <a:off x="6174095" y="7124588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12262;p21">
            <a:extLst>
              <a:ext uri="{FF2B5EF4-FFF2-40B4-BE49-F238E27FC236}">
                <a16:creationId xmlns:a16="http://schemas.microsoft.com/office/drawing/2014/main" id="{98053AFD-9B62-BE04-0640-87418E9071DB}"/>
              </a:ext>
            </a:extLst>
          </p:cNvPr>
          <p:cNvSpPr/>
          <p:nvPr/>
        </p:nvSpPr>
        <p:spPr>
          <a:xfrm>
            <a:off x="4264169" y="7124588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12263;p21">
            <a:extLst>
              <a:ext uri="{FF2B5EF4-FFF2-40B4-BE49-F238E27FC236}">
                <a16:creationId xmlns:a16="http://schemas.microsoft.com/office/drawing/2014/main" id="{27F0A4E5-C5D1-F933-487C-5C0501583541}"/>
              </a:ext>
            </a:extLst>
          </p:cNvPr>
          <p:cNvSpPr/>
          <p:nvPr/>
        </p:nvSpPr>
        <p:spPr>
          <a:xfrm>
            <a:off x="2362833" y="7124588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12264;p21">
            <a:extLst>
              <a:ext uri="{FF2B5EF4-FFF2-40B4-BE49-F238E27FC236}">
                <a16:creationId xmlns:a16="http://schemas.microsoft.com/office/drawing/2014/main" id="{983A77D8-B7DE-F0E6-209D-666089D60A53}"/>
              </a:ext>
            </a:extLst>
          </p:cNvPr>
          <p:cNvSpPr txBox="1"/>
          <p:nvPr/>
        </p:nvSpPr>
        <p:spPr>
          <a:xfrm>
            <a:off x="3288626" y="4855266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6" name="Google Shape;12265;p21">
            <a:extLst>
              <a:ext uri="{FF2B5EF4-FFF2-40B4-BE49-F238E27FC236}">
                <a16:creationId xmlns:a16="http://schemas.microsoft.com/office/drawing/2014/main" id="{1F5C1567-B5B2-2A00-5F33-D72DD063FC69}"/>
              </a:ext>
            </a:extLst>
          </p:cNvPr>
          <p:cNvGrpSpPr/>
          <p:nvPr/>
        </p:nvGrpSpPr>
        <p:grpSpPr>
          <a:xfrm>
            <a:off x="2623297" y="2662055"/>
            <a:ext cx="395486" cy="395486"/>
            <a:chOff x="2676100" y="832575"/>
            <a:chExt cx="483125" cy="483125"/>
          </a:xfrm>
        </p:grpSpPr>
        <p:sp>
          <p:nvSpPr>
            <p:cNvPr id="27" name="Google Shape;12266;p21">
              <a:extLst>
                <a:ext uri="{FF2B5EF4-FFF2-40B4-BE49-F238E27FC236}">
                  <a16:creationId xmlns:a16="http://schemas.microsoft.com/office/drawing/2014/main" id="{B67EDF07-AFC4-6E13-8BC6-09638DB5F36B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2267;p21">
              <a:extLst>
                <a:ext uri="{FF2B5EF4-FFF2-40B4-BE49-F238E27FC236}">
                  <a16:creationId xmlns:a16="http://schemas.microsoft.com/office/drawing/2014/main" id="{2355637F-C608-EE06-0C91-B43DB1C91991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2268;p21">
              <a:extLst>
                <a:ext uri="{FF2B5EF4-FFF2-40B4-BE49-F238E27FC236}">
                  <a16:creationId xmlns:a16="http://schemas.microsoft.com/office/drawing/2014/main" id="{C73FFDB9-4232-1D13-E9F4-0903E9D7A2E5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0" name="Google Shape;12269;p21">
            <a:extLst>
              <a:ext uri="{FF2B5EF4-FFF2-40B4-BE49-F238E27FC236}">
                <a16:creationId xmlns:a16="http://schemas.microsoft.com/office/drawing/2014/main" id="{D8E84BC6-AEF9-30CE-7C89-0C835115AE87}"/>
              </a:ext>
            </a:extLst>
          </p:cNvPr>
          <p:cNvGrpSpPr/>
          <p:nvPr/>
        </p:nvGrpSpPr>
        <p:grpSpPr>
          <a:xfrm>
            <a:off x="4517242" y="2648005"/>
            <a:ext cx="408788" cy="395486"/>
            <a:chOff x="3270550" y="832575"/>
            <a:chExt cx="499375" cy="483125"/>
          </a:xfrm>
        </p:grpSpPr>
        <p:sp>
          <p:nvSpPr>
            <p:cNvPr id="31" name="Google Shape;12270;p21">
              <a:extLst>
                <a:ext uri="{FF2B5EF4-FFF2-40B4-BE49-F238E27FC236}">
                  <a16:creationId xmlns:a16="http://schemas.microsoft.com/office/drawing/2014/main" id="{778B8005-5DA9-12E0-98D1-F2A492F6F5F9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12271;p21">
              <a:extLst>
                <a:ext uri="{FF2B5EF4-FFF2-40B4-BE49-F238E27FC236}">
                  <a16:creationId xmlns:a16="http://schemas.microsoft.com/office/drawing/2014/main" id="{C2DDF531-ABA9-39E4-6782-7493CB9816BF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12272;p21">
              <a:extLst>
                <a:ext uri="{FF2B5EF4-FFF2-40B4-BE49-F238E27FC236}">
                  <a16:creationId xmlns:a16="http://schemas.microsoft.com/office/drawing/2014/main" id="{2C15B070-3D32-3250-781F-0689B40C9DC6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4" name="Google Shape;12273;p21">
            <a:extLst>
              <a:ext uri="{FF2B5EF4-FFF2-40B4-BE49-F238E27FC236}">
                <a16:creationId xmlns:a16="http://schemas.microsoft.com/office/drawing/2014/main" id="{0D8126AA-2A97-F7F5-6C52-37B60ABAE21B}"/>
              </a:ext>
            </a:extLst>
          </p:cNvPr>
          <p:cNvGrpSpPr/>
          <p:nvPr/>
        </p:nvGrpSpPr>
        <p:grpSpPr>
          <a:xfrm>
            <a:off x="6424428" y="2662107"/>
            <a:ext cx="395548" cy="395486"/>
            <a:chOff x="3270475" y="1427025"/>
            <a:chExt cx="483200" cy="483125"/>
          </a:xfrm>
        </p:grpSpPr>
        <p:sp>
          <p:nvSpPr>
            <p:cNvPr id="35" name="Google Shape;12274;p21">
              <a:extLst>
                <a:ext uri="{FF2B5EF4-FFF2-40B4-BE49-F238E27FC236}">
                  <a16:creationId xmlns:a16="http://schemas.microsoft.com/office/drawing/2014/main" id="{42A9F171-8AFD-30BB-54FC-89343459B3C3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12275;p21">
              <a:extLst>
                <a:ext uri="{FF2B5EF4-FFF2-40B4-BE49-F238E27FC236}">
                  <a16:creationId xmlns:a16="http://schemas.microsoft.com/office/drawing/2014/main" id="{FFB02651-6507-68EB-0259-441EB40B2A6C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12276;p21">
              <a:extLst>
                <a:ext uri="{FF2B5EF4-FFF2-40B4-BE49-F238E27FC236}">
                  <a16:creationId xmlns:a16="http://schemas.microsoft.com/office/drawing/2014/main" id="{62300193-D3CC-80E4-C017-30D560B68116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8" name="Google Shape;12277;p21">
            <a:extLst>
              <a:ext uri="{FF2B5EF4-FFF2-40B4-BE49-F238E27FC236}">
                <a16:creationId xmlns:a16="http://schemas.microsoft.com/office/drawing/2014/main" id="{FFD8306A-0DF0-B4A1-2064-EDC3E04B45DA}"/>
              </a:ext>
            </a:extLst>
          </p:cNvPr>
          <p:cNvSpPr/>
          <p:nvPr/>
        </p:nvSpPr>
        <p:spPr>
          <a:xfrm>
            <a:off x="6424366" y="6652651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12278;p21">
            <a:extLst>
              <a:ext uri="{FF2B5EF4-FFF2-40B4-BE49-F238E27FC236}">
                <a16:creationId xmlns:a16="http://schemas.microsoft.com/office/drawing/2014/main" id="{7151EA64-EC4B-6D28-2BB8-AD6362D0973A}"/>
              </a:ext>
            </a:extLst>
          </p:cNvPr>
          <p:cNvSpPr/>
          <p:nvPr/>
        </p:nvSpPr>
        <p:spPr>
          <a:xfrm>
            <a:off x="2619435" y="6652641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40" name="Google Shape;12279;p21">
            <a:extLst>
              <a:ext uri="{FF2B5EF4-FFF2-40B4-BE49-F238E27FC236}">
                <a16:creationId xmlns:a16="http://schemas.microsoft.com/office/drawing/2014/main" id="{90C7B728-1916-E373-2520-41439E52BFA1}"/>
              </a:ext>
            </a:extLst>
          </p:cNvPr>
          <p:cNvGrpSpPr/>
          <p:nvPr/>
        </p:nvGrpSpPr>
        <p:grpSpPr>
          <a:xfrm>
            <a:off x="4517215" y="6656347"/>
            <a:ext cx="408850" cy="388118"/>
            <a:chOff x="6222125" y="2025975"/>
            <a:chExt cx="499450" cy="474125"/>
          </a:xfrm>
        </p:grpSpPr>
        <p:sp>
          <p:nvSpPr>
            <p:cNvPr id="41" name="Google Shape;12280;p21">
              <a:extLst>
                <a:ext uri="{FF2B5EF4-FFF2-40B4-BE49-F238E27FC236}">
                  <a16:creationId xmlns:a16="http://schemas.microsoft.com/office/drawing/2014/main" id="{C7CB263F-EA47-F0D5-BD7D-3F37D5D007FD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12281;p21">
              <a:extLst>
                <a:ext uri="{FF2B5EF4-FFF2-40B4-BE49-F238E27FC236}">
                  <a16:creationId xmlns:a16="http://schemas.microsoft.com/office/drawing/2014/main" id="{9C353D4D-BE54-9D79-3375-3C0C551A8708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12282;p21">
              <a:extLst>
                <a:ext uri="{FF2B5EF4-FFF2-40B4-BE49-F238E27FC236}">
                  <a16:creationId xmlns:a16="http://schemas.microsoft.com/office/drawing/2014/main" id="{3744CCA3-A64F-AAC5-AF50-42CFD57CB60C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4" name="Google Shape;12283;p21">
            <a:extLst>
              <a:ext uri="{FF2B5EF4-FFF2-40B4-BE49-F238E27FC236}">
                <a16:creationId xmlns:a16="http://schemas.microsoft.com/office/drawing/2014/main" id="{DFEB1833-D319-A605-F9FA-4CCFE2BDB861}"/>
              </a:ext>
            </a:extLst>
          </p:cNvPr>
          <p:cNvSpPr txBox="1"/>
          <p:nvPr/>
        </p:nvSpPr>
        <p:spPr>
          <a:xfrm>
            <a:off x="2096906" y="32423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 1</a:t>
            </a:r>
            <a:endParaRPr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84;p21">
            <a:extLst>
              <a:ext uri="{FF2B5EF4-FFF2-40B4-BE49-F238E27FC236}">
                <a16:creationId xmlns:a16="http://schemas.microsoft.com/office/drawing/2014/main" id="{FE0D0932-F273-A312-3C7C-9DB7B472917B}"/>
              </a:ext>
            </a:extLst>
          </p:cNvPr>
          <p:cNvSpPr txBox="1"/>
          <p:nvPr/>
        </p:nvSpPr>
        <p:spPr>
          <a:xfrm>
            <a:off x="3997472" y="3240462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 2</a:t>
            </a:r>
            <a:endParaRPr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85;p21">
            <a:extLst>
              <a:ext uri="{FF2B5EF4-FFF2-40B4-BE49-F238E27FC236}">
                <a16:creationId xmlns:a16="http://schemas.microsoft.com/office/drawing/2014/main" id="{DC13C894-BC59-C48D-BA46-8CBED7F1E57C}"/>
              </a:ext>
            </a:extLst>
          </p:cNvPr>
          <p:cNvSpPr txBox="1"/>
          <p:nvPr/>
        </p:nvSpPr>
        <p:spPr>
          <a:xfrm>
            <a:off x="5898038" y="3240462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 3</a:t>
            </a:r>
            <a:endParaRPr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86;p21">
            <a:extLst>
              <a:ext uri="{FF2B5EF4-FFF2-40B4-BE49-F238E27FC236}">
                <a16:creationId xmlns:a16="http://schemas.microsoft.com/office/drawing/2014/main" id="{A96EF962-D032-0623-E4EA-96D1863BCC02}"/>
              </a:ext>
            </a:extLst>
          </p:cNvPr>
          <p:cNvSpPr txBox="1"/>
          <p:nvPr/>
        </p:nvSpPr>
        <p:spPr>
          <a:xfrm>
            <a:off x="2096700" y="726710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 4</a:t>
            </a:r>
            <a:endParaRPr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87;p21">
            <a:extLst>
              <a:ext uri="{FF2B5EF4-FFF2-40B4-BE49-F238E27FC236}">
                <a16:creationId xmlns:a16="http://schemas.microsoft.com/office/drawing/2014/main" id="{B5824CEE-1DCF-BF01-8749-38DD81ADFF28}"/>
              </a:ext>
            </a:extLst>
          </p:cNvPr>
          <p:cNvSpPr txBox="1"/>
          <p:nvPr/>
        </p:nvSpPr>
        <p:spPr>
          <a:xfrm>
            <a:off x="3997368" y="726710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 5</a:t>
            </a:r>
            <a:endParaRPr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88;p21">
            <a:extLst>
              <a:ext uri="{FF2B5EF4-FFF2-40B4-BE49-F238E27FC236}">
                <a16:creationId xmlns:a16="http://schemas.microsoft.com/office/drawing/2014/main" id="{80B437D6-E44D-2CCE-8DC1-8F5E04A924E5}"/>
              </a:ext>
            </a:extLst>
          </p:cNvPr>
          <p:cNvSpPr txBox="1"/>
          <p:nvPr/>
        </p:nvSpPr>
        <p:spPr>
          <a:xfrm>
            <a:off x="5898038" y="726710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 6</a:t>
            </a:r>
            <a:endParaRPr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89;p21">
            <a:extLst>
              <a:ext uri="{FF2B5EF4-FFF2-40B4-BE49-F238E27FC236}">
                <a16:creationId xmlns:a16="http://schemas.microsoft.com/office/drawing/2014/main" id="{CE3C0E93-03F1-00B1-E352-F1E1F0D7E008}"/>
              </a:ext>
            </a:extLst>
          </p:cNvPr>
          <p:cNvSpPr/>
          <p:nvPr/>
        </p:nvSpPr>
        <p:spPr>
          <a:xfrm>
            <a:off x="2749574" y="3805644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0;p21">
            <a:extLst>
              <a:ext uri="{FF2B5EF4-FFF2-40B4-BE49-F238E27FC236}">
                <a16:creationId xmlns:a16="http://schemas.microsoft.com/office/drawing/2014/main" id="{A3672802-158C-05F8-D408-077B08640D90}"/>
              </a:ext>
            </a:extLst>
          </p:cNvPr>
          <p:cNvSpPr/>
          <p:nvPr/>
        </p:nvSpPr>
        <p:spPr>
          <a:xfrm>
            <a:off x="4653260" y="3805644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1;p21">
            <a:extLst>
              <a:ext uri="{FF2B5EF4-FFF2-40B4-BE49-F238E27FC236}">
                <a16:creationId xmlns:a16="http://schemas.microsoft.com/office/drawing/2014/main" id="{0F520A43-1C5F-DFBE-B9F7-5B5C79C21C07}"/>
              </a:ext>
            </a:extLst>
          </p:cNvPr>
          <p:cNvSpPr/>
          <p:nvPr/>
        </p:nvSpPr>
        <p:spPr>
          <a:xfrm>
            <a:off x="6556970" y="3805644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2;p21">
            <a:extLst>
              <a:ext uri="{FF2B5EF4-FFF2-40B4-BE49-F238E27FC236}">
                <a16:creationId xmlns:a16="http://schemas.microsoft.com/office/drawing/2014/main" id="{5A427507-1BB9-BCAE-9B93-B537FF687E8A}"/>
              </a:ext>
            </a:extLst>
          </p:cNvPr>
          <p:cNvSpPr/>
          <p:nvPr/>
        </p:nvSpPr>
        <p:spPr>
          <a:xfrm>
            <a:off x="2749548" y="632986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3;p21">
            <a:extLst>
              <a:ext uri="{FF2B5EF4-FFF2-40B4-BE49-F238E27FC236}">
                <a16:creationId xmlns:a16="http://schemas.microsoft.com/office/drawing/2014/main" id="{7061980C-AA74-375D-BBFE-616EDBBDC28F}"/>
              </a:ext>
            </a:extLst>
          </p:cNvPr>
          <p:cNvSpPr/>
          <p:nvPr/>
        </p:nvSpPr>
        <p:spPr>
          <a:xfrm>
            <a:off x="4653234" y="632986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4;p21">
            <a:extLst>
              <a:ext uri="{FF2B5EF4-FFF2-40B4-BE49-F238E27FC236}">
                <a16:creationId xmlns:a16="http://schemas.microsoft.com/office/drawing/2014/main" id="{9BF88192-87AD-13CE-633B-2FA4BB28B16A}"/>
              </a:ext>
            </a:extLst>
          </p:cNvPr>
          <p:cNvSpPr/>
          <p:nvPr/>
        </p:nvSpPr>
        <p:spPr>
          <a:xfrm>
            <a:off x="6556944" y="632986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95;p21">
            <a:extLst>
              <a:ext uri="{FF2B5EF4-FFF2-40B4-BE49-F238E27FC236}">
                <a16:creationId xmlns:a16="http://schemas.microsoft.com/office/drawing/2014/main" id="{AE645DE3-BB63-7458-5055-1EAB30760740}"/>
              </a:ext>
            </a:extLst>
          </p:cNvPr>
          <p:cNvSpPr/>
          <p:nvPr/>
        </p:nvSpPr>
        <p:spPr>
          <a:xfrm>
            <a:off x="4401458" y="433720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296;p21">
            <a:extLst>
              <a:ext uri="{FF2B5EF4-FFF2-40B4-BE49-F238E27FC236}">
                <a16:creationId xmlns:a16="http://schemas.microsoft.com/office/drawing/2014/main" id="{6BB63E5B-0FAC-9A41-94F9-F4B58F7FDF93}"/>
              </a:ext>
            </a:extLst>
          </p:cNvPr>
          <p:cNvSpPr/>
          <p:nvPr/>
        </p:nvSpPr>
        <p:spPr>
          <a:xfrm>
            <a:off x="4657564" y="433720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12297;p21">
            <a:extLst>
              <a:ext uri="{FF2B5EF4-FFF2-40B4-BE49-F238E27FC236}">
                <a16:creationId xmlns:a16="http://schemas.microsoft.com/office/drawing/2014/main" id="{848D3B58-A3A8-BB7C-5690-9157B34D6E52}"/>
              </a:ext>
            </a:extLst>
          </p:cNvPr>
          <p:cNvSpPr/>
          <p:nvPr/>
        </p:nvSpPr>
        <p:spPr>
          <a:xfrm>
            <a:off x="4913672" y="433720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12298;p21">
            <a:extLst>
              <a:ext uri="{FF2B5EF4-FFF2-40B4-BE49-F238E27FC236}">
                <a16:creationId xmlns:a16="http://schemas.microsoft.com/office/drawing/2014/main" id="{90A94D1B-A954-6F95-F563-DBFFE4B0C0EC}"/>
              </a:ext>
            </a:extLst>
          </p:cNvPr>
          <p:cNvSpPr/>
          <p:nvPr/>
        </p:nvSpPr>
        <p:spPr>
          <a:xfrm>
            <a:off x="4401458" y="5794628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0" name="Google Shape;12299;p21">
            <a:extLst>
              <a:ext uri="{FF2B5EF4-FFF2-40B4-BE49-F238E27FC236}">
                <a16:creationId xmlns:a16="http://schemas.microsoft.com/office/drawing/2014/main" id="{A053B282-ABE2-F77C-F959-46E2A6381936}"/>
              </a:ext>
            </a:extLst>
          </p:cNvPr>
          <p:cNvSpPr/>
          <p:nvPr/>
        </p:nvSpPr>
        <p:spPr>
          <a:xfrm>
            <a:off x="4657564" y="5794628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12300;p21">
            <a:extLst>
              <a:ext uri="{FF2B5EF4-FFF2-40B4-BE49-F238E27FC236}">
                <a16:creationId xmlns:a16="http://schemas.microsoft.com/office/drawing/2014/main" id="{96E36325-5229-7870-E6C3-03A68DB460E8}"/>
              </a:ext>
            </a:extLst>
          </p:cNvPr>
          <p:cNvSpPr/>
          <p:nvPr/>
        </p:nvSpPr>
        <p:spPr>
          <a:xfrm>
            <a:off x="4913672" y="5794628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62" name="Google Shape;12301;p21">
            <a:extLst>
              <a:ext uri="{FF2B5EF4-FFF2-40B4-BE49-F238E27FC236}">
                <a16:creationId xmlns:a16="http://schemas.microsoft.com/office/drawing/2014/main" id="{C8B62547-9675-A91B-8875-928FCEAB5A46}"/>
              </a:ext>
            </a:extLst>
          </p:cNvPr>
          <p:cNvCxnSpPr>
            <a:stCxn id="50" idx="4"/>
            <a:endCxn id="56" idx="0"/>
          </p:cNvCxnSpPr>
          <p:nvPr/>
        </p:nvCxnSpPr>
        <p:spPr>
          <a:xfrm rot="-5400000" flipH="1">
            <a:off x="3437474" y="3309444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2;p21">
            <a:extLst>
              <a:ext uri="{FF2B5EF4-FFF2-40B4-BE49-F238E27FC236}">
                <a16:creationId xmlns:a16="http://schemas.microsoft.com/office/drawing/2014/main" id="{2104CC06-49CF-2EDA-742E-4A48E81AA86A}"/>
              </a:ext>
            </a:extLst>
          </p:cNvPr>
          <p:cNvCxnSpPr>
            <a:stCxn id="52" idx="4"/>
            <a:endCxn id="58" idx="0"/>
          </p:cNvCxnSpPr>
          <p:nvPr/>
        </p:nvCxnSpPr>
        <p:spPr>
          <a:xfrm rot="5400000">
            <a:off x="5597270" y="3313644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12303;p21">
            <a:extLst>
              <a:ext uri="{FF2B5EF4-FFF2-40B4-BE49-F238E27FC236}">
                <a16:creationId xmlns:a16="http://schemas.microsoft.com/office/drawing/2014/main" id="{8BE0E3F0-B58B-356E-3829-6DEC41246907}"/>
              </a:ext>
            </a:extLst>
          </p:cNvPr>
          <p:cNvCxnSpPr>
            <a:stCxn id="51" idx="4"/>
            <a:endCxn id="57" idx="0"/>
          </p:cNvCxnSpPr>
          <p:nvPr/>
        </p:nvCxnSpPr>
        <p:spPr>
          <a:xfrm rot="-5400000" flipH="1">
            <a:off x="4517360" y="4133244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" name="Google Shape;12304;p21">
            <a:extLst>
              <a:ext uri="{FF2B5EF4-FFF2-40B4-BE49-F238E27FC236}">
                <a16:creationId xmlns:a16="http://schemas.microsoft.com/office/drawing/2014/main" id="{BBAD6DFD-DDB7-ADE7-5F98-7634A2DBD471}"/>
              </a:ext>
            </a:extLst>
          </p:cNvPr>
          <p:cNvCxnSpPr>
            <a:stCxn id="53" idx="0"/>
            <a:endCxn id="59" idx="4"/>
          </p:cNvCxnSpPr>
          <p:nvPr/>
        </p:nvCxnSpPr>
        <p:spPr>
          <a:xfrm rot="-5400000">
            <a:off x="3435648" y="5300262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12305;p21">
            <a:extLst>
              <a:ext uri="{FF2B5EF4-FFF2-40B4-BE49-F238E27FC236}">
                <a16:creationId xmlns:a16="http://schemas.microsoft.com/office/drawing/2014/main" id="{3A4DC369-7737-C72F-017C-2D3BA9D05187}"/>
              </a:ext>
            </a:extLst>
          </p:cNvPr>
          <p:cNvCxnSpPr>
            <a:stCxn id="55" idx="0"/>
            <a:endCxn id="61" idx="4"/>
          </p:cNvCxnSpPr>
          <p:nvPr/>
        </p:nvCxnSpPr>
        <p:spPr>
          <a:xfrm rot="5400000" flipH="1">
            <a:off x="5595444" y="5304462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" name="Google Shape;12306;p21">
            <a:extLst>
              <a:ext uri="{FF2B5EF4-FFF2-40B4-BE49-F238E27FC236}">
                <a16:creationId xmlns:a16="http://schemas.microsoft.com/office/drawing/2014/main" id="{D04449C7-07CC-0321-C048-2986C0460888}"/>
              </a:ext>
            </a:extLst>
          </p:cNvPr>
          <p:cNvCxnSpPr>
            <a:stCxn id="54" idx="0"/>
            <a:endCxn id="60" idx="4"/>
          </p:cNvCxnSpPr>
          <p:nvPr/>
        </p:nvCxnSpPr>
        <p:spPr>
          <a:xfrm rot="-5400000">
            <a:off x="4515534" y="6124062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8" name="Google Shape;12307;p21">
            <a:extLst>
              <a:ext uri="{FF2B5EF4-FFF2-40B4-BE49-F238E27FC236}">
                <a16:creationId xmlns:a16="http://schemas.microsoft.com/office/drawing/2014/main" id="{47571970-334D-A2F7-11E4-753C054488EC}"/>
              </a:ext>
            </a:extLst>
          </p:cNvPr>
          <p:cNvSpPr/>
          <p:nvPr/>
        </p:nvSpPr>
        <p:spPr>
          <a:xfrm>
            <a:off x="8479448" y="4837430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08;p21">
            <a:extLst>
              <a:ext uri="{FF2B5EF4-FFF2-40B4-BE49-F238E27FC236}">
                <a16:creationId xmlns:a16="http://schemas.microsoft.com/office/drawing/2014/main" id="{E02AD4A7-5D2D-7AA7-0059-7DB162886465}"/>
              </a:ext>
            </a:extLst>
          </p:cNvPr>
          <p:cNvSpPr/>
          <p:nvPr/>
        </p:nvSpPr>
        <p:spPr>
          <a:xfrm>
            <a:off x="10037685" y="4837430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09;p21">
            <a:extLst>
              <a:ext uri="{FF2B5EF4-FFF2-40B4-BE49-F238E27FC236}">
                <a16:creationId xmlns:a16="http://schemas.microsoft.com/office/drawing/2014/main" id="{FA723C07-07B9-0DFD-3D97-DC8D40D93EA3}"/>
              </a:ext>
            </a:extLst>
          </p:cNvPr>
          <p:cNvSpPr/>
          <p:nvPr/>
        </p:nvSpPr>
        <p:spPr>
          <a:xfrm>
            <a:off x="11595886" y="4837430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0;p21">
            <a:extLst>
              <a:ext uri="{FF2B5EF4-FFF2-40B4-BE49-F238E27FC236}">
                <a16:creationId xmlns:a16="http://schemas.microsoft.com/office/drawing/2014/main" id="{1C5C09FC-5E5D-A128-3684-C104290A7126}"/>
              </a:ext>
            </a:extLst>
          </p:cNvPr>
          <p:cNvSpPr/>
          <p:nvPr/>
        </p:nvSpPr>
        <p:spPr>
          <a:xfrm>
            <a:off x="13153316" y="4837430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1;p21">
            <a:extLst>
              <a:ext uri="{FF2B5EF4-FFF2-40B4-BE49-F238E27FC236}">
                <a16:creationId xmlns:a16="http://schemas.microsoft.com/office/drawing/2014/main" id="{DDFE9DCC-E864-160A-FA0B-3D118967BFA9}"/>
              </a:ext>
            </a:extLst>
          </p:cNvPr>
          <p:cNvSpPr/>
          <p:nvPr/>
        </p:nvSpPr>
        <p:spPr>
          <a:xfrm>
            <a:off x="14711553" y="4837430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2;p21">
            <a:extLst>
              <a:ext uri="{FF2B5EF4-FFF2-40B4-BE49-F238E27FC236}">
                <a16:creationId xmlns:a16="http://schemas.microsoft.com/office/drawing/2014/main" id="{1D0A0726-4FB1-05BA-24D9-6C1F85A2DC5A}"/>
              </a:ext>
            </a:extLst>
          </p:cNvPr>
          <p:cNvSpPr/>
          <p:nvPr/>
        </p:nvSpPr>
        <p:spPr>
          <a:xfrm>
            <a:off x="8858801" y="2745493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3;p21">
            <a:extLst>
              <a:ext uri="{FF2B5EF4-FFF2-40B4-BE49-F238E27FC236}">
                <a16:creationId xmlns:a16="http://schemas.microsoft.com/office/drawing/2014/main" id="{7CAD629A-A168-F150-2634-CA622163BA1F}"/>
              </a:ext>
            </a:extLst>
          </p:cNvPr>
          <p:cNvSpPr/>
          <p:nvPr/>
        </p:nvSpPr>
        <p:spPr>
          <a:xfrm>
            <a:off x="10488397" y="6737460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4;p21">
            <a:extLst>
              <a:ext uri="{FF2B5EF4-FFF2-40B4-BE49-F238E27FC236}">
                <a16:creationId xmlns:a16="http://schemas.microsoft.com/office/drawing/2014/main" id="{2E62C383-567C-8DD4-56E8-555AD5523499}"/>
              </a:ext>
            </a:extLst>
          </p:cNvPr>
          <p:cNvSpPr/>
          <p:nvPr/>
        </p:nvSpPr>
        <p:spPr>
          <a:xfrm>
            <a:off x="12014521" y="2745493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15;p21">
            <a:extLst>
              <a:ext uri="{FF2B5EF4-FFF2-40B4-BE49-F238E27FC236}">
                <a16:creationId xmlns:a16="http://schemas.microsoft.com/office/drawing/2014/main" id="{D1CBDAF7-5CD4-B7E3-2ADD-085090BE9AC2}"/>
              </a:ext>
            </a:extLst>
          </p:cNvPr>
          <p:cNvSpPr/>
          <p:nvPr/>
        </p:nvSpPr>
        <p:spPr>
          <a:xfrm>
            <a:off x="13592011" y="6737671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16;p21">
            <a:extLst>
              <a:ext uri="{FF2B5EF4-FFF2-40B4-BE49-F238E27FC236}">
                <a16:creationId xmlns:a16="http://schemas.microsoft.com/office/drawing/2014/main" id="{F57A411D-1B12-AEC3-B888-46FBC24F779F}"/>
              </a:ext>
            </a:extLst>
          </p:cNvPr>
          <p:cNvSpPr/>
          <p:nvPr/>
        </p:nvSpPr>
        <p:spPr>
          <a:xfrm>
            <a:off x="15170275" y="2745493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17;p21">
            <a:extLst>
              <a:ext uri="{FF2B5EF4-FFF2-40B4-BE49-F238E27FC236}">
                <a16:creationId xmlns:a16="http://schemas.microsoft.com/office/drawing/2014/main" id="{8AB597F5-EA55-C729-9641-227257A4686C}"/>
              </a:ext>
            </a:extLst>
          </p:cNvPr>
          <p:cNvSpPr/>
          <p:nvPr/>
        </p:nvSpPr>
        <p:spPr>
          <a:xfrm>
            <a:off x="9139526" y="4579556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18;p21">
            <a:extLst>
              <a:ext uri="{FF2B5EF4-FFF2-40B4-BE49-F238E27FC236}">
                <a16:creationId xmlns:a16="http://schemas.microsoft.com/office/drawing/2014/main" id="{7F510DA2-C458-EEA7-41C3-7D869779A941}"/>
              </a:ext>
            </a:extLst>
          </p:cNvPr>
          <p:cNvSpPr/>
          <p:nvPr/>
        </p:nvSpPr>
        <p:spPr>
          <a:xfrm>
            <a:off x="12295250" y="4579556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19;p21">
            <a:extLst>
              <a:ext uri="{FF2B5EF4-FFF2-40B4-BE49-F238E27FC236}">
                <a16:creationId xmlns:a16="http://schemas.microsoft.com/office/drawing/2014/main" id="{D2066C04-2C32-2D3A-A84C-96297BB245CB}"/>
              </a:ext>
            </a:extLst>
          </p:cNvPr>
          <p:cNvSpPr/>
          <p:nvPr/>
        </p:nvSpPr>
        <p:spPr>
          <a:xfrm>
            <a:off x="15450950" y="4579556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0;p21">
            <a:extLst>
              <a:ext uri="{FF2B5EF4-FFF2-40B4-BE49-F238E27FC236}">
                <a16:creationId xmlns:a16="http://schemas.microsoft.com/office/drawing/2014/main" id="{889398EE-8486-25FC-8536-61AE806B6122}"/>
              </a:ext>
            </a:extLst>
          </p:cNvPr>
          <p:cNvSpPr/>
          <p:nvPr/>
        </p:nvSpPr>
        <p:spPr>
          <a:xfrm>
            <a:off x="10769126" y="5420232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1;p21">
            <a:extLst>
              <a:ext uri="{FF2B5EF4-FFF2-40B4-BE49-F238E27FC236}">
                <a16:creationId xmlns:a16="http://schemas.microsoft.com/office/drawing/2014/main" id="{251FA451-71B5-86D3-A8CA-5E852CAEFBC2}"/>
              </a:ext>
            </a:extLst>
          </p:cNvPr>
          <p:cNvSpPr/>
          <p:nvPr/>
        </p:nvSpPr>
        <p:spPr>
          <a:xfrm>
            <a:off x="13873126" y="5420332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22;p21">
            <a:extLst>
              <a:ext uri="{FF2B5EF4-FFF2-40B4-BE49-F238E27FC236}">
                <a16:creationId xmlns:a16="http://schemas.microsoft.com/office/drawing/2014/main" id="{2878AC93-DA5A-2667-CC65-3562EDBD2033}"/>
              </a:ext>
            </a:extLst>
          </p:cNvPr>
          <p:cNvSpPr txBox="1"/>
          <p:nvPr/>
        </p:nvSpPr>
        <p:spPr>
          <a:xfrm>
            <a:off x="8662844" y="4860610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2016</a:t>
            </a:r>
            <a:endParaRPr b="1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323;p21">
            <a:extLst>
              <a:ext uri="{FF2B5EF4-FFF2-40B4-BE49-F238E27FC236}">
                <a16:creationId xmlns:a16="http://schemas.microsoft.com/office/drawing/2014/main" id="{9250D4FB-B6D1-B221-FFE7-C20749AB1E00}"/>
              </a:ext>
            </a:extLst>
          </p:cNvPr>
          <p:cNvSpPr/>
          <p:nvPr/>
        </p:nvSpPr>
        <p:spPr>
          <a:xfrm>
            <a:off x="9139526" y="3571306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324;p21">
            <a:extLst>
              <a:ext uri="{FF2B5EF4-FFF2-40B4-BE49-F238E27FC236}">
                <a16:creationId xmlns:a16="http://schemas.microsoft.com/office/drawing/2014/main" id="{39E6A793-41B2-8E02-FB73-CBD5DBFFEAF8}"/>
              </a:ext>
            </a:extLst>
          </p:cNvPr>
          <p:cNvSpPr/>
          <p:nvPr/>
        </p:nvSpPr>
        <p:spPr>
          <a:xfrm>
            <a:off x="12306100" y="3571306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6" name="Google Shape;12325;p21">
            <a:extLst>
              <a:ext uri="{FF2B5EF4-FFF2-40B4-BE49-F238E27FC236}">
                <a16:creationId xmlns:a16="http://schemas.microsoft.com/office/drawing/2014/main" id="{3617AC7B-D281-4ECE-56D8-5259EBD62247}"/>
              </a:ext>
            </a:extLst>
          </p:cNvPr>
          <p:cNvSpPr/>
          <p:nvPr/>
        </p:nvSpPr>
        <p:spPr>
          <a:xfrm>
            <a:off x="15450950" y="3571306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7" name="Google Shape;12326;p21">
            <a:extLst>
              <a:ext uri="{FF2B5EF4-FFF2-40B4-BE49-F238E27FC236}">
                <a16:creationId xmlns:a16="http://schemas.microsoft.com/office/drawing/2014/main" id="{59C22807-206F-C9AD-8BCC-7F8E0DE3665D}"/>
              </a:ext>
            </a:extLst>
          </p:cNvPr>
          <p:cNvSpPr/>
          <p:nvPr/>
        </p:nvSpPr>
        <p:spPr>
          <a:xfrm>
            <a:off x="10768332" y="6559986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8" name="Google Shape;12327;p21">
            <a:extLst>
              <a:ext uri="{FF2B5EF4-FFF2-40B4-BE49-F238E27FC236}">
                <a16:creationId xmlns:a16="http://schemas.microsoft.com/office/drawing/2014/main" id="{6F21E802-2971-EA91-14A8-004B9F10DAF8}"/>
              </a:ext>
            </a:extLst>
          </p:cNvPr>
          <p:cNvSpPr/>
          <p:nvPr/>
        </p:nvSpPr>
        <p:spPr>
          <a:xfrm>
            <a:off x="13873132" y="6559986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89" name="Google Shape;12328;p21">
            <a:extLst>
              <a:ext uri="{FF2B5EF4-FFF2-40B4-BE49-F238E27FC236}">
                <a16:creationId xmlns:a16="http://schemas.microsoft.com/office/drawing/2014/main" id="{5EA45A15-2098-9E2E-CDA5-057622224DED}"/>
              </a:ext>
            </a:extLst>
          </p:cNvPr>
          <p:cNvCxnSpPr>
            <a:stCxn id="78" idx="0"/>
            <a:endCxn id="84" idx="4"/>
          </p:cNvCxnSpPr>
          <p:nvPr/>
        </p:nvCxnSpPr>
        <p:spPr>
          <a:xfrm rot="10800000">
            <a:off x="9201626" y="3695756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" name="Google Shape;12329;p21">
            <a:extLst>
              <a:ext uri="{FF2B5EF4-FFF2-40B4-BE49-F238E27FC236}">
                <a16:creationId xmlns:a16="http://schemas.microsoft.com/office/drawing/2014/main" id="{51A74B20-E61A-264A-1A57-D8099D1EED1F}"/>
              </a:ext>
            </a:extLst>
          </p:cNvPr>
          <p:cNvCxnSpPr>
            <a:stCxn id="79" idx="0"/>
            <a:endCxn id="85" idx="4"/>
          </p:cNvCxnSpPr>
          <p:nvPr/>
        </p:nvCxnSpPr>
        <p:spPr>
          <a:xfrm rot="10800000" flipH="1">
            <a:off x="12357350" y="3695756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1" name="Google Shape;12330;p21">
            <a:extLst>
              <a:ext uri="{FF2B5EF4-FFF2-40B4-BE49-F238E27FC236}">
                <a16:creationId xmlns:a16="http://schemas.microsoft.com/office/drawing/2014/main" id="{6DFEBCA2-9E4C-85AD-0967-ED54901F2029}"/>
              </a:ext>
            </a:extLst>
          </p:cNvPr>
          <p:cNvCxnSpPr>
            <a:stCxn id="80" idx="0"/>
            <a:endCxn id="86" idx="4"/>
          </p:cNvCxnSpPr>
          <p:nvPr/>
        </p:nvCxnSpPr>
        <p:spPr>
          <a:xfrm rot="10800000">
            <a:off x="15513050" y="3695756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2" name="Google Shape;12331;p21">
            <a:extLst>
              <a:ext uri="{FF2B5EF4-FFF2-40B4-BE49-F238E27FC236}">
                <a16:creationId xmlns:a16="http://schemas.microsoft.com/office/drawing/2014/main" id="{E6E11166-73CC-5B6E-0BEF-06DB1C9DDE3C}"/>
              </a:ext>
            </a:extLst>
          </p:cNvPr>
          <p:cNvCxnSpPr>
            <a:stCxn id="81" idx="4"/>
            <a:endCxn id="87" idx="0"/>
          </p:cNvCxnSpPr>
          <p:nvPr/>
        </p:nvCxnSpPr>
        <p:spPr>
          <a:xfrm flipH="1">
            <a:off x="10830626" y="5544432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3" name="Google Shape;12332;p21">
            <a:extLst>
              <a:ext uri="{FF2B5EF4-FFF2-40B4-BE49-F238E27FC236}">
                <a16:creationId xmlns:a16="http://schemas.microsoft.com/office/drawing/2014/main" id="{BDC1CB27-E419-8002-54AB-9C17B5C4B734}"/>
              </a:ext>
            </a:extLst>
          </p:cNvPr>
          <p:cNvCxnSpPr>
            <a:stCxn id="82" idx="4"/>
            <a:endCxn id="88" idx="0"/>
          </p:cNvCxnSpPr>
          <p:nvPr/>
        </p:nvCxnSpPr>
        <p:spPr>
          <a:xfrm>
            <a:off x="13935226" y="5544532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4" name="Google Shape;12333;p21">
            <a:extLst>
              <a:ext uri="{FF2B5EF4-FFF2-40B4-BE49-F238E27FC236}">
                <a16:creationId xmlns:a16="http://schemas.microsoft.com/office/drawing/2014/main" id="{7EBD75E9-FAF4-81C9-BF1B-2164F62F5190}"/>
              </a:ext>
            </a:extLst>
          </p:cNvPr>
          <p:cNvSpPr txBox="1"/>
          <p:nvPr/>
        </p:nvSpPr>
        <p:spPr>
          <a:xfrm>
            <a:off x="10277994" y="4860610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2017</a:t>
            </a:r>
            <a:endParaRPr b="1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12334;p21">
            <a:extLst>
              <a:ext uri="{FF2B5EF4-FFF2-40B4-BE49-F238E27FC236}">
                <a16:creationId xmlns:a16="http://schemas.microsoft.com/office/drawing/2014/main" id="{692DB626-CBED-A1A1-74D8-5484CAA690BB}"/>
              </a:ext>
            </a:extLst>
          </p:cNvPr>
          <p:cNvSpPr txBox="1"/>
          <p:nvPr/>
        </p:nvSpPr>
        <p:spPr>
          <a:xfrm>
            <a:off x="11809344" y="4860610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2018</a:t>
            </a:r>
            <a:endParaRPr b="1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6" name="Google Shape;12335;p21">
            <a:extLst>
              <a:ext uri="{FF2B5EF4-FFF2-40B4-BE49-F238E27FC236}">
                <a16:creationId xmlns:a16="http://schemas.microsoft.com/office/drawing/2014/main" id="{B1A702F5-62F8-E050-DF7E-5F6B86D2B3D6}"/>
              </a:ext>
            </a:extLst>
          </p:cNvPr>
          <p:cNvSpPr txBox="1"/>
          <p:nvPr/>
        </p:nvSpPr>
        <p:spPr>
          <a:xfrm>
            <a:off x="13393644" y="4860610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2019</a:t>
            </a:r>
            <a:endParaRPr b="1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7" name="Google Shape;12336;p21">
            <a:extLst>
              <a:ext uri="{FF2B5EF4-FFF2-40B4-BE49-F238E27FC236}">
                <a16:creationId xmlns:a16="http://schemas.microsoft.com/office/drawing/2014/main" id="{C70C267D-A421-B3F6-07C1-9A7B64547061}"/>
              </a:ext>
            </a:extLst>
          </p:cNvPr>
          <p:cNvSpPr txBox="1"/>
          <p:nvPr/>
        </p:nvSpPr>
        <p:spPr>
          <a:xfrm>
            <a:off x="14977944" y="4860610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2020</a:t>
            </a:r>
            <a:endParaRPr b="1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8" name="Google Shape;12337;p21">
            <a:extLst>
              <a:ext uri="{FF2B5EF4-FFF2-40B4-BE49-F238E27FC236}">
                <a16:creationId xmlns:a16="http://schemas.microsoft.com/office/drawing/2014/main" id="{AB76CABF-0360-5786-447A-65A711B9CDA1}"/>
              </a:ext>
            </a:extLst>
          </p:cNvPr>
          <p:cNvSpPr/>
          <p:nvPr/>
        </p:nvSpPr>
        <p:spPr>
          <a:xfrm>
            <a:off x="13731954" y="6879637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99" name="Google Shape;12338;p21">
            <a:extLst>
              <a:ext uri="{FF2B5EF4-FFF2-40B4-BE49-F238E27FC236}">
                <a16:creationId xmlns:a16="http://schemas.microsoft.com/office/drawing/2014/main" id="{2E4EC220-F15E-97DE-8BB3-4CFA2D4C3809}"/>
              </a:ext>
            </a:extLst>
          </p:cNvPr>
          <p:cNvGrpSpPr/>
          <p:nvPr/>
        </p:nvGrpSpPr>
        <p:grpSpPr>
          <a:xfrm>
            <a:off x="10614713" y="6917731"/>
            <a:ext cx="412230" cy="412230"/>
            <a:chOff x="1049375" y="2680675"/>
            <a:chExt cx="297725" cy="297725"/>
          </a:xfrm>
        </p:grpSpPr>
        <p:sp>
          <p:nvSpPr>
            <p:cNvPr id="100" name="Google Shape;12339;p21">
              <a:extLst>
                <a:ext uri="{FF2B5EF4-FFF2-40B4-BE49-F238E27FC236}">
                  <a16:creationId xmlns:a16="http://schemas.microsoft.com/office/drawing/2014/main" id="{C147C1F6-3A12-AD75-7406-4A1A25CEBA8B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2340;p21">
              <a:extLst>
                <a:ext uri="{FF2B5EF4-FFF2-40B4-BE49-F238E27FC236}">
                  <a16:creationId xmlns:a16="http://schemas.microsoft.com/office/drawing/2014/main" id="{6B55A4C0-23EB-A1EE-721A-5EE7600DFF3B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2" name="Google Shape;12341;p21">
            <a:extLst>
              <a:ext uri="{FF2B5EF4-FFF2-40B4-BE49-F238E27FC236}">
                <a16:creationId xmlns:a16="http://schemas.microsoft.com/office/drawing/2014/main" id="{FD02A8EB-17FE-8571-C0A4-C0E086471B57}"/>
              </a:ext>
            </a:extLst>
          </p:cNvPr>
          <p:cNvGrpSpPr/>
          <p:nvPr/>
        </p:nvGrpSpPr>
        <p:grpSpPr>
          <a:xfrm>
            <a:off x="15306598" y="2938496"/>
            <a:ext cx="411156" cy="408664"/>
            <a:chOff x="5045775" y="1946400"/>
            <a:chExt cx="296950" cy="295150"/>
          </a:xfrm>
        </p:grpSpPr>
        <p:sp>
          <p:nvSpPr>
            <p:cNvPr id="103" name="Google Shape;12342;p21">
              <a:extLst>
                <a:ext uri="{FF2B5EF4-FFF2-40B4-BE49-F238E27FC236}">
                  <a16:creationId xmlns:a16="http://schemas.microsoft.com/office/drawing/2014/main" id="{AE9DA3B8-8106-07A3-6CB9-190EEF690997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2343;p21">
              <a:extLst>
                <a:ext uri="{FF2B5EF4-FFF2-40B4-BE49-F238E27FC236}">
                  <a16:creationId xmlns:a16="http://schemas.microsoft.com/office/drawing/2014/main" id="{A1BEA53E-1589-EE99-9502-22B00A9D8FA5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5" name="Google Shape;12344;p21">
            <a:extLst>
              <a:ext uri="{FF2B5EF4-FFF2-40B4-BE49-F238E27FC236}">
                <a16:creationId xmlns:a16="http://schemas.microsoft.com/office/drawing/2014/main" id="{B8FF01EF-0978-86C5-0A1C-9D1E867D3E1F}"/>
              </a:ext>
            </a:extLst>
          </p:cNvPr>
          <p:cNvGrpSpPr/>
          <p:nvPr/>
        </p:nvGrpSpPr>
        <p:grpSpPr>
          <a:xfrm>
            <a:off x="12152326" y="2949875"/>
            <a:ext cx="410084" cy="409010"/>
            <a:chOff x="3599700" y="1954475"/>
            <a:chExt cx="296175" cy="295400"/>
          </a:xfrm>
        </p:grpSpPr>
        <p:sp>
          <p:nvSpPr>
            <p:cNvPr id="106" name="Google Shape;12345;p21">
              <a:extLst>
                <a:ext uri="{FF2B5EF4-FFF2-40B4-BE49-F238E27FC236}">
                  <a16:creationId xmlns:a16="http://schemas.microsoft.com/office/drawing/2014/main" id="{B88AA15E-981D-5E0A-6970-57B5ACEA4AC3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2346;p21">
              <a:extLst>
                <a:ext uri="{FF2B5EF4-FFF2-40B4-BE49-F238E27FC236}">
                  <a16:creationId xmlns:a16="http://schemas.microsoft.com/office/drawing/2014/main" id="{AB986B13-34FA-446E-3F59-1967244062DC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2347;p21">
              <a:extLst>
                <a:ext uri="{FF2B5EF4-FFF2-40B4-BE49-F238E27FC236}">
                  <a16:creationId xmlns:a16="http://schemas.microsoft.com/office/drawing/2014/main" id="{CB1868E4-ECB3-AD55-A84B-BB2D7A0F02ED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9" name="Google Shape;12348;p21">
            <a:extLst>
              <a:ext uri="{FF2B5EF4-FFF2-40B4-BE49-F238E27FC236}">
                <a16:creationId xmlns:a16="http://schemas.microsoft.com/office/drawing/2014/main" id="{9F8A5355-BE02-D74E-4C34-DB2DBFD68EF5}"/>
              </a:ext>
            </a:extLst>
          </p:cNvPr>
          <p:cNvGrpSpPr/>
          <p:nvPr/>
        </p:nvGrpSpPr>
        <p:grpSpPr>
          <a:xfrm>
            <a:off x="8970798" y="2987409"/>
            <a:ext cx="411192" cy="310842"/>
            <a:chOff x="3962775" y="1990700"/>
            <a:chExt cx="296975" cy="224500"/>
          </a:xfrm>
        </p:grpSpPr>
        <p:sp>
          <p:nvSpPr>
            <p:cNvPr id="110" name="Google Shape;12349;p21">
              <a:extLst>
                <a:ext uri="{FF2B5EF4-FFF2-40B4-BE49-F238E27FC236}">
                  <a16:creationId xmlns:a16="http://schemas.microsoft.com/office/drawing/2014/main" id="{AF35961E-0AFC-055E-BF62-9B83B981E92B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2350;p21">
              <a:extLst>
                <a:ext uri="{FF2B5EF4-FFF2-40B4-BE49-F238E27FC236}">
                  <a16:creationId xmlns:a16="http://schemas.microsoft.com/office/drawing/2014/main" id="{7F1B85F6-F711-6A0A-3C20-8D89AA5441ED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2351;p21">
              <a:extLst>
                <a:ext uri="{FF2B5EF4-FFF2-40B4-BE49-F238E27FC236}">
                  <a16:creationId xmlns:a16="http://schemas.microsoft.com/office/drawing/2014/main" id="{715DEBFB-216B-A172-FB95-C91752D73A2A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2352;p21">
              <a:extLst>
                <a:ext uri="{FF2B5EF4-FFF2-40B4-BE49-F238E27FC236}">
                  <a16:creationId xmlns:a16="http://schemas.microsoft.com/office/drawing/2014/main" id="{B9F31246-D5DB-BFBF-8E8E-C84842F7498E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B05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4" name="Google Shape;12353;p21">
            <a:extLst>
              <a:ext uri="{FF2B5EF4-FFF2-40B4-BE49-F238E27FC236}">
                <a16:creationId xmlns:a16="http://schemas.microsoft.com/office/drawing/2014/main" id="{94F63FD9-EDE0-083B-7515-AAD17E89BB00}"/>
              </a:ext>
            </a:extLst>
          </p:cNvPr>
          <p:cNvSpPr txBox="1"/>
          <p:nvPr/>
        </p:nvSpPr>
        <p:spPr>
          <a:xfrm>
            <a:off x="12810526" y="3601410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5" name="Google Shape;12354;p21">
            <a:extLst>
              <a:ext uri="{FF2B5EF4-FFF2-40B4-BE49-F238E27FC236}">
                <a16:creationId xmlns:a16="http://schemas.microsoft.com/office/drawing/2014/main" id="{AF129D1A-97E1-FD56-5451-F84F4901BF64}"/>
              </a:ext>
            </a:extLst>
          </p:cNvPr>
          <p:cNvSpPr txBox="1"/>
          <p:nvPr/>
        </p:nvSpPr>
        <p:spPr>
          <a:xfrm>
            <a:off x="9654822" y="3601410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6" name="Google Shape;12355;p21">
            <a:extLst>
              <a:ext uri="{FF2B5EF4-FFF2-40B4-BE49-F238E27FC236}">
                <a16:creationId xmlns:a16="http://schemas.microsoft.com/office/drawing/2014/main" id="{7D6DDBC5-74F2-6227-4440-222E5EFD7127}"/>
              </a:ext>
            </a:extLst>
          </p:cNvPr>
          <p:cNvSpPr txBox="1"/>
          <p:nvPr/>
        </p:nvSpPr>
        <p:spPr>
          <a:xfrm>
            <a:off x="11252754" y="5720284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7" name="Google Shape;12356;p21">
            <a:extLst>
              <a:ext uri="{FF2B5EF4-FFF2-40B4-BE49-F238E27FC236}">
                <a16:creationId xmlns:a16="http://schemas.microsoft.com/office/drawing/2014/main" id="{19B006C2-1240-0F2B-A187-9824B4091327}"/>
              </a:ext>
            </a:extLst>
          </p:cNvPr>
          <p:cNvSpPr txBox="1"/>
          <p:nvPr/>
        </p:nvSpPr>
        <p:spPr>
          <a:xfrm>
            <a:off x="14357554" y="5694134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8" name="Google Shape;12357;p21">
            <a:extLst>
              <a:ext uri="{FF2B5EF4-FFF2-40B4-BE49-F238E27FC236}">
                <a16:creationId xmlns:a16="http://schemas.microsoft.com/office/drawing/2014/main" id="{A67063A9-EDD6-D4D9-DBB6-3BC58F4272BE}"/>
              </a:ext>
            </a:extLst>
          </p:cNvPr>
          <p:cNvSpPr txBox="1"/>
          <p:nvPr/>
        </p:nvSpPr>
        <p:spPr>
          <a:xfrm>
            <a:off x="8074754" y="5694134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9" name="Google Shape;12358;p21">
            <a:extLst>
              <a:ext uri="{FF2B5EF4-FFF2-40B4-BE49-F238E27FC236}">
                <a16:creationId xmlns:a16="http://schemas.microsoft.com/office/drawing/2014/main" id="{29AC4820-DEB3-2CF3-E443-2F85019EA15F}"/>
              </a:ext>
            </a:extLst>
          </p:cNvPr>
          <p:cNvSpPr txBox="1">
            <a:spLocks/>
          </p:cNvSpPr>
          <p:nvPr/>
        </p:nvSpPr>
        <p:spPr>
          <a:xfrm>
            <a:off x="2096700" y="68492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rgbClr val="00B050"/>
                </a:solidFill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29632815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314140" y="1001268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14457420" y="8383500"/>
            <a:ext cx="3844800" cy="1922400"/>
          </a:xfrm>
          <a:custGeom>
            <a:avLst/>
            <a:gdLst/>
            <a:ahLst/>
            <a:cxnLst/>
            <a:rect l="l" t="t" r="r" b="b"/>
            <a:pathLst>
              <a:path w="3844800" h="1922400">
                <a:moveTo>
                  <a:pt x="3844800" y="0"/>
                </a:moveTo>
                <a:lnTo>
                  <a:pt x="0" y="0"/>
                </a:lnTo>
                <a:lnTo>
                  <a:pt x="0" y="1922400"/>
                </a:lnTo>
                <a:lnTo>
                  <a:pt x="3844800" y="1922400"/>
                </a:lnTo>
                <a:lnTo>
                  <a:pt x="3844800" y="0"/>
                </a:lnTo>
                <a:close/>
              </a:path>
            </a:pathLst>
          </a:custGeom>
          <a:blipFill>
            <a:blip r:embed="rId11"/>
            <a:stretch>
              <a:fillRect t="-185" b="-185"/>
            </a:stretch>
          </a:blipFill>
        </p:spPr>
      </p:sp>
      <p:sp>
        <p:nvSpPr>
          <p:cNvPr id="14" name="Freeform 2">
            <a:extLst>
              <a:ext uri="{FF2B5EF4-FFF2-40B4-BE49-F238E27FC236}">
                <a16:creationId xmlns:a16="http://schemas.microsoft.com/office/drawing/2014/main" id="{3051F706-2344-0BE1-F12A-2E84D76BDEE4}"/>
              </a:ext>
            </a:extLst>
          </p:cNvPr>
          <p:cNvSpPr/>
          <p:nvPr/>
        </p:nvSpPr>
        <p:spPr>
          <a:xfrm>
            <a:off x="471420" y="1333500"/>
            <a:ext cx="17830800" cy="193320"/>
          </a:xfrm>
          <a:custGeom>
            <a:avLst/>
            <a:gdLst/>
            <a:ahLst/>
            <a:cxnLst/>
            <a:rect l="l" t="t" r="r" b="b"/>
            <a:pathLst>
              <a:path w="17830800" h="372600">
                <a:moveTo>
                  <a:pt x="0" y="0"/>
                </a:moveTo>
                <a:lnTo>
                  <a:pt x="17830800" y="0"/>
                </a:lnTo>
                <a:lnTo>
                  <a:pt x="17830800" y="372600"/>
                </a:lnTo>
                <a:lnTo>
                  <a:pt x="0" y="372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oogle Shape;7448;p72">
            <a:extLst>
              <a:ext uri="{FF2B5EF4-FFF2-40B4-BE49-F238E27FC236}">
                <a16:creationId xmlns:a16="http://schemas.microsoft.com/office/drawing/2014/main" id="{E3FE9DCF-9214-CE65-35D9-66C5CCC375CB}"/>
              </a:ext>
            </a:extLst>
          </p:cNvPr>
          <p:cNvGrpSpPr/>
          <p:nvPr/>
        </p:nvGrpSpPr>
        <p:grpSpPr>
          <a:xfrm>
            <a:off x="4209271" y="6658515"/>
            <a:ext cx="2205782" cy="1520674"/>
            <a:chOff x="4967783" y="2151471"/>
            <a:chExt cx="3920692" cy="2702940"/>
          </a:xfrm>
        </p:grpSpPr>
        <p:grpSp>
          <p:nvGrpSpPr>
            <p:cNvPr id="4" name="Google Shape;7449;p72">
              <a:extLst>
                <a:ext uri="{FF2B5EF4-FFF2-40B4-BE49-F238E27FC236}">
                  <a16:creationId xmlns:a16="http://schemas.microsoft.com/office/drawing/2014/main" id="{A207F611-94BA-70C5-A949-7B9AD4F11165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8" name="Google Shape;7450;p72">
                <a:extLst>
                  <a:ext uri="{FF2B5EF4-FFF2-40B4-BE49-F238E27FC236}">
                    <a16:creationId xmlns:a16="http://schemas.microsoft.com/office/drawing/2014/main" id="{A36AAEEA-A43B-F875-392C-64DD9025F353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451;p72">
                <a:extLst>
                  <a:ext uri="{FF2B5EF4-FFF2-40B4-BE49-F238E27FC236}">
                    <a16:creationId xmlns:a16="http://schemas.microsoft.com/office/drawing/2014/main" id="{91A94836-238B-4F96-63B9-81BD2081C1AC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452;p72">
                <a:extLst>
                  <a:ext uri="{FF2B5EF4-FFF2-40B4-BE49-F238E27FC236}">
                    <a16:creationId xmlns:a16="http://schemas.microsoft.com/office/drawing/2014/main" id="{CBD39F4C-D9B0-A0B2-D76E-54E43E6F4585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453;p72">
                <a:extLst>
                  <a:ext uri="{FF2B5EF4-FFF2-40B4-BE49-F238E27FC236}">
                    <a16:creationId xmlns:a16="http://schemas.microsoft.com/office/drawing/2014/main" id="{F1B5C7B7-7981-ABE9-B961-E91ECC235B9A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454;p72">
                <a:extLst>
                  <a:ext uri="{FF2B5EF4-FFF2-40B4-BE49-F238E27FC236}">
                    <a16:creationId xmlns:a16="http://schemas.microsoft.com/office/drawing/2014/main" id="{DD5032CF-DB32-BD22-0D64-427CD9FC252B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455;p72">
                <a:extLst>
                  <a:ext uri="{FF2B5EF4-FFF2-40B4-BE49-F238E27FC236}">
                    <a16:creationId xmlns:a16="http://schemas.microsoft.com/office/drawing/2014/main" id="{6BE800F7-E745-0AE7-3F07-1F273B0ED1A6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456;p72">
                <a:extLst>
                  <a:ext uri="{FF2B5EF4-FFF2-40B4-BE49-F238E27FC236}">
                    <a16:creationId xmlns:a16="http://schemas.microsoft.com/office/drawing/2014/main" id="{D0E9E11A-02ED-6D7D-4CD2-746EE73BA4C9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" name="Google Shape;7457;p72">
              <a:extLst>
                <a:ext uri="{FF2B5EF4-FFF2-40B4-BE49-F238E27FC236}">
                  <a16:creationId xmlns:a16="http://schemas.microsoft.com/office/drawing/2014/main" id="{FA434E18-78E7-F682-85F3-3D730F72B3E0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6" name="Google Shape;7458;p72">
                <a:extLst>
                  <a:ext uri="{FF2B5EF4-FFF2-40B4-BE49-F238E27FC236}">
                    <a16:creationId xmlns:a16="http://schemas.microsoft.com/office/drawing/2014/main" id="{0034F997-FF68-51FE-E6A2-E78FBD31966D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" name="Google Shape;7459;p72">
                <a:extLst>
                  <a:ext uri="{FF2B5EF4-FFF2-40B4-BE49-F238E27FC236}">
                    <a16:creationId xmlns:a16="http://schemas.microsoft.com/office/drawing/2014/main" id="{5F190EFB-9057-4B9E-EFFF-5B8EE0205260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460;p72">
                <a:extLst>
                  <a:ext uri="{FF2B5EF4-FFF2-40B4-BE49-F238E27FC236}">
                    <a16:creationId xmlns:a16="http://schemas.microsoft.com/office/drawing/2014/main" id="{9009CB32-BD9F-51FF-9194-9C2134B45068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61;p72">
                <a:extLst>
                  <a:ext uri="{FF2B5EF4-FFF2-40B4-BE49-F238E27FC236}">
                    <a16:creationId xmlns:a16="http://schemas.microsoft.com/office/drawing/2014/main" id="{3B9643C7-4628-2C81-0998-C7B308757855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62;p72">
                <a:extLst>
                  <a:ext uri="{FF2B5EF4-FFF2-40B4-BE49-F238E27FC236}">
                    <a16:creationId xmlns:a16="http://schemas.microsoft.com/office/drawing/2014/main" id="{A2B49CBD-1E94-D458-2B8E-5CDB60B25D19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5" name="Google Shape;7463;p72">
            <a:extLst>
              <a:ext uri="{FF2B5EF4-FFF2-40B4-BE49-F238E27FC236}">
                <a16:creationId xmlns:a16="http://schemas.microsoft.com/office/drawing/2014/main" id="{6B0A7686-689C-DB2C-3FDF-6F7128ED6FC8}"/>
              </a:ext>
            </a:extLst>
          </p:cNvPr>
          <p:cNvGrpSpPr/>
          <p:nvPr/>
        </p:nvGrpSpPr>
        <p:grpSpPr>
          <a:xfrm>
            <a:off x="7017087" y="2435068"/>
            <a:ext cx="3123822" cy="1417160"/>
            <a:chOff x="3530532" y="1496185"/>
            <a:chExt cx="1561911" cy="708580"/>
          </a:xfrm>
        </p:grpSpPr>
        <p:grpSp>
          <p:nvGrpSpPr>
            <p:cNvPr id="26" name="Google Shape;7464;p72">
              <a:extLst>
                <a:ext uri="{FF2B5EF4-FFF2-40B4-BE49-F238E27FC236}">
                  <a16:creationId xmlns:a16="http://schemas.microsoft.com/office/drawing/2014/main" id="{0F168B5D-8280-95D1-B4E6-D00D5A4D5021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43" name="Google Shape;7465;p72">
                <a:extLst>
                  <a:ext uri="{FF2B5EF4-FFF2-40B4-BE49-F238E27FC236}">
                    <a16:creationId xmlns:a16="http://schemas.microsoft.com/office/drawing/2014/main" id="{EADD57EA-74F7-F2E7-B78B-548F5CF93893}"/>
                  </a:ext>
                </a:extLst>
              </p:cNvPr>
              <p:cNvCxnSpPr>
                <a:endCxn id="33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7467;p72">
                <a:extLst>
                  <a:ext uri="{FF2B5EF4-FFF2-40B4-BE49-F238E27FC236}">
                    <a16:creationId xmlns:a16="http://schemas.microsoft.com/office/drawing/2014/main" id="{A1D4482B-B0C6-E1FF-7EFB-6A3F8D72977B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" name="Google Shape;7468;p72">
                <a:extLst>
                  <a:ext uri="{FF2B5EF4-FFF2-40B4-BE49-F238E27FC236}">
                    <a16:creationId xmlns:a16="http://schemas.microsoft.com/office/drawing/2014/main" id="{AA43523B-1209-8449-2F15-E0BCD27C3F7F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" name="Google Shape;7469;p72">
                <a:extLst>
                  <a:ext uri="{FF2B5EF4-FFF2-40B4-BE49-F238E27FC236}">
                    <a16:creationId xmlns:a16="http://schemas.microsoft.com/office/drawing/2014/main" id="{5A492812-1D29-57D3-E729-A6869F1D6455}"/>
                  </a:ext>
                </a:extLst>
              </p:cNvPr>
              <p:cNvCxnSpPr>
                <a:stCxn id="33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7" name="Google Shape;7470;p72">
              <a:extLst>
                <a:ext uri="{FF2B5EF4-FFF2-40B4-BE49-F238E27FC236}">
                  <a16:creationId xmlns:a16="http://schemas.microsoft.com/office/drawing/2014/main" id="{74150EBC-FC69-1E3B-0D1D-D7FECBD2D03C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41" name="Google Shape;7471;p72">
                <a:extLst>
                  <a:ext uri="{FF2B5EF4-FFF2-40B4-BE49-F238E27FC236}">
                    <a16:creationId xmlns:a16="http://schemas.microsoft.com/office/drawing/2014/main" id="{9C40CAC6-74A8-AC3E-9C91-7DC2294EB66F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2" name="Google Shape;7472;p72">
                <a:extLst>
                  <a:ext uri="{FF2B5EF4-FFF2-40B4-BE49-F238E27FC236}">
                    <a16:creationId xmlns:a16="http://schemas.microsoft.com/office/drawing/2014/main" id="{E6F1A8BF-2111-E29C-895D-244B7BF9306F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8" name="Google Shape;7473;p72">
              <a:extLst>
                <a:ext uri="{FF2B5EF4-FFF2-40B4-BE49-F238E27FC236}">
                  <a16:creationId xmlns:a16="http://schemas.microsoft.com/office/drawing/2014/main" id="{4850C84F-2ECE-3512-57DF-EE4635519302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" name="Google Shape;7474;p72">
              <a:extLst>
                <a:ext uri="{FF2B5EF4-FFF2-40B4-BE49-F238E27FC236}">
                  <a16:creationId xmlns:a16="http://schemas.microsoft.com/office/drawing/2014/main" id="{8B6FF8A2-C6AB-FFAD-C968-1750807CB231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0" name="Google Shape;7475;p72">
              <a:extLst>
                <a:ext uri="{FF2B5EF4-FFF2-40B4-BE49-F238E27FC236}">
                  <a16:creationId xmlns:a16="http://schemas.microsoft.com/office/drawing/2014/main" id="{EE0163A9-873A-D803-466B-05CF77056492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9" name="Google Shape;7476;p72">
                <a:extLst>
                  <a:ext uri="{FF2B5EF4-FFF2-40B4-BE49-F238E27FC236}">
                    <a16:creationId xmlns:a16="http://schemas.microsoft.com/office/drawing/2014/main" id="{1D7A4248-98F8-5427-7C89-3C321292DA10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" name="Google Shape;7477;p72">
                <a:extLst>
                  <a:ext uri="{FF2B5EF4-FFF2-40B4-BE49-F238E27FC236}">
                    <a16:creationId xmlns:a16="http://schemas.microsoft.com/office/drawing/2014/main" id="{1D5B37A7-6001-370A-68BE-B8BAB3967291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1" name="Google Shape;7478;p72">
              <a:extLst>
                <a:ext uri="{FF2B5EF4-FFF2-40B4-BE49-F238E27FC236}">
                  <a16:creationId xmlns:a16="http://schemas.microsoft.com/office/drawing/2014/main" id="{D4450637-E2FD-412C-1D08-C836D7166594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7" name="Google Shape;7479;p72">
                <a:extLst>
                  <a:ext uri="{FF2B5EF4-FFF2-40B4-BE49-F238E27FC236}">
                    <a16:creationId xmlns:a16="http://schemas.microsoft.com/office/drawing/2014/main" id="{7AAFF383-35A6-E3FD-C5CA-90700371CBF7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" name="Google Shape;7480;p72">
                <a:extLst>
                  <a:ext uri="{FF2B5EF4-FFF2-40B4-BE49-F238E27FC236}">
                    <a16:creationId xmlns:a16="http://schemas.microsoft.com/office/drawing/2014/main" id="{8549B8D8-3593-FAA8-C504-B5ACD3BB50A6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2" name="Google Shape;7481;p72">
              <a:extLst>
                <a:ext uri="{FF2B5EF4-FFF2-40B4-BE49-F238E27FC236}">
                  <a16:creationId xmlns:a16="http://schemas.microsoft.com/office/drawing/2014/main" id="{CD1C209B-B0D3-A8A2-B3F1-DC664733849E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" name="Google Shape;7466;p72">
              <a:extLst>
                <a:ext uri="{FF2B5EF4-FFF2-40B4-BE49-F238E27FC236}">
                  <a16:creationId xmlns:a16="http://schemas.microsoft.com/office/drawing/2014/main" id="{7F943996-293B-EC40-8467-77FEC907A249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4" name="Google Shape;7482;p72">
              <a:extLst>
                <a:ext uri="{FF2B5EF4-FFF2-40B4-BE49-F238E27FC236}">
                  <a16:creationId xmlns:a16="http://schemas.microsoft.com/office/drawing/2014/main" id="{32B925E0-7484-5778-D355-45F7AEDA8925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5" name="Google Shape;7483;p72">
                <a:extLst>
                  <a:ext uri="{FF2B5EF4-FFF2-40B4-BE49-F238E27FC236}">
                    <a16:creationId xmlns:a16="http://schemas.microsoft.com/office/drawing/2014/main" id="{611A8491-EAEF-4F72-177F-49147FC5FF54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84;p72">
                <a:extLst>
                  <a:ext uri="{FF2B5EF4-FFF2-40B4-BE49-F238E27FC236}">
                    <a16:creationId xmlns:a16="http://schemas.microsoft.com/office/drawing/2014/main" id="{80F80DF1-F647-132A-ECAE-F87E16B662C6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7" name="Google Shape;7485;p72">
            <a:extLst>
              <a:ext uri="{FF2B5EF4-FFF2-40B4-BE49-F238E27FC236}">
                <a16:creationId xmlns:a16="http://schemas.microsoft.com/office/drawing/2014/main" id="{A23364F1-0575-8A58-BD0B-52A358182473}"/>
              </a:ext>
            </a:extLst>
          </p:cNvPr>
          <p:cNvGrpSpPr/>
          <p:nvPr/>
        </p:nvGrpSpPr>
        <p:grpSpPr>
          <a:xfrm>
            <a:off x="6981126" y="4159261"/>
            <a:ext cx="3194064" cy="757298"/>
            <a:chOff x="3512551" y="2358282"/>
            <a:chExt cx="1597032" cy="378649"/>
          </a:xfrm>
        </p:grpSpPr>
        <p:grpSp>
          <p:nvGrpSpPr>
            <p:cNvPr id="48" name="Google Shape;7486;p72">
              <a:extLst>
                <a:ext uri="{FF2B5EF4-FFF2-40B4-BE49-F238E27FC236}">
                  <a16:creationId xmlns:a16="http://schemas.microsoft.com/office/drawing/2014/main" id="{15C44BF1-44A3-B64D-9DF4-359372FC8DF0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5" name="Google Shape;7487;p72">
                <a:extLst>
                  <a:ext uri="{FF2B5EF4-FFF2-40B4-BE49-F238E27FC236}">
                    <a16:creationId xmlns:a16="http://schemas.microsoft.com/office/drawing/2014/main" id="{6FBA36BC-5DAB-052F-8745-430186D4EEDB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" name="Google Shape;7488;p72">
                <a:extLst>
                  <a:ext uri="{FF2B5EF4-FFF2-40B4-BE49-F238E27FC236}">
                    <a16:creationId xmlns:a16="http://schemas.microsoft.com/office/drawing/2014/main" id="{C961860B-673C-F960-D9EC-0B9EF3433A93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7" name="Google Shape;7489;p72">
                <a:extLst>
                  <a:ext uri="{FF2B5EF4-FFF2-40B4-BE49-F238E27FC236}">
                    <a16:creationId xmlns:a16="http://schemas.microsoft.com/office/drawing/2014/main" id="{F5084CD0-C45D-C7DD-3827-8E0D32AD46C6}"/>
                  </a:ext>
                </a:extLst>
              </p:cNvPr>
              <p:cNvCxnSpPr>
                <a:stCxn id="54" idx="6"/>
                <a:endCxn id="63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9" name="Google Shape;7492;p72">
              <a:extLst>
                <a:ext uri="{FF2B5EF4-FFF2-40B4-BE49-F238E27FC236}">
                  <a16:creationId xmlns:a16="http://schemas.microsoft.com/office/drawing/2014/main" id="{EC90DEB2-E746-BE88-E1D0-E231B9CF326E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62" name="Google Shape;7493;p72">
                <a:extLst>
                  <a:ext uri="{FF2B5EF4-FFF2-40B4-BE49-F238E27FC236}">
                    <a16:creationId xmlns:a16="http://schemas.microsoft.com/office/drawing/2014/main" id="{D0E99891-A202-61C4-86AB-D9D7197D543E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3" name="Google Shape;7491;p72">
                <a:extLst>
                  <a:ext uri="{FF2B5EF4-FFF2-40B4-BE49-F238E27FC236}">
                    <a16:creationId xmlns:a16="http://schemas.microsoft.com/office/drawing/2014/main" id="{2944B160-65F3-79C5-26CD-47DBDD3DB4A3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494;p72">
                <a:extLst>
                  <a:ext uri="{FF2B5EF4-FFF2-40B4-BE49-F238E27FC236}">
                    <a16:creationId xmlns:a16="http://schemas.microsoft.com/office/drawing/2014/main" id="{E66D7DB1-C947-00AA-E544-121751DA7321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0" name="Google Shape;7495;p72">
              <a:extLst>
                <a:ext uri="{FF2B5EF4-FFF2-40B4-BE49-F238E27FC236}">
                  <a16:creationId xmlns:a16="http://schemas.microsoft.com/office/drawing/2014/main" id="{996459B5-6A12-4121-9197-236CF8E0F296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9" name="Google Shape;7496;p72">
                <a:extLst>
                  <a:ext uri="{FF2B5EF4-FFF2-40B4-BE49-F238E27FC236}">
                    <a16:creationId xmlns:a16="http://schemas.microsoft.com/office/drawing/2014/main" id="{2B35043D-3373-8668-20E2-6250B6824D7B}"/>
                  </a:ext>
                </a:extLst>
              </p:cNvPr>
              <p:cNvCxnSpPr>
                <a:stCxn id="61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0" name="Google Shape;7498;p72">
                <a:extLst>
                  <a:ext uri="{FF2B5EF4-FFF2-40B4-BE49-F238E27FC236}">
                    <a16:creationId xmlns:a16="http://schemas.microsoft.com/office/drawing/2014/main" id="{3E54E31E-5413-B518-9A8D-47723BCBF73C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497;p72">
                <a:extLst>
                  <a:ext uri="{FF2B5EF4-FFF2-40B4-BE49-F238E27FC236}">
                    <a16:creationId xmlns:a16="http://schemas.microsoft.com/office/drawing/2014/main" id="{66EB089A-34BC-7B3F-1964-2F3E110B69C2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1" name="Google Shape;7499;p72">
              <a:extLst>
                <a:ext uri="{FF2B5EF4-FFF2-40B4-BE49-F238E27FC236}">
                  <a16:creationId xmlns:a16="http://schemas.microsoft.com/office/drawing/2014/main" id="{1DF4C3F8-545F-11C2-A5B7-9B659C5C1C9F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6" name="Google Shape;7500;p72">
                <a:extLst>
                  <a:ext uri="{FF2B5EF4-FFF2-40B4-BE49-F238E27FC236}">
                    <a16:creationId xmlns:a16="http://schemas.microsoft.com/office/drawing/2014/main" id="{34AA363C-2112-FE89-0C05-11E6E7257C94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7" name="Google Shape;7501;p72">
                <a:extLst>
                  <a:ext uri="{FF2B5EF4-FFF2-40B4-BE49-F238E27FC236}">
                    <a16:creationId xmlns:a16="http://schemas.microsoft.com/office/drawing/2014/main" id="{01CCA564-1AAA-EA4F-0229-B4AC536CA146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502;p72">
                <a:extLst>
                  <a:ext uri="{FF2B5EF4-FFF2-40B4-BE49-F238E27FC236}">
                    <a16:creationId xmlns:a16="http://schemas.microsoft.com/office/drawing/2014/main" id="{653D4391-C68D-2016-4367-5F69EC44B225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2" name="Google Shape;7503;p72">
              <a:extLst>
                <a:ext uri="{FF2B5EF4-FFF2-40B4-BE49-F238E27FC236}">
                  <a16:creationId xmlns:a16="http://schemas.microsoft.com/office/drawing/2014/main" id="{A071D4B5-C3AB-A7CC-B95D-96258AEC7489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53" name="Google Shape;7504;p72">
                <a:extLst>
                  <a:ext uri="{FF2B5EF4-FFF2-40B4-BE49-F238E27FC236}">
                    <a16:creationId xmlns:a16="http://schemas.microsoft.com/office/drawing/2014/main" id="{37D7F3DE-4778-4B28-DF52-29893205CF81}"/>
                  </a:ext>
                </a:extLst>
              </p:cNvPr>
              <p:cNvCxnSpPr>
                <a:stCxn id="5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4" name="Google Shape;7490;p72">
                <a:extLst>
                  <a:ext uri="{FF2B5EF4-FFF2-40B4-BE49-F238E27FC236}">
                    <a16:creationId xmlns:a16="http://schemas.microsoft.com/office/drawing/2014/main" id="{4ED8ED7F-8AAA-A7C4-E2F2-963435E3DB25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505;p72">
                <a:extLst>
                  <a:ext uri="{FF2B5EF4-FFF2-40B4-BE49-F238E27FC236}">
                    <a16:creationId xmlns:a16="http://schemas.microsoft.com/office/drawing/2014/main" id="{EE001FEA-E1E7-E7A3-DB04-E2DBAA19577A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8" name="Google Shape;7506;p72">
            <a:extLst>
              <a:ext uri="{FF2B5EF4-FFF2-40B4-BE49-F238E27FC236}">
                <a16:creationId xmlns:a16="http://schemas.microsoft.com/office/drawing/2014/main" id="{AA2B415D-A4DA-F7C2-362B-AA17EAEC378A}"/>
              </a:ext>
            </a:extLst>
          </p:cNvPr>
          <p:cNvGrpSpPr/>
          <p:nvPr/>
        </p:nvGrpSpPr>
        <p:grpSpPr>
          <a:xfrm>
            <a:off x="13701291" y="1806856"/>
            <a:ext cx="3119618" cy="1445220"/>
            <a:chOff x="634175" y="2986275"/>
            <a:chExt cx="3147949" cy="1458344"/>
          </a:xfrm>
        </p:grpSpPr>
        <p:cxnSp>
          <p:nvCxnSpPr>
            <p:cNvPr id="69" name="Google Shape;7507;p72">
              <a:extLst>
                <a:ext uri="{FF2B5EF4-FFF2-40B4-BE49-F238E27FC236}">
                  <a16:creationId xmlns:a16="http://schemas.microsoft.com/office/drawing/2014/main" id="{A72901FC-ED90-D55E-BCCE-F5C1D7C342BE}"/>
                </a:ext>
              </a:extLst>
            </p:cNvPr>
            <p:cNvCxnSpPr>
              <a:stCxn id="75" idx="4"/>
              <a:endCxn id="77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" name="Google Shape;7510;p72">
              <a:extLst>
                <a:ext uri="{FF2B5EF4-FFF2-40B4-BE49-F238E27FC236}">
                  <a16:creationId xmlns:a16="http://schemas.microsoft.com/office/drawing/2014/main" id="{1C9C6EF2-8326-C76F-2760-B2DA488266F3}"/>
                </a:ext>
              </a:extLst>
            </p:cNvPr>
            <p:cNvCxnSpPr>
              <a:stCxn id="77" idx="0"/>
              <a:endCxn id="74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1" name="Google Shape;7512;p72">
              <a:extLst>
                <a:ext uri="{FF2B5EF4-FFF2-40B4-BE49-F238E27FC236}">
                  <a16:creationId xmlns:a16="http://schemas.microsoft.com/office/drawing/2014/main" id="{41CF1720-F6B3-BD0F-15E2-BFD5AF2FDA89}"/>
                </a:ext>
              </a:extLst>
            </p:cNvPr>
            <p:cNvCxnSpPr>
              <a:stCxn id="74" idx="4"/>
              <a:endCxn id="76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2" name="Google Shape;7514;p72">
              <a:extLst>
                <a:ext uri="{FF2B5EF4-FFF2-40B4-BE49-F238E27FC236}">
                  <a16:creationId xmlns:a16="http://schemas.microsoft.com/office/drawing/2014/main" id="{9EFD6025-7783-A7F8-2C3D-0CD02D0C3593}"/>
                </a:ext>
              </a:extLst>
            </p:cNvPr>
            <p:cNvCxnSpPr>
              <a:stCxn id="76" idx="0"/>
              <a:endCxn id="73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3" name="Google Shape;7515;p72">
              <a:extLst>
                <a:ext uri="{FF2B5EF4-FFF2-40B4-BE49-F238E27FC236}">
                  <a16:creationId xmlns:a16="http://schemas.microsoft.com/office/drawing/2014/main" id="{91A95E40-3221-25F8-EB79-BC7DD571FB24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511;p72">
              <a:extLst>
                <a:ext uri="{FF2B5EF4-FFF2-40B4-BE49-F238E27FC236}">
                  <a16:creationId xmlns:a16="http://schemas.microsoft.com/office/drawing/2014/main" id="{3206F29A-D0FB-90B4-34E3-165EB30593D7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08;p72">
              <a:extLst>
                <a:ext uri="{FF2B5EF4-FFF2-40B4-BE49-F238E27FC236}">
                  <a16:creationId xmlns:a16="http://schemas.microsoft.com/office/drawing/2014/main" id="{EB93B516-CA5D-E229-742D-778B1495C02E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513;p72">
              <a:extLst>
                <a:ext uri="{FF2B5EF4-FFF2-40B4-BE49-F238E27FC236}">
                  <a16:creationId xmlns:a16="http://schemas.microsoft.com/office/drawing/2014/main" id="{74A52219-96E2-9718-400E-EC94F1B284A6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509;p72">
              <a:extLst>
                <a:ext uri="{FF2B5EF4-FFF2-40B4-BE49-F238E27FC236}">
                  <a16:creationId xmlns:a16="http://schemas.microsoft.com/office/drawing/2014/main" id="{B1C90A46-675D-5707-3B5B-F538DCF113B0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8" name="Google Shape;7516;p72">
            <a:extLst>
              <a:ext uri="{FF2B5EF4-FFF2-40B4-BE49-F238E27FC236}">
                <a16:creationId xmlns:a16="http://schemas.microsoft.com/office/drawing/2014/main" id="{B805BE4D-A56A-D093-931E-BFF91F9890FE}"/>
              </a:ext>
            </a:extLst>
          </p:cNvPr>
          <p:cNvGrpSpPr/>
          <p:nvPr/>
        </p:nvGrpSpPr>
        <p:grpSpPr>
          <a:xfrm>
            <a:off x="7008871" y="5226671"/>
            <a:ext cx="3141438" cy="588246"/>
            <a:chOff x="998425" y="1182125"/>
            <a:chExt cx="1065400" cy="199500"/>
          </a:xfrm>
        </p:grpSpPr>
        <p:sp>
          <p:nvSpPr>
            <p:cNvPr id="79" name="Google Shape;7517;p72">
              <a:extLst>
                <a:ext uri="{FF2B5EF4-FFF2-40B4-BE49-F238E27FC236}">
                  <a16:creationId xmlns:a16="http://schemas.microsoft.com/office/drawing/2014/main" id="{4700F1CC-F9C1-7744-FDC7-4E7EBAB589CE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7518;p72">
              <a:extLst>
                <a:ext uri="{FF2B5EF4-FFF2-40B4-BE49-F238E27FC236}">
                  <a16:creationId xmlns:a16="http://schemas.microsoft.com/office/drawing/2014/main" id="{E9179671-4DCB-C053-C535-2C1B4B586FCF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7519;p72">
              <a:extLst>
                <a:ext uri="{FF2B5EF4-FFF2-40B4-BE49-F238E27FC236}">
                  <a16:creationId xmlns:a16="http://schemas.microsoft.com/office/drawing/2014/main" id="{93465E1F-9326-CA6F-D971-CE7059BC92A2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7520;p72">
              <a:extLst>
                <a:ext uri="{FF2B5EF4-FFF2-40B4-BE49-F238E27FC236}">
                  <a16:creationId xmlns:a16="http://schemas.microsoft.com/office/drawing/2014/main" id="{C877E62A-A2D2-5321-6DB9-12C347307B7E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7521;p72">
              <a:extLst>
                <a:ext uri="{FF2B5EF4-FFF2-40B4-BE49-F238E27FC236}">
                  <a16:creationId xmlns:a16="http://schemas.microsoft.com/office/drawing/2014/main" id="{2B63EE05-4810-1522-EF07-D6111CE1D67A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" name="Google Shape;7522;p72">
            <a:extLst>
              <a:ext uri="{FF2B5EF4-FFF2-40B4-BE49-F238E27FC236}">
                <a16:creationId xmlns:a16="http://schemas.microsoft.com/office/drawing/2014/main" id="{62398FF9-4033-C4C4-B6E2-0AFF40443769}"/>
              </a:ext>
            </a:extLst>
          </p:cNvPr>
          <p:cNvGrpSpPr/>
          <p:nvPr/>
        </p:nvGrpSpPr>
        <p:grpSpPr>
          <a:xfrm>
            <a:off x="13695382" y="3461645"/>
            <a:ext cx="3131432" cy="733458"/>
            <a:chOff x="1247650" y="2075423"/>
            <a:chExt cx="6648477" cy="1557238"/>
          </a:xfrm>
        </p:grpSpPr>
        <p:sp>
          <p:nvSpPr>
            <p:cNvPr id="85" name="Google Shape;7523;p72">
              <a:extLst>
                <a:ext uri="{FF2B5EF4-FFF2-40B4-BE49-F238E27FC236}">
                  <a16:creationId xmlns:a16="http://schemas.microsoft.com/office/drawing/2014/main" id="{919846C4-8009-5D2B-9CC8-809C8F5CCA0C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7524;p72">
              <a:extLst>
                <a:ext uri="{FF2B5EF4-FFF2-40B4-BE49-F238E27FC236}">
                  <a16:creationId xmlns:a16="http://schemas.microsoft.com/office/drawing/2014/main" id="{07C212E2-35BD-E190-246B-93BD65F34504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7525;p72">
              <a:extLst>
                <a:ext uri="{FF2B5EF4-FFF2-40B4-BE49-F238E27FC236}">
                  <a16:creationId xmlns:a16="http://schemas.microsoft.com/office/drawing/2014/main" id="{F3E2EE2C-4D55-87BF-5630-E525B22876A1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" name="Google Shape;7526;p72">
              <a:extLst>
                <a:ext uri="{FF2B5EF4-FFF2-40B4-BE49-F238E27FC236}">
                  <a16:creationId xmlns:a16="http://schemas.microsoft.com/office/drawing/2014/main" id="{BCACCAF0-B309-A8A7-FB4D-1A316602EC27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9" name="Google Shape;7527;p72">
              <a:extLst>
                <a:ext uri="{FF2B5EF4-FFF2-40B4-BE49-F238E27FC236}">
                  <a16:creationId xmlns:a16="http://schemas.microsoft.com/office/drawing/2014/main" id="{BD433F64-709D-1473-08BE-DB0537148FF9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0" name="Google Shape;7528;p72">
              <a:extLst>
                <a:ext uri="{FF2B5EF4-FFF2-40B4-BE49-F238E27FC236}">
                  <a16:creationId xmlns:a16="http://schemas.microsoft.com/office/drawing/2014/main" id="{1E42EED8-C8D1-BABF-8292-2A142F985499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1" name="Google Shape;7529;p72">
            <a:extLst>
              <a:ext uri="{FF2B5EF4-FFF2-40B4-BE49-F238E27FC236}">
                <a16:creationId xmlns:a16="http://schemas.microsoft.com/office/drawing/2014/main" id="{1F8A257A-8CF0-8298-1411-E5BB6FE2C2CF}"/>
              </a:ext>
            </a:extLst>
          </p:cNvPr>
          <p:cNvGrpSpPr/>
          <p:nvPr/>
        </p:nvGrpSpPr>
        <p:grpSpPr>
          <a:xfrm>
            <a:off x="13664007" y="5759274"/>
            <a:ext cx="3194122" cy="1326880"/>
            <a:chOff x="6796238" y="3158297"/>
            <a:chExt cx="1630319" cy="677257"/>
          </a:xfrm>
        </p:grpSpPr>
        <p:cxnSp>
          <p:nvCxnSpPr>
            <p:cNvPr id="92" name="Google Shape;7530;p72">
              <a:extLst>
                <a:ext uri="{FF2B5EF4-FFF2-40B4-BE49-F238E27FC236}">
                  <a16:creationId xmlns:a16="http://schemas.microsoft.com/office/drawing/2014/main" id="{F0CB9123-8EC8-F1C5-3AFE-EDC73A865949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3" name="Google Shape;7531;p72">
              <a:extLst>
                <a:ext uri="{FF2B5EF4-FFF2-40B4-BE49-F238E27FC236}">
                  <a16:creationId xmlns:a16="http://schemas.microsoft.com/office/drawing/2014/main" id="{AF3887C8-AC9F-2D55-13AF-4B31C77217A0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4" name="Google Shape;7532;p72">
              <a:extLst>
                <a:ext uri="{FF2B5EF4-FFF2-40B4-BE49-F238E27FC236}">
                  <a16:creationId xmlns:a16="http://schemas.microsoft.com/office/drawing/2014/main" id="{95FBDD1B-94E2-A87F-F5D8-68824DF13123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5" name="Google Shape;7533;p72">
              <a:extLst>
                <a:ext uri="{FF2B5EF4-FFF2-40B4-BE49-F238E27FC236}">
                  <a16:creationId xmlns:a16="http://schemas.microsoft.com/office/drawing/2014/main" id="{37DA967B-E3B3-0ADA-6FA6-1BB98F1BE07D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6" name="Google Shape;7534;p72">
              <a:extLst>
                <a:ext uri="{FF2B5EF4-FFF2-40B4-BE49-F238E27FC236}">
                  <a16:creationId xmlns:a16="http://schemas.microsoft.com/office/drawing/2014/main" id="{C2EC8B52-AA90-02A1-E6AA-1D6949B0949D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7" name="Google Shape;7535;p72">
                <a:extLst>
                  <a:ext uri="{FF2B5EF4-FFF2-40B4-BE49-F238E27FC236}">
                    <a16:creationId xmlns:a16="http://schemas.microsoft.com/office/drawing/2014/main" id="{253468C6-C26D-931C-D809-72C3850D11F6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536;p72">
                <a:extLst>
                  <a:ext uri="{FF2B5EF4-FFF2-40B4-BE49-F238E27FC236}">
                    <a16:creationId xmlns:a16="http://schemas.microsoft.com/office/drawing/2014/main" id="{CEA50A2A-58FD-F797-122E-9A5B58D8396F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537;p72">
                <a:extLst>
                  <a:ext uri="{FF2B5EF4-FFF2-40B4-BE49-F238E27FC236}">
                    <a16:creationId xmlns:a16="http://schemas.microsoft.com/office/drawing/2014/main" id="{CD562B0D-54BE-18D9-024C-06B6AA2DF6BC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0" name="Google Shape;7538;p72">
            <a:extLst>
              <a:ext uri="{FF2B5EF4-FFF2-40B4-BE49-F238E27FC236}">
                <a16:creationId xmlns:a16="http://schemas.microsoft.com/office/drawing/2014/main" id="{EBAFE0B8-AED1-89E7-305D-5E4E4BA27752}"/>
              </a:ext>
            </a:extLst>
          </p:cNvPr>
          <p:cNvGrpSpPr/>
          <p:nvPr/>
        </p:nvGrpSpPr>
        <p:grpSpPr>
          <a:xfrm>
            <a:off x="10706282" y="1802059"/>
            <a:ext cx="2737212" cy="3187610"/>
            <a:chOff x="1839112" y="2209163"/>
            <a:chExt cx="1918159" cy="2233784"/>
          </a:xfrm>
        </p:grpSpPr>
        <p:sp>
          <p:nvSpPr>
            <p:cNvPr id="101" name="Google Shape;7539;p72">
              <a:extLst>
                <a:ext uri="{FF2B5EF4-FFF2-40B4-BE49-F238E27FC236}">
                  <a16:creationId xmlns:a16="http://schemas.microsoft.com/office/drawing/2014/main" id="{ED21072C-AA44-8223-9373-BAFF9A7E9B21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" name="Google Shape;7540;p72">
              <a:extLst>
                <a:ext uri="{FF2B5EF4-FFF2-40B4-BE49-F238E27FC236}">
                  <a16:creationId xmlns:a16="http://schemas.microsoft.com/office/drawing/2014/main" id="{012DC09E-64BC-85A6-AE5B-1BF2AE0D3421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3" name="Google Shape;7541;p72">
              <a:extLst>
                <a:ext uri="{FF2B5EF4-FFF2-40B4-BE49-F238E27FC236}">
                  <a16:creationId xmlns:a16="http://schemas.microsoft.com/office/drawing/2014/main" id="{999D70BA-D836-0624-67AA-3DCBB73188FE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4" name="Google Shape;7542;p72">
              <a:extLst>
                <a:ext uri="{FF2B5EF4-FFF2-40B4-BE49-F238E27FC236}">
                  <a16:creationId xmlns:a16="http://schemas.microsoft.com/office/drawing/2014/main" id="{C1B6F07E-0F15-5252-316F-84A7F32E2B46}"/>
                </a:ext>
              </a:extLst>
            </p:cNvPr>
            <p:cNvCxnSpPr>
              <a:stCxn id="101" idx="6"/>
              <a:endCxn id="102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7543;p72">
              <a:extLst>
                <a:ext uri="{FF2B5EF4-FFF2-40B4-BE49-F238E27FC236}">
                  <a16:creationId xmlns:a16="http://schemas.microsoft.com/office/drawing/2014/main" id="{F85C4FF7-4FFB-353E-6C30-7E7A68682149}"/>
                </a:ext>
              </a:extLst>
            </p:cNvPr>
            <p:cNvCxnSpPr>
              <a:stCxn id="102" idx="4"/>
              <a:endCxn id="108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7545;p72">
              <a:extLst>
                <a:ext uri="{FF2B5EF4-FFF2-40B4-BE49-F238E27FC236}">
                  <a16:creationId xmlns:a16="http://schemas.microsoft.com/office/drawing/2014/main" id="{D8F70AAE-835C-20BE-8BF0-F91B76F48FB1}"/>
                </a:ext>
              </a:extLst>
            </p:cNvPr>
            <p:cNvCxnSpPr>
              <a:stCxn id="108" idx="6"/>
              <a:endCxn id="103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7546;p72">
              <a:extLst>
                <a:ext uri="{FF2B5EF4-FFF2-40B4-BE49-F238E27FC236}">
                  <a16:creationId xmlns:a16="http://schemas.microsoft.com/office/drawing/2014/main" id="{89068DB5-C190-846B-C939-CF90A0D42709}"/>
                </a:ext>
              </a:extLst>
            </p:cNvPr>
            <p:cNvCxnSpPr>
              <a:stCxn id="103" idx="4"/>
              <a:endCxn id="109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8" name="Google Shape;7544;p72">
              <a:extLst>
                <a:ext uri="{FF2B5EF4-FFF2-40B4-BE49-F238E27FC236}">
                  <a16:creationId xmlns:a16="http://schemas.microsoft.com/office/drawing/2014/main" id="{A820758F-074A-530D-46F6-9D0A29F0C244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" name="Google Shape;7547;p72">
              <a:extLst>
                <a:ext uri="{FF2B5EF4-FFF2-40B4-BE49-F238E27FC236}">
                  <a16:creationId xmlns:a16="http://schemas.microsoft.com/office/drawing/2014/main" id="{12D1CB12-2710-CF6A-EC8E-6E23A2381727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0" name="Google Shape;7548;p72">
              <a:extLst>
                <a:ext uri="{FF2B5EF4-FFF2-40B4-BE49-F238E27FC236}">
                  <a16:creationId xmlns:a16="http://schemas.microsoft.com/office/drawing/2014/main" id="{7F352615-FE91-066F-9664-921D9FBEE207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11" name="Google Shape;7549;p72">
              <a:extLst>
                <a:ext uri="{FF2B5EF4-FFF2-40B4-BE49-F238E27FC236}">
                  <a16:creationId xmlns:a16="http://schemas.microsoft.com/office/drawing/2014/main" id="{9AF24613-6652-CAE8-5AB8-57A231074BED}"/>
                </a:ext>
              </a:extLst>
            </p:cNvPr>
            <p:cNvCxnSpPr>
              <a:endCxn id="110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2" name="Google Shape;7550;p72">
            <a:extLst>
              <a:ext uri="{FF2B5EF4-FFF2-40B4-BE49-F238E27FC236}">
                <a16:creationId xmlns:a16="http://schemas.microsoft.com/office/drawing/2014/main" id="{F1D2C2C1-BB34-6F01-AF29-E19EF8488058}"/>
              </a:ext>
            </a:extLst>
          </p:cNvPr>
          <p:cNvGrpSpPr/>
          <p:nvPr/>
        </p:nvGrpSpPr>
        <p:grpSpPr>
          <a:xfrm>
            <a:off x="6971028" y="1814530"/>
            <a:ext cx="3275936" cy="309884"/>
            <a:chOff x="238125" y="2506075"/>
            <a:chExt cx="7115411" cy="673075"/>
          </a:xfrm>
        </p:grpSpPr>
        <p:sp>
          <p:nvSpPr>
            <p:cNvPr id="113" name="Google Shape;7551;p72">
              <a:extLst>
                <a:ext uri="{FF2B5EF4-FFF2-40B4-BE49-F238E27FC236}">
                  <a16:creationId xmlns:a16="http://schemas.microsoft.com/office/drawing/2014/main" id="{B4FFB5C1-3494-80B5-70A8-60BD5C81F27C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552;p72">
              <a:extLst>
                <a:ext uri="{FF2B5EF4-FFF2-40B4-BE49-F238E27FC236}">
                  <a16:creationId xmlns:a16="http://schemas.microsoft.com/office/drawing/2014/main" id="{418EFFA8-F7A4-A50F-32A3-5C89332105C1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553;p72">
              <a:extLst>
                <a:ext uri="{FF2B5EF4-FFF2-40B4-BE49-F238E27FC236}">
                  <a16:creationId xmlns:a16="http://schemas.microsoft.com/office/drawing/2014/main" id="{4453F4F2-1AB2-B49F-2CA1-DAC2EAAA4F27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554;p72">
              <a:extLst>
                <a:ext uri="{FF2B5EF4-FFF2-40B4-BE49-F238E27FC236}">
                  <a16:creationId xmlns:a16="http://schemas.microsoft.com/office/drawing/2014/main" id="{0898D808-1362-A726-A555-70DE63B720C7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7555;p72">
              <a:extLst>
                <a:ext uri="{FF2B5EF4-FFF2-40B4-BE49-F238E27FC236}">
                  <a16:creationId xmlns:a16="http://schemas.microsoft.com/office/drawing/2014/main" id="{31B32517-45FF-668D-DF81-E65EE3F7D980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8" name="Google Shape;7556;p72">
            <a:extLst>
              <a:ext uri="{FF2B5EF4-FFF2-40B4-BE49-F238E27FC236}">
                <a16:creationId xmlns:a16="http://schemas.microsoft.com/office/drawing/2014/main" id="{97FF0EF4-5D1D-83AA-1DF5-2731078C0C8E}"/>
              </a:ext>
            </a:extLst>
          </p:cNvPr>
          <p:cNvGrpSpPr/>
          <p:nvPr/>
        </p:nvGrpSpPr>
        <p:grpSpPr>
          <a:xfrm>
            <a:off x="1448398" y="2457727"/>
            <a:ext cx="4953524" cy="183486"/>
            <a:chOff x="1464850" y="436376"/>
            <a:chExt cx="6001362" cy="222300"/>
          </a:xfrm>
        </p:grpSpPr>
        <p:sp>
          <p:nvSpPr>
            <p:cNvPr id="119" name="Google Shape;7557;p72">
              <a:extLst>
                <a:ext uri="{FF2B5EF4-FFF2-40B4-BE49-F238E27FC236}">
                  <a16:creationId xmlns:a16="http://schemas.microsoft.com/office/drawing/2014/main" id="{343E882F-EE5F-0585-5E12-9730696FB5DC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7558;p72">
              <a:extLst>
                <a:ext uri="{FF2B5EF4-FFF2-40B4-BE49-F238E27FC236}">
                  <a16:creationId xmlns:a16="http://schemas.microsoft.com/office/drawing/2014/main" id="{9656BF2C-2066-861F-77F9-7CD28E071D44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7559;p72">
              <a:extLst>
                <a:ext uri="{FF2B5EF4-FFF2-40B4-BE49-F238E27FC236}">
                  <a16:creationId xmlns:a16="http://schemas.microsoft.com/office/drawing/2014/main" id="{277698B5-1347-F343-806D-35267E8B8660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2" name="Google Shape;7560;p72">
              <a:extLst>
                <a:ext uri="{FF2B5EF4-FFF2-40B4-BE49-F238E27FC236}">
                  <a16:creationId xmlns:a16="http://schemas.microsoft.com/office/drawing/2014/main" id="{2D1659BB-20AD-861E-03DB-BF82F540E512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3" name="Google Shape;7561;p72">
              <a:extLst>
                <a:ext uri="{FF2B5EF4-FFF2-40B4-BE49-F238E27FC236}">
                  <a16:creationId xmlns:a16="http://schemas.microsoft.com/office/drawing/2014/main" id="{71ADF7AB-4CD1-EB06-5B32-4D63BB3E8B17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24" name="Google Shape;7562;p72">
              <a:extLst>
                <a:ext uri="{FF2B5EF4-FFF2-40B4-BE49-F238E27FC236}">
                  <a16:creationId xmlns:a16="http://schemas.microsoft.com/office/drawing/2014/main" id="{32875ECA-3BC2-A380-A9A6-9AFE5D2F0D8B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" name="Google Shape;7563;p72">
              <a:extLst>
                <a:ext uri="{FF2B5EF4-FFF2-40B4-BE49-F238E27FC236}">
                  <a16:creationId xmlns:a16="http://schemas.microsoft.com/office/drawing/2014/main" id="{578CC33A-21BF-1E7C-2AE9-B8BBE45D69CD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6" name="Google Shape;7564;p72">
              <a:extLst>
                <a:ext uri="{FF2B5EF4-FFF2-40B4-BE49-F238E27FC236}">
                  <a16:creationId xmlns:a16="http://schemas.microsoft.com/office/drawing/2014/main" id="{31E8F4BB-39A8-08CC-7815-B03CF8D80859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" name="Google Shape;7565;p72">
              <a:extLst>
                <a:ext uri="{FF2B5EF4-FFF2-40B4-BE49-F238E27FC236}">
                  <a16:creationId xmlns:a16="http://schemas.microsoft.com/office/drawing/2014/main" id="{3E50C06C-5E37-4994-C087-9F8A277D9455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8" name="Google Shape;7566;p72">
            <a:extLst>
              <a:ext uri="{FF2B5EF4-FFF2-40B4-BE49-F238E27FC236}">
                <a16:creationId xmlns:a16="http://schemas.microsoft.com/office/drawing/2014/main" id="{3AB7B5B4-68F2-4674-F046-6A5DC2371E40}"/>
              </a:ext>
            </a:extLst>
          </p:cNvPr>
          <p:cNvGrpSpPr/>
          <p:nvPr/>
        </p:nvGrpSpPr>
        <p:grpSpPr>
          <a:xfrm>
            <a:off x="1420932" y="4928657"/>
            <a:ext cx="2905420" cy="1303846"/>
            <a:chOff x="803162" y="2667727"/>
            <a:chExt cx="1411906" cy="633611"/>
          </a:xfrm>
        </p:grpSpPr>
        <p:cxnSp>
          <p:nvCxnSpPr>
            <p:cNvPr id="129" name="Google Shape;7567;p72">
              <a:extLst>
                <a:ext uri="{FF2B5EF4-FFF2-40B4-BE49-F238E27FC236}">
                  <a16:creationId xmlns:a16="http://schemas.microsoft.com/office/drawing/2014/main" id="{63497865-7478-6E7D-F95B-3EFFB86F92A3}"/>
                </a:ext>
              </a:extLst>
            </p:cNvPr>
            <p:cNvCxnSpPr>
              <a:stCxn id="141" idx="2"/>
              <a:endCxn id="13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0;p72">
              <a:extLst>
                <a:ext uri="{FF2B5EF4-FFF2-40B4-BE49-F238E27FC236}">
                  <a16:creationId xmlns:a16="http://schemas.microsoft.com/office/drawing/2014/main" id="{3BCEC907-5D66-5199-2DB1-541AC519BA97}"/>
                </a:ext>
              </a:extLst>
            </p:cNvPr>
            <p:cNvCxnSpPr>
              <a:stCxn id="140" idx="0"/>
              <a:endCxn id="141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1" name="Google Shape;7572;p72">
              <a:extLst>
                <a:ext uri="{FF2B5EF4-FFF2-40B4-BE49-F238E27FC236}">
                  <a16:creationId xmlns:a16="http://schemas.microsoft.com/office/drawing/2014/main" id="{31E43ABB-85E8-8553-F6C0-B8F4418AE3C3}"/>
                </a:ext>
              </a:extLst>
            </p:cNvPr>
            <p:cNvCxnSpPr>
              <a:stCxn id="140" idx="2"/>
              <a:endCxn id="136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2" name="Google Shape;7574;p72">
              <a:extLst>
                <a:ext uri="{FF2B5EF4-FFF2-40B4-BE49-F238E27FC236}">
                  <a16:creationId xmlns:a16="http://schemas.microsoft.com/office/drawing/2014/main" id="{8FE82A54-08E0-7819-712F-E86B095D84F6}"/>
                </a:ext>
              </a:extLst>
            </p:cNvPr>
            <p:cNvCxnSpPr>
              <a:stCxn id="135" idx="0"/>
              <a:endCxn id="140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" name="Google Shape;7576;p72">
              <a:extLst>
                <a:ext uri="{FF2B5EF4-FFF2-40B4-BE49-F238E27FC236}">
                  <a16:creationId xmlns:a16="http://schemas.microsoft.com/office/drawing/2014/main" id="{A072FD99-AEA1-E4CB-E526-11E4630A6FAB}"/>
                </a:ext>
              </a:extLst>
            </p:cNvPr>
            <p:cNvCxnSpPr>
              <a:stCxn id="139" idx="2"/>
              <a:endCxn id="138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4" name="Google Shape;7578;p72">
              <a:extLst>
                <a:ext uri="{FF2B5EF4-FFF2-40B4-BE49-F238E27FC236}">
                  <a16:creationId xmlns:a16="http://schemas.microsoft.com/office/drawing/2014/main" id="{2270ED2A-5168-C15A-B506-AE20AC274D90}"/>
                </a:ext>
              </a:extLst>
            </p:cNvPr>
            <p:cNvCxnSpPr>
              <a:stCxn id="137" idx="0"/>
              <a:endCxn id="13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5" name="Google Shape;7575;p72">
              <a:extLst>
                <a:ext uri="{FF2B5EF4-FFF2-40B4-BE49-F238E27FC236}">
                  <a16:creationId xmlns:a16="http://schemas.microsoft.com/office/drawing/2014/main" id="{D9A98B5A-B48C-F9AB-D187-FCD26218EB55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6" name="Google Shape;7573;p72">
              <a:extLst>
                <a:ext uri="{FF2B5EF4-FFF2-40B4-BE49-F238E27FC236}">
                  <a16:creationId xmlns:a16="http://schemas.microsoft.com/office/drawing/2014/main" id="{4FB6381D-7C74-A014-58EB-8B13F7327D85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7" name="Google Shape;7579;p72">
              <a:extLst>
                <a:ext uri="{FF2B5EF4-FFF2-40B4-BE49-F238E27FC236}">
                  <a16:creationId xmlns:a16="http://schemas.microsoft.com/office/drawing/2014/main" id="{440FD11C-7BB7-BB75-05D2-F2FBA7FBBB70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8" name="Google Shape;7577;p72">
              <a:extLst>
                <a:ext uri="{FF2B5EF4-FFF2-40B4-BE49-F238E27FC236}">
                  <a16:creationId xmlns:a16="http://schemas.microsoft.com/office/drawing/2014/main" id="{EA63CD6B-D9A4-6006-D546-8B291F5AA256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9" name="Google Shape;7569;p72">
              <a:extLst>
                <a:ext uri="{FF2B5EF4-FFF2-40B4-BE49-F238E27FC236}">
                  <a16:creationId xmlns:a16="http://schemas.microsoft.com/office/drawing/2014/main" id="{9DD5290C-4EDD-AFF7-A413-A25B8D732848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40" name="Google Shape;7571;p72">
              <a:extLst>
                <a:ext uri="{FF2B5EF4-FFF2-40B4-BE49-F238E27FC236}">
                  <a16:creationId xmlns:a16="http://schemas.microsoft.com/office/drawing/2014/main" id="{4FF7CD1F-F84D-4BCC-99B9-3660B8EFE19F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41" name="Google Shape;7568;p72">
              <a:extLst>
                <a:ext uri="{FF2B5EF4-FFF2-40B4-BE49-F238E27FC236}">
                  <a16:creationId xmlns:a16="http://schemas.microsoft.com/office/drawing/2014/main" id="{7FE1A20E-4FA8-4DFE-97BE-F905EE1EB4F9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42" name="Google Shape;7580;p72">
            <a:extLst>
              <a:ext uri="{FF2B5EF4-FFF2-40B4-BE49-F238E27FC236}">
                <a16:creationId xmlns:a16="http://schemas.microsoft.com/office/drawing/2014/main" id="{63B5EF3A-C5A5-A23C-7FE1-CB674DB0494E}"/>
              </a:ext>
            </a:extLst>
          </p:cNvPr>
          <p:cNvGrpSpPr/>
          <p:nvPr/>
        </p:nvGrpSpPr>
        <p:grpSpPr>
          <a:xfrm>
            <a:off x="1420937" y="1799735"/>
            <a:ext cx="5037082" cy="418618"/>
            <a:chOff x="803163" y="1111966"/>
            <a:chExt cx="2447800" cy="203430"/>
          </a:xfrm>
        </p:grpSpPr>
        <p:grpSp>
          <p:nvGrpSpPr>
            <p:cNvPr id="143" name="Google Shape;7581;p72">
              <a:extLst>
                <a:ext uri="{FF2B5EF4-FFF2-40B4-BE49-F238E27FC236}">
                  <a16:creationId xmlns:a16="http://schemas.microsoft.com/office/drawing/2014/main" id="{67BEA47E-00F3-93D4-9EBA-E67D0953F468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61" name="Google Shape;7582;p72">
                <a:extLst>
                  <a:ext uri="{FF2B5EF4-FFF2-40B4-BE49-F238E27FC236}">
                    <a16:creationId xmlns:a16="http://schemas.microsoft.com/office/drawing/2014/main" id="{3C4B2F13-7091-AD0F-71B3-1B42DB4A0660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62" name="Google Shape;7583;p72">
                <a:extLst>
                  <a:ext uri="{FF2B5EF4-FFF2-40B4-BE49-F238E27FC236}">
                    <a16:creationId xmlns:a16="http://schemas.microsoft.com/office/drawing/2014/main" id="{F3117D53-3D9A-D222-5FDF-74C7282AAFBD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63" name="Google Shape;7584;p72">
                  <a:extLst>
                    <a:ext uri="{FF2B5EF4-FFF2-40B4-BE49-F238E27FC236}">
                      <a16:creationId xmlns:a16="http://schemas.microsoft.com/office/drawing/2014/main" id="{D2DC4EDC-657B-B44A-460C-C1BC8129B2E4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4" name="Google Shape;7585;p72">
                  <a:extLst>
                    <a:ext uri="{FF2B5EF4-FFF2-40B4-BE49-F238E27FC236}">
                      <a16:creationId xmlns:a16="http://schemas.microsoft.com/office/drawing/2014/main" id="{4500BCA2-01EF-A1BC-8537-C9384729D724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44" name="Google Shape;7586;p72">
              <a:extLst>
                <a:ext uri="{FF2B5EF4-FFF2-40B4-BE49-F238E27FC236}">
                  <a16:creationId xmlns:a16="http://schemas.microsoft.com/office/drawing/2014/main" id="{0BD94116-6D87-F4D4-3D83-2CD2F34994B2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5" name="Google Shape;7587;p72">
              <a:extLst>
                <a:ext uri="{FF2B5EF4-FFF2-40B4-BE49-F238E27FC236}">
                  <a16:creationId xmlns:a16="http://schemas.microsoft.com/office/drawing/2014/main" id="{9E874B3A-815E-F4CC-6B04-D3451FFAAFD8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6" name="Google Shape;7588;p72">
              <a:extLst>
                <a:ext uri="{FF2B5EF4-FFF2-40B4-BE49-F238E27FC236}">
                  <a16:creationId xmlns:a16="http://schemas.microsoft.com/office/drawing/2014/main" id="{5B8B9691-71E2-F377-113A-0C1122F9AB9F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7" name="Google Shape;7589;p72">
                <a:extLst>
                  <a:ext uri="{FF2B5EF4-FFF2-40B4-BE49-F238E27FC236}">
                    <a16:creationId xmlns:a16="http://schemas.microsoft.com/office/drawing/2014/main" id="{60C51EF3-455E-DDA4-3FC8-BC32A52FA9C2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9" name="Google Shape;7590;p72">
                  <a:extLst>
                    <a:ext uri="{FF2B5EF4-FFF2-40B4-BE49-F238E27FC236}">
                      <a16:creationId xmlns:a16="http://schemas.microsoft.com/office/drawing/2014/main" id="{3F98CEE4-40B4-CE82-3810-915AD579E411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0" name="Google Shape;7591;p72">
                  <a:extLst>
                    <a:ext uri="{FF2B5EF4-FFF2-40B4-BE49-F238E27FC236}">
                      <a16:creationId xmlns:a16="http://schemas.microsoft.com/office/drawing/2014/main" id="{354EA5FF-BE2B-5D69-B941-23896623CFA8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8" name="Google Shape;7592;p72">
                <a:extLst>
                  <a:ext uri="{FF2B5EF4-FFF2-40B4-BE49-F238E27FC236}">
                    <a16:creationId xmlns:a16="http://schemas.microsoft.com/office/drawing/2014/main" id="{F2645399-9953-91E7-AF09-FA898482CA35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7" name="Google Shape;7593;p72">
              <a:extLst>
                <a:ext uri="{FF2B5EF4-FFF2-40B4-BE49-F238E27FC236}">
                  <a16:creationId xmlns:a16="http://schemas.microsoft.com/office/drawing/2014/main" id="{7C5F669D-0EE8-653E-FDA4-F1B9EC4AE8EB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53" name="Google Shape;7594;p72">
                <a:extLst>
                  <a:ext uri="{FF2B5EF4-FFF2-40B4-BE49-F238E27FC236}">
                    <a16:creationId xmlns:a16="http://schemas.microsoft.com/office/drawing/2014/main" id="{01B57FB3-D803-E8C4-195A-85C44F85E470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5" name="Google Shape;7595;p72">
                  <a:extLst>
                    <a:ext uri="{FF2B5EF4-FFF2-40B4-BE49-F238E27FC236}">
                      <a16:creationId xmlns:a16="http://schemas.microsoft.com/office/drawing/2014/main" id="{04D494EA-5443-C5B9-F835-4D0454ABFC69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6" name="Google Shape;7596;p72">
                  <a:extLst>
                    <a:ext uri="{FF2B5EF4-FFF2-40B4-BE49-F238E27FC236}">
                      <a16:creationId xmlns:a16="http://schemas.microsoft.com/office/drawing/2014/main" id="{3458586B-4261-3A11-6D17-2E5885BB10CF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4" name="Google Shape;7597;p72">
                <a:extLst>
                  <a:ext uri="{FF2B5EF4-FFF2-40B4-BE49-F238E27FC236}">
                    <a16:creationId xmlns:a16="http://schemas.microsoft.com/office/drawing/2014/main" id="{128B4844-0635-A052-82D1-40B5739B61FE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8" name="Google Shape;7598;p72">
              <a:extLst>
                <a:ext uri="{FF2B5EF4-FFF2-40B4-BE49-F238E27FC236}">
                  <a16:creationId xmlns:a16="http://schemas.microsoft.com/office/drawing/2014/main" id="{D4E354DD-4F5C-01FA-08FD-69853B933BE0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9" name="Google Shape;7599;p72">
                <a:extLst>
                  <a:ext uri="{FF2B5EF4-FFF2-40B4-BE49-F238E27FC236}">
                    <a16:creationId xmlns:a16="http://schemas.microsoft.com/office/drawing/2014/main" id="{70BE224B-D54A-A05C-855B-924FDC26598A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1" name="Google Shape;7600;p72">
                  <a:extLst>
                    <a:ext uri="{FF2B5EF4-FFF2-40B4-BE49-F238E27FC236}">
                      <a16:creationId xmlns:a16="http://schemas.microsoft.com/office/drawing/2014/main" id="{8B51E782-46A8-C6E3-5B38-27ABF2F71E93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2" name="Google Shape;7601;p72">
                  <a:extLst>
                    <a:ext uri="{FF2B5EF4-FFF2-40B4-BE49-F238E27FC236}">
                      <a16:creationId xmlns:a16="http://schemas.microsoft.com/office/drawing/2014/main" id="{A26B0B00-C61C-7E0E-7F99-E26520915699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0" name="Google Shape;7602;p72">
                <a:extLst>
                  <a:ext uri="{FF2B5EF4-FFF2-40B4-BE49-F238E27FC236}">
                    <a16:creationId xmlns:a16="http://schemas.microsoft.com/office/drawing/2014/main" id="{64D78508-2F36-D284-8CA0-70C7FBAE6A80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5" name="Google Shape;7603;p72">
            <a:extLst>
              <a:ext uri="{FF2B5EF4-FFF2-40B4-BE49-F238E27FC236}">
                <a16:creationId xmlns:a16="http://schemas.microsoft.com/office/drawing/2014/main" id="{0C1AEE12-A2EE-9B8D-462C-D3AED43814A7}"/>
              </a:ext>
            </a:extLst>
          </p:cNvPr>
          <p:cNvGrpSpPr/>
          <p:nvPr/>
        </p:nvGrpSpPr>
        <p:grpSpPr>
          <a:xfrm>
            <a:off x="7006956" y="7192997"/>
            <a:ext cx="3135556" cy="983354"/>
            <a:chOff x="5194708" y="3484366"/>
            <a:chExt cx="3148148" cy="987304"/>
          </a:xfrm>
        </p:grpSpPr>
        <p:grpSp>
          <p:nvGrpSpPr>
            <p:cNvPr id="166" name="Google Shape;7604;p72">
              <a:extLst>
                <a:ext uri="{FF2B5EF4-FFF2-40B4-BE49-F238E27FC236}">
                  <a16:creationId xmlns:a16="http://schemas.microsoft.com/office/drawing/2014/main" id="{7D616806-E871-15E5-12CC-34577CE8EBF6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9" name="Google Shape;7605;p72">
                <a:extLst>
                  <a:ext uri="{FF2B5EF4-FFF2-40B4-BE49-F238E27FC236}">
                    <a16:creationId xmlns:a16="http://schemas.microsoft.com/office/drawing/2014/main" id="{65A50B24-B820-C9E9-5719-43A351FCA1B4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7606;p72">
                <a:extLst>
                  <a:ext uri="{FF2B5EF4-FFF2-40B4-BE49-F238E27FC236}">
                    <a16:creationId xmlns:a16="http://schemas.microsoft.com/office/drawing/2014/main" id="{27CF8554-F58C-0264-C630-22C9A59A62AA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7607;p72">
                <a:extLst>
                  <a:ext uri="{FF2B5EF4-FFF2-40B4-BE49-F238E27FC236}">
                    <a16:creationId xmlns:a16="http://schemas.microsoft.com/office/drawing/2014/main" id="{938E361B-570E-B8F9-B096-13591788F7CF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7" name="Google Shape;7608;p72">
              <a:extLst>
                <a:ext uri="{FF2B5EF4-FFF2-40B4-BE49-F238E27FC236}">
                  <a16:creationId xmlns:a16="http://schemas.microsoft.com/office/drawing/2014/main" id="{B2D3A531-11FC-F2E3-C904-5D0DFFA15B54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6" name="Google Shape;7609;p72">
                <a:extLst>
                  <a:ext uri="{FF2B5EF4-FFF2-40B4-BE49-F238E27FC236}">
                    <a16:creationId xmlns:a16="http://schemas.microsoft.com/office/drawing/2014/main" id="{1FF39A18-D863-28AE-289C-FE20BD8AF1AC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7610;p72">
                <a:extLst>
                  <a:ext uri="{FF2B5EF4-FFF2-40B4-BE49-F238E27FC236}">
                    <a16:creationId xmlns:a16="http://schemas.microsoft.com/office/drawing/2014/main" id="{5D6AF47C-53AD-F1FA-66DD-66931DE873B1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7611;p72">
                <a:extLst>
                  <a:ext uri="{FF2B5EF4-FFF2-40B4-BE49-F238E27FC236}">
                    <a16:creationId xmlns:a16="http://schemas.microsoft.com/office/drawing/2014/main" id="{8C3117B1-8A91-1F0C-F0FB-2807854CB6EC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8" name="Google Shape;7612;p72">
              <a:extLst>
                <a:ext uri="{FF2B5EF4-FFF2-40B4-BE49-F238E27FC236}">
                  <a16:creationId xmlns:a16="http://schemas.microsoft.com/office/drawing/2014/main" id="{BEF0ED07-E451-40DB-54F7-5341CEC77B01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73" name="Google Shape;7613;p72">
                <a:extLst>
                  <a:ext uri="{FF2B5EF4-FFF2-40B4-BE49-F238E27FC236}">
                    <a16:creationId xmlns:a16="http://schemas.microsoft.com/office/drawing/2014/main" id="{DF850463-002F-3136-D3D4-2799272FB429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7614;p72">
                <a:extLst>
                  <a:ext uri="{FF2B5EF4-FFF2-40B4-BE49-F238E27FC236}">
                    <a16:creationId xmlns:a16="http://schemas.microsoft.com/office/drawing/2014/main" id="{4C855502-DD58-9CB5-0B52-E0510DE4CC1C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7615;p72">
                <a:extLst>
                  <a:ext uri="{FF2B5EF4-FFF2-40B4-BE49-F238E27FC236}">
                    <a16:creationId xmlns:a16="http://schemas.microsoft.com/office/drawing/2014/main" id="{7F9C1E1F-DBBC-A777-270C-84E17FBAA3FA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9" name="Google Shape;7616;p72">
              <a:extLst>
                <a:ext uri="{FF2B5EF4-FFF2-40B4-BE49-F238E27FC236}">
                  <a16:creationId xmlns:a16="http://schemas.microsoft.com/office/drawing/2014/main" id="{7852A50E-79F3-8D1B-E3C0-2F0B3F8ADDE0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70" name="Google Shape;7617;p72">
                <a:extLst>
                  <a:ext uri="{FF2B5EF4-FFF2-40B4-BE49-F238E27FC236}">
                    <a16:creationId xmlns:a16="http://schemas.microsoft.com/office/drawing/2014/main" id="{369F6C79-5D74-190B-660F-B274429EFF47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1" name="Google Shape;7618;p72">
                <a:extLst>
                  <a:ext uri="{FF2B5EF4-FFF2-40B4-BE49-F238E27FC236}">
                    <a16:creationId xmlns:a16="http://schemas.microsoft.com/office/drawing/2014/main" id="{F85675A2-E926-1F26-832A-894EC3ED3615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7619;p72">
                <a:extLst>
                  <a:ext uri="{FF2B5EF4-FFF2-40B4-BE49-F238E27FC236}">
                    <a16:creationId xmlns:a16="http://schemas.microsoft.com/office/drawing/2014/main" id="{C175241A-27C4-B8BE-9B40-CC082C3D34C1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2" name="Google Shape;7620;p72">
            <a:extLst>
              <a:ext uri="{FF2B5EF4-FFF2-40B4-BE49-F238E27FC236}">
                <a16:creationId xmlns:a16="http://schemas.microsoft.com/office/drawing/2014/main" id="{392B3BCF-D338-D8C5-982F-1ECCDE7755D5}"/>
              </a:ext>
            </a:extLst>
          </p:cNvPr>
          <p:cNvGrpSpPr/>
          <p:nvPr/>
        </p:nvGrpSpPr>
        <p:grpSpPr>
          <a:xfrm>
            <a:off x="6928174" y="6153818"/>
            <a:ext cx="3233928" cy="692512"/>
            <a:chOff x="1808063" y="4294338"/>
            <a:chExt cx="3370782" cy="721817"/>
          </a:xfrm>
        </p:grpSpPr>
        <p:sp>
          <p:nvSpPr>
            <p:cNvPr id="183" name="Google Shape;7621;p72">
              <a:extLst>
                <a:ext uri="{FF2B5EF4-FFF2-40B4-BE49-F238E27FC236}">
                  <a16:creationId xmlns:a16="http://schemas.microsoft.com/office/drawing/2014/main" id="{5324A8CD-EB5A-44BF-505B-244DACE1ABEE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7622;p72">
              <a:extLst>
                <a:ext uri="{FF2B5EF4-FFF2-40B4-BE49-F238E27FC236}">
                  <a16:creationId xmlns:a16="http://schemas.microsoft.com/office/drawing/2014/main" id="{7DD06BDB-C73B-02A4-D064-70B79E079DA6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7623;p72">
              <a:extLst>
                <a:ext uri="{FF2B5EF4-FFF2-40B4-BE49-F238E27FC236}">
                  <a16:creationId xmlns:a16="http://schemas.microsoft.com/office/drawing/2014/main" id="{0C538495-22C9-F758-6C95-157AAA6B5AE2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7624;p72">
              <a:extLst>
                <a:ext uri="{FF2B5EF4-FFF2-40B4-BE49-F238E27FC236}">
                  <a16:creationId xmlns:a16="http://schemas.microsoft.com/office/drawing/2014/main" id="{B1335085-B77F-D5B0-9E7B-5F786BA84B57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7625;p72">
              <a:extLst>
                <a:ext uri="{FF2B5EF4-FFF2-40B4-BE49-F238E27FC236}">
                  <a16:creationId xmlns:a16="http://schemas.microsoft.com/office/drawing/2014/main" id="{3E3FE15F-C09E-17BC-A797-C4745392773D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7626;p72">
              <a:extLst>
                <a:ext uri="{FF2B5EF4-FFF2-40B4-BE49-F238E27FC236}">
                  <a16:creationId xmlns:a16="http://schemas.microsoft.com/office/drawing/2014/main" id="{24293C2D-0FA8-B035-A2D7-C00EA12D1E19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7627;p72">
              <a:extLst>
                <a:ext uri="{FF2B5EF4-FFF2-40B4-BE49-F238E27FC236}">
                  <a16:creationId xmlns:a16="http://schemas.microsoft.com/office/drawing/2014/main" id="{6397C502-2E81-471F-64B2-6F9AF2790EB5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7628;p72">
              <a:extLst>
                <a:ext uri="{FF2B5EF4-FFF2-40B4-BE49-F238E27FC236}">
                  <a16:creationId xmlns:a16="http://schemas.microsoft.com/office/drawing/2014/main" id="{076A0421-54ED-DCAB-729B-80E0A82C82B4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" name="Google Shape;7629;p72">
              <a:extLst>
                <a:ext uri="{FF2B5EF4-FFF2-40B4-BE49-F238E27FC236}">
                  <a16:creationId xmlns:a16="http://schemas.microsoft.com/office/drawing/2014/main" id="{536C8BCC-8F07-0C14-C0D2-3F3116ED078B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7630;p72">
              <a:extLst>
                <a:ext uri="{FF2B5EF4-FFF2-40B4-BE49-F238E27FC236}">
                  <a16:creationId xmlns:a16="http://schemas.microsoft.com/office/drawing/2014/main" id="{8E690D85-D2D3-70E7-DC5F-6D57D299C306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3" name="Google Shape;7631;p72">
            <a:extLst>
              <a:ext uri="{FF2B5EF4-FFF2-40B4-BE49-F238E27FC236}">
                <a16:creationId xmlns:a16="http://schemas.microsoft.com/office/drawing/2014/main" id="{CF067742-C12A-B75E-9E9E-CA7CE595FBD1}"/>
              </a:ext>
            </a:extLst>
          </p:cNvPr>
          <p:cNvGrpSpPr/>
          <p:nvPr/>
        </p:nvGrpSpPr>
        <p:grpSpPr>
          <a:xfrm>
            <a:off x="1484598" y="6725877"/>
            <a:ext cx="2591764" cy="1293174"/>
            <a:chOff x="834100" y="3642869"/>
            <a:chExt cx="1259483" cy="628426"/>
          </a:xfrm>
        </p:grpSpPr>
        <p:sp>
          <p:nvSpPr>
            <p:cNvPr id="194" name="Google Shape;7632;p72">
              <a:extLst>
                <a:ext uri="{FF2B5EF4-FFF2-40B4-BE49-F238E27FC236}">
                  <a16:creationId xmlns:a16="http://schemas.microsoft.com/office/drawing/2014/main" id="{757F74E4-5F04-2D14-3FB9-23FD70F77961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33;p72">
              <a:extLst>
                <a:ext uri="{FF2B5EF4-FFF2-40B4-BE49-F238E27FC236}">
                  <a16:creationId xmlns:a16="http://schemas.microsoft.com/office/drawing/2014/main" id="{DE8F904F-5B6E-0B7B-5E7F-640449B70CC7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34;p72">
              <a:extLst>
                <a:ext uri="{FF2B5EF4-FFF2-40B4-BE49-F238E27FC236}">
                  <a16:creationId xmlns:a16="http://schemas.microsoft.com/office/drawing/2014/main" id="{F70B4F5A-F1D2-34EA-298A-358E1363092B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35;p72">
              <a:extLst>
                <a:ext uri="{FF2B5EF4-FFF2-40B4-BE49-F238E27FC236}">
                  <a16:creationId xmlns:a16="http://schemas.microsoft.com/office/drawing/2014/main" id="{24EBE3F8-B3AA-230D-7AB1-780B731E15E2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7636;p72">
              <a:extLst>
                <a:ext uri="{FF2B5EF4-FFF2-40B4-BE49-F238E27FC236}">
                  <a16:creationId xmlns:a16="http://schemas.microsoft.com/office/drawing/2014/main" id="{F94F7F22-CB7D-F9EF-3037-E8A30BCF24F4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7637;p72">
              <a:extLst>
                <a:ext uri="{FF2B5EF4-FFF2-40B4-BE49-F238E27FC236}">
                  <a16:creationId xmlns:a16="http://schemas.microsoft.com/office/drawing/2014/main" id="{A9787D1B-6BBA-4F8E-B71C-E05B88D75DE4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38;p72">
              <a:extLst>
                <a:ext uri="{FF2B5EF4-FFF2-40B4-BE49-F238E27FC236}">
                  <a16:creationId xmlns:a16="http://schemas.microsoft.com/office/drawing/2014/main" id="{07B4588D-4072-1EFA-EB3E-78800F961206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39;p72">
              <a:extLst>
                <a:ext uri="{FF2B5EF4-FFF2-40B4-BE49-F238E27FC236}">
                  <a16:creationId xmlns:a16="http://schemas.microsoft.com/office/drawing/2014/main" id="{5CB4E1D6-D0EC-EEF9-C8F6-CE29E3E8E60E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40;p72">
              <a:extLst>
                <a:ext uri="{FF2B5EF4-FFF2-40B4-BE49-F238E27FC236}">
                  <a16:creationId xmlns:a16="http://schemas.microsoft.com/office/drawing/2014/main" id="{BC3665B1-79EA-6E3C-522A-FDC351668200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41;p72">
              <a:extLst>
                <a:ext uri="{FF2B5EF4-FFF2-40B4-BE49-F238E27FC236}">
                  <a16:creationId xmlns:a16="http://schemas.microsoft.com/office/drawing/2014/main" id="{FE071E26-B862-A0F7-3C34-B5DF150F2504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642;p72">
              <a:extLst>
                <a:ext uri="{FF2B5EF4-FFF2-40B4-BE49-F238E27FC236}">
                  <a16:creationId xmlns:a16="http://schemas.microsoft.com/office/drawing/2014/main" id="{773A5838-B06D-BFBB-2B5B-390604207D34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643;p72">
              <a:extLst>
                <a:ext uri="{FF2B5EF4-FFF2-40B4-BE49-F238E27FC236}">
                  <a16:creationId xmlns:a16="http://schemas.microsoft.com/office/drawing/2014/main" id="{255CDC4B-D8C0-3457-F4DD-880AB886B14B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44;p72">
              <a:extLst>
                <a:ext uri="{FF2B5EF4-FFF2-40B4-BE49-F238E27FC236}">
                  <a16:creationId xmlns:a16="http://schemas.microsoft.com/office/drawing/2014/main" id="{F845ACA1-7FB7-64A5-829F-0C93E5E4585A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45;p72">
              <a:extLst>
                <a:ext uri="{FF2B5EF4-FFF2-40B4-BE49-F238E27FC236}">
                  <a16:creationId xmlns:a16="http://schemas.microsoft.com/office/drawing/2014/main" id="{8163789A-D587-0911-D259-14964DF9302E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46;p72">
              <a:extLst>
                <a:ext uri="{FF2B5EF4-FFF2-40B4-BE49-F238E27FC236}">
                  <a16:creationId xmlns:a16="http://schemas.microsoft.com/office/drawing/2014/main" id="{412B1365-0A16-34FE-611B-80E2F66B96DB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47;p72">
              <a:extLst>
                <a:ext uri="{FF2B5EF4-FFF2-40B4-BE49-F238E27FC236}">
                  <a16:creationId xmlns:a16="http://schemas.microsoft.com/office/drawing/2014/main" id="{6FE9B8D5-4579-644D-CE34-3BC7ECEE4CE8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48;p72">
              <a:extLst>
                <a:ext uri="{FF2B5EF4-FFF2-40B4-BE49-F238E27FC236}">
                  <a16:creationId xmlns:a16="http://schemas.microsoft.com/office/drawing/2014/main" id="{17FB1116-135A-E088-DD17-A0AB387D5CF0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49;p72">
              <a:extLst>
                <a:ext uri="{FF2B5EF4-FFF2-40B4-BE49-F238E27FC236}">
                  <a16:creationId xmlns:a16="http://schemas.microsoft.com/office/drawing/2014/main" id="{09D1FCDB-E22E-A2F5-1DC1-6B385575F5F7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50;p72">
              <a:extLst>
                <a:ext uri="{FF2B5EF4-FFF2-40B4-BE49-F238E27FC236}">
                  <a16:creationId xmlns:a16="http://schemas.microsoft.com/office/drawing/2014/main" id="{2F9BD1B7-094C-117C-AF56-3C8597A73F0F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7651;p72">
              <a:extLst>
                <a:ext uri="{FF2B5EF4-FFF2-40B4-BE49-F238E27FC236}">
                  <a16:creationId xmlns:a16="http://schemas.microsoft.com/office/drawing/2014/main" id="{F1529369-E71A-B11F-7360-8DA2014F972C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7652;p72">
              <a:extLst>
                <a:ext uri="{FF2B5EF4-FFF2-40B4-BE49-F238E27FC236}">
                  <a16:creationId xmlns:a16="http://schemas.microsoft.com/office/drawing/2014/main" id="{64B97084-5CAC-50B1-AF81-8375E810656C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" name="Google Shape;7653;p72">
              <a:extLst>
                <a:ext uri="{FF2B5EF4-FFF2-40B4-BE49-F238E27FC236}">
                  <a16:creationId xmlns:a16="http://schemas.microsoft.com/office/drawing/2014/main" id="{FBE1EA82-DFFC-CC1D-F542-EAD65C86786E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" name="Google Shape;7654;p72">
              <a:extLst>
                <a:ext uri="{FF2B5EF4-FFF2-40B4-BE49-F238E27FC236}">
                  <a16:creationId xmlns:a16="http://schemas.microsoft.com/office/drawing/2014/main" id="{374EA1C9-3EE6-5704-C7B8-47958EC82F17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7655;p72">
              <a:extLst>
                <a:ext uri="{FF2B5EF4-FFF2-40B4-BE49-F238E27FC236}">
                  <a16:creationId xmlns:a16="http://schemas.microsoft.com/office/drawing/2014/main" id="{36EE8948-7B62-756D-F1E4-628062BFC4D4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56;p72">
              <a:extLst>
                <a:ext uri="{FF2B5EF4-FFF2-40B4-BE49-F238E27FC236}">
                  <a16:creationId xmlns:a16="http://schemas.microsoft.com/office/drawing/2014/main" id="{AFB935C8-2B7C-F399-E7F9-E6EA43589634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19" name="Google Shape;7657;p72">
              <a:extLst>
                <a:ext uri="{FF2B5EF4-FFF2-40B4-BE49-F238E27FC236}">
                  <a16:creationId xmlns:a16="http://schemas.microsoft.com/office/drawing/2014/main" id="{3BF41DEE-4C5D-5150-47ED-1C77C7042325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4" name="Google Shape;7658;p72">
                <a:extLst>
                  <a:ext uri="{FF2B5EF4-FFF2-40B4-BE49-F238E27FC236}">
                    <a16:creationId xmlns:a16="http://schemas.microsoft.com/office/drawing/2014/main" id="{4A2F7B1A-716A-0286-1A00-A72D297A0D2C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7659;p72">
                <a:extLst>
                  <a:ext uri="{FF2B5EF4-FFF2-40B4-BE49-F238E27FC236}">
                    <a16:creationId xmlns:a16="http://schemas.microsoft.com/office/drawing/2014/main" id="{16C03300-69C0-11CC-4CF8-24C9ED997A7F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7660;p72">
                <a:extLst>
                  <a:ext uri="{FF2B5EF4-FFF2-40B4-BE49-F238E27FC236}">
                    <a16:creationId xmlns:a16="http://schemas.microsoft.com/office/drawing/2014/main" id="{A5B7AD27-10E5-45B9-B2E8-60B45931BCBD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7661;p72">
                <a:extLst>
                  <a:ext uri="{FF2B5EF4-FFF2-40B4-BE49-F238E27FC236}">
                    <a16:creationId xmlns:a16="http://schemas.microsoft.com/office/drawing/2014/main" id="{21A21489-32CF-3BD4-5808-959E8E7B59EC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7662;p72">
                <a:extLst>
                  <a:ext uri="{FF2B5EF4-FFF2-40B4-BE49-F238E27FC236}">
                    <a16:creationId xmlns:a16="http://schemas.microsoft.com/office/drawing/2014/main" id="{B9A5E85E-04A1-33EB-A5A0-DE9E9FD75306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7663;p72">
                <a:extLst>
                  <a:ext uri="{FF2B5EF4-FFF2-40B4-BE49-F238E27FC236}">
                    <a16:creationId xmlns:a16="http://schemas.microsoft.com/office/drawing/2014/main" id="{869B29B1-3D4E-05F1-7FAC-A1AF0B26DA7C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7664;p72">
                <a:extLst>
                  <a:ext uri="{FF2B5EF4-FFF2-40B4-BE49-F238E27FC236}">
                    <a16:creationId xmlns:a16="http://schemas.microsoft.com/office/drawing/2014/main" id="{C5E743C2-D925-7E16-CE45-534A637E55E4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7665;p72">
                <a:extLst>
                  <a:ext uri="{FF2B5EF4-FFF2-40B4-BE49-F238E27FC236}">
                    <a16:creationId xmlns:a16="http://schemas.microsoft.com/office/drawing/2014/main" id="{5E00AC27-5D53-90DF-A224-BAD5F9D6D3A8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7666;p72">
                <a:extLst>
                  <a:ext uri="{FF2B5EF4-FFF2-40B4-BE49-F238E27FC236}">
                    <a16:creationId xmlns:a16="http://schemas.microsoft.com/office/drawing/2014/main" id="{50E59C9C-3945-10A5-6D67-5E66C5544780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7667;p72">
                <a:extLst>
                  <a:ext uri="{FF2B5EF4-FFF2-40B4-BE49-F238E27FC236}">
                    <a16:creationId xmlns:a16="http://schemas.microsoft.com/office/drawing/2014/main" id="{450A567B-D988-BBE9-34C6-CD620D028D01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4" name="Google Shape;7668;p72">
                <a:extLst>
                  <a:ext uri="{FF2B5EF4-FFF2-40B4-BE49-F238E27FC236}">
                    <a16:creationId xmlns:a16="http://schemas.microsoft.com/office/drawing/2014/main" id="{D1541EA4-5A74-EBFE-52A1-1BE86DE6B263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669;p72">
                <a:extLst>
                  <a:ext uri="{FF2B5EF4-FFF2-40B4-BE49-F238E27FC236}">
                    <a16:creationId xmlns:a16="http://schemas.microsoft.com/office/drawing/2014/main" id="{1028BC40-ADD0-9500-D586-EA25D2DC113D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70;p72">
                <a:extLst>
                  <a:ext uri="{FF2B5EF4-FFF2-40B4-BE49-F238E27FC236}">
                    <a16:creationId xmlns:a16="http://schemas.microsoft.com/office/drawing/2014/main" id="{DD3BFABD-3EB4-299C-5B9F-65BBF2E03EC8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71;p72">
                <a:extLst>
                  <a:ext uri="{FF2B5EF4-FFF2-40B4-BE49-F238E27FC236}">
                    <a16:creationId xmlns:a16="http://schemas.microsoft.com/office/drawing/2014/main" id="{4F366583-DFCA-568E-178C-E424FBC59E2F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672;p72">
                <a:extLst>
                  <a:ext uri="{FF2B5EF4-FFF2-40B4-BE49-F238E27FC236}">
                    <a16:creationId xmlns:a16="http://schemas.microsoft.com/office/drawing/2014/main" id="{4A5FEB87-B845-7366-2944-F85503BE12F3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9" name="Google Shape;7673;p72">
                <a:extLst>
                  <a:ext uri="{FF2B5EF4-FFF2-40B4-BE49-F238E27FC236}">
                    <a16:creationId xmlns:a16="http://schemas.microsoft.com/office/drawing/2014/main" id="{7E38A1FF-C4A7-73EB-84E6-550CC39A7B46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0" name="Google Shape;7674;p72">
                <a:extLst>
                  <a:ext uri="{FF2B5EF4-FFF2-40B4-BE49-F238E27FC236}">
                    <a16:creationId xmlns:a16="http://schemas.microsoft.com/office/drawing/2014/main" id="{6A2C8FD7-C3D0-046F-D132-8296E62B5D6E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1" name="Google Shape;7675;p72">
                <a:extLst>
                  <a:ext uri="{FF2B5EF4-FFF2-40B4-BE49-F238E27FC236}">
                    <a16:creationId xmlns:a16="http://schemas.microsoft.com/office/drawing/2014/main" id="{E8324109-67CB-6CB1-72BE-7D25968F52AC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2" name="Google Shape;7676;p72">
                <a:extLst>
                  <a:ext uri="{FF2B5EF4-FFF2-40B4-BE49-F238E27FC236}">
                    <a16:creationId xmlns:a16="http://schemas.microsoft.com/office/drawing/2014/main" id="{D70C4378-F375-AF80-0C7D-CF6D868C17E2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3" name="Google Shape;7677;p72">
                <a:extLst>
                  <a:ext uri="{FF2B5EF4-FFF2-40B4-BE49-F238E27FC236}">
                    <a16:creationId xmlns:a16="http://schemas.microsoft.com/office/drawing/2014/main" id="{172C0D3C-9B09-5564-D4F5-99ED69018894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20" name="Google Shape;7678;p72">
              <a:extLst>
                <a:ext uri="{FF2B5EF4-FFF2-40B4-BE49-F238E27FC236}">
                  <a16:creationId xmlns:a16="http://schemas.microsoft.com/office/drawing/2014/main" id="{19A40B89-A8EE-E741-BE9F-809628BDDC5C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79;p72">
              <a:extLst>
                <a:ext uri="{FF2B5EF4-FFF2-40B4-BE49-F238E27FC236}">
                  <a16:creationId xmlns:a16="http://schemas.microsoft.com/office/drawing/2014/main" id="{D1869146-0C55-105A-806E-769C12B43C47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80;p72">
              <a:extLst>
                <a:ext uri="{FF2B5EF4-FFF2-40B4-BE49-F238E27FC236}">
                  <a16:creationId xmlns:a16="http://schemas.microsoft.com/office/drawing/2014/main" id="{0808B314-E4A2-4401-4105-E0994CFF7C37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81;p72">
              <a:extLst>
                <a:ext uri="{FF2B5EF4-FFF2-40B4-BE49-F238E27FC236}">
                  <a16:creationId xmlns:a16="http://schemas.microsoft.com/office/drawing/2014/main" id="{BDE25241-EFB1-3108-58C8-754CD98EC2B8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82;p72">
              <a:extLst>
                <a:ext uri="{FF2B5EF4-FFF2-40B4-BE49-F238E27FC236}">
                  <a16:creationId xmlns:a16="http://schemas.microsoft.com/office/drawing/2014/main" id="{68560B2D-D2AC-081F-DAB3-0EE5E7EB1269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83;p72">
              <a:extLst>
                <a:ext uri="{FF2B5EF4-FFF2-40B4-BE49-F238E27FC236}">
                  <a16:creationId xmlns:a16="http://schemas.microsoft.com/office/drawing/2014/main" id="{8ED2EE68-66D9-1230-367B-3E3F291E701F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84;p72">
              <a:extLst>
                <a:ext uri="{FF2B5EF4-FFF2-40B4-BE49-F238E27FC236}">
                  <a16:creationId xmlns:a16="http://schemas.microsoft.com/office/drawing/2014/main" id="{58475638-D386-64D8-B37B-5BC6E81B7F25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85;p72">
              <a:extLst>
                <a:ext uri="{FF2B5EF4-FFF2-40B4-BE49-F238E27FC236}">
                  <a16:creationId xmlns:a16="http://schemas.microsoft.com/office/drawing/2014/main" id="{0C0C2FE4-DE4B-B6AB-E595-C5A3C05C9051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86;p72">
              <a:extLst>
                <a:ext uri="{FF2B5EF4-FFF2-40B4-BE49-F238E27FC236}">
                  <a16:creationId xmlns:a16="http://schemas.microsoft.com/office/drawing/2014/main" id="{5C209137-EBF9-EA90-B663-DD6A147BEBAD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87;p72">
              <a:extLst>
                <a:ext uri="{FF2B5EF4-FFF2-40B4-BE49-F238E27FC236}">
                  <a16:creationId xmlns:a16="http://schemas.microsoft.com/office/drawing/2014/main" id="{01A4890E-DEE1-0ADF-DF4D-8ED509ED3F77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7688;p72">
              <a:extLst>
                <a:ext uri="{FF2B5EF4-FFF2-40B4-BE49-F238E27FC236}">
                  <a16:creationId xmlns:a16="http://schemas.microsoft.com/office/drawing/2014/main" id="{F3B74B64-8C2B-D68D-7DED-8C32D80D3DF7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7689;p72">
              <a:extLst>
                <a:ext uri="{FF2B5EF4-FFF2-40B4-BE49-F238E27FC236}">
                  <a16:creationId xmlns:a16="http://schemas.microsoft.com/office/drawing/2014/main" id="{E3208864-9283-8AFC-83A9-9EA69E5588A3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7690;p72">
              <a:extLst>
                <a:ext uri="{FF2B5EF4-FFF2-40B4-BE49-F238E27FC236}">
                  <a16:creationId xmlns:a16="http://schemas.microsoft.com/office/drawing/2014/main" id="{327D8541-6F69-F0B7-9AA3-654278A5EC65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7691;p72">
              <a:extLst>
                <a:ext uri="{FF2B5EF4-FFF2-40B4-BE49-F238E27FC236}">
                  <a16:creationId xmlns:a16="http://schemas.microsoft.com/office/drawing/2014/main" id="{5094C8CF-4DDC-E6BB-BF17-64A3E26A35DA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54" name="Google Shape;7692;p72">
            <a:extLst>
              <a:ext uri="{FF2B5EF4-FFF2-40B4-BE49-F238E27FC236}">
                <a16:creationId xmlns:a16="http://schemas.microsoft.com/office/drawing/2014/main" id="{BBB3E8BA-B934-45BE-4499-30FB5843EA66}"/>
              </a:ext>
            </a:extLst>
          </p:cNvPr>
          <p:cNvGrpSpPr/>
          <p:nvPr/>
        </p:nvGrpSpPr>
        <p:grpSpPr>
          <a:xfrm rot="5400000">
            <a:off x="11910824" y="6318870"/>
            <a:ext cx="328128" cy="2829832"/>
            <a:chOff x="4428249" y="1369375"/>
            <a:chExt cx="36905" cy="429569"/>
          </a:xfrm>
        </p:grpSpPr>
        <p:sp>
          <p:nvSpPr>
            <p:cNvPr id="255" name="Google Shape;7693;p72">
              <a:extLst>
                <a:ext uri="{FF2B5EF4-FFF2-40B4-BE49-F238E27FC236}">
                  <a16:creationId xmlns:a16="http://schemas.microsoft.com/office/drawing/2014/main" id="{2A823A12-3E91-5D8D-2D2D-1C2AE0B9881A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94;p72">
              <a:extLst>
                <a:ext uri="{FF2B5EF4-FFF2-40B4-BE49-F238E27FC236}">
                  <a16:creationId xmlns:a16="http://schemas.microsoft.com/office/drawing/2014/main" id="{80A50C46-CE22-6D71-33A9-A7A1CBE41B7D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695;p72">
              <a:extLst>
                <a:ext uri="{FF2B5EF4-FFF2-40B4-BE49-F238E27FC236}">
                  <a16:creationId xmlns:a16="http://schemas.microsoft.com/office/drawing/2014/main" id="{E5CD639B-AFFB-5F96-947F-AE1F41EF620E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696;p72">
              <a:extLst>
                <a:ext uri="{FF2B5EF4-FFF2-40B4-BE49-F238E27FC236}">
                  <a16:creationId xmlns:a16="http://schemas.microsoft.com/office/drawing/2014/main" id="{90E33525-F110-32B7-66B0-DF6FE3C3749D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697;p72">
              <a:extLst>
                <a:ext uri="{FF2B5EF4-FFF2-40B4-BE49-F238E27FC236}">
                  <a16:creationId xmlns:a16="http://schemas.microsoft.com/office/drawing/2014/main" id="{31154FEA-02AD-C931-4A73-93ADE4F42324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698;p72">
              <a:extLst>
                <a:ext uri="{FF2B5EF4-FFF2-40B4-BE49-F238E27FC236}">
                  <a16:creationId xmlns:a16="http://schemas.microsoft.com/office/drawing/2014/main" id="{4848D965-4593-296F-B085-09F7E2BD184B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699;p72">
              <a:extLst>
                <a:ext uri="{FF2B5EF4-FFF2-40B4-BE49-F238E27FC236}">
                  <a16:creationId xmlns:a16="http://schemas.microsoft.com/office/drawing/2014/main" id="{F06E6D4B-C6ED-D3CB-563A-AFBC52906305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700;p72">
              <a:extLst>
                <a:ext uri="{FF2B5EF4-FFF2-40B4-BE49-F238E27FC236}">
                  <a16:creationId xmlns:a16="http://schemas.microsoft.com/office/drawing/2014/main" id="{C8455820-1E87-366E-030D-3DAE5BBF4505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701;p72">
              <a:extLst>
                <a:ext uri="{FF2B5EF4-FFF2-40B4-BE49-F238E27FC236}">
                  <a16:creationId xmlns:a16="http://schemas.microsoft.com/office/drawing/2014/main" id="{E654C6B5-2C90-6346-3E4F-89121DD9A503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702;p72">
              <a:extLst>
                <a:ext uri="{FF2B5EF4-FFF2-40B4-BE49-F238E27FC236}">
                  <a16:creationId xmlns:a16="http://schemas.microsoft.com/office/drawing/2014/main" id="{8C02AA41-068D-F8DD-A2CE-F9A21BD2F636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703;p72">
              <a:extLst>
                <a:ext uri="{FF2B5EF4-FFF2-40B4-BE49-F238E27FC236}">
                  <a16:creationId xmlns:a16="http://schemas.microsoft.com/office/drawing/2014/main" id="{D70E76FA-C402-8363-DB40-402026F005D5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704;p72">
              <a:extLst>
                <a:ext uri="{FF2B5EF4-FFF2-40B4-BE49-F238E27FC236}">
                  <a16:creationId xmlns:a16="http://schemas.microsoft.com/office/drawing/2014/main" id="{2C780793-7AD4-7D36-AC61-0B7B2018CA79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705;p72">
              <a:extLst>
                <a:ext uri="{FF2B5EF4-FFF2-40B4-BE49-F238E27FC236}">
                  <a16:creationId xmlns:a16="http://schemas.microsoft.com/office/drawing/2014/main" id="{0C4B1770-3690-B83D-CA2C-E0F1B33CC20B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706;p72">
              <a:extLst>
                <a:ext uri="{FF2B5EF4-FFF2-40B4-BE49-F238E27FC236}">
                  <a16:creationId xmlns:a16="http://schemas.microsoft.com/office/drawing/2014/main" id="{E020A2AA-9953-C682-205D-12EE23065816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707;p72">
              <a:extLst>
                <a:ext uri="{FF2B5EF4-FFF2-40B4-BE49-F238E27FC236}">
                  <a16:creationId xmlns:a16="http://schemas.microsoft.com/office/drawing/2014/main" id="{37918C77-472D-7ADE-64D9-C428BFF5D011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708;p72">
              <a:extLst>
                <a:ext uri="{FF2B5EF4-FFF2-40B4-BE49-F238E27FC236}">
                  <a16:creationId xmlns:a16="http://schemas.microsoft.com/office/drawing/2014/main" id="{A748754F-7685-B212-1FDB-CDFC6959FD11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709;p72">
              <a:extLst>
                <a:ext uri="{FF2B5EF4-FFF2-40B4-BE49-F238E27FC236}">
                  <a16:creationId xmlns:a16="http://schemas.microsoft.com/office/drawing/2014/main" id="{39002425-8713-DF16-C33E-EDACF7FE35B1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710;p72">
              <a:extLst>
                <a:ext uri="{FF2B5EF4-FFF2-40B4-BE49-F238E27FC236}">
                  <a16:creationId xmlns:a16="http://schemas.microsoft.com/office/drawing/2014/main" id="{1E8FF494-FA61-BD50-7B30-7A38B73D0944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11;p72">
              <a:extLst>
                <a:ext uri="{FF2B5EF4-FFF2-40B4-BE49-F238E27FC236}">
                  <a16:creationId xmlns:a16="http://schemas.microsoft.com/office/drawing/2014/main" id="{EEE51A82-7190-C3E4-6EB4-39FEC093B9AB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12;p72">
              <a:extLst>
                <a:ext uri="{FF2B5EF4-FFF2-40B4-BE49-F238E27FC236}">
                  <a16:creationId xmlns:a16="http://schemas.microsoft.com/office/drawing/2014/main" id="{C255B5DE-FBD5-CB04-23A5-F970369E3E90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13;p72">
              <a:extLst>
                <a:ext uri="{FF2B5EF4-FFF2-40B4-BE49-F238E27FC236}">
                  <a16:creationId xmlns:a16="http://schemas.microsoft.com/office/drawing/2014/main" id="{D0F99BE3-BD40-AA1A-1F3F-BD165F37FBB2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14;p72">
              <a:extLst>
                <a:ext uri="{FF2B5EF4-FFF2-40B4-BE49-F238E27FC236}">
                  <a16:creationId xmlns:a16="http://schemas.microsoft.com/office/drawing/2014/main" id="{0E60B205-F5A3-907A-BF9C-E1D76CB3264C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15;p72">
              <a:extLst>
                <a:ext uri="{FF2B5EF4-FFF2-40B4-BE49-F238E27FC236}">
                  <a16:creationId xmlns:a16="http://schemas.microsoft.com/office/drawing/2014/main" id="{E19481F0-8A03-1E16-38E4-66FA0EC85430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16;p72">
              <a:extLst>
                <a:ext uri="{FF2B5EF4-FFF2-40B4-BE49-F238E27FC236}">
                  <a16:creationId xmlns:a16="http://schemas.microsoft.com/office/drawing/2014/main" id="{2128BDD5-9613-C1FB-C4E7-EF90BD481E78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17;p72">
              <a:extLst>
                <a:ext uri="{FF2B5EF4-FFF2-40B4-BE49-F238E27FC236}">
                  <a16:creationId xmlns:a16="http://schemas.microsoft.com/office/drawing/2014/main" id="{1860C33D-6811-FBE3-F502-E5F8DAEEC61B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18;p72">
              <a:extLst>
                <a:ext uri="{FF2B5EF4-FFF2-40B4-BE49-F238E27FC236}">
                  <a16:creationId xmlns:a16="http://schemas.microsoft.com/office/drawing/2014/main" id="{33E08715-633D-BAE8-E21A-DC0766971996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7719;p72">
              <a:extLst>
                <a:ext uri="{FF2B5EF4-FFF2-40B4-BE49-F238E27FC236}">
                  <a16:creationId xmlns:a16="http://schemas.microsoft.com/office/drawing/2014/main" id="{3D395062-84A3-4A7B-D1E9-EFCDB527ACCC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7720;p72">
              <a:extLst>
                <a:ext uri="{FF2B5EF4-FFF2-40B4-BE49-F238E27FC236}">
                  <a16:creationId xmlns:a16="http://schemas.microsoft.com/office/drawing/2014/main" id="{4435E2AB-134A-7799-80BF-E9F762EADCE3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7721;p72">
              <a:extLst>
                <a:ext uri="{FF2B5EF4-FFF2-40B4-BE49-F238E27FC236}">
                  <a16:creationId xmlns:a16="http://schemas.microsoft.com/office/drawing/2014/main" id="{73C503AE-7E35-C595-A57B-F77674E879C2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7722;p72">
              <a:extLst>
                <a:ext uri="{FF2B5EF4-FFF2-40B4-BE49-F238E27FC236}">
                  <a16:creationId xmlns:a16="http://schemas.microsoft.com/office/drawing/2014/main" id="{AFF11D34-139B-7F16-15BC-F775DA213207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7723;p72">
              <a:extLst>
                <a:ext uri="{FF2B5EF4-FFF2-40B4-BE49-F238E27FC236}">
                  <a16:creationId xmlns:a16="http://schemas.microsoft.com/office/drawing/2014/main" id="{C58FAEF2-E8C5-782D-9394-6D786BFFC9C1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7724;p72">
              <a:extLst>
                <a:ext uri="{FF2B5EF4-FFF2-40B4-BE49-F238E27FC236}">
                  <a16:creationId xmlns:a16="http://schemas.microsoft.com/office/drawing/2014/main" id="{7AE4DFAA-AF55-D0F2-DE1F-F7BF1B4770D1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7" name="Google Shape;7725;p72">
            <a:extLst>
              <a:ext uri="{FF2B5EF4-FFF2-40B4-BE49-F238E27FC236}">
                <a16:creationId xmlns:a16="http://schemas.microsoft.com/office/drawing/2014/main" id="{FD088C41-2C39-70EB-7182-E02992B62D9A}"/>
              </a:ext>
            </a:extLst>
          </p:cNvPr>
          <p:cNvGrpSpPr/>
          <p:nvPr/>
        </p:nvGrpSpPr>
        <p:grpSpPr>
          <a:xfrm rot="10800000" flipH="1">
            <a:off x="10655683" y="5495958"/>
            <a:ext cx="2838414" cy="49616"/>
            <a:chOff x="219558" y="4738465"/>
            <a:chExt cx="5852400" cy="102300"/>
          </a:xfrm>
        </p:grpSpPr>
        <p:cxnSp>
          <p:nvCxnSpPr>
            <p:cNvPr id="288" name="Google Shape;7726;p72">
              <a:extLst>
                <a:ext uri="{FF2B5EF4-FFF2-40B4-BE49-F238E27FC236}">
                  <a16:creationId xmlns:a16="http://schemas.microsoft.com/office/drawing/2014/main" id="{120E8EB7-5DDC-E554-6781-C0726E3FE032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9" name="Google Shape;7727;p72">
              <a:extLst>
                <a:ext uri="{FF2B5EF4-FFF2-40B4-BE49-F238E27FC236}">
                  <a16:creationId xmlns:a16="http://schemas.microsoft.com/office/drawing/2014/main" id="{52545A86-488C-3F15-E23E-497AB6DB1015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728;p72">
              <a:extLst>
                <a:ext uri="{FF2B5EF4-FFF2-40B4-BE49-F238E27FC236}">
                  <a16:creationId xmlns:a16="http://schemas.microsoft.com/office/drawing/2014/main" id="{99A570BC-53AC-81B5-3884-8AE1FBC94510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729;p72">
              <a:extLst>
                <a:ext uri="{FF2B5EF4-FFF2-40B4-BE49-F238E27FC236}">
                  <a16:creationId xmlns:a16="http://schemas.microsoft.com/office/drawing/2014/main" id="{7577616E-D067-4A5D-BEF2-532D29440362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7730;p72">
              <a:extLst>
                <a:ext uri="{FF2B5EF4-FFF2-40B4-BE49-F238E27FC236}">
                  <a16:creationId xmlns:a16="http://schemas.microsoft.com/office/drawing/2014/main" id="{D0F05EAC-6D71-1D50-0B97-6907E1E8C854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7731;p72">
              <a:extLst>
                <a:ext uri="{FF2B5EF4-FFF2-40B4-BE49-F238E27FC236}">
                  <a16:creationId xmlns:a16="http://schemas.microsoft.com/office/drawing/2014/main" id="{C077C39F-BD15-3C71-AC35-5A010B869EF7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4" name="Google Shape;7732;p72">
            <a:extLst>
              <a:ext uri="{FF2B5EF4-FFF2-40B4-BE49-F238E27FC236}">
                <a16:creationId xmlns:a16="http://schemas.microsoft.com/office/drawing/2014/main" id="{D1893F44-0184-1B71-7026-452D3ED2C621}"/>
              </a:ext>
            </a:extLst>
          </p:cNvPr>
          <p:cNvGrpSpPr/>
          <p:nvPr/>
        </p:nvGrpSpPr>
        <p:grpSpPr>
          <a:xfrm>
            <a:off x="10678318" y="6242084"/>
            <a:ext cx="2793140" cy="770032"/>
            <a:chOff x="5286284" y="2966544"/>
            <a:chExt cx="1396570" cy="385016"/>
          </a:xfrm>
        </p:grpSpPr>
        <p:cxnSp>
          <p:nvCxnSpPr>
            <p:cNvPr id="295" name="Google Shape;7733;p72">
              <a:extLst>
                <a:ext uri="{FF2B5EF4-FFF2-40B4-BE49-F238E27FC236}">
                  <a16:creationId xmlns:a16="http://schemas.microsoft.com/office/drawing/2014/main" id="{C99BFCA4-D745-8C99-3B2F-9CB535706967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6" name="Google Shape;7734;p72">
              <a:extLst>
                <a:ext uri="{FF2B5EF4-FFF2-40B4-BE49-F238E27FC236}">
                  <a16:creationId xmlns:a16="http://schemas.microsoft.com/office/drawing/2014/main" id="{AC98A2F3-D4E8-990E-E9E9-4E0AEEDCD990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7" name="Google Shape;7735;p72">
              <a:extLst>
                <a:ext uri="{FF2B5EF4-FFF2-40B4-BE49-F238E27FC236}">
                  <a16:creationId xmlns:a16="http://schemas.microsoft.com/office/drawing/2014/main" id="{A3470AFD-6DFC-0FF1-1B68-18874D83AE65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9" name="Google Shape;7736;p72">
                <a:extLst>
                  <a:ext uri="{FF2B5EF4-FFF2-40B4-BE49-F238E27FC236}">
                    <a16:creationId xmlns:a16="http://schemas.microsoft.com/office/drawing/2014/main" id="{E8728317-B94A-7E18-442C-633BE07BF56C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37;p72">
                <a:extLst>
                  <a:ext uri="{FF2B5EF4-FFF2-40B4-BE49-F238E27FC236}">
                    <a16:creationId xmlns:a16="http://schemas.microsoft.com/office/drawing/2014/main" id="{AFB215FE-864B-9027-5BAD-44780317E8A3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38;p72">
                <a:extLst>
                  <a:ext uri="{FF2B5EF4-FFF2-40B4-BE49-F238E27FC236}">
                    <a16:creationId xmlns:a16="http://schemas.microsoft.com/office/drawing/2014/main" id="{1EB50ABD-9F38-5DD1-4DEB-E6C627F16C55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39;p72">
                <a:extLst>
                  <a:ext uri="{FF2B5EF4-FFF2-40B4-BE49-F238E27FC236}">
                    <a16:creationId xmlns:a16="http://schemas.microsoft.com/office/drawing/2014/main" id="{93268376-4D18-8529-B980-FBC076971588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7740;p72">
                <a:extLst>
                  <a:ext uri="{FF2B5EF4-FFF2-40B4-BE49-F238E27FC236}">
                    <a16:creationId xmlns:a16="http://schemas.microsoft.com/office/drawing/2014/main" id="{66958390-F69A-3374-C22B-B2C6A52DE61E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7741;p72">
                <a:extLst>
                  <a:ext uri="{FF2B5EF4-FFF2-40B4-BE49-F238E27FC236}">
                    <a16:creationId xmlns:a16="http://schemas.microsoft.com/office/drawing/2014/main" id="{756A685B-655C-FF66-B56F-F3A77D1DAA2D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5" name="Google Shape;7742;p72">
                <a:extLst>
                  <a:ext uri="{FF2B5EF4-FFF2-40B4-BE49-F238E27FC236}">
                    <a16:creationId xmlns:a16="http://schemas.microsoft.com/office/drawing/2014/main" id="{217EF7DB-E25A-3AAF-8AE5-C0933A26C5B2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6" name="Google Shape;7743;p72">
                <a:extLst>
                  <a:ext uri="{FF2B5EF4-FFF2-40B4-BE49-F238E27FC236}">
                    <a16:creationId xmlns:a16="http://schemas.microsoft.com/office/drawing/2014/main" id="{74B88076-689D-B9D7-2E64-B12B181DD8B1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8" name="Google Shape;7744;p72">
              <a:extLst>
                <a:ext uri="{FF2B5EF4-FFF2-40B4-BE49-F238E27FC236}">
                  <a16:creationId xmlns:a16="http://schemas.microsoft.com/office/drawing/2014/main" id="{C1A4B477-A857-CC0B-061A-1341B0145A37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7" name="Google Shape;7745;p72">
            <a:extLst>
              <a:ext uri="{FF2B5EF4-FFF2-40B4-BE49-F238E27FC236}">
                <a16:creationId xmlns:a16="http://schemas.microsoft.com/office/drawing/2014/main" id="{83F80609-D75B-76FB-FCAB-068AC85110BE}"/>
              </a:ext>
            </a:extLst>
          </p:cNvPr>
          <p:cNvGrpSpPr/>
          <p:nvPr/>
        </p:nvGrpSpPr>
        <p:grpSpPr>
          <a:xfrm>
            <a:off x="4050450" y="3079637"/>
            <a:ext cx="2364552" cy="1324054"/>
            <a:chOff x="2029517" y="1732295"/>
            <a:chExt cx="1149068" cy="643432"/>
          </a:xfrm>
        </p:grpSpPr>
        <p:grpSp>
          <p:nvGrpSpPr>
            <p:cNvPr id="308" name="Google Shape;7746;p72">
              <a:extLst>
                <a:ext uri="{FF2B5EF4-FFF2-40B4-BE49-F238E27FC236}">
                  <a16:creationId xmlns:a16="http://schemas.microsoft.com/office/drawing/2014/main" id="{0E50B52D-1143-52D9-57DC-2368640BAD50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5" name="Google Shape;7747;p72">
                <a:extLst>
                  <a:ext uri="{FF2B5EF4-FFF2-40B4-BE49-F238E27FC236}">
                    <a16:creationId xmlns:a16="http://schemas.microsoft.com/office/drawing/2014/main" id="{2B904FCF-A721-8285-2647-376B64D46C05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9" name="Google Shape;7748;p72">
                  <a:extLst>
                    <a:ext uri="{FF2B5EF4-FFF2-40B4-BE49-F238E27FC236}">
                      <a16:creationId xmlns:a16="http://schemas.microsoft.com/office/drawing/2014/main" id="{5C17A7DD-BD73-2EE2-549F-6526A4938270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30" name="Google Shape;7749;p72">
                  <a:extLst>
                    <a:ext uri="{FF2B5EF4-FFF2-40B4-BE49-F238E27FC236}">
                      <a16:creationId xmlns:a16="http://schemas.microsoft.com/office/drawing/2014/main" id="{71273CCD-B067-9DFB-FFC4-40C067C7FECF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6" name="Google Shape;7750;p72">
                <a:extLst>
                  <a:ext uri="{FF2B5EF4-FFF2-40B4-BE49-F238E27FC236}">
                    <a16:creationId xmlns:a16="http://schemas.microsoft.com/office/drawing/2014/main" id="{ABEA6A4F-138A-BCC4-5BAB-33B4FBEB0809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7" name="Google Shape;7751;p72">
                  <a:extLst>
                    <a:ext uri="{FF2B5EF4-FFF2-40B4-BE49-F238E27FC236}">
                      <a16:creationId xmlns:a16="http://schemas.microsoft.com/office/drawing/2014/main" id="{DE6F491C-6F7D-F0EF-D325-4165CD7BB2F5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8" name="Google Shape;7752;p72">
                  <a:extLst>
                    <a:ext uri="{FF2B5EF4-FFF2-40B4-BE49-F238E27FC236}">
                      <a16:creationId xmlns:a16="http://schemas.microsoft.com/office/drawing/2014/main" id="{8E5FA2D0-EA99-6A3B-E134-A9A3F1110166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09" name="Google Shape;7753;p72">
              <a:extLst>
                <a:ext uri="{FF2B5EF4-FFF2-40B4-BE49-F238E27FC236}">
                  <a16:creationId xmlns:a16="http://schemas.microsoft.com/office/drawing/2014/main" id="{3FB4B530-65A0-7139-B8C9-19F9EEC93977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10" name="Google Shape;7754;p72">
                <a:extLst>
                  <a:ext uri="{FF2B5EF4-FFF2-40B4-BE49-F238E27FC236}">
                    <a16:creationId xmlns:a16="http://schemas.microsoft.com/office/drawing/2014/main" id="{A2617887-85A3-40B3-DB77-ACF41734A376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9" name="Google Shape;7755;p72">
                  <a:extLst>
                    <a:ext uri="{FF2B5EF4-FFF2-40B4-BE49-F238E27FC236}">
                      <a16:creationId xmlns:a16="http://schemas.microsoft.com/office/drawing/2014/main" id="{DDB40BF9-BE76-2F40-8207-EFE84BBFF973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23" name="Google Shape;7756;p72">
                    <a:extLst>
                      <a:ext uri="{FF2B5EF4-FFF2-40B4-BE49-F238E27FC236}">
                        <a16:creationId xmlns:a16="http://schemas.microsoft.com/office/drawing/2014/main" id="{0C6049A5-5A9B-4859-81DE-D393ABB0D649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4" name="Google Shape;7757;p72">
                    <a:extLst>
                      <a:ext uri="{FF2B5EF4-FFF2-40B4-BE49-F238E27FC236}">
                        <a16:creationId xmlns:a16="http://schemas.microsoft.com/office/drawing/2014/main" id="{7F2D7545-3968-A40E-2401-DA288F3DBD84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20" name="Google Shape;7758;p72">
                  <a:extLst>
                    <a:ext uri="{FF2B5EF4-FFF2-40B4-BE49-F238E27FC236}">
                      <a16:creationId xmlns:a16="http://schemas.microsoft.com/office/drawing/2014/main" id="{4BB0FEF1-4C77-7DB9-FBCA-A7C2177EA54C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21" name="Google Shape;7759;p72">
                    <a:extLst>
                      <a:ext uri="{FF2B5EF4-FFF2-40B4-BE49-F238E27FC236}">
                        <a16:creationId xmlns:a16="http://schemas.microsoft.com/office/drawing/2014/main" id="{0E3B3598-6AE5-3A64-2982-4A0822709CAB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2" name="Google Shape;7760;p72">
                    <a:extLst>
                      <a:ext uri="{FF2B5EF4-FFF2-40B4-BE49-F238E27FC236}">
                        <a16:creationId xmlns:a16="http://schemas.microsoft.com/office/drawing/2014/main" id="{94873555-C973-C6BA-F8DA-A89487D2D4D6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11" name="Google Shape;7761;p72">
                <a:extLst>
                  <a:ext uri="{FF2B5EF4-FFF2-40B4-BE49-F238E27FC236}">
                    <a16:creationId xmlns:a16="http://schemas.microsoft.com/office/drawing/2014/main" id="{9327A0CD-ED01-3362-45C5-AE1CAED0A126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12" name="Google Shape;7762;p72">
                  <a:extLst>
                    <a:ext uri="{FF2B5EF4-FFF2-40B4-BE49-F238E27FC236}">
                      <a16:creationId xmlns:a16="http://schemas.microsoft.com/office/drawing/2014/main" id="{129DD725-FE5E-C909-C3DA-9FA9B012EEAA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13" name="Google Shape;7763;p72">
                  <a:extLst>
                    <a:ext uri="{FF2B5EF4-FFF2-40B4-BE49-F238E27FC236}">
                      <a16:creationId xmlns:a16="http://schemas.microsoft.com/office/drawing/2014/main" id="{EC0DB54F-BADA-F195-0DCD-52DC978C932D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7" name="Google Shape;7764;p72">
                    <a:extLst>
                      <a:ext uri="{FF2B5EF4-FFF2-40B4-BE49-F238E27FC236}">
                        <a16:creationId xmlns:a16="http://schemas.microsoft.com/office/drawing/2014/main" id="{98A40FC5-07CA-50ED-EB46-394B20BA8615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8" name="Google Shape;7765;p72">
                    <a:extLst>
                      <a:ext uri="{FF2B5EF4-FFF2-40B4-BE49-F238E27FC236}">
                        <a16:creationId xmlns:a16="http://schemas.microsoft.com/office/drawing/2014/main" id="{C5AED145-85AF-48D7-99A7-ADAED624D5CD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4" name="Google Shape;7766;p72">
                  <a:extLst>
                    <a:ext uri="{FF2B5EF4-FFF2-40B4-BE49-F238E27FC236}">
                      <a16:creationId xmlns:a16="http://schemas.microsoft.com/office/drawing/2014/main" id="{AC9FB148-8418-F7C6-EF70-5FA4B7BEE02A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5" name="Google Shape;7767;p72">
                    <a:extLst>
                      <a:ext uri="{FF2B5EF4-FFF2-40B4-BE49-F238E27FC236}">
                        <a16:creationId xmlns:a16="http://schemas.microsoft.com/office/drawing/2014/main" id="{324A9CAF-D1DA-6C4E-D17A-014C2CCC11BC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7768;p72">
                    <a:extLst>
                      <a:ext uri="{FF2B5EF4-FFF2-40B4-BE49-F238E27FC236}">
                        <a16:creationId xmlns:a16="http://schemas.microsoft.com/office/drawing/2014/main" id="{2E2BD081-339B-5E12-3084-5AFB11B72632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31" name="Google Shape;7769;p72">
            <a:extLst>
              <a:ext uri="{FF2B5EF4-FFF2-40B4-BE49-F238E27FC236}">
                <a16:creationId xmlns:a16="http://schemas.microsoft.com/office/drawing/2014/main" id="{382701AE-63D5-C04C-6A5E-49860463DAD4}"/>
              </a:ext>
            </a:extLst>
          </p:cNvPr>
          <p:cNvGrpSpPr/>
          <p:nvPr/>
        </p:nvGrpSpPr>
        <p:grpSpPr>
          <a:xfrm>
            <a:off x="1420949" y="2974862"/>
            <a:ext cx="1925302" cy="1620116"/>
            <a:chOff x="844912" y="1681380"/>
            <a:chExt cx="935611" cy="787305"/>
          </a:xfrm>
        </p:grpSpPr>
        <p:grpSp>
          <p:nvGrpSpPr>
            <p:cNvPr id="332" name="Google Shape;7770;p72">
              <a:extLst>
                <a:ext uri="{FF2B5EF4-FFF2-40B4-BE49-F238E27FC236}">
                  <a16:creationId xmlns:a16="http://schemas.microsoft.com/office/drawing/2014/main" id="{63263BD4-B206-606B-EE43-FBD67B345A00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9" name="Google Shape;7771;p72">
                <a:extLst>
                  <a:ext uri="{FF2B5EF4-FFF2-40B4-BE49-F238E27FC236}">
                    <a16:creationId xmlns:a16="http://schemas.microsoft.com/office/drawing/2014/main" id="{4FECDD27-116B-84EF-55D4-19120ACC5E8A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7772;p72">
                <a:extLst>
                  <a:ext uri="{FF2B5EF4-FFF2-40B4-BE49-F238E27FC236}">
                    <a16:creationId xmlns:a16="http://schemas.microsoft.com/office/drawing/2014/main" id="{141BB7BE-DD0B-03B7-E493-E78F77EA35CD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1" name="Google Shape;7773;p72">
                <a:extLst>
                  <a:ext uri="{FF2B5EF4-FFF2-40B4-BE49-F238E27FC236}">
                    <a16:creationId xmlns:a16="http://schemas.microsoft.com/office/drawing/2014/main" id="{67A0F4AA-BE73-76B1-BCEF-0B2CE159C7F8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2" name="Google Shape;7774;p72">
                <a:extLst>
                  <a:ext uri="{FF2B5EF4-FFF2-40B4-BE49-F238E27FC236}">
                    <a16:creationId xmlns:a16="http://schemas.microsoft.com/office/drawing/2014/main" id="{0A4FFCB3-08DA-DE12-CA4C-7F8CA04A57A6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3" name="Google Shape;7775;p72">
                <a:extLst>
                  <a:ext uri="{FF2B5EF4-FFF2-40B4-BE49-F238E27FC236}">
                    <a16:creationId xmlns:a16="http://schemas.microsoft.com/office/drawing/2014/main" id="{ECB1A3FA-F09A-FF8F-C580-DE872DD9AF70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4" name="Google Shape;7776;p72">
                <a:extLst>
                  <a:ext uri="{FF2B5EF4-FFF2-40B4-BE49-F238E27FC236}">
                    <a16:creationId xmlns:a16="http://schemas.microsoft.com/office/drawing/2014/main" id="{65BFB507-4FC6-B754-2BD4-ED41FBA561C9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3" name="Google Shape;7777;p72">
              <a:extLst>
                <a:ext uri="{FF2B5EF4-FFF2-40B4-BE49-F238E27FC236}">
                  <a16:creationId xmlns:a16="http://schemas.microsoft.com/office/drawing/2014/main" id="{9E445493-A4B3-E433-EC31-A01095E56F96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7" name="Google Shape;7778;p72">
                <a:extLst>
                  <a:ext uri="{FF2B5EF4-FFF2-40B4-BE49-F238E27FC236}">
                    <a16:creationId xmlns:a16="http://schemas.microsoft.com/office/drawing/2014/main" id="{E78AC14E-49EE-F2C0-A288-04624A0B322A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8" name="Google Shape;7779;p72">
                <a:extLst>
                  <a:ext uri="{FF2B5EF4-FFF2-40B4-BE49-F238E27FC236}">
                    <a16:creationId xmlns:a16="http://schemas.microsoft.com/office/drawing/2014/main" id="{5DA8B13A-A846-6E8E-B961-FBD389423EF1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9" name="Google Shape;7780;p72">
                  <a:extLst>
                    <a:ext uri="{FF2B5EF4-FFF2-40B4-BE49-F238E27FC236}">
                      <a16:creationId xmlns:a16="http://schemas.microsoft.com/office/drawing/2014/main" id="{1C799BD2-DF58-B67A-2A39-E90C788E05F9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52" name="Google Shape;7781;p72">
                    <a:extLst>
                      <a:ext uri="{FF2B5EF4-FFF2-40B4-BE49-F238E27FC236}">
                        <a16:creationId xmlns:a16="http://schemas.microsoft.com/office/drawing/2014/main" id="{1F4A4481-2910-4A1C-8BB9-786B5469CFF4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3" name="Google Shape;7782;p72">
                    <a:extLst>
                      <a:ext uri="{FF2B5EF4-FFF2-40B4-BE49-F238E27FC236}">
                        <a16:creationId xmlns:a16="http://schemas.microsoft.com/office/drawing/2014/main" id="{4B48AB61-9316-D56B-5C69-4884E0986AEB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4" name="Google Shape;7783;p72">
                    <a:extLst>
                      <a:ext uri="{FF2B5EF4-FFF2-40B4-BE49-F238E27FC236}">
                        <a16:creationId xmlns:a16="http://schemas.microsoft.com/office/drawing/2014/main" id="{7BE88D02-3CA0-9041-D33F-25797AA53750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5" name="Google Shape;7784;p72">
                    <a:extLst>
                      <a:ext uri="{FF2B5EF4-FFF2-40B4-BE49-F238E27FC236}">
                        <a16:creationId xmlns:a16="http://schemas.microsoft.com/office/drawing/2014/main" id="{0870F17F-C220-D49C-8908-9B8FB31D68EA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6" name="Google Shape;7785;p72">
                    <a:extLst>
                      <a:ext uri="{FF2B5EF4-FFF2-40B4-BE49-F238E27FC236}">
                        <a16:creationId xmlns:a16="http://schemas.microsoft.com/office/drawing/2014/main" id="{DE62CE8A-FECB-090D-007D-F41ECC23F792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7" name="Google Shape;7786;p72">
                    <a:extLst>
                      <a:ext uri="{FF2B5EF4-FFF2-40B4-BE49-F238E27FC236}">
                        <a16:creationId xmlns:a16="http://schemas.microsoft.com/office/drawing/2014/main" id="{3543F4DC-BA14-F8DD-0D97-AA76553FD579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8" name="Google Shape;7787;p72">
                    <a:extLst>
                      <a:ext uri="{FF2B5EF4-FFF2-40B4-BE49-F238E27FC236}">
                        <a16:creationId xmlns:a16="http://schemas.microsoft.com/office/drawing/2014/main" id="{AEC3E77A-0E98-A929-AD8C-FA57DF1FC4E8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50" name="Google Shape;7788;p72">
                  <a:extLst>
                    <a:ext uri="{FF2B5EF4-FFF2-40B4-BE49-F238E27FC236}">
                      <a16:creationId xmlns:a16="http://schemas.microsoft.com/office/drawing/2014/main" id="{FDBDFBCB-C097-B1E8-2D16-73004F06D392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51" name="Google Shape;7789;p72">
                  <a:extLst>
                    <a:ext uri="{FF2B5EF4-FFF2-40B4-BE49-F238E27FC236}">
                      <a16:creationId xmlns:a16="http://schemas.microsoft.com/office/drawing/2014/main" id="{FB4B214E-AE1C-4BE9-DF49-F2B2DA5D584B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34" name="Google Shape;7790;p72">
              <a:extLst>
                <a:ext uri="{FF2B5EF4-FFF2-40B4-BE49-F238E27FC236}">
                  <a16:creationId xmlns:a16="http://schemas.microsoft.com/office/drawing/2014/main" id="{F593631A-4988-86C5-F215-56C79F65FA7E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5" name="Google Shape;7791;p72">
                <a:extLst>
                  <a:ext uri="{FF2B5EF4-FFF2-40B4-BE49-F238E27FC236}">
                    <a16:creationId xmlns:a16="http://schemas.microsoft.com/office/drawing/2014/main" id="{B81EE0E3-D637-BF52-2D74-AC3865E4BAD5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36" name="Google Shape;7792;p72">
                <a:extLst>
                  <a:ext uri="{FF2B5EF4-FFF2-40B4-BE49-F238E27FC236}">
                    <a16:creationId xmlns:a16="http://schemas.microsoft.com/office/drawing/2014/main" id="{E261A7F6-EDBE-749F-5819-B06F04E5A7F4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7" name="Google Shape;7793;p72">
                  <a:extLst>
                    <a:ext uri="{FF2B5EF4-FFF2-40B4-BE49-F238E27FC236}">
                      <a16:creationId xmlns:a16="http://schemas.microsoft.com/office/drawing/2014/main" id="{18139735-1B81-41A1-5F49-2BCA24F15F57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40" name="Google Shape;7794;p72">
                    <a:extLst>
                      <a:ext uri="{FF2B5EF4-FFF2-40B4-BE49-F238E27FC236}">
                        <a16:creationId xmlns:a16="http://schemas.microsoft.com/office/drawing/2014/main" id="{B38210EA-CDA9-9088-C039-669085A0CCB3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1" name="Google Shape;7795;p72">
                    <a:extLst>
                      <a:ext uri="{FF2B5EF4-FFF2-40B4-BE49-F238E27FC236}">
                        <a16:creationId xmlns:a16="http://schemas.microsoft.com/office/drawing/2014/main" id="{CA9B3577-FC6E-C7B7-197B-FCA6E6E40BC7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2" name="Google Shape;7796;p72">
                    <a:extLst>
                      <a:ext uri="{FF2B5EF4-FFF2-40B4-BE49-F238E27FC236}">
                        <a16:creationId xmlns:a16="http://schemas.microsoft.com/office/drawing/2014/main" id="{215B6397-6916-1AD0-A46E-D8048454474D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3" name="Google Shape;7797;p72">
                    <a:extLst>
                      <a:ext uri="{FF2B5EF4-FFF2-40B4-BE49-F238E27FC236}">
                        <a16:creationId xmlns:a16="http://schemas.microsoft.com/office/drawing/2014/main" id="{1B78D4AC-84D3-B777-39AE-2C7E2097B0C2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4" name="Google Shape;7798;p72">
                    <a:extLst>
                      <a:ext uri="{FF2B5EF4-FFF2-40B4-BE49-F238E27FC236}">
                        <a16:creationId xmlns:a16="http://schemas.microsoft.com/office/drawing/2014/main" id="{9DF1ACB3-7CB6-110C-B152-F7E34FAD656D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5" name="Google Shape;7799;p72">
                    <a:extLst>
                      <a:ext uri="{FF2B5EF4-FFF2-40B4-BE49-F238E27FC236}">
                        <a16:creationId xmlns:a16="http://schemas.microsoft.com/office/drawing/2014/main" id="{A8AC0746-CED1-7A83-0D68-E3580E79A82F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6" name="Google Shape;7800;p72">
                    <a:extLst>
                      <a:ext uri="{FF2B5EF4-FFF2-40B4-BE49-F238E27FC236}">
                        <a16:creationId xmlns:a16="http://schemas.microsoft.com/office/drawing/2014/main" id="{A8AC184B-07A0-E488-99AB-5DDC00115867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38" name="Google Shape;7801;p72">
                  <a:extLst>
                    <a:ext uri="{FF2B5EF4-FFF2-40B4-BE49-F238E27FC236}">
                      <a16:creationId xmlns:a16="http://schemas.microsoft.com/office/drawing/2014/main" id="{EB8847A9-DDD5-1C88-D76D-86AFDD1F7D4D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9" name="Google Shape;7802;p72">
                  <a:extLst>
                    <a:ext uri="{FF2B5EF4-FFF2-40B4-BE49-F238E27FC236}">
                      <a16:creationId xmlns:a16="http://schemas.microsoft.com/office/drawing/2014/main" id="{A7D48F0A-1D04-3C06-CBFC-6914A90D6868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65" name="Google Shape;7803;p72">
            <a:extLst>
              <a:ext uri="{FF2B5EF4-FFF2-40B4-BE49-F238E27FC236}">
                <a16:creationId xmlns:a16="http://schemas.microsoft.com/office/drawing/2014/main" id="{6EF2595B-2A4F-4075-A806-FD7C3D01A061}"/>
              </a:ext>
            </a:extLst>
          </p:cNvPr>
          <p:cNvGrpSpPr/>
          <p:nvPr/>
        </p:nvGrpSpPr>
        <p:grpSpPr>
          <a:xfrm>
            <a:off x="13638829" y="4509723"/>
            <a:ext cx="3244538" cy="1104886"/>
            <a:chOff x="6894650" y="2574740"/>
            <a:chExt cx="1445100" cy="492111"/>
          </a:xfrm>
        </p:grpSpPr>
        <p:sp>
          <p:nvSpPr>
            <p:cNvPr id="366" name="Google Shape;7804;p72">
              <a:extLst>
                <a:ext uri="{FF2B5EF4-FFF2-40B4-BE49-F238E27FC236}">
                  <a16:creationId xmlns:a16="http://schemas.microsoft.com/office/drawing/2014/main" id="{35F4F56B-D2C4-7620-BAEF-DE797C6F296F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" name="Google Shape;7805;p72">
              <a:extLst>
                <a:ext uri="{FF2B5EF4-FFF2-40B4-BE49-F238E27FC236}">
                  <a16:creationId xmlns:a16="http://schemas.microsoft.com/office/drawing/2014/main" id="{2A09A774-0448-9A9E-59D7-3FC3907B001D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" name="Google Shape;7806;p72">
              <a:extLst>
                <a:ext uri="{FF2B5EF4-FFF2-40B4-BE49-F238E27FC236}">
                  <a16:creationId xmlns:a16="http://schemas.microsoft.com/office/drawing/2014/main" id="{BFDB0E4D-F50D-0704-337A-9940BDFB88CB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9" name="Google Shape;7807;p72">
              <a:extLst>
                <a:ext uri="{FF2B5EF4-FFF2-40B4-BE49-F238E27FC236}">
                  <a16:creationId xmlns:a16="http://schemas.microsoft.com/office/drawing/2014/main" id="{59A5D9A2-D24E-48C4-63FF-A2C62A8CED04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0" name="Google Shape;7808;p72">
              <a:extLst>
                <a:ext uri="{FF2B5EF4-FFF2-40B4-BE49-F238E27FC236}">
                  <a16:creationId xmlns:a16="http://schemas.microsoft.com/office/drawing/2014/main" id="{0030485C-FA33-93AD-654E-CC32F08C109A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71" name="Google Shape;7809;p72">
              <a:extLst>
                <a:ext uri="{FF2B5EF4-FFF2-40B4-BE49-F238E27FC236}">
                  <a16:creationId xmlns:a16="http://schemas.microsoft.com/office/drawing/2014/main" id="{74DB4866-3635-BF4F-924C-95247812935E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2" name="Google Shape;7810;p72">
            <a:extLst>
              <a:ext uri="{FF2B5EF4-FFF2-40B4-BE49-F238E27FC236}">
                <a16:creationId xmlns:a16="http://schemas.microsoft.com/office/drawing/2014/main" id="{7A64B459-FF37-A146-54FE-A73F366E2E9D}"/>
              </a:ext>
            </a:extLst>
          </p:cNvPr>
          <p:cNvGrpSpPr/>
          <p:nvPr/>
        </p:nvGrpSpPr>
        <p:grpSpPr>
          <a:xfrm>
            <a:off x="13677914" y="7258233"/>
            <a:ext cx="3166412" cy="951410"/>
            <a:chOff x="6953919" y="3907920"/>
            <a:chExt cx="1377300" cy="475705"/>
          </a:xfrm>
        </p:grpSpPr>
        <p:cxnSp>
          <p:nvCxnSpPr>
            <p:cNvPr id="373" name="Google Shape;7811;p72">
              <a:extLst>
                <a:ext uri="{FF2B5EF4-FFF2-40B4-BE49-F238E27FC236}">
                  <a16:creationId xmlns:a16="http://schemas.microsoft.com/office/drawing/2014/main" id="{8ED0F2A9-E214-5306-524E-B008A4EBC1E5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4" name="Google Shape;7812;p72">
              <a:extLst>
                <a:ext uri="{FF2B5EF4-FFF2-40B4-BE49-F238E27FC236}">
                  <a16:creationId xmlns:a16="http://schemas.microsoft.com/office/drawing/2014/main" id="{043FF783-8794-2D22-C093-237EC7BD2CD4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5" name="Google Shape;7813;p72">
              <a:extLst>
                <a:ext uri="{FF2B5EF4-FFF2-40B4-BE49-F238E27FC236}">
                  <a16:creationId xmlns:a16="http://schemas.microsoft.com/office/drawing/2014/main" id="{006121B1-41FD-6099-1695-650976E95D82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6" name="Google Shape;7814;p72">
              <a:extLst>
                <a:ext uri="{FF2B5EF4-FFF2-40B4-BE49-F238E27FC236}">
                  <a16:creationId xmlns:a16="http://schemas.microsoft.com/office/drawing/2014/main" id="{7DB3460C-C9B4-1098-0A7D-482F879AF9F9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7" name="Google Shape;7815;p72">
              <a:extLst>
                <a:ext uri="{FF2B5EF4-FFF2-40B4-BE49-F238E27FC236}">
                  <a16:creationId xmlns:a16="http://schemas.microsoft.com/office/drawing/2014/main" id="{CA11B81E-B9D8-7136-A9A5-9D02AA8FCA50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8" name="Google Shape;7816;p72">
            <a:extLst>
              <a:ext uri="{FF2B5EF4-FFF2-40B4-BE49-F238E27FC236}">
                <a16:creationId xmlns:a16="http://schemas.microsoft.com/office/drawing/2014/main" id="{33D3005D-2765-EB3D-A0F0-CA0DDFEC1A9C}"/>
              </a:ext>
            </a:extLst>
          </p:cNvPr>
          <p:cNvGrpSpPr/>
          <p:nvPr/>
        </p:nvGrpSpPr>
        <p:grpSpPr>
          <a:xfrm>
            <a:off x="4685090" y="4780525"/>
            <a:ext cx="1672572" cy="1649058"/>
            <a:chOff x="2389399" y="2595741"/>
            <a:chExt cx="812796" cy="801369"/>
          </a:xfrm>
        </p:grpSpPr>
        <p:grpSp>
          <p:nvGrpSpPr>
            <p:cNvPr id="379" name="Google Shape;7817;p72">
              <a:extLst>
                <a:ext uri="{FF2B5EF4-FFF2-40B4-BE49-F238E27FC236}">
                  <a16:creationId xmlns:a16="http://schemas.microsoft.com/office/drawing/2014/main" id="{F13DC1B1-A19F-E154-6E91-81321B81A7D3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30" name="Google Shape;7818;p72">
                <a:extLst>
                  <a:ext uri="{FF2B5EF4-FFF2-40B4-BE49-F238E27FC236}">
                    <a16:creationId xmlns:a16="http://schemas.microsoft.com/office/drawing/2014/main" id="{CBF07594-EACB-6E6A-A268-934D61251F99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1" name="Google Shape;7819;p72">
                <a:extLst>
                  <a:ext uri="{FF2B5EF4-FFF2-40B4-BE49-F238E27FC236}">
                    <a16:creationId xmlns:a16="http://schemas.microsoft.com/office/drawing/2014/main" id="{DBB05A6C-358D-93B0-BC6C-17037A019C2A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2" name="Google Shape;7820;p72">
                <a:extLst>
                  <a:ext uri="{FF2B5EF4-FFF2-40B4-BE49-F238E27FC236}">
                    <a16:creationId xmlns:a16="http://schemas.microsoft.com/office/drawing/2014/main" id="{414BF630-6004-B21C-3C2C-6FE65B688A04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0" name="Google Shape;7821;p72">
              <a:extLst>
                <a:ext uri="{FF2B5EF4-FFF2-40B4-BE49-F238E27FC236}">
                  <a16:creationId xmlns:a16="http://schemas.microsoft.com/office/drawing/2014/main" id="{9271EBAE-B8F2-F67C-58A2-A30F9EF14C61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6" name="Google Shape;7822;p72">
                <a:extLst>
                  <a:ext uri="{FF2B5EF4-FFF2-40B4-BE49-F238E27FC236}">
                    <a16:creationId xmlns:a16="http://schemas.microsoft.com/office/drawing/2014/main" id="{A8398232-FBFA-EFC6-3549-573BCA016DCD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23" name="Google Shape;7823;p72">
                  <a:extLst>
                    <a:ext uri="{FF2B5EF4-FFF2-40B4-BE49-F238E27FC236}">
                      <a16:creationId xmlns:a16="http://schemas.microsoft.com/office/drawing/2014/main" id="{40990029-85E3-4B9A-2474-24853BBD1FB9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7" name="Google Shape;7824;p72">
                    <a:extLst>
                      <a:ext uri="{FF2B5EF4-FFF2-40B4-BE49-F238E27FC236}">
                        <a16:creationId xmlns:a16="http://schemas.microsoft.com/office/drawing/2014/main" id="{AFDB4FF9-584A-4ECE-358F-95413C38D06F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8" name="Google Shape;7825;p72">
                    <a:extLst>
                      <a:ext uri="{FF2B5EF4-FFF2-40B4-BE49-F238E27FC236}">
                        <a16:creationId xmlns:a16="http://schemas.microsoft.com/office/drawing/2014/main" id="{68D9ACD7-7C59-5476-FABD-D51E4F3A85A7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9" name="Google Shape;7826;p72">
                    <a:extLst>
                      <a:ext uri="{FF2B5EF4-FFF2-40B4-BE49-F238E27FC236}">
                        <a16:creationId xmlns:a16="http://schemas.microsoft.com/office/drawing/2014/main" id="{D62C840E-5E8E-8ED9-94C6-FB9E8DA93534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4" name="Google Shape;7827;p72">
                  <a:extLst>
                    <a:ext uri="{FF2B5EF4-FFF2-40B4-BE49-F238E27FC236}">
                      <a16:creationId xmlns:a16="http://schemas.microsoft.com/office/drawing/2014/main" id="{4437B770-FF56-4546-1D42-27E530410A1D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5" name="Google Shape;7828;p72">
                    <a:extLst>
                      <a:ext uri="{FF2B5EF4-FFF2-40B4-BE49-F238E27FC236}">
                        <a16:creationId xmlns:a16="http://schemas.microsoft.com/office/drawing/2014/main" id="{F856B438-32BA-7A05-CE15-6B85311203AC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6" name="Google Shape;7829;p72">
                    <a:extLst>
                      <a:ext uri="{FF2B5EF4-FFF2-40B4-BE49-F238E27FC236}">
                        <a16:creationId xmlns:a16="http://schemas.microsoft.com/office/drawing/2014/main" id="{A2724705-14E8-6AAE-A142-F687A2E76260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7" name="Google Shape;7830;p72">
                <a:extLst>
                  <a:ext uri="{FF2B5EF4-FFF2-40B4-BE49-F238E27FC236}">
                    <a16:creationId xmlns:a16="http://schemas.microsoft.com/office/drawing/2014/main" id="{343D83B2-D677-08C3-050D-043C45C5A269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6" name="Google Shape;7831;p72">
                  <a:extLst>
                    <a:ext uri="{FF2B5EF4-FFF2-40B4-BE49-F238E27FC236}">
                      <a16:creationId xmlns:a16="http://schemas.microsoft.com/office/drawing/2014/main" id="{DD51EA9F-2540-F729-90C1-C0859A414918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20" name="Google Shape;7832;p72">
                    <a:extLst>
                      <a:ext uri="{FF2B5EF4-FFF2-40B4-BE49-F238E27FC236}">
                        <a16:creationId xmlns:a16="http://schemas.microsoft.com/office/drawing/2014/main" id="{69DE8872-5824-0C69-38C6-E46B1BD2B623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1" name="Google Shape;7833;p72">
                    <a:extLst>
                      <a:ext uri="{FF2B5EF4-FFF2-40B4-BE49-F238E27FC236}">
                        <a16:creationId xmlns:a16="http://schemas.microsoft.com/office/drawing/2014/main" id="{D365991D-86F6-1D6A-FAE7-5637C0AA52EB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2" name="Google Shape;7834;p72">
                    <a:extLst>
                      <a:ext uri="{FF2B5EF4-FFF2-40B4-BE49-F238E27FC236}">
                        <a16:creationId xmlns:a16="http://schemas.microsoft.com/office/drawing/2014/main" id="{EF1CC476-411D-89F9-F497-B47DF34F390E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7" name="Google Shape;7835;p72">
                  <a:extLst>
                    <a:ext uri="{FF2B5EF4-FFF2-40B4-BE49-F238E27FC236}">
                      <a16:creationId xmlns:a16="http://schemas.microsoft.com/office/drawing/2014/main" id="{A19995E1-A87F-D478-A94C-FDCAB7E1B566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8" name="Google Shape;7836;p72">
                    <a:extLst>
                      <a:ext uri="{FF2B5EF4-FFF2-40B4-BE49-F238E27FC236}">
                        <a16:creationId xmlns:a16="http://schemas.microsoft.com/office/drawing/2014/main" id="{62B7F06D-CF01-6BB0-79AF-29DF3D4089DC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9" name="Google Shape;7837;p72">
                    <a:extLst>
                      <a:ext uri="{FF2B5EF4-FFF2-40B4-BE49-F238E27FC236}">
                        <a16:creationId xmlns:a16="http://schemas.microsoft.com/office/drawing/2014/main" id="{59824BFA-38DB-3859-3760-788C77D674BD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8" name="Google Shape;7838;p72">
                <a:extLst>
                  <a:ext uri="{FF2B5EF4-FFF2-40B4-BE49-F238E27FC236}">
                    <a16:creationId xmlns:a16="http://schemas.microsoft.com/office/drawing/2014/main" id="{619A5E0B-24FD-1D45-8A46-91C06315031D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9" name="Google Shape;7839;p72">
                  <a:extLst>
                    <a:ext uri="{FF2B5EF4-FFF2-40B4-BE49-F238E27FC236}">
                      <a16:creationId xmlns:a16="http://schemas.microsoft.com/office/drawing/2014/main" id="{537E030A-EAC7-27B7-70B5-8F4F7C2508E8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13" name="Google Shape;7840;p72">
                    <a:extLst>
                      <a:ext uri="{FF2B5EF4-FFF2-40B4-BE49-F238E27FC236}">
                        <a16:creationId xmlns:a16="http://schemas.microsoft.com/office/drawing/2014/main" id="{C21EEE08-9302-7F27-8369-C462FA7AACBE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4" name="Google Shape;7841;p72">
                    <a:extLst>
                      <a:ext uri="{FF2B5EF4-FFF2-40B4-BE49-F238E27FC236}">
                        <a16:creationId xmlns:a16="http://schemas.microsoft.com/office/drawing/2014/main" id="{74925356-EB6D-C835-4C28-DBEB9CE431E6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5" name="Google Shape;7842;p72">
                    <a:extLst>
                      <a:ext uri="{FF2B5EF4-FFF2-40B4-BE49-F238E27FC236}">
                        <a16:creationId xmlns:a16="http://schemas.microsoft.com/office/drawing/2014/main" id="{16ACA26D-D1BD-F8FF-40EE-A136A48BEBD3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0" name="Google Shape;7843;p72">
                  <a:extLst>
                    <a:ext uri="{FF2B5EF4-FFF2-40B4-BE49-F238E27FC236}">
                      <a16:creationId xmlns:a16="http://schemas.microsoft.com/office/drawing/2014/main" id="{2FC1F026-8E8A-441C-3880-97213A6D7274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11" name="Google Shape;7844;p72">
                    <a:extLst>
                      <a:ext uri="{FF2B5EF4-FFF2-40B4-BE49-F238E27FC236}">
                        <a16:creationId xmlns:a16="http://schemas.microsoft.com/office/drawing/2014/main" id="{98500781-CE63-051A-4ADD-2608DE589902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2" name="Google Shape;7845;p72">
                    <a:extLst>
                      <a:ext uri="{FF2B5EF4-FFF2-40B4-BE49-F238E27FC236}">
                        <a16:creationId xmlns:a16="http://schemas.microsoft.com/office/drawing/2014/main" id="{9B288C1B-6A76-52C6-A7C7-E61BB383980F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81" name="Google Shape;7846;p72">
              <a:extLst>
                <a:ext uri="{FF2B5EF4-FFF2-40B4-BE49-F238E27FC236}">
                  <a16:creationId xmlns:a16="http://schemas.microsoft.com/office/drawing/2014/main" id="{12654FBD-1C15-21AC-7143-42D0DDC5FB16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82" name="Google Shape;7847;p72">
                <a:extLst>
                  <a:ext uri="{FF2B5EF4-FFF2-40B4-BE49-F238E27FC236}">
                    <a16:creationId xmlns:a16="http://schemas.microsoft.com/office/drawing/2014/main" id="{01DEF1B4-21E5-7D21-50E7-A3C9097D64BB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9" name="Google Shape;7848;p72">
                  <a:extLst>
                    <a:ext uri="{FF2B5EF4-FFF2-40B4-BE49-F238E27FC236}">
                      <a16:creationId xmlns:a16="http://schemas.microsoft.com/office/drawing/2014/main" id="{1BBD8B66-29D7-7D59-2C89-3C4728A03A4E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03" name="Google Shape;7849;p72">
                    <a:extLst>
                      <a:ext uri="{FF2B5EF4-FFF2-40B4-BE49-F238E27FC236}">
                        <a16:creationId xmlns:a16="http://schemas.microsoft.com/office/drawing/2014/main" id="{B2E62AED-4F07-8063-8BCA-267C6E7A32F8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4" name="Google Shape;7850;p72">
                    <a:extLst>
                      <a:ext uri="{FF2B5EF4-FFF2-40B4-BE49-F238E27FC236}">
                        <a16:creationId xmlns:a16="http://schemas.microsoft.com/office/drawing/2014/main" id="{9913DF37-258C-D823-A4EF-3DE4929676CE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5" name="Google Shape;7851;p72">
                    <a:extLst>
                      <a:ext uri="{FF2B5EF4-FFF2-40B4-BE49-F238E27FC236}">
                        <a16:creationId xmlns:a16="http://schemas.microsoft.com/office/drawing/2014/main" id="{8038C5AE-F5F5-41EA-D7E2-DBA276335597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0" name="Google Shape;7852;p72">
                  <a:extLst>
                    <a:ext uri="{FF2B5EF4-FFF2-40B4-BE49-F238E27FC236}">
                      <a16:creationId xmlns:a16="http://schemas.microsoft.com/office/drawing/2014/main" id="{1E60EF8B-8E95-6C02-B476-518EF045816A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401" name="Google Shape;7853;p72">
                    <a:extLst>
                      <a:ext uri="{FF2B5EF4-FFF2-40B4-BE49-F238E27FC236}">
                        <a16:creationId xmlns:a16="http://schemas.microsoft.com/office/drawing/2014/main" id="{01856E20-FD87-D1AD-E40C-6A73ECF5CB5D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2" name="Google Shape;7854;p72">
                    <a:extLst>
                      <a:ext uri="{FF2B5EF4-FFF2-40B4-BE49-F238E27FC236}">
                        <a16:creationId xmlns:a16="http://schemas.microsoft.com/office/drawing/2014/main" id="{5CD9A0F3-736F-11AA-F326-53E177AA7AA2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3" name="Google Shape;7855;p72">
                <a:extLst>
                  <a:ext uri="{FF2B5EF4-FFF2-40B4-BE49-F238E27FC236}">
                    <a16:creationId xmlns:a16="http://schemas.microsoft.com/office/drawing/2014/main" id="{2306149B-E91B-72DD-7EF7-8D297C5B41E7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92" name="Google Shape;7856;p72">
                  <a:extLst>
                    <a:ext uri="{FF2B5EF4-FFF2-40B4-BE49-F238E27FC236}">
                      <a16:creationId xmlns:a16="http://schemas.microsoft.com/office/drawing/2014/main" id="{DE4813E2-2C3B-092D-C98E-36FFFF854D8B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6" name="Google Shape;7857;p72">
                    <a:extLst>
                      <a:ext uri="{FF2B5EF4-FFF2-40B4-BE49-F238E27FC236}">
                        <a16:creationId xmlns:a16="http://schemas.microsoft.com/office/drawing/2014/main" id="{429E8412-7F8C-8C01-77DB-1E8D5656CD33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7" name="Google Shape;7858;p72">
                    <a:extLst>
                      <a:ext uri="{FF2B5EF4-FFF2-40B4-BE49-F238E27FC236}">
                        <a16:creationId xmlns:a16="http://schemas.microsoft.com/office/drawing/2014/main" id="{2C11C0AC-284A-D088-32D0-86DC844837F1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8" name="Google Shape;7859;p72">
                    <a:extLst>
                      <a:ext uri="{FF2B5EF4-FFF2-40B4-BE49-F238E27FC236}">
                        <a16:creationId xmlns:a16="http://schemas.microsoft.com/office/drawing/2014/main" id="{C59B6E51-78A0-4ADE-797D-30084BA71A7D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3" name="Google Shape;7860;p72">
                  <a:extLst>
                    <a:ext uri="{FF2B5EF4-FFF2-40B4-BE49-F238E27FC236}">
                      <a16:creationId xmlns:a16="http://schemas.microsoft.com/office/drawing/2014/main" id="{C6A8EA24-C717-5F0C-FEC7-B3FE4460A7C8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4" name="Google Shape;7861;p72">
                    <a:extLst>
                      <a:ext uri="{FF2B5EF4-FFF2-40B4-BE49-F238E27FC236}">
                        <a16:creationId xmlns:a16="http://schemas.microsoft.com/office/drawing/2014/main" id="{D1211434-D113-2A78-06B5-01FDDAB920A4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5" name="Google Shape;7862;p72">
                    <a:extLst>
                      <a:ext uri="{FF2B5EF4-FFF2-40B4-BE49-F238E27FC236}">
                        <a16:creationId xmlns:a16="http://schemas.microsoft.com/office/drawing/2014/main" id="{16159314-44D6-B850-3FE2-DBD29D8A8F55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4" name="Google Shape;7863;p72">
                <a:extLst>
                  <a:ext uri="{FF2B5EF4-FFF2-40B4-BE49-F238E27FC236}">
                    <a16:creationId xmlns:a16="http://schemas.microsoft.com/office/drawing/2014/main" id="{5DDC5DFD-3F64-0963-2A02-C6BC4B13DDA7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5" name="Google Shape;7864;p72">
                  <a:extLst>
                    <a:ext uri="{FF2B5EF4-FFF2-40B4-BE49-F238E27FC236}">
                      <a16:creationId xmlns:a16="http://schemas.microsoft.com/office/drawing/2014/main" id="{23DECB2F-A4CE-9E59-F7E6-FCA4DD6834B9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9" name="Google Shape;7865;p72">
                    <a:extLst>
                      <a:ext uri="{FF2B5EF4-FFF2-40B4-BE49-F238E27FC236}">
                        <a16:creationId xmlns:a16="http://schemas.microsoft.com/office/drawing/2014/main" id="{1FB1F244-9FED-567B-E6F7-9A6897567CC8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0" name="Google Shape;7866;p72">
                    <a:extLst>
                      <a:ext uri="{FF2B5EF4-FFF2-40B4-BE49-F238E27FC236}">
                        <a16:creationId xmlns:a16="http://schemas.microsoft.com/office/drawing/2014/main" id="{2C350E0C-0A9B-A506-8DEA-91ADD66DE812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1" name="Google Shape;7867;p72">
                    <a:extLst>
                      <a:ext uri="{FF2B5EF4-FFF2-40B4-BE49-F238E27FC236}">
                        <a16:creationId xmlns:a16="http://schemas.microsoft.com/office/drawing/2014/main" id="{9886174C-3C6D-BEF4-8AA6-6D8F4CCCB8EA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6" name="Google Shape;7868;p72">
                  <a:extLst>
                    <a:ext uri="{FF2B5EF4-FFF2-40B4-BE49-F238E27FC236}">
                      <a16:creationId xmlns:a16="http://schemas.microsoft.com/office/drawing/2014/main" id="{9D3D48A5-2F8B-CF46-B174-D9F4B8B71985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7" name="Google Shape;7869;p72">
                    <a:extLst>
                      <a:ext uri="{FF2B5EF4-FFF2-40B4-BE49-F238E27FC236}">
                        <a16:creationId xmlns:a16="http://schemas.microsoft.com/office/drawing/2014/main" id="{7C71CC7E-79A5-1842-9B6A-7F65956F3F76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8" name="Google Shape;7870;p72">
                    <a:extLst>
                      <a:ext uri="{FF2B5EF4-FFF2-40B4-BE49-F238E27FC236}">
                        <a16:creationId xmlns:a16="http://schemas.microsoft.com/office/drawing/2014/main" id="{144D096B-FC82-9F02-7A37-2D2C0A3D7717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33" name="Google Shape;1529;p70">
            <a:extLst>
              <a:ext uri="{FF2B5EF4-FFF2-40B4-BE49-F238E27FC236}">
                <a16:creationId xmlns:a16="http://schemas.microsoft.com/office/drawing/2014/main" id="{48CD1E0B-E397-171F-7EB0-0BD7014A8B26}"/>
              </a:ext>
            </a:extLst>
          </p:cNvPr>
          <p:cNvSpPr txBox="1">
            <a:spLocks/>
          </p:cNvSpPr>
          <p:nvPr/>
        </p:nvSpPr>
        <p:spPr>
          <a:xfrm>
            <a:off x="1219200" y="368700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2858678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314140" y="1001268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14457420" y="8383500"/>
            <a:ext cx="3844800" cy="1922400"/>
          </a:xfrm>
          <a:custGeom>
            <a:avLst/>
            <a:gdLst/>
            <a:ahLst/>
            <a:cxnLst/>
            <a:rect l="l" t="t" r="r" b="b"/>
            <a:pathLst>
              <a:path w="3844800" h="1922400">
                <a:moveTo>
                  <a:pt x="3844800" y="0"/>
                </a:moveTo>
                <a:lnTo>
                  <a:pt x="0" y="0"/>
                </a:lnTo>
                <a:lnTo>
                  <a:pt x="0" y="1922400"/>
                </a:lnTo>
                <a:lnTo>
                  <a:pt x="3844800" y="1922400"/>
                </a:lnTo>
                <a:lnTo>
                  <a:pt x="3844800" y="0"/>
                </a:lnTo>
                <a:close/>
              </a:path>
            </a:pathLst>
          </a:custGeom>
          <a:blipFill>
            <a:blip r:embed="rId11"/>
            <a:stretch>
              <a:fillRect t="-185" b="-185"/>
            </a:stretch>
          </a:blipFill>
        </p:spPr>
      </p:sp>
      <p:sp>
        <p:nvSpPr>
          <p:cNvPr id="14" name="Freeform 2">
            <a:extLst>
              <a:ext uri="{FF2B5EF4-FFF2-40B4-BE49-F238E27FC236}">
                <a16:creationId xmlns:a16="http://schemas.microsoft.com/office/drawing/2014/main" id="{3051F706-2344-0BE1-F12A-2E84D76BDEE4}"/>
              </a:ext>
            </a:extLst>
          </p:cNvPr>
          <p:cNvSpPr/>
          <p:nvPr/>
        </p:nvSpPr>
        <p:spPr>
          <a:xfrm>
            <a:off x="471420" y="1333500"/>
            <a:ext cx="17830800" cy="193320"/>
          </a:xfrm>
          <a:custGeom>
            <a:avLst/>
            <a:gdLst/>
            <a:ahLst/>
            <a:cxnLst/>
            <a:rect l="l" t="t" r="r" b="b"/>
            <a:pathLst>
              <a:path w="17830800" h="372600">
                <a:moveTo>
                  <a:pt x="0" y="0"/>
                </a:moveTo>
                <a:lnTo>
                  <a:pt x="17830800" y="0"/>
                </a:lnTo>
                <a:lnTo>
                  <a:pt x="17830800" y="372600"/>
                </a:lnTo>
                <a:lnTo>
                  <a:pt x="0" y="372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oogle Shape;7875;p73">
            <a:extLst>
              <a:ext uri="{FF2B5EF4-FFF2-40B4-BE49-F238E27FC236}">
                <a16:creationId xmlns:a16="http://schemas.microsoft.com/office/drawing/2014/main" id="{4A74D01D-CC1C-B0F0-1603-6A21328921BB}"/>
              </a:ext>
            </a:extLst>
          </p:cNvPr>
          <p:cNvGrpSpPr/>
          <p:nvPr/>
        </p:nvGrpSpPr>
        <p:grpSpPr>
          <a:xfrm>
            <a:off x="1308076" y="5835410"/>
            <a:ext cx="4780828" cy="2049600"/>
            <a:chOff x="728925" y="3296613"/>
            <a:chExt cx="2390414" cy="1024800"/>
          </a:xfrm>
        </p:grpSpPr>
        <p:grpSp>
          <p:nvGrpSpPr>
            <p:cNvPr id="4" name="Google Shape;7876;p73">
              <a:extLst>
                <a:ext uri="{FF2B5EF4-FFF2-40B4-BE49-F238E27FC236}">
                  <a16:creationId xmlns:a16="http://schemas.microsoft.com/office/drawing/2014/main" id="{8203288B-9E6C-443D-A06D-27E89775F52F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9" name="Google Shape;7877;p73">
                <a:extLst>
                  <a:ext uri="{FF2B5EF4-FFF2-40B4-BE49-F238E27FC236}">
                    <a16:creationId xmlns:a16="http://schemas.microsoft.com/office/drawing/2014/main" id="{C6BBA453-D291-C8B7-F284-E54D5E6481D6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40" name="Google Shape;7878;p73">
                <a:extLst>
                  <a:ext uri="{FF2B5EF4-FFF2-40B4-BE49-F238E27FC236}">
                    <a16:creationId xmlns:a16="http://schemas.microsoft.com/office/drawing/2014/main" id="{883E72AC-6CEB-F2B8-FBF5-2D5A8DCC58E2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5" name="Google Shape;7879;p73">
              <a:extLst>
                <a:ext uri="{FF2B5EF4-FFF2-40B4-BE49-F238E27FC236}">
                  <a16:creationId xmlns:a16="http://schemas.microsoft.com/office/drawing/2014/main" id="{A31AB152-626C-BF5E-F4A8-563936622D83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4" name="Google Shape;7880;p73">
                <a:extLst>
                  <a:ext uri="{FF2B5EF4-FFF2-40B4-BE49-F238E27FC236}">
                    <a16:creationId xmlns:a16="http://schemas.microsoft.com/office/drawing/2014/main" id="{2D8188CE-7B4F-6CC8-1CD9-C7E8EF6EEBED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5" name="Google Shape;7881;p73">
                <a:extLst>
                  <a:ext uri="{FF2B5EF4-FFF2-40B4-BE49-F238E27FC236}">
                    <a16:creationId xmlns:a16="http://schemas.microsoft.com/office/drawing/2014/main" id="{550A36E4-0C7E-E106-34A0-BAAC35DB74F1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6" name="Google Shape;7882;p73">
                <a:extLst>
                  <a:ext uri="{FF2B5EF4-FFF2-40B4-BE49-F238E27FC236}">
                    <a16:creationId xmlns:a16="http://schemas.microsoft.com/office/drawing/2014/main" id="{1185D9B0-41DD-B21D-C2FF-CA295967B72A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7" name="Google Shape;7883;p73">
                <a:extLst>
                  <a:ext uri="{FF2B5EF4-FFF2-40B4-BE49-F238E27FC236}">
                    <a16:creationId xmlns:a16="http://schemas.microsoft.com/office/drawing/2014/main" id="{81B5788E-E9E4-4C51-DA0A-327FA9F3E3D9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8" name="Google Shape;7884;p73">
                <a:extLst>
                  <a:ext uri="{FF2B5EF4-FFF2-40B4-BE49-F238E27FC236}">
                    <a16:creationId xmlns:a16="http://schemas.microsoft.com/office/drawing/2014/main" id="{E28ADB46-C801-245D-EC47-0B2867053184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6" name="Google Shape;7885;p73">
              <a:extLst>
                <a:ext uri="{FF2B5EF4-FFF2-40B4-BE49-F238E27FC236}">
                  <a16:creationId xmlns:a16="http://schemas.microsoft.com/office/drawing/2014/main" id="{0A0DE543-7CF5-167D-A240-3F6D7AD0F62C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" name="Google Shape;7886;p73">
                <a:extLst>
                  <a:ext uri="{FF2B5EF4-FFF2-40B4-BE49-F238E27FC236}">
                    <a16:creationId xmlns:a16="http://schemas.microsoft.com/office/drawing/2014/main" id="{8CF1D7DB-59C3-B987-F7AA-E137CD93F196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887;p73">
                <a:extLst>
                  <a:ext uri="{FF2B5EF4-FFF2-40B4-BE49-F238E27FC236}">
                    <a16:creationId xmlns:a16="http://schemas.microsoft.com/office/drawing/2014/main" id="{AA52DEB1-DDED-1DD3-7D41-2EA4EF8E2759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888;p73">
                <a:extLst>
                  <a:ext uri="{FF2B5EF4-FFF2-40B4-BE49-F238E27FC236}">
                    <a16:creationId xmlns:a16="http://schemas.microsoft.com/office/drawing/2014/main" id="{319C495A-51A1-963F-2944-E3B032E9DA54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889;p73">
                <a:extLst>
                  <a:ext uri="{FF2B5EF4-FFF2-40B4-BE49-F238E27FC236}">
                    <a16:creationId xmlns:a16="http://schemas.microsoft.com/office/drawing/2014/main" id="{4012CC84-AD53-A6BD-7CBD-FAA37DC5802B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890;p73">
                <a:extLst>
                  <a:ext uri="{FF2B5EF4-FFF2-40B4-BE49-F238E27FC236}">
                    <a16:creationId xmlns:a16="http://schemas.microsoft.com/office/drawing/2014/main" id="{DDC0F6DB-16F3-D36D-25AB-C404533F88D2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891;p73">
                <a:extLst>
                  <a:ext uri="{FF2B5EF4-FFF2-40B4-BE49-F238E27FC236}">
                    <a16:creationId xmlns:a16="http://schemas.microsoft.com/office/drawing/2014/main" id="{D709C855-C2B6-6A03-C6D7-338DF8C37801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892;p73">
                <a:extLst>
                  <a:ext uri="{FF2B5EF4-FFF2-40B4-BE49-F238E27FC236}">
                    <a16:creationId xmlns:a16="http://schemas.microsoft.com/office/drawing/2014/main" id="{7A29DD29-D860-C258-A4CE-D0898D9F6CC9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893;p73">
                <a:extLst>
                  <a:ext uri="{FF2B5EF4-FFF2-40B4-BE49-F238E27FC236}">
                    <a16:creationId xmlns:a16="http://schemas.microsoft.com/office/drawing/2014/main" id="{D538EEEF-6518-6431-40C1-DEC75716E23D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894;p73">
                <a:extLst>
                  <a:ext uri="{FF2B5EF4-FFF2-40B4-BE49-F238E27FC236}">
                    <a16:creationId xmlns:a16="http://schemas.microsoft.com/office/drawing/2014/main" id="{B3814238-F197-62F6-881C-9B478C180CFB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895;p73">
                <a:extLst>
                  <a:ext uri="{FF2B5EF4-FFF2-40B4-BE49-F238E27FC236}">
                    <a16:creationId xmlns:a16="http://schemas.microsoft.com/office/drawing/2014/main" id="{B8AFC00F-2EE4-FDC1-F374-588F49789624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896;p73">
                <a:extLst>
                  <a:ext uri="{FF2B5EF4-FFF2-40B4-BE49-F238E27FC236}">
                    <a16:creationId xmlns:a16="http://schemas.microsoft.com/office/drawing/2014/main" id="{B1ADA156-BC59-69B4-D66C-82CAC0836E86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897;p73">
                <a:extLst>
                  <a:ext uri="{FF2B5EF4-FFF2-40B4-BE49-F238E27FC236}">
                    <a16:creationId xmlns:a16="http://schemas.microsoft.com/office/drawing/2014/main" id="{74808AAE-B787-C0ED-C7D1-6639F4D6E3A0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898;p73">
                <a:extLst>
                  <a:ext uri="{FF2B5EF4-FFF2-40B4-BE49-F238E27FC236}">
                    <a16:creationId xmlns:a16="http://schemas.microsoft.com/office/drawing/2014/main" id="{6C9260EF-4F1E-AD10-3A69-679C4245EE72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7899;p73">
                <a:extLst>
                  <a:ext uri="{FF2B5EF4-FFF2-40B4-BE49-F238E27FC236}">
                    <a16:creationId xmlns:a16="http://schemas.microsoft.com/office/drawing/2014/main" id="{FA470762-D19C-D2D3-44BD-6759C6C8D471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7900;p73">
                <a:extLst>
                  <a:ext uri="{FF2B5EF4-FFF2-40B4-BE49-F238E27FC236}">
                    <a16:creationId xmlns:a16="http://schemas.microsoft.com/office/drawing/2014/main" id="{10AC8A51-82CC-078F-9444-7A93D2E1FD7C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7901;p73">
                <a:extLst>
                  <a:ext uri="{FF2B5EF4-FFF2-40B4-BE49-F238E27FC236}">
                    <a16:creationId xmlns:a16="http://schemas.microsoft.com/office/drawing/2014/main" id="{5C2E6941-F267-9EBB-D7AD-C352DC349B1B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7902;p73">
                <a:extLst>
                  <a:ext uri="{FF2B5EF4-FFF2-40B4-BE49-F238E27FC236}">
                    <a16:creationId xmlns:a16="http://schemas.microsoft.com/office/drawing/2014/main" id="{00093D65-DC16-8961-0FB7-E370B9AF022F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7903;p73">
                <a:extLst>
                  <a:ext uri="{FF2B5EF4-FFF2-40B4-BE49-F238E27FC236}">
                    <a16:creationId xmlns:a16="http://schemas.microsoft.com/office/drawing/2014/main" id="{8B8093CE-7A07-AA90-7DD6-44400674345F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7904;p73">
                <a:extLst>
                  <a:ext uri="{FF2B5EF4-FFF2-40B4-BE49-F238E27FC236}">
                    <a16:creationId xmlns:a16="http://schemas.microsoft.com/office/drawing/2014/main" id="{E4CE32C1-0FB2-85C3-0315-F3295B3A6EB1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7905;p73">
                <a:extLst>
                  <a:ext uri="{FF2B5EF4-FFF2-40B4-BE49-F238E27FC236}">
                    <a16:creationId xmlns:a16="http://schemas.microsoft.com/office/drawing/2014/main" id="{CBF96BEA-3FB7-BADA-4A0E-DCFBF8461D7A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41" name="Google Shape;7906;p73">
            <a:extLst>
              <a:ext uri="{FF2B5EF4-FFF2-40B4-BE49-F238E27FC236}">
                <a16:creationId xmlns:a16="http://schemas.microsoft.com/office/drawing/2014/main" id="{14A832B1-8FC6-A124-7298-6B0B03CB72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9084257"/>
              </p:ext>
            </p:extLst>
          </p:nvPr>
        </p:nvGraphicFramePr>
        <p:xfrm>
          <a:off x="11779474" y="3831234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2" name="Google Shape;7907;p73">
            <a:extLst>
              <a:ext uri="{FF2B5EF4-FFF2-40B4-BE49-F238E27FC236}">
                <a16:creationId xmlns:a16="http://schemas.microsoft.com/office/drawing/2014/main" id="{EE1E661F-F491-51D1-031D-8EA6672EC6BC}"/>
              </a:ext>
            </a:extLst>
          </p:cNvPr>
          <p:cNvGrpSpPr/>
          <p:nvPr/>
        </p:nvGrpSpPr>
        <p:grpSpPr>
          <a:xfrm>
            <a:off x="1324829" y="1486764"/>
            <a:ext cx="4793010" cy="1953004"/>
            <a:chOff x="749309" y="1112739"/>
            <a:chExt cx="2371603" cy="976502"/>
          </a:xfrm>
        </p:grpSpPr>
        <p:grpSp>
          <p:nvGrpSpPr>
            <p:cNvPr id="43" name="Google Shape;7908;p73">
              <a:extLst>
                <a:ext uri="{FF2B5EF4-FFF2-40B4-BE49-F238E27FC236}">
                  <a16:creationId xmlns:a16="http://schemas.microsoft.com/office/drawing/2014/main" id="{11A722CB-976F-1B09-9941-72B80A52EE02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53" name="Google Shape;7909;p73">
                <a:extLst>
                  <a:ext uri="{FF2B5EF4-FFF2-40B4-BE49-F238E27FC236}">
                    <a16:creationId xmlns:a16="http://schemas.microsoft.com/office/drawing/2014/main" id="{C8496465-0454-0D43-354C-0A6252FF1797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910;p73">
                <a:extLst>
                  <a:ext uri="{FF2B5EF4-FFF2-40B4-BE49-F238E27FC236}">
                    <a16:creationId xmlns:a16="http://schemas.microsoft.com/office/drawing/2014/main" id="{59362974-2A8C-75F6-2C7E-214E6C22D708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911;p73">
                <a:extLst>
                  <a:ext uri="{FF2B5EF4-FFF2-40B4-BE49-F238E27FC236}">
                    <a16:creationId xmlns:a16="http://schemas.microsoft.com/office/drawing/2014/main" id="{A9DF1F57-A374-F9E5-6E35-C5382CB83302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912;p73">
                <a:extLst>
                  <a:ext uri="{FF2B5EF4-FFF2-40B4-BE49-F238E27FC236}">
                    <a16:creationId xmlns:a16="http://schemas.microsoft.com/office/drawing/2014/main" id="{B3354D0E-B232-CEF7-ED4E-E3E6E541FD99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913;p73">
                <a:extLst>
                  <a:ext uri="{FF2B5EF4-FFF2-40B4-BE49-F238E27FC236}">
                    <a16:creationId xmlns:a16="http://schemas.microsoft.com/office/drawing/2014/main" id="{13A85B64-BFC0-581E-6FCE-C9046A6820E4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914;p73">
                <a:extLst>
                  <a:ext uri="{FF2B5EF4-FFF2-40B4-BE49-F238E27FC236}">
                    <a16:creationId xmlns:a16="http://schemas.microsoft.com/office/drawing/2014/main" id="{5A8FA609-22B0-5067-A841-48B046F541F7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915;p73">
                <a:extLst>
                  <a:ext uri="{FF2B5EF4-FFF2-40B4-BE49-F238E27FC236}">
                    <a16:creationId xmlns:a16="http://schemas.microsoft.com/office/drawing/2014/main" id="{B8809449-4D00-E7D7-A657-797D021519B8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916;p73">
                <a:extLst>
                  <a:ext uri="{FF2B5EF4-FFF2-40B4-BE49-F238E27FC236}">
                    <a16:creationId xmlns:a16="http://schemas.microsoft.com/office/drawing/2014/main" id="{0C8D6AB6-89F1-30C5-69ED-D3C878BADF6E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917;p73">
                <a:extLst>
                  <a:ext uri="{FF2B5EF4-FFF2-40B4-BE49-F238E27FC236}">
                    <a16:creationId xmlns:a16="http://schemas.microsoft.com/office/drawing/2014/main" id="{B9FDA055-1D4C-5AE2-2E77-F940967D2BEF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918;p73">
                <a:extLst>
                  <a:ext uri="{FF2B5EF4-FFF2-40B4-BE49-F238E27FC236}">
                    <a16:creationId xmlns:a16="http://schemas.microsoft.com/office/drawing/2014/main" id="{38E60C6E-5A56-59D1-1841-B83C6B021E5F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919;p73">
                <a:extLst>
                  <a:ext uri="{FF2B5EF4-FFF2-40B4-BE49-F238E27FC236}">
                    <a16:creationId xmlns:a16="http://schemas.microsoft.com/office/drawing/2014/main" id="{B46F7DB0-7E4C-6C8F-D14E-CBC35FFCE914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920;p73">
                <a:extLst>
                  <a:ext uri="{FF2B5EF4-FFF2-40B4-BE49-F238E27FC236}">
                    <a16:creationId xmlns:a16="http://schemas.microsoft.com/office/drawing/2014/main" id="{86A527DA-BCCF-8E47-5EB2-405C3C0C33A0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7921;p73">
                <a:extLst>
                  <a:ext uri="{FF2B5EF4-FFF2-40B4-BE49-F238E27FC236}">
                    <a16:creationId xmlns:a16="http://schemas.microsoft.com/office/drawing/2014/main" id="{D587C689-ADC5-2115-01F8-4CE2F7DE1862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922;p73">
                <a:extLst>
                  <a:ext uri="{FF2B5EF4-FFF2-40B4-BE49-F238E27FC236}">
                    <a16:creationId xmlns:a16="http://schemas.microsoft.com/office/drawing/2014/main" id="{0929F134-7D1C-FD9E-D703-F98D99CDE9BD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7923;p73">
                <a:extLst>
                  <a:ext uri="{FF2B5EF4-FFF2-40B4-BE49-F238E27FC236}">
                    <a16:creationId xmlns:a16="http://schemas.microsoft.com/office/drawing/2014/main" id="{6B0C1987-ECF9-F78F-1265-E7E4FB1A67ED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7924;p73">
                <a:extLst>
                  <a:ext uri="{FF2B5EF4-FFF2-40B4-BE49-F238E27FC236}">
                    <a16:creationId xmlns:a16="http://schemas.microsoft.com/office/drawing/2014/main" id="{B3C6532E-CD61-BA92-CB56-218668332494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7925;p73">
                <a:extLst>
                  <a:ext uri="{FF2B5EF4-FFF2-40B4-BE49-F238E27FC236}">
                    <a16:creationId xmlns:a16="http://schemas.microsoft.com/office/drawing/2014/main" id="{86BAFC96-ADB7-9167-A3A0-3CDAF685074E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7926;p73">
                <a:extLst>
                  <a:ext uri="{FF2B5EF4-FFF2-40B4-BE49-F238E27FC236}">
                    <a16:creationId xmlns:a16="http://schemas.microsoft.com/office/drawing/2014/main" id="{46C76FA2-F8C3-9623-EAD7-90A89DB96BE4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7927;p73">
                <a:extLst>
                  <a:ext uri="{FF2B5EF4-FFF2-40B4-BE49-F238E27FC236}">
                    <a16:creationId xmlns:a16="http://schemas.microsoft.com/office/drawing/2014/main" id="{18EEEF5B-8DAC-288D-A925-C84CF5A7E7BF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7928;p73">
                <a:extLst>
                  <a:ext uri="{FF2B5EF4-FFF2-40B4-BE49-F238E27FC236}">
                    <a16:creationId xmlns:a16="http://schemas.microsoft.com/office/drawing/2014/main" id="{7345F622-6037-F477-11E9-5AFA4B3939EA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7929;p73">
                <a:extLst>
                  <a:ext uri="{FF2B5EF4-FFF2-40B4-BE49-F238E27FC236}">
                    <a16:creationId xmlns:a16="http://schemas.microsoft.com/office/drawing/2014/main" id="{A739CE41-7996-4FF0-7C5A-AB2E981E9E9A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7930;p73">
                <a:extLst>
                  <a:ext uri="{FF2B5EF4-FFF2-40B4-BE49-F238E27FC236}">
                    <a16:creationId xmlns:a16="http://schemas.microsoft.com/office/drawing/2014/main" id="{63F3AC9A-84C0-2BBC-402F-72CB032EE412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7931;p73">
                <a:extLst>
                  <a:ext uri="{FF2B5EF4-FFF2-40B4-BE49-F238E27FC236}">
                    <a16:creationId xmlns:a16="http://schemas.microsoft.com/office/drawing/2014/main" id="{4E4BB11F-2EE9-D130-CCBE-24CBEDA3F983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7932;p73">
                <a:extLst>
                  <a:ext uri="{FF2B5EF4-FFF2-40B4-BE49-F238E27FC236}">
                    <a16:creationId xmlns:a16="http://schemas.microsoft.com/office/drawing/2014/main" id="{E40C0067-4E4F-3ECE-605A-4F6EAD2CF35C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4" name="Google Shape;7933;p73">
              <a:extLst>
                <a:ext uri="{FF2B5EF4-FFF2-40B4-BE49-F238E27FC236}">
                  <a16:creationId xmlns:a16="http://schemas.microsoft.com/office/drawing/2014/main" id="{477EF712-232C-23D1-6830-D5CF90839615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9" name="Google Shape;7934;p73">
                <a:extLst>
                  <a:ext uri="{FF2B5EF4-FFF2-40B4-BE49-F238E27FC236}">
                    <a16:creationId xmlns:a16="http://schemas.microsoft.com/office/drawing/2014/main" id="{812DAC5F-4D22-C5BD-70C4-06F014FEB9D6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7935;p73">
                <a:extLst>
                  <a:ext uri="{FF2B5EF4-FFF2-40B4-BE49-F238E27FC236}">
                    <a16:creationId xmlns:a16="http://schemas.microsoft.com/office/drawing/2014/main" id="{4A48057F-8E6C-26EC-77E6-A823F5B8C5C0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7936;p73">
                <a:extLst>
                  <a:ext uri="{FF2B5EF4-FFF2-40B4-BE49-F238E27FC236}">
                    <a16:creationId xmlns:a16="http://schemas.microsoft.com/office/drawing/2014/main" id="{E4C85A3A-D027-A125-DCF7-576549FCDFBB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937;p73">
                <a:extLst>
                  <a:ext uri="{FF2B5EF4-FFF2-40B4-BE49-F238E27FC236}">
                    <a16:creationId xmlns:a16="http://schemas.microsoft.com/office/drawing/2014/main" id="{528C6CDC-208D-B8AE-D9B1-823B1541E92E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5" name="Google Shape;7938;p73">
              <a:extLst>
                <a:ext uri="{FF2B5EF4-FFF2-40B4-BE49-F238E27FC236}">
                  <a16:creationId xmlns:a16="http://schemas.microsoft.com/office/drawing/2014/main" id="{45B4AD18-0622-0C06-0809-185EB912A72C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" name="Google Shape;7939;p73">
              <a:extLst>
                <a:ext uri="{FF2B5EF4-FFF2-40B4-BE49-F238E27FC236}">
                  <a16:creationId xmlns:a16="http://schemas.microsoft.com/office/drawing/2014/main" id="{E267AA60-DB85-5208-9917-78227AD6BA3F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7" name="Google Shape;7940;p73">
              <a:extLst>
                <a:ext uri="{FF2B5EF4-FFF2-40B4-BE49-F238E27FC236}">
                  <a16:creationId xmlns:a16="http://schemas.microsoft.com/office/drawing/2014/main" id="{0C8BF539-D4C3-49E2-914D-A0EBE50454B8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" name="Google Shape;7941;p73">
              <a:extLst>
                <a:ext uri="{FF2B5EF4-FFF2-40B4-BE49-F238E27FC236}">
                  <a16:creationId xmlns:a16="http://schemas.microsoft.com/office/drawing/2014/main" id="{1E331FB4-837A-042E-ECC3-37DA269B856F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7" name="Google Shape;7942;p73">
            <a:extLst>
              <a:ext uri="{FF2B5EF4-FFF2-40B4-BE49-F238E27FC236}">
                <a16:creationId xmlns:a16="http://schemas.microsoft.com/office/drawing/2014/main" id="{C92615AC-24F5-4FF0-520E-1C518F2382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5371452"/>
              </p:ext>
            </p:extLst>
          </p:nvPr>
        </p:nvGraphicFramePr>
        <p:xfrm>
          <a:off x="11779524" y="1486734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8" name="Google Shape;7943;p73">
            <a:extLst>
              <a:ext uri="{FF2B5EF4-FFF2-40B4-BE49-F238E27FC236}">
                <a16:creationId xmlns:a16="http://schemas.microsoft.com/office/drawing/2014/main" id="{E461A697-B498-6C97-54BD-8B2B1C8C47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7164793"/>
              </p:ext>
            </p:extLst>
          </p:nvPr>
        </p:nvGraphicFramePr>
        <p:xfrm>
          <a:off x="6621250" y="3831235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" name="Google Shape;7944;p73">
            <a:extLst>
              <a:ext uri="{FF2B5EF4-FFF2-40B4-BE49-F238E27FC236}">
                <a16:creationId xmlns:a16="http://schemas.microsoft.com/office/drawing/2014/main" id="{FC9FC7D1-4FD1-6928-1F57-968B975AA9FC}"/>
              </a:ext>
            </a:extLst>
          </p:cNvPr>
          <p:cNvGrpSpPr/>
          <p:nvPr/>
        </p:nvGrpSpPr>
        <p:grpSpPr>
          <a:xfrm>
            <a:off x="6625223" y="5813156"/>
            <a:ext cx="4726754" cy="2094124"/>
            <a:chOff x="3358399" y="3285485"/>
            <a:chExt cx="2363377" cy="1047062"/>
          </a:xfrm>
        </p:grpSpPr>
        <p:grpSp>
          <p:nvGrpSpPr>
            <p:cNvPr id="80" name="Google Shape;7945;p73">
              <a:extLst>
                <a:ext uri="{FF2B5EF4-FFF2-40B4-BE49-F238E27FC236}">
                  <a16:creationId xmlns:a16="http://schemas.microsoft.com/office/drawing/2014/main" id="{EC837F42-D495-B735-2A93-98AC62DEA35F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11" name="Google Shape;7946;p73">
                <a:extLst>
                  <a:ext uri="{FF2B5EF4-FFF2-40B4-BE49-F238E27FC236}">
                    <a16:creationId xmlns:a16="http://schemas.microsoft.com/office/drawing/2014/main" id="{8BE077E8-ACED-730C-BE8C-6F64DFC5B742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7947;p73">
                <a:extLst>
                  <a:ext uri="{FF2B5EF4-FFF2-40B4-BE49-F238E27FC236}">
                    <a16:creationId xmlns:a16="http://schemas.microsoft.com/office/drawing/2014/main" id="{C9111261-868C-5D51-9523-FEC30AE67BF7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7948;p73">
                <a:extLst>
                  <a:ext uri="{FF2B5EF4-FFF2-40B4-BE49-F238E27FC236}">
                    <a16:creationId xmlns:a16="http://schemas.microsoft.com/office/drawing/2014/main" id="{91ABF833-1C3E-6863-CFA9-445066621F9E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7949;p73">
                <a:extLst>
                  <a:ext uri="{FF2B5EF4-FFF2-40B4-BE49-F238E27FC236}">
                    <a16:creationId xmlns:a16="http://schemas.microsoft.com/office/drawing/2014/main" id="{F0B0F78C-D730-B486-7D1F-C6652727B967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7950;p73">
                <a:extLst>
                  <a:ext uri="{FF2B5EF4-FFF2-40B4-BE49-F238E27FC236}">
                    <a16:creationId xmlns:a16="http://schemas.microsoft.com/office/drawing/2014/main" id="{82E18579-1048-2A04-6CFF-C04D16A28469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" name="Google Shape;7951;p73">
              <a:extLst>
                <a:ext uri="{FF2B5EF4-FFF2-40B4-BE49-F238E27FC236}">
                  <a16:creationId xmlns:a16="http://schemas.microsoft.com/office/drawing/2014/main" id="{727BC761-244A-5372-2ACD-658BDED446BF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6" name="Google Shape;7952;p73">
                <a:extLst>
                  <a:ext uri="{FF2B5EF4-FFF2-40B4-BE49-F238E27FC236}">
                    <a16:creationId xmlns:a16="http://schemas.microsoft.com/office/drawing/2014/main" id="{4A3D6352-DE51-70A0-BC55-F66EEBE433BD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7953;p73">
                <a:extLst>
                  <a:ext uri="{FF2B5EF4-FFF2-40B4-BE49-F238E27FC236}">
                    <a16:creationId xmlns:a16="http://schemas.microsoft.com/office/drawing/2014/main" id="{A7C5AC42-2E24-55D4-0E09-C97253271F95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7954;p73">
                <a:extLst>
                  <a:ext uri="{FF2B5EF4-FFF2-40B4-BE49-F238E27FC236}">
                    <a16:creationId xmlns:a16="http://schemas.microsoft.com/office/drawing/2014/main" id="{E723097B-8405-C4DF-D51E-92E7942D487E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55;p73">
                <a:extLst>
                  <a:ext uri="{FF2B5EF4-FFF2-40B4-BE49-F238E27FC236}">
                    <a16:creationId xmlns:a16="http://schemas.microsoft.com/office/drawing/2014/main" id="{FF27216C-B358-A182-3B1A-C17F21A45311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7956;p73">
                <a:extLst>
                  <a:ext uri="{FF2B5EF4-FFF2-40B4-BE49-F238E27FC236}">
                    <a16:creationId xmlns:a16="http://schemas.microsoft.com/office/drawing/2014/main" id="{FECB2221-5B40-A37F-6A27-D04BDCB4EB18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" name="Google Shape;7957;p73">
              <a:extLst>
                <a:ext uri="{FF2B5EF4-FFF2-40B4-BE49-F238E27FC236}">
                  <a16:creationId xmlns:a16="http://schemas.microsoft.com/office/drawing/2014/main" id="{3ED94095-016C-EA94-CDA8-4B10948F44B9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101" name="Google Shape;7958;p73">
                <a:extLst>
                  <a:ext uri="{FF2B5EF4-FFF2-40B4-BE49-F238E27FC236}">
                    <a16:creationId xmlns:a16="http://schemas.microsoft.com/office/drawing/2014/main" id="{4D0AE6CD-5ED7-E573-CAC1-C6B0AB12A924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7959;p73">
                <a:extLst>
                  <a:ext uri="{FF2B5EF4-FFF2-40B4-BE49-F238E27FC236}">
                    <a16:creationId xmlns:a16="http://schemas.microsoft.com/office/drawing/2014/main" id="{5E3601F6-D4A0-31C7-9CC4-7CF7A34C1B92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960;p73">
                <a:extLst>
                  <a:ext uri="{FF2B5EF4-FFF2-40B4-BE49-F238E27FC236}">
                    <a16:creationId xmlns:a16="http://schemas.microsoft.com/office/drawing/2014/main" id="{EBE64F4D-E54F-DACA-4A36-15D378E42B7A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61;p73">
                <a:extLst>
                  <a:ext uri="{FF2B5EF4-FFF2-40B4-BE49-F238E27FC236}">
                    <a16:creationId xmlns:a16="http://schemas.microsoft.com/office/drawing/2014/main" id="{690B418B-C21D-3D72-1250-1944504FAE44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7962;p73">
                <a:extLst>
                  <a:ext uri="{FF2B5EF4-FFF2-40B4-BE49-F238E27FC236}">
                    <a16:creationId xmlns:a16="http://schemas.microsoft.com/office/drawing/2014/main" id="{732B5C98-78DE-4D83-953C-9DEF80DB6347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" name="Google Shape;7963;p73">
              <a:extLst>
                <a:ext uri="{FF2B5EF4-FFF2-40B4-BE49-F238E27FC236}">
                  <a16:creationId xmlns:a16="http://schemas.microsoft.com/office/drawing/2014/main" id="{ED3F1E59-CC6C-B6E6-F815-B34D3ED7CF40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6" name="Google Shape;7964;p73">
                <a:extLst>
                  <a:ext uri="{FF2B5EF4-FFF2-40B4-BE49-F238E27FC236}">
                    <a16:creationId xmlns:a16="http://schemas.microsoft.com/office/drawing/2014/main" id="{81CD430D-9942-45EC-E277-B191E430EA28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965;p73">
                <a:extLst>
                  <a:ext uri="{FF2B5EF4-FFF2-40B4-BE49-F238E27FC236}">
                    <a16:creationId xmlns:a16="http://schemas.microsoft.com/office/drawing/2014/main" id="{6F9C687D-F27F-BBE2-0EEC-D22BFBC47006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966;p73">
                <a:extLst>
                  <a:ext uri="{FF2B5EF4-FFF2-40B4-BE49-F238E27FC236}">
                    <a16:creationId xmlns:a16="http://schemas.microsoft.com/office/drawing/2014/main" id="{B8712014-7710-86A7-245B-61B9E5ED1CB4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67;p73">
                <a:extLst>
                  <a:ext uri="{FF2B5EF4-FFF2-40B4-BE49-F238E27FC236}">
                    <a16:creationId xmlns:a16="http://schemas.microsoft.com/office/drawing/2014/main" id="{13EE988D-6EBA-E820-7902-FE9F9CFA5F80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7968;p73">
                <a:extLst>
                  <a:ext uri="{FF2B5EF4-FFF2-40B4-BE49-F238E27FC236}">
                    <a16:creationId xmlns:a16="http://schemas.microsoft.com/office/drawing/2014/main" id="{E93E9729-D590-F557-9B20-6A071FB60BF6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" name="Google Shape;7969;p73">
              <a:extLst>
                <a:ext uri="{FF2B5EF4-FFF2-40B4-BE49-F238E27FC236}">
                  <a16:creationId xmlns:a16="http://schemas.microsoft.com/office/drawing/2014/main" id="{461FD061-1168-F4EB-6218-2AB799DC7167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91" name="Google Shape;7970;p73">
                <a:extLst>
                  <a:ext uri="{FF2B5EF4-FFF2-40B4-BE49-F238E27FC236}">
                    <a16:creationId xmlns:a16="http://schemas.microsoft.com/office/drawing/2014/main" id="{0AE0ED2A-B030-3B65-E9BA-A97FF85D2D98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971;p73">
                <a:extLst>
                  <a:ext uri="{FF2B5EF4-FFF2-40B4-BE49-F238E27FC236}">
                    <a16:creationId xmlns:a16="http://schemas.microsoft.com/office/drawing/2014/main" id="{371A326A-F926-D77A-FD2E-2D29CB12EA91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972;p73">
                <a:extLst>
                  <a:ext uri="{FF2B5EF4-FFF2-40B4-BE49-F238E27FC236}">
                    <a16:creationId xmlns:a16="http://schemas.microsoft.com/office/drawing/2014/main" id="{25D2ECDE-4228-01D8-52B1-AD79443800F3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973;p73">
                <a:extLst>
                  <a:ext uri="{FF2B5EF4-FFF2-40B4-BE49-F238E27FC236}">
                    <a16:creationId xmlns:a16="http://schemas.microsoft.com/office/drawing/2014/main" id="{D85FB9B4-3243-D618-3851-8CD30077569E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974;p73">
                <a:extLst>
                  <a:ext uri="{FF2B5EF4-FFF2-40B4-BE49-F238E27FC236}">
                    <a16:creationId xmlns:a16="http://schemas.microsoft.com/office/drawing/2014/main" id="{856E3E55-CD64-4C5B-7CC1-335575E0F35B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" name="Google Shape;7975;p73">
              <a:extLst>
                <a:ext uri="{FF2B5EF4-FFF2-40B4-BE49-F238E27FC236}">
                  <a16:creationId xmlns:a16="http://schemas.microsoft.com/office/drawing/2014/main" id="{7C694406-0342-2293-1CC7-86560FE02470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6" name="Google Shape;7976;p73">
                <a:extLst>
                  <a:ext uri="{FF2B5EF4-FFF2-40B4-BE49-F238E27FC236}">
                    <a16:creationId xmlns:a16="http://schemas.microsoft.com/office/drawing/2014/main" id="{9EFEA19E-7AC7-B118-C064-7A98FF4D4179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7977;p73">
                <a:extLst>
                  <a:ext uri="{FF2B5EF4-FFF2-40B4-BE49-F238E27FC236}">
                    <a16:creationId xmlns:a16="http://schemas.microsoft.com/office/drawing/2014/main" id="{04CA4C15-FF13-0669-83ED-553D7007BD34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7978;p73">
                <a:extLst>
                  <a:ext uri="{FF2B5EF4-FFF2-40B4-BE49-F238E27FC236}">
                    <a16:creationId xmlns:a16="http://schemas.microsoft.com/office/drawing/2014/main" id="{18FD353D-0162-3F9C-F2C2-7D4B7180660C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7979;p73">
                <a:extLst>
                  <a:ext uri="{FF2B5EF4-FFF2-40B4-BE49-F238E27FC236}">
                    <a16:creationId xmlns:a16="http://schemas.microsoft.com/office/drawing/2014/main" id="{DA39AEB9-1C7D-A45E-1D4F-43B978727008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7980;p73">
                <a:extLst>
                  <a:ext uri="{FF2B5EF4-FFF2-40B4-BE49-F238E27FC236}">
                    <a16:creationId xmlns:a16="http://schemas.microsoft.com/office/drawing/2014/main" id="{728F002F-EF80-EADB-A32B-E96A72FA736A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16" name="Google Shape;7981;p73">
            <a:extLst>
              <a:ext uri="{FF2B5EF4-FFF2-40B4-BE49-F238E27FC236}">
                <a16:creationId xmlns:a16="http://schemas.microsoft.com/office/drawing/2014/main" id="{EAE01BA0-0DC5-E1A2-DE21-E33546856D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2417693"/>
              </p:ext>
            </p:extLst>
          </p:nvPr>
        </p:nvGraphicFramePr>
        <p:xfrm>
          <a:off x="1326826" y="3831234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7" name="Google Shape;7982;p73">
            <a:extLst>
              <a:ext uri="{FF2B5EF4-FFF2-40B4-BE49-F238E27FC236}">
                <a16:creationId xmlns:a16="http://schemas.microsoft.com/office/drawing/2014/main" id="{ED4DFBE2-40C3-6A89-BE2A-7CF86F227A19}"/>
              </a:ext>
            </a:extLst>
          </p:cNvPr>
          <p:cNvGrpSpPr/>
          <p:nvPr/>
        </p:nvGrpSpPr>
        <p:grpSpPr>
          <a:xfrm>
            <a:off x="8226165" y="4638865"/>
            <a:ext cx="2604190" cy="121918"/>
            <a:chOff x="3558802" y="4011427"/>
            <a:chExt cx="1866000" cy="111300"/>
          </a:xfrm>
        </p:grpSpPr>
        <p:sp>
          <p:nvSpPr>
            <p:cNvPr id="118" name="Google Shape;7983;p73">
              <a:extLst>
                <a:ext uri="{FF2B5EF4-FFF2-40B4-BE49-F238E27FC236}">
                  <a16:creationId xmlns:a16="http://schemas.microsoft.com/office/drawing/2014/main" id="{91AEBE61-FBF9-9199-DF60-169C0FEE01DA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7984;p73">
              <a:extLst>
                <a:ext uri="{FF2B5EF4-FFF2-40B4-BE49-F238E27FC236}">
                  <a16:creationId xmlns:a16="http://schemas.microsoft.com/office/drawing/2014/main" id="{3E931E81-DEAF-9051-9720-C38D0F480A85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0" name="Google Shape;7985;p73">
            <a:extLst>
              <a:ext uri="{FF2B5EF4-FFF2-40B4-BE49-F238E27FC236}">
                <a16:creationId xmlns:a16="http://schemas.microsoft.com/office/drawing/2014/main" id="{0FB31E8C-2B07-D686-4471-7893A5E1F237}"/>
              </a:ext>
            </a:extLst>
          </p:cNvPr>
          <p:cNvGrpSpPr/>
          <p:nvPr/>
        </p:nvGrpSpPr>
        <p:grpSpPr>
          <a:xfrm>
            <a:off x="9317140" y="5203183"/>
            <a:ext cx="1828680" cy="121918"/>
            <a:chOff x="3558802" y="4011427"/>
            <a:chExt cx="1866000" cy="111300"/>
          </a:xfrm>
        </p:grpSpPr>
        <p:sp>
          <p:nvSpPr>
            <p:cNvPr id="121" name="Google Shape;7986;p73">
              <a:extLst>
                <a:ext uri="{FF2B5EF4-FFF2-40B4-BE49-F238E27FC236}">
                  <a16:creationId xmlns:a16="http://schemas.microsoft.com/office/drawing/2014/main" id="{A9114F1C-E3AB-E734-C301-E5218DBD4685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2" name="Google Shape;7987;p73">
              <a:extLst>
                <a:ext uri="{FF2B5EF4-FFF2-40B4-BE49-F238E27FC236}">
                  <a16:creationId xmlns:a16="http://schemas.microsoft.com/office/drawing/2014/main" id="{D5BAD409-E734-59D0-1362-37DF13590CCB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3" name="Google Shape;7988;p73">
            <a:extLst>
              <a:ext uri="{FF2B5EF4-FFF2-40B4-BE49-F238E27FC236}">
                <a16:creationId xmlns:a16="http://schemas.microsoft.com/office/drawing/2014/main" id="{CE50A9E4-3A9A-0B98-275B-CF487248D7F0}"/>
              </a:ext>
            </a:extLst>
          </p:cNvPr>
          <p:cNvGrpSpPr/>
          <p:nvPr/>
        </p:nvGrpSpPr>
        <p:grpSpPr>
          <a:xfrm>
            <a:off x="11646739" y="5858778"/>
            <a:ext cx="5045734" cy="2002908"/>
            <a:chOff x="1904318" y="789980"/>
            <a:chExt cx="1489472" cy="606868"/>
          </a:xfrm>
        </p:grpSpPr>
        <p:cxnSp>
          <p:nvCxnSpPr>
            <p:cNvPr id="124" name="Google Shape;7989;p73">
              <a:extLst>
                <a:ext uri="{FF2B5EF4-FFF2-40B4-BE49-F238E27FC236}">
                  <a16:creationId xmlns:a16="http://schemas.microsoft.com/office/drawing/2014/main" id="{5D82A23D-5CA7-9B6D-2B65-8B66F2065365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" name="Google Shape;7990;p73">
              <a:extLst>
                <a:ext uri="{FF2B5EF4-FFF2-40B4-BE49-F238E27FC236}">
                  <a16:creationId xmlns:a16="http://schemas.microsoft.com/office/drawing/2014/main" id="{E396A705-49EC-0208-07B4-0F07FD52DB51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6" name="Google Shape;7991;p73">
              <a:extLst>
                <a:ext uri="{FF2B5EF4-FFF2-40B4-BE49-F238E27FC236}">
                  <a16:creationId xmlns:a16="http://schemas.microsoft.com/office/drawing/2014/main" id="{9A6F0E39-169A-A375-3D09-EC69C824166A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7" name="Google Shape;7992;p73">
              <a:extLst>
                <a:ext uri="{FF2B5EF4-FFF2-40B4-BE49-F238E27FC236}">
                  <a16:creationId xmlns:a16="http://schemas.microsoft.com/office/drawing/2014/main" id="{AA7187A2-BB09-727E-A6B4-4A377340AACF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28" name="Google Shape;7993;p73">
              <a:extLst>
                <a:ext uri="{FF2B5EF4-FFF2-40B4-BE49-F238E27FC236}">
                  <a16:creationId xmlns:a16="http://schemas.microsoft.com/office/drawing/2014/main" id="{A2B14E5C-C65A-26EA-EB36-15C5DF235FE6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29" name="Google Shape;7994;p73">
              <a:extLst>
                <a:ext uri="{FF2B5EF4-FFF2-40B4-BE49-F238E27FC236}">
                  <a16:creationId xmlns:a16="http://schemas.microsoft.com/office/drawing/2014/main" id="{E3F3364E-6751-5D4C-F3DF-C2116D033589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30" name="Google Shape;7995;p73">
              <a:extLst>
                <a:ext uri="{FF2B5EF4-FFF2-40B4-BE49-F238E27FC236}">
                  <a16:creationId xmlns:a16="http://schemas.microsoft.com/office/drawing/2014/main" id="{D07031AC-B9D5-BEDD-82CD-ED3B58B255B4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31" name="Google Shape;7996;p73">
              <a:extLst>
                <a:ext uri="{FF2B5EF4-FFF2-40B4-BE49-F238E27FC236}">
                  <a16:creationId xmlns:a16="http://schemas.microsoft.com/office/drawing/2014/main" id="{118375D8-3DAB-D039-C70F-98D1A6BAC1FE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2" name="Google Shape;7997;p73">
              <a:extLst>
                <a:ext uri="{FF2B5EF4-FFF2-40B4-BE49-F238E27FC236}">
                  <a16:creationId xmlns:a16="http://schemas.microsoft.com/office/drawing/2014/main" id="{D54BE38D-80F5-6878-774E-227DDB4F19A7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3" name="Google Shape;7998;p73">
              <a:extLst>
                <a:ext uri="{FF2B5EF4-FFF2-40B4-BE49-F238E27FC236}">
                  <a16:creationId xmlns:a16="http://schemas.microsoft.com/office/drawing/2014/main" id="{61D4DF25-AB39-EA97-452E-83B379A8B7EE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4" name="Google Shape;7999;p73">
              <a:extLst>
                <a:ext uri="{FF2B5EF4-FFF2-40B4-BE49-F238E27FC236}">
                  <a16:creationId xmlns:a16="http://schemas.microsoft.com/office/drawing/2014/main" id="{20D8F442-1CD2-ADED-0FE0-F7AB49B4D380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5" name="Google Shape;8000;p73">
              <a:extLst>
                <a:ext uri="{FF2B5EF4-FFF2-40B4-BE49-F238E27FC236}">
                  <a16:creationId xmlns:a16="http://schemas.microsoft.com/office/drawing/2014/main" id="{D1593086-43F3-DDB2-7D46-E9CEE730ABA2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6" name="Google Shape;8001;p73">
              <a:extLst>
                <a:ext uri="{FF2B5EF4-FFF2-40B4-BE49-F238E27FC236}">
                  <a16:creationId xmlns:a16="http://schemas.microsoft.com/office/drawing/2014/main" id="{2A53BE52-7460-0DFB-7B9B-DE6EDF774988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7" name="Google Shape;8002;p73">
              <a:extLst>
                <a:ext uri="{FF2B5EF4-FFF2-40B4-BE49-F238E27FC236}">
                  <a16:creationId xmlns:a16="http://schemas.microsoft.com/office/drawing/2014/main" id="{61F05F7E-CA62-01F3-736A-0DCBBAD9E708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38" name="Google Shape;8003;p73">
              <a:extLst>
                <a:ext uri="{FF2B5EF4-FFF2-40B4-BE49-F238E27FC236}">
                  <a16:creationId xmlns:a16="http://schemas.microsoft.com/office/drawing/2014/main" id="{79D909DA-4B65-28F2-65FB-E60E315D743D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39" name="Google Shape;8004;p73">
              <a:extLst>
                <a:ext uri="{FF2B5EF4-FFF2-40B4-BE49-F238E27FC236}">
                  <a16:creationId xmlns:a16="http://schemas.microsoft.com/office/drawing/2014/main" id="{1D7677D3-D9DE-5068-F6EF-6132CEC5023B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40" name="Google Shape;8005;p73">
              <a:extLst>
                <a:ext uri="{FF2B5EF4-FFF2-40B4-BE49-F238E27FC236}">
                  <a16:creationId xmlns:a16="http://schemas.microsoft.com/office/drawing/2014/main" id="{EBD66FA7-89A0-8EB9-99D4-5365FC12213D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41" name="Google Shape;8006;p73">
            <a:extLst>
              <a:ext uri="{FF2B5EF4-FFF2-40B4-BE49-F238E27FC236}">
                <a16:creationId xmlns:a16="http://schemas.microsoft.com/office/drawing/2014/main" id="{CB72F8AE-8CF2-02D4-0B42-11DB58650A51}"/>
              </a:ext>
            </a:extLst>
          </p:cNvPr>
          <p:cNvGrpSpPr/>
          <p:nvPr/>
        </p:nvGrpSpPr>
        <p:grpSpPr>
          <a:xfrm>
            <a:off x="6615549" y="1426851"/>
            <a:ext cx="4726786" cy="2011730"/>
            <a:chOff x="3292400" y="1193188"/>
            <a:chExt cx="2615240" cy="1131075"/>
          </a:xfrm>
        </p:grpSpPr>
        <p:sp>
          <p:nvSpPr>
            <p:cNvPr id="142" name="Google Shape;8007;p73">
              <a:extLst>
                <a:ext uri="{FF2B5EF4-FFF2-40B4-BE49-F238E27FC236}">
                  <a16:creationId xmlns:a16="http://schemas.microsoft.com/office/drawing/2014/main" id="{5F4098D6-8070-1314-2A4E-03EB595635B6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43" name="Google Shape;8008;p73">
              <a:extLst>
                <a:ext uri="{FF2B5EF4-FFF2-40B4-BE49-F238E27FC236}">
                  <a16:creationId xmlns:a16="http://schemas.microsoft.com/office/drawing/2014/main" id="{53FE1EA4-062E-4A91-7790-59FBE8985CAB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44" name="Google Shape;8009;p73">
              <a:extLst>
                <a:ext uri="{FF2B5EF4-FFF2-40B4-BE49-F238E27FC236}">
                  <a16:creationId xmlns:a16="http://schemas.microsoft.com/office/drawing/2014/main" id="{8CE60888-C21C-C14A-DF9C-F326000E7E8C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45" name="Google Shape;8010;p73">
              <a:extLst>
                <a:ext uri="{FF2B5EF4-FFF2-40B4-BE49-F238E27FC236}">
                  <a16:creationId xmlns:a16="http://schemas.microsoft.com/office/drawing/2014/main" id="{4AE644B0-FA2A-DFD4-24B1-99B8256661B8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46" name="Google Shape;8011;p73">
              <a:extLst>
                <a:ext uri="{FF2B5EF4-FFF2-40B4-BE49-F238E27FC236}">
                  <a16:creationId xmlns:a16="http://schemas.microsoft.com/office/drawing/2014/main" id="{479059F9-A892-E1FF-B8BD-EBD2FB599228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47" name="Google Shape;8012;p73">
              <a:extLst>
                <a:ext uri="{FF2B5EF4-FFF2-40B4-BE49-F238E27FC236}">
                  <a16:creationId xmlns:a16="http://schemas.microsoft.com/office/drawing/2014/main" id="{55895F71-0CD1-B02A-F49E-DE3E2A13759B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48" name="Google Shape;8013;p73">
              <a:extLst>
                <a:ext uri="{FF2B5EF4-FFF2-40B4-BE49-F238E27FC236}">
                  <a16:creationId xmlns:a16="http://schemas.microsoft.com/office/drawing/2014/main" id="{14B35CB7-F16C-AAC8-F7CF-C0658C6D44B6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149" name="Google Shape;8014;p73">
              <a:extLst>
                <a:ext uri="{FF2B5EF4-FFF2-40B4-BE49-F238E27FC236}">
                  <a16:creationId xmlns:a16="http://schemas.microsoft.com/office/drawing/2014/main" id="{0FA50F0F-DC26-95DA-1874-5923D9B96E65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150" name="Google Shape;8015;p73">
              <a:extLst>
                <a:ext uri="{FF2B5EF4-FFF2-40B4-BE49-F238E27FC236}">
                  <a16:creationId xmlns:a16="http://schemas.microsoft.com/office/drawing/2014/main" id="{7A0D9A93-7E55-83E4-DD1C-0954312829F5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51" name="Google Shape;8016;p73">
              <a:extLst>
                <a:ext uri="{FF2B5EF4-FFF2-40B4-BE49-F238E27FC236}">
                  <a16:creationId xmlns:a16="http://schemas.microsoft.com/office/drawing/2014/main" id="{BC3077CD-632D-0C4C-450B-BE6A62F15275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152" name="Google Shape;8017;p73">
              <a:extLst>
                <a:ext uri="{FF2B5EF4-FFF2-40B4-BE49-F238E27FC236}">
                  <a16:creationId xmlns:a16="http://schemas.microsoft.com/office/drawing/2014/main" id="{F9FECB54-5020-E301-74EA-0F3F81416953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53" name="Google Shape;8018;p73">
              <a:extLst>
                <a:ext uri="{FF2B5EF4-FFF2-40B4-BE49-F238E27FC236}">
                  <a16:creationId xmlns:a16="http://schemas.microsoft.com/office/drawing/2014/main" id="{F7BFA94C-AAE9-042A-527A-3149B33C9823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54" name="Google Shape;8019;p73">
              <a:extLst>
                <a:ext uri="{FF2B5EF4-FFF2-40B4-BE49-F238E27FC236}">
                  <a16:creationId xmlns:a16="http://schemas.microsoft.com/office/drawing/2014/main" id="{2FC2FFE8-0C89-4E25-B422-2C20788CB2A4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55" name="Google Shape;8020;p73">
              <a:extLst>
                <a:ext uri="{FF2B5EF4-FFF2-40B4-BE49-F238E27FC236}">
                  <a16:creationId xmlns:a16="http://schemas.microsoft.com/office/drawing/2014/main" id="{785F76BE-950B-AE40-9889-5F35D863AC00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156" name="Google Shape;8021;p73">
              <a:extLst>
                <a:ext uri="{FF2B5EF4-FFF2-40B4-BE49-F238E27FC236}">
                  <a16:creationId xmlns:a16="http://schemas.microsoft.com/office/drawing/2014/main" id="{2DE23937-E075-7C07-D698-D84AFA2A0975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7" name="Google Shape;8022;p73">
                <a:extLst>
                  <a:ext uri="{FF2B5EF4-FFF2-40B4-BE49-F238E27FC236}">
                    <a16:creationId xmlns:a16="http://schemas.microsoft.com/office/drawing/2014/main" id="{449876B5-EDFF-0AFC-51CC-288F1D3F7083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8" name="Google Shape;8023;p73">
                <a:extLst>
                  <a:ext uri="{FF2B5EF4-FFF2-40B4-BE49-F238E27FC236}">
                    <a16:creationId xmlns:a16="http://schemas.microsoft.com/office/drawing/2014/main" id="{4104EE24-0F32-E53C-9C29-02F409AE4676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9" name="Google Shape;8024;p73">
                <a:extLst>
                  <a:ext uri="{FF2B5EF4-FFF2-40B4-BE49-F238E27FC236}">
                    <a16:creationId xmlns:a16="http://schemas.microsoft.com/office/drawing/2014/main" id="{0465582B-2C7C-1329-9530-08B35460DDA9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0" name="Google Shape;8025;p73">
                <a:extLst>
                  <a:ext uri="{FF2B5EF4-FFF2-40B4-BE49-F238E27FC236}">
                    <a16:creationId xmlns:a16="http://schemas.microsoft.com/office/drawing/2014/main" id="{8D62C96B-C0E2-827E-3C2F-CC83A39CBC23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1" name="Google Shape;8026;p73">
                <a:extLst>
                  <a:ext uri="{FF2B5EF4-FFF2-40B4-BE49-F238E27FC236}">
                    <a16:creationId xmlns:a16="http://schemas.microsoft.com/office/drawing/2014/main" id="{ECF75F2F-CA92-7E72-059F-29B79BFA31E9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2" name="Google Shape;8027;p73">
                <a:extLst>
                  <a:ext uri="{FF2B5EF4-FFF2-40B4-BE49-F238E27FC236}">
                    <a16:creationId xmlns:a16="http://schemas.microsoft.com/office/drawing/2014/main" id="{A784A363-826A-86BE-9F3B-9AA2456626AE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3" name="Google Shape;8028;p73">
                <a:extLst>
                  <a:ext uri="{FF2B5EF4-FFF2-40B4-BE49-F238E27FC236}">
                    <a16:creationId xmlns:a16="http://schemas.microsoft.com/office/drawing/2014/main" id="{2731216E-4719-785C-D7DC-A6F8DC7AEFE7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4" name="Google Shape;8029;p73">
                <a:extLst>
                  <a:ext uri="{FF2B5EF4-FFF2-40B4-BE49-F238E27FC236}">
                    <a16:creationId xmlns:a16="http://schemas.microsoft.com/office/drawing/2014/main" id="{8521DD94-51EC-A424-2711-460603AB43DA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5" name="Google Shape;8030;p73">
                <a:extLst>
                  <a:ext uri="{FF2B5EF4-FFF2-40B4-BE49-F238E27FC236}">
                    <a16:creationId xmlns:a16="http://schemas.microsoft.com/office/drawing/2014/main" id="{31BFD391-0756-4F5F-0D67-DDE0650D1DFA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6" name="Google Shape;8031;p73">
                <a:extLst>
                  <a:ext uri="{FF2B5EF4-FFF2-40B4-BE49-F238E27FC236}">
                    <a16:creationId xmlns:a16="http://schemas.microsoft.com/office/drawing/2014/main" id="{AEB82FCD-D9AF-6296-0256-72959C5C8CEF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7" name="Google Shape;8032;p73">
                <a:extLst>
                  <a:ext uri="{FF2B5EF4-FFF2-40B4-BE49-F238E27FC236}">
                    <a16:creationId xmlns:a16="http://schemas.microsoft.com/office/drawing/2014/main" id="{0C1997CD-D4EB-FD8A-A523-9F6E68F8B40A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8" name="Google Shape;8033;p73">
                <a:extLst>
                  <a:ext uri="{FF2B5EF4-FFF2-40B4-BE49-F238E27FC236}">
                    <a16:creationId xmlns:a16="http://schemas.microsoft.com/office/drawing/2014/main" id="{109206D5-58B1-1143-383F-5682486CA3EA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169" name="Google Shape;1529;p70">
            <a:extLst>
              <a:ext uri="{FF2B5EF4-FFF2-40B4-BE49-F238E27FC236}">
                <a16:creationId xmlns:a16="http://schemas.microsoft.com/office/drawing/2014/main" id="{2ACE201E-E274-D13B-8554-E48B5F8ADF23}"/>
              </a:ext>
            </a:extLst>
          </p:cNvPr>
          <p:cNvSpPr txBox="1">
            <a:spLocks/>
          </p:cNvSpPr>
          <p:nvPr/>
        </p:nvSpPr>
        <p:spPr>
          <a:xfrm>
            <a:off x="1433400" y="272340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27901296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314140" y="1001268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14457420" y="8383500"/>
            <a:ext cx="3844800" cy="1922400"/>
          </a:xfrm>
          <a:custGeom>
            <a:avLst/>
            <a:gdLst/>
            <a:ahLst/>
            <a:cxnLst/>
            <a:rect l="l" t="t" r="r" b="b"/>
            <a:pathLst>
              <a:path w="3844800" h="1922400">
                <a:moveTo>
                  <a:pt x="3844800" y="0"/>
                </a:moveTo>
                <a:lnTo>
                  <a:pt x="0" y="0"/>
                </a:lnTo>
                <a:lnTo>
                  <a:pt x="0" y="1922400"/>
                </a:lnTo>
                <a:lnTo>
                  <a:pt x="3844800" y="1922400"/>
                </a:lnTo>
                <a:lnTo>
                  <a:pt x="3844800" y="0"/>
                </a:lnTo>
                <a:close/>
              </a:path>
            </a:pathLst>
          </a:custGeom>
          <a:blipFill>
            <a:blip r:embed="rId11"/>
            <a:stretch>
              <a:fillRect t="-185" b="-185"/>
            </a:stretch>
          </a:blipFill>
        </p:spPr>
      </p:sp>
      <p:sp>
        <p:nvSpPr>
          <p:cNvPr id="14" name="Freeform 2">
            <a:extLst>
              <a:ext uri="{FF2B5EF4-FFF2-40B4-BE49-F238E27FC236}">
                <a16:creationId xmlns:a16="http://schemas.microsoft.com/office/drawing/2014/main" id="{3051F706-2344-0BE1-F12A-2E84D76BDEE4}"/>
              </a:ext>
            </a:extLst>
          </p:cNvPr>
          <p:cNvSpPr/>
          <p:nvPr/>
        </p:nvSpPr>
        <p:spPr>
          <a:xfrm>
            <a:off x="471420" y="1333500"/>
            <a:ext cx="17830800" cy="193320"/>
          </a:xfrm>
          <a:custGeom>
            <a:avLst/>
            <a:gdLst/>
            <a:ahLst/>
            <a:cxnLst/>
            <a:rect l="l" t="t" r="r" b="b"/>
            <a:pathLst>
              <a:path w="17830800" h="372600">
                <a:moveTo>
                  <a:pt x="0" y="0"/>
                </a:moveTo>
                <a:lnTo>
                  <a:pt x="17830800" y="0"/>
                </a:lnTo>
                <a:lnTo>
                  <a:pt x="17830800" y="372600"/>
                </a:lnTo>
                <a:lnTo>
                  <a:pt x="0" y="372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oogle Shape;8038;p74">
            <a:extLst>
              <a:ext uri="{FF2B5EF4-FFF2-40B4-BE49-F238E27FC236}">
                <a16:creationId xmlns:a16="http://schemas.microsoft.com/office/drawing/2014/main" id="{7BB9B839-3FAA-9B08-4690-87DC1BB7E7DA}"/>
              </a:ext>
            </a:extLst>
          </p:cNvPr>
          <p:cNvGrpSpPr/>
          <p:nvPr/>
        </p:nvGrpSpPr>
        <p:grpSpPr>
          <a:xfrm>
            <a:off x="9383693" y="2469892"/>
            <a:ext cx="1490862" cy="1437726"/>
            <a:chOff x="4249973" y="1201875"/>
            <a:chExt cx="1958568" cy="1888762"/>
          </a:xfrm>
        </p:grpSpPr>
        <p:sp>
          <p:nvSpPr>
            <p:cNvPr id="4" name="Google Shape;8039;p74">
              <a:extLst>
                <a:ext uri="{FF2B5EF4-FFF2-40B4-BE49-F238E27FC236}">
                  <a16:creationId xmlns:a16="http://schemas.microsoft.com/office/drawing/2014/main" id="{45EFD58D-CE04-453B-8101-009B9FC34CA6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5" name="Google Shape;8040;p74">
              <a:extLst>
                <a:ext uri="{FF2B5EF4-FFF2-40B4-BE49-F238E27FC236}">
                  <a16:creationId xmlns:a16="http://schemas.microsoft.com/office/drawing/2014/main" id="{45134323-019A-588D-355A-DC59DFD95E9C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5" name="Google Shape;8041;p74">
                <a:extLst>
                  <a:ext uri="{FF2B5EF4-FFF2-40B4-BE49-F238E27FC236}">
                    <a16:creationId xmlns:a16="http://schemas.microsoft.com/office/drawing/2014/main" id="{6EDAA16C-F149-C792-97F4-E730FABB5D20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6" name="Google Shape;8042;p74">
                <a:extLst>
                  <a:ext uri="{FF2B5EF4-FFF2-40B4-BE49-F238E27FC236}">
                    <a16:creationId xmlns:a16="http://schemas.microsoft.com/office/drawing/2014/main" id="{586954DB-AC4C-96F8-57AF-89AA4BCD2BD7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" name="Google Shape;8043;p74">
              <a:extLst>
                <a:ext uri="{FF2B5EF4-FFF2-40B4-BE49-F238E27FC236}">
                  <a16:creationId xmlns:a16="http://schemas.microsoft.com/office/drawing/2014/main" id="{C893C6EB-ECB0-FF0B-1127-764F72408F41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23" name="Google Shape;8044;p74">
                <a:extLst>
                  <a:ext uri="{FF2B5EF4-FFF2-40B4-BE49-F238E27FC236}">
                    <a16:creationId xmlns:a16="http://schemas.microsoft.com/office/drawing/2014/main" id="{AA1284A0-90AD-A362-A77D-BD7FB2AA8253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4" name="Google Shape;8045;p74">
                <a:extLst>
                  <a:ext uri="{FF2B5EF4-FFF2-40B4-BE49-F238E27FC236}">
                    <a16:creationId xmlns:a16="http://schemas.microsoft.com/office/drawing/2014/main" id="{2B33053F-9BAA-B145-033E-2140D991C5A7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8046;p74">
              <a:extLst>
                <a:ext uri="{FF2B5EF4-FFF2-40B4-BE49-F238E27FC236}">
                  <a16:creationId xmlns:a16="http://schemas.microsoft.com/office/drawing/2014/main" id="{2152C85D-8977-DAE7-E2EC-9374A5AC5E55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21" name="Google Shape;8047;p74">
                <a:extLst>
                  <a:ext uri="{FF2B5EF4-FFF2-40B4-BE49-F238E27FC236}">
                    <a16:creationId xmlns:a16="http://schemas.microsoft.com/office/drawing/2014/main" id="{9DD9A396-0A81-1E8C-B7E1-2DC2CC0C7851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2" name="Google Shape;8048;p74">
                <a:extLst>
                  <a:ext uri="{FF2B5EF4-FFF2-40B4-BE49-F238E27FC236}">
                    <a16:creationId xmlns:a16="http://schemas.microsoft.com/office/drawing/2014/main" id="{F3BFDC0E-E455-E7A1-E873-9B024E0AF923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" name="Google Shape;8049;p74">
              <a:extLst>
                <a:ext uri="{FF2B5EF4-FFF2-40B4-BE49-F238E27FC236}">
                  <a16:creationId xmlns:a16="http://schemas.microsoft.com/office/drawing/2014/main" id="{B2AD9DFF-7AE8-5A45-DE02-BBDD18978838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9" name="Google Shape;8050;p74">
                <a:extLst>
                  <a:ext uri="{FF2B5EF4-FFF2-40B4-BE49-F238E27FC236}">
                    <a16:creationId xmlns:a16="http://schemas.microsoft.com/office/drawing/2014/main" id="{250D8282-0E40-1B7A-E0F4-1DDF382B14BE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51;p74">
                <a:extLst>
                  <a:ext uri="{FF2B5EF4-FFF2-40B4-BE49-F238E27FC236}">
                    <a16:creationId xmlns:a16="http://schemas.microsoft.com/office/drawing/2014/main" id="{64761EE3-1D9D-0E3B-A00C-D83F65C4717D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" name="Google Shape;8052;p74">
              <a:extLst>
                <a:ext uri="{FF2B5EF4-FFF2-40B4-BE49-F238E27FC236}">
                  <a16:creationId xmlns:a16="http://schemas.microsoft.com/office/drawing/2014/main" id="{D408AA86-C69C-9A72-77EE-FE4D7DA646AE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7" name="Google Shape;8053;p74">
                <a:extLst>
                  <a:ext uri="{FF2B5EF4-FFF2-40B4-BE49-F238E27FC236}">
                    <a16:creationId xmlns:a16="http://schemas.microsoft.com/office/drawing/2014/main" id="{EAF4F9BC-F516-094E-6EBB-93DFD4C4BFCB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54;p74">
                <a:extLst>
                  <a:ext uri="{FF2B5EF4-FFF2-40B4-BE49-F238E27FC236}">
                    <a16:creationId xmlns:a16="http://schemas.microsoft.com/office/drawing/2014/main" id="{62DD0009-B8C6-E1B3-CBCF-7EF011958F84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7" name="Google Shape;8055;p74">
            <a:extLst>
              <a:ext uri="{FF2B5EF4-FFF2-40B4-BE49-F238E27FC236}">
                <a16:creationId xmlns:a16="http://schemas.microsoft.com/office/drawing/2014/main" id="{FE052189-386C-30A0-ABAB-30494915C796}"/>
              </a:ext>
            </a:extLst>
          </p:cNvPr>
          <p:cNvGrpSpPr/>
          <p:nvPr/>
        </p:nvGrpSpPr>
        <p:grpSpPr>
          <a:xfrm>
            <a:off x="1216439" y="4226791"/>
            <a:ext cx="1523534" cy="1459792"/>
            <a:chOff x="2657744" y="2337745"/>
            <a:chExt cx="832987" cy="798137"/>
          </a:xfrm>
        </p:grpSpPr>
        <p:sp>
          <p:nvSpPr>
            <p:cNvPr id="28" name="Google Shape;8056;p74">
              <a:extLst>
                <a:ext uri="{FF2B5EF4-FFF2-40B4-BE49-F238E27FC236}">
                  <a16:creationId xmlns:a16="http://schemas.microsoft.com/office/drawing/2014/main" id="{5714BD21-3F10-2541-554C-B5768BBA4C5C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" name="Google Shape;8057;p74">
              <a:extLst>
                <a:ext uri="{FF2B5EF4-FFF2-40B4-BE49-F238E27FC236}">
                  <a16:creationId xmlns:a16="http://schemas.microsoft.com/office/drawing/2014/main" id="{59EAA699-C895-ED4B-29D9-F88564CAFFC6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" name="Google Shape;8058;p74">
              <a:extLst>
                <a:ext uri="{FF2B5EF4-FFF2-40B4-BE49-F238E27FC236}">
                  <a16:creationId xmlns:a16="http://schemas.microsoft.com/office/drawing/2014/main" id="{2F020980-5723-24B7-B7F5-68ABE5B8FD79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" name="Google Shape;8059;p74">
              <a:extLst>
                <a:ext uri="{FF2B5EF4-FFF2-40B4-BE49-F238E27FC236}">
                  <a16:creationId xmlns:a16="http://schemas.microsoft.com/office/drawing/2014/main" id="{F94B03E0-E72A-F250-8D87-46BADBCC1F73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" name="Google Shape;8060;p74">
              <a:extLst>
                <a:ext uri="{FF2B5EF4-FFF2-40B4-BE49-F238E27FC236}">
                  <a16:creationId xmlns:a16="http://schemas.microsoft.com/office/drawing/2014/main" id="{F58388F7-3AA9-B1A4-24C3-AC7F7C4D3BEA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" name="Google Shape;8061;p74">
              <a:extLst>
                <a:ext uri="{FF2B5EF4-FFF2-40B4-BE49-F238E27FC236}">
                  <a16:creationId xmlns:a16="http://schemas.microsoft.com/office/drawing/2014/main" id="{145A03EE-2E01-5AD6-C8B8-A4B8210455ED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4" name="Google Shape;8062;p74">
            <a:extLst>
              <a:ext uri="{FF2B5EF4-FFF2-40B4-BE49-F238E27FC236}">
                <a16:creationId xmlns:a16="http://schemas.microsoft.com/office/drawing/2014/main" id="{ABFF04B5-657B-1F99-E6A6-437559E7A7EF}"/>
              </a:ext>
            </a:extLst>
          </p:cNvPr>
          <p:cNvGrpSpPr/>
          <p:nvPr/>
        </p:nvGrpSpPr>
        <p:grpSpPr>
          <a:xfrm>
            <a:off x="6238367" y="4233203"/>
            <a:ext cx="1371138" cy="1447172"/>
            <a:chOff x="3398134" y="2057755"/>
            <a:chExt cx="704087" cy="743130"/>
          </a:xfrm>
        </p:grpSpPr>
        <p:grpSp>
          <p:nvGrpSpPr>
            <p:cNvPr id="35" name="Google Shape;8063;p74">
              <a:extLst>
                <a:ext uri="{FF2B5EF4-FFF2-40B4-BE49-F238E27FC236}">
                  <a16:creationId xmlns:a16="http://schemas.microsoft.com/office/drawing/2014/main" id="{423D527F-1AA5-3591-C7D2-9D45CC97B2E2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8" name="Google Shape;8064;p74">
                <a:extLst>
                  <a:ext uri="{FF2B5EF4-FFF2-40B4-BE49-F238E27FC236}">
                    <a16:creationId xmlns:a16="http://schemas.microsoft.com/office/drawing/2014/main" id="{4E5B2985-BCA5-6263-D4DC-7FCB103CD3B1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9" name="Google Shape;8065;p74">
                <a:extLst>
                  <a:ext uri="{FF2B5EF4-FFF2-40B4-BE49-F238E27FC236}">
                    <a16:creationId xmlns:a16="http://schemas.microsoft.com/office/drawing/2014/main" id="{0F1E1354-C356-E4BF-DB6E-42ACD62350C3}"/>
                  </a:ext>
                </a:extLst>
              </p:cNvPr>
              <p:cNvCxnSpPr>
                <a:stCxn id="48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6" name="Google Shape;8066;p74">
              <a:extLst>
                <a:ext uri="{FF2B5EF4-FFF2-40B4-BE49-F238E27FC236}">
                  <a16:creationId xmlns:a16="http://schemas.microsoft.com/office/drawing/2014/main" id="{59BA9B87-A188-759D-6D6D-4889959F046D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6" name="Google Shape;8067;p74">
                <a:extLst>
                  <a:ext uri="{FF2B5EF4-FFF2-40B4-BE49-F238E27FC236}">
                    <a16:creationId xmlns:a16="http://schemas.microsoft.com/office/drawing/2014/main" id="{3B1E5276-9B88-B0A5-EE85-6FBDBA7AB04B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7" name="Google Shape;8068;p74">
                <a:extLst>
                  <a:ext uri="{FF2B5EF4-FFF2-40B4-BE49-F238E27FC236}">
                    <a16:creationId xmlns:a16="http://schemas.microsoft.com/office/drawing/2014/main" id="{A0D19ABC-B7F9-CFBA-D540-E04A76712BFA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7" name="Google Shape;8069;p74">
              <a:extLst>
                <a:ext uri="{FF2B5EF4-FFF2-40B4-BE49-F238E27FC236}">
                  <a16:creationId xmlns:a16="http://schemas.microsoft.com/office/drawing/2014/main" id="{22715C6A-B7AC-4ED3-F43F-E87087999D8E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4" name="Google Shape;8070;p74">
                <a:extLst>
                  <a:ext uri="{FF2B5EF4-FFF2-40B4-BE49-F238E27FC236}">
                    <a16:creationId xmlns:a16="http://schemas.microsoft.com/office/drawing/2014/main" id="{88B4690F-A04B-8FDD-4D38-B5905D666DCB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5" name="Google Shape;8071;p74">
                <a:extLst>
                  <a:ext uri="{FF2B5EF4-FFF2-40B4-BE49-F238E27FC236}">
                    <a16:creationId xmlns:a16="http://schemas.microsoft.com/office/drawing/2014/main" id="{795D7D9E-8811-793A-0D6F-EB640A3A22A5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8" name="Google Shape;8072;p74">
              <a:extLst>
                <a:ext uri="{FF2B5EF4-FFF2-40B4-BE49-F238E27FC236}">
                  <a16:creationId xmlns:a16="http://schemas.microsoft.com/office/drawing/2014/main" id="{501907DF-F94F-8D37-7751-09C1306FFE75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42" name="Google Shape;8073;p74">
                <a:extLst>
                  <a:ext uri="{FF2B5EF4-FFF2-40B4-BE49-F238E27FC236}">
                    <a16:creationId xmlns:a16="http://schemas.microsoft.com/office/drawing/2014/main" id="{21CFC464-BE59-3E1C-262C-9D8A5369BCCB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74;p74">
                <a:extLst>
                  <a:ext uri="{FF2B5EF4-FFF2-40B4-BE49-F238E27FC236}">
                    <a16:creationId xmlns:a16="http://schemas.microsoft.com/office/drawing/2014/main" id="{76ADF6C8-5902-DD60-BC1F-67F43F46E1ED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9" name="Google Shape;8075;p74">
              <a:extLst>
                <a:ext uri="{FF2B5EF4-FFF2-40B4-BE49-F238E27FC236}">
                  <a16:creationId xmlns:a16="http://schemas.microsoft.com/office/drawing/2014/main" id="{6D37D378-2D36-FE9C-E81A-CC5E314742EA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40" name="Google Shape;8076;p74">
                <a:extLst>
                  <a:ext uri="{FF2B5EF4-FFF2-40B4-BE49-F238E27FC236}">
                    <a16:creationId xmlns:a16="http://schemas.microsoft.com/office/drawing/2014/main" id="{837486F8-41A5-8A3E-465B-2B04B6835F29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77;p74">
                <a:extLst>
                  <a:ext uri="{FF2B5EF4-FFF2-40B4-BE49-F238E27FC236}">
                    <a16:creationId xmlns:a16="http://schemas.microsoft.com/office/drawing/2014/main" id="{1D86804A-6423-5061-CAC2-9BD1BC1D9341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50" name="Google Shape;8078;p74">
            <a:extLst>
              <a:ext uri="{FF2B5EF4-FFF2-40B4-BE49-F238E27FC236}">
                <a16:creationId xmlns:a16="http://schemas.microsoft.com/office/drawing/2014/main" id="{F1290E6E-2CB9-36C8-A9B6-E85F44C461CE}"/>
              </a:ext>
            </a:extLst>
          </p:cNvPr>
          <p:cNvGrpSpPr/>
          <p:nvPr/>
        </p:nvGrpSpPr>
        <p:grpSpPr>
          <a:xfrm>
            <a:off x="9588811" y="4246596"/>
            <a:ext cx="1420306" cy="1420306"/>
            <a:chOff x="5007123" y="2079403"/>
            <a:chExt cx="687600" cy="687600"/>
          </a:xfrm>
        </p:grpSpPr>
        <p:sp>
          <p:nvSpPr>
            <p:cNvPr id="51" name="Google Shape;8079;p74">
              <a:extLst>
                <a:ext uri="{FF2B5EF4-FFF2-40B4-BE49-F238E27FC236}">
                  <a16:creationId xmlns:a16="http://schemas.microsoft.com/office/drawing/2014/main" id="{71B581F1-CFEE-599A-DAAC-2441420C6B34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" name="Google Shape;8080;p74">
              <a:extLst>
                <a:ext uri="{FF2B5EF4-FFF2-40B4-BE49-F238E27FC236}">
                  <a16:creationId xmlns:a16="http://schemas.microsoft.com/office/drawing/2014/main" id="{EFEE5AA1-E078-FF7A-2055-715E1D2178DC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" name="Google Shape;8081;p74">
              <a:extLst>
                <a:ext uri="{FF2B5EF4-FFF2-40B4-BE49-F238E27FC236}">
                  <a16:creationId xmlns:a16="http://schemas.microsoft.com/office/drawing/2014/main" id="{DB86A4D6-2FA4-58CC-DE77-2905CE44FA4D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" name="Google Shape;8082;p74">
              <a:extLst>
                <a:ext uri="{FF2B5EF4-FFF2-40B4-BE49-F238E27FC236}">
                  <a16:creationId xmlns:a16="http://schemas.microsoft.com/office/drawing/2014/main" id="{31F8A5F6-B1A7-8C8B-26BD-4A0D6F077968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5" name="Google Shape;8083;p74">
            <a:extLst>
              <a:ext uri="{FF2B5EF4-FFF2-40B4-BE49-F238E27FC236}">
                <a16:creationId xmlns:a16="http://schemas.microsoft.com/office/drawing/2014/main" id="{6D41446B-2F1B-77A2-C637-1E3FDFBDEB9A}"/>
              </a:ext>
            </a:extLst>
          </p:cNvPr>
          <p:cNvGrpSpPr/>
          <p:nvPr/>
        </p:nvGrpSpPr>
        <p:grpSpPr>
          <a:xfrm>
            <a:off x="11207686" y="4235608"/>
            <a:ext cx="1441996" cy="1442366"/>
            <a:chOff x="5797446" y="2063053"/>
            <a:chExt cx="698100" cy="698280"/>
          </a:xfrm>
        </p:grpSpPr>
        <p:sp>
          <p:nvSpPr>
            <p:cNvPr id="56" name="Google Shape;8084;p74">
              <a:extLst>
                <a:ext uri="{FF2B5EF4-FFF2-40B4-BE49-F238E27FC236}">
                  <a16:creationId xmlns:a16="http://schemas.microsoft.com/office/drawing/2014/main" id="{1446F167-9490-FA40-AE9F-C7F1D3F71792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" name="Google Shape;8085;p74">
              <a:extLst>
                <a:ext uri="{FF2B5EF4-FFF2-40B4-BE49-F238E27FC236}">
                  <a16:creationId xmlns:a16="http://schemas.microsoft.com/office/drawing/2014/main" id="{66B542BD-4CE3-24B9-F043-0E4D6202141B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" name="Google Shape;8086;p74">
              <a:extLst>
                <a:ext uri="{FF2B5EF4-FFF2-40B4-BE49-F238E27FC236}">
                  <a16:creationId xmlns:a16="http://schemas.microsoft.com/office/drawing/2014/main" id="{503DB573-26E2-841A-D1D7-011259287748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" name="Google Shape;8087;p74">
              <a:extLst>
                <a:ext uri="{FF2B5EF4-FFF2-40B4-BE49-F238E27FC236}">
                  <a16:creationId xmlns:a16="http://schemas.microsoft.com/office/drawing/2014/main" id="{40C85054-F125-1332-F96F-9120B0064880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0" name="Google Shape;8088;p74">
            <a:extLst>
              <a:ext uri="{FF2B5EF4-FFF2-40B4-BE49-F238E27FC236}">
                <a16:creationId xmlns:a16="http://schemas.microsoft.com/office/drawing/2014/main" id="{04D68163-45E8-A0C5-46CB-9EE06BAE220E}"/>
              </a:ext>
            </a:extLst>
          </p:cNvPr>
          <p:cNvGrpSpPr/>
          <p:nvPr/>
        </p:nvGrpSpPr>
        <p:grpSpPr>
          <a:xfrm>
            <a:off x="16097981" y="7526817"/>
            <a:ext cx="561170" cy="1346328"/>
            <a:chOff x="8075075" y="3754290"/>
            <a:chExt cx="255612" cy="613194"/>
          </a:xfrm>
        </p:grpSpPr>
        <p:grpSp>
          <p:nvGrpSpPr>
            <p:cNvPr id="61" name="Google Shape;8089;p74">
              <a:extLst>
                <a:ext uri="{FF2B5EF4-FFF2-40B4-BE49-F238E27FC236}">
                  <a16:creationId xmlns:a16="http://schemas.microsoft.com/office/drawing/2014/main" id="{85773A18-A64E-FB6F-6BBA-CFF7C1B61D2B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63" name="Google Shape;8090;p74">
                <a:extLst>
                  <a:ext uri="{FF2B5EF4-FFF2-40B4-BE49-F238E27FC236}">
                    <a16:creationId xmlns:a16="http://schemas.microsoft.com/office/drawing/2014/main" id="{C263A7F5-57D0-D559-F4F0-5BC4B8F5F4D1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091;p74">
                <a:extLst>
                  <a:ext uri="{FF2B5EF4-FFF2-40B4-BE49-F238E27FC236}">
                    <a16:creationId xmlns:a16="http://schemas.microsoft.com/office/drawing/2014/main" id="{17D060F1-A14E-3176-BEDA-B6B43C2551A8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62" name="Google Shape;8092;p74">
              <a:extLst>
                <a:ext uri="{FF2B5EF4-FFF2-40B4-BE49-F238E27FC236}">
                  <a16:creationId xmlns:a16="http://schemas.microsoft.com/office/drawing/2014/main" id="{8B0CC26B-29A7-BDDE-7647-D312AD4AD6A5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5" name="Google Shape;8093;p74">
            <a:extLst>
              <a:ext uri="{FF2B5EF4-FFF2-40B4-BE49-F238E27FC236}">
                <a16:creationId xmlns:a16="http://schemas.microsoft.com/office/drawing/2014/main" id="{9535989B-478B-0A03-3B08-E2B94CB30486}"/>
              </a:ext>
            </a:extLst>
          </p:cNvPr>
          <p:cNvGrpSpPr/>
          <p:nvPr/>
        </p:nvGrpSpPr>
        <p:grpSpPr>
          <a:xfrm>
            <a:off x="10332096" y="7504412"/>
            <a:ext cx="940704" cy="1367490"/>
            <a:chOff x="1697726" y="3244179"/>
            <a:chExt cx="788124" cy="1146069"/>
          </a:xfrm>
        </p:grpSpPr>
        <p:sp>
          <p:nvSpPr>
            <p:cNvPr id="66" name="Google Shape;8094;p74">
              <a:extLst>
                <a:ext uri="{FF2B5EF4-FFF2-40B4-BE49-F238E27FC236}">
                  <a16:creationId xmlns:a16="http://schemas.microsoft.com/office/drawing/2014/main" id="{072FBE5F-9669-6889-E73B-61FAFFDF7561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" name="Google Shape;8095;p74">
              <a:extLst>
                <a:ext uri="{FF2B5EF4-FFF2-40B4-BE49-F238E27FC236}">
                  <a16:creationId xmlns:a16="http://schemas.microsoft.com/office/drawing/2014/main" id="{6135E4BC-4040-1E57-1D63-554DD94CD4B9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68" name="Google Shape;8096;p74">
            <a:extLst>
              <a:ext uri="{FF2B5EF4-FFF2-40B4-BE49-F238E27FC236}">
                <a16:creationId xmlns:a16="http://schemas.microsoft.com/office/drawing/2014/main" id="{E4BF5734-EB78-72B6-F61A-11829CA28C4E}"/>
              </a:ext>
            </a:extLst>
          </p:cNvPr>
          <p:cNvSpPr/>
          <p:nvPr/>
        </p:nvSpPr>
        <p:spPr>
          <a:xfrm>
            <a:off x="16047026" y="7332415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69" name="Google Shape;8097;p74">
            <a:extLst>
              <a:ext uri="{FF2B5EF4-FFF2-40B4-BE49-F238E27FC236}">
                <a16:creationId xmlns:a16="http://schemas.microsoft.com/office/drawing/2014/main" id="{49592DD1-D82F-C384-30ED-425865970CAC}"/>
              </a:ext>
            </a:extLst>
          </p:cNvPr>
          <p:cNvGrpSpPr/>
          <p:nvPr/>
        </p:nvGrpSpPr>
        <p:grpSpPr>
          <a:xfrm>
            <a:off x="11574399" y="7526816"/>
            <a:ext cx="587782" cy="587690"/>
            <a:chOff x="6134814" y="3754290"/>
            <a:chExt cx="293891" cy="293845"/>
          </a:xfrm>
        </p:grpSpPr>
        <p:sp>
          <p:nvSpPr>
            <p:cNvPr id="70" name="Google Shape;8098;p74">
              <a:extLst>
                <a:ext uri="{FF2B5EF4-FFF2-40B4-BE49-F238E27FC236}">
                  <a16:creationId xmlns:a16="http://schemas.microsoft.com/office/drawing/2014/main" id="{D42E3FAF-329D-108A-F0CC-36BE01CE70E8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" name="Google Shape;8099;p74">
              <a:extLst>
                <a:ext uri="{FF2B5EF4-FFF2-40B4-BE49-F238E27FC236}">
                  <a16:creationId xmlns:a16="http://schemas.microsoft.com/office/drawing/2014/main" id="{C350BCC9-6EF5-B9F4-D3B3-B9D6CA58C39A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2" name="Google Shape;8100;p74">
            <a:extLst>
              <a:ext uri="{FF2B5EF4-FFF2-40B4-BE49-F238E27FC236}">
                <a16:creationId xmlns:a16="http://schemas.microsoft.com/office/drawing/2014/main" id="{BD6972C0-C66F-C946-B4F7-86D7836640FA}"/>
              </a:ext>
            </a:extLst>
          </p:cNvPr>
          <p:cNvGrpSpPr/>
          <p:nvPr/>
        </p:nvGrpSpPr>
        <p:grpSpPr>
          <a:xfrm>
            <a:off x="11574399" y="8284158"/>
            <a:ext cx="587782" cy="587782"/>
            <a:chOff x="6134814" y="4086186"/>
            <a:chExt cx="293891" cy="293891"/>
          </a:xfrm>
        </p:grpSpPr>
        <p:sp>
          <p:nvSpPr>
            <p:cNvPr id="73" name="Google Shape;8101;p74">
              <a:extLst>
                <a:ext uri="{FF2B5EF4-FFF2-40B4-BE49-F238E27FC236}">
                  <a16:creationId xmlns:a16="http://schemas.microsoft.com/office/drawing/2014/main" id="{FCDEE243-5B09-78CA-E055-DE9B56E88580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" name="Google Shape;8102;p74">
              <a:extLst>
                <a:ext uri="{FF2B5EF4-FFF2-40B4-BE49-F238E27FC236}">
                  <a16:creationId xmlns:a16="http://schemas.microsoft.com/office/drawing/2014/main" id="{39125B2F-9B4C-A146-63DC-440757048B7F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75" name="Google Shape;8103;p74">
            <a:extLst>
              <a:ext uri="{FF2B5EF4-FFF2-40B4-BE49-F238E27FC236}">
                <a16:creationId xmlns:a16="http://schemas.microsoft.com/office/drawing/2014/main" id="{A8251AEF-1D0E-93A9-F855-7FE74AB3BA7E}"/>
              </a:ext>
            </a:extLst>
          </p:cNvPr>
          <p:cNvSpPr/>
          <p:nvPr/>
        </p:nvSpPr>
        <p:spPr>
          <a:xfrm>
            <a:off x="13651253" y="7525209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76" name="Google Shape;8104;p74">
            <a:extLst>
              <a:ext uri="{FF2B5EF4-FFF2-40B4-BE49-F238E27FC236}">
                <a16:creationId xmlns:a16="http://schemas.microsoft.com/office/drawing/2014/main" id="{B03069B0-8A5B-C175-F997-7625B2AA2FD6}"/>
              </a:ext>
            </a:extLst>
          </p:cNvPr>
          <p:cNvSpPr/>
          <p:nvPr/>
        </p:nvSpPr>
        <p:spPr>
          <a:xfrm rot="10800000">
            <a:off x="12463777" y="7520685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77" name="Google Shape;8105;p74">
            <a:extLst>
              <a:ext uri="{FF2B5EF4-FFF2-40B4-BE49-F238E27FC236}">
                <a16:creationId xmlns:a16="http://schemas.microsoft.com/office/drawing/2014/main" id="{240C5C70-CA20-88BA-AAD4-E9779C8A949B}"/>
              </a:ext>
            </a:extLst>
          </p:cNvPr>
          <p:cNvGrpSpPr/>
          <p:nvPr/>
        </p:nvGrpSpPr>
        <p:grpSpPr>
          <a:xfrm>
            <a:off x="15424349" y="5941543"/>
            <a:ext cx="1245766" cy="1243888"/>
            <a:chOff x="1187048" y="238125"/>
            <a:chExt cx="5256397" cy="5248476"/>
          </a:xfrm>
        </p:grpSpPr>
        <p:sp>
          <p:nvSpPr>
            <p:cNvPr id="78" name="Google Shape;8106;p74">
              <a:extLst>
                <a:ext uri="{FF2B5EF4-FFF2-40B4-BE49-F238E27FC236}">
                  <a16:creationId xmlns:a16="http://schemas.microsoft.com/office/drawing/2014/main" id="{A2218C13-E651-05D7-E0A7-511C4092B305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8107;p74">
              <a:extLst>
                <a:ext uri="{FF2B5EF4-FFF2-40B4-BE49-F238E27FC236}">
                  <a16:creationId xmlns:a16="http://schemas.microsoft.com/office/drawing/2014/main" id="{9505624C-7426-A7C4-06E0-492AEFAB6785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8108;p74">
              <a:extLst>
                <a:ext uri="{FF2B5EF4-FFF2-40B4-BE49-F238E27FC236}">
                  <a16:creationId xmlns:a16="http://schemas.microsoft.com/office/drawing/2014/main" id="{89FCE136-B7AC-6D9D-87C4-EEBC6AD993AB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8109;p74">
              <a:extLst>
                <a:ext uri="{FF2B5EF4-FFF2-40B4-BE49-F238E27FC236}">
                  <a16:creationId xmlns:a16="http://schemas.microsoft.com/office/drawing/2014/main" id="{80C33043-8558-7B48-AE98-E00125014329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" name="Google Shape;8110;p74">
            <a:extLst>
              <a:ext uri="{FF2B5EF4-FFF2-40B4-BE49-F238E27FC236}">
                <a16:creationId xmlns:a16="http://schemas.microsoft.com/office/drawing/2014/main" id="{CF72FC39-9323-B47B-B708-8522DAADE986}"/>
              </a:ext>
            </a:extLst>
          </p:cNvPr>
          <p:cNvGrpSpPr/>
          <p:nvPr/>
        </p:nvGrpSpPr>
        <p:grpSpPr>
          <a:xfrm>
            <a:off x="4338559" y="5960760"/>
            <a:ext cx="2621974" cy="1224814"/>
            <a:chOff x="238125" y="1188750"/>
            <a:chExt cx="7140450" cy="3335550"/>
          </a:xfrm>
        </p:grpSpPr>
        <p:sp>
          <p:nvSpPr>
            <p:cNvPr id="83" name="Google Shape;8111;p74">
              <a:extLst>
                <a:ext uri="{FF2B5EF4-FFF2-40B4-BE49-F238E27FC236}">
                  <a16:creationId xmlns:a16="http://schemas.microsoft.com/office/drawing/2014/main" id="{549805A8-1468-E5CA-32AC-97EC82F0D8BF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8112;p74">
              <a:extLst>
                <a:ext uri="{FF2B5EF4-FFF2-40B4-BE49-F238E27FC236}">
                  <a16:creationId xmlns:a16="http://schemas.microsoft.com/office/drawing/2014/main" id="{26B9FF6F-46E4-1B4F-62AD-66017398C592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8113;p74">
              <a:extLst>
                <a:ext uri="{FF2B5EF4-FFF2-40B4-BE49-F238E27FC236}">
                  <a16:creationId xmlns:a16="http://schemas.microsoft.com/office/drawing/2014/main" id="{9E91D544-FF17-7446-1B45-B6CB2766A9ED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8114;p74">
              <a:extLst>
                <a:ext uri="{FF2B5EF4-FFF2-40B4-BE49-F238E27FC236}">
                  <a16:creationId xmlns:a16="http://schemas.microsoft.com/office/drawing/2014/main" id="{4325AAED-A953-0768-BA29-2FB0A0EB46CD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8115;p74">
              <a:extLst>
                <a:ext uri="{FF2B5EF4-FFF2-40B4-BE49-F238E27FC236}">
                  <a16:creationId xmlns:a16="http://schemas.microsoft.com/office/drawing/2014/main" id="{4E8A6E38-5F00-4646-79FE-C4F6310555CC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8" name="Google Shape;8116;p74">
            <a:extLst>
              <a:ext uri="{FF2B5EF4-FFF2-40B4-BE49-F238E27FC236}">
                <a16:creationId xmlns:a16="http://schemas.microsoft.com/office/drawing/2014/main" id="{18639D99-9BD7-60D5-B721-983894BC45EF}"/>
              </a:ext>
            </a:extLst>
          </p:cNvPr>
          <p:cNvGrpSpPr/>
          <p:nvPr/>
        </p:nvGrpSpPr>
        <p:grpSpPr>
          <a:xfrm>
            <a:off x="12990303" y="5941869"/>
            <a:ext cx="2220598" cy="1243404"/>
            <a:chOff x="238125" y="1335475"/>
            <a:chExt cx="5418735" cy="3034175"/>
          </a:xfrm>
        </p:grpSpPr>
        <p:sp>
          <p:nvSpPr>
            <p:cNvPr id="89" name="Google Shape;8117;p74">
              <a:extLst>
                <a:ext uri="{FF2B5EF4-FFF2-40B4-BE49-F238E27FC236}">
                  <a16:creationId xmlns:a16="http://schemas.microsoft.com/office/drawing/2014/main" id="{76BB2540-AD16-3551-4969-748B0563EBF5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0" name="Google Shape;8118;p74">
              <a:extLst>
                <a:ext uri="{FF2B5EF4-FFF2-40B4-BE49-F238E27FC236}">
                  <a16:creationId xmlns:a16="http://schemas.microsoft.com/office/drawing/2014/main" id="{480A303C-0C21-456D-D29E-1C04A2176188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1" name="Google Shape;8119;p74">
              <a:extLst>
                <a:ext uri="{FF2B5EF4-FFF2-40B4-BE49-F238E27FC236}">
                  <a16:creationId xmlns:a16="http://schemas.microsoft.com/office/drawing/2014/main" id="{35E8E5E3-0812-AB5E-00E2-5796A102F29F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2" name="Google Shape;8120;p74">
            <a:extLst>
              <a:ext uri="{FF2B5EF4-FFF2-40B4-BE49-F238E27FC236}">
                <a16:creationId xmlns:a16="http://schemas.microsoft.com/office/drawing/2014/main" id="{B0B0BA6D-1107-3FE6-DA64-C38B2301059E}"/>
              </a:ext>
            </a:extLst>
          </p:cNvPr>
          <p:cNvGrpSpPr/>
          <p:nvPr/>
        </p:nvGrpSpPr>
        <p:grpSpPr>
          <a:xfrm>
            <a:off x="10625623" y="5935664"/>
            <a:ext cx="2148902" cy="1254362"/>
            <a:chOff x="5359127" y="2910889"/>
            <a:chExt cx="1097723" cy="640831"/>
          </a:xfrm>
        </p:grpSpPr>
        <p:grpSp>
          <p:nvGrpSpPr>
            <p:cNvPr id="93" name="Google Shape;8121;p74">
              <a:extLst>
                <a:ext uri="{FF2B5EF4-FFF2-40B4-BE49-F238E27FC236}">
                  <a16:creationId xmlns:a16="http://schemas.microsoft.com/office/drawing/2014/main" id="{632C9BD2-96D6-4FE6-74AE-37BB317DB5AD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03" name="Google Shape;8122;p74">
                <a:extLst>
                  <a:ext uri="{FF2B5EF4-FFF2-40B4-BE49-F238E27FC236}">
                    <a16:creationId xmlns:a16="http://schemas.microsoft.com/office/drawing/2014/main" id="{5EFBAA4D-5C57-84CC-A7CE-653E2DBADECF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04" name="Google Shape;8123;p74">
                <a:extLst>
                  <a:ext uri="{FF2B5EF4-FFF2-40B4-BE49-F238E27FC236}">
                    <a16:creationId xmlns:a16="http://schemas.microsoft.com/office/drawing/2014/main" id="{1DBAA393-1799-72D4-BD41-BC0EA51F2807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4" name="Google Shape;8124;p74">
              <a:extLst>
                <a:ext uri="{FF2B5EF4-FFF2-40B4-BE49-F238E27FC236}">
                  <a16:creationId xmlns:a16="http://schemas.microsoft.com/office/drawing/2014/main" id="{44BF4039-23C6-2FBE-83CA-1F4DA250FD0D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01" name="Google Shape;8125;p74">
                <a:extLst>
                  <a:ext uri="{FF2B5EF4-FFF2-40B4-BE49-F238E27FC236}">
                    <a16:creationId xmlns:a16="http://schemas.microsoft.com/office/drawing/2014/main" id="{C2966F7D-C8F1-39FD-209B-6CB0AB766832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02" name="Google Shape;8126;p74">
                <a:extLst>
                  <a:ext uri="{FF2B5EF4-FFF2-40B4-BE49-F238E27FC236}">
                    <a16:creationId xmlns:a16="http://schemas.microsoft.com/office/drawing/2014/main" id="{609D1571-2615-B4E0-337F-FA512DC29335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5" name="Google Shape;8127;p74">
              <a:extLst>
                <a:ext uri="{FF2B5EF4-FFF2-40B4-BE49-F238E27FC236}">
                  <a16:creationId xmlns:a16="http://schemas.microsoft.com/office/drawing/2014/main" id="{C3F872DB-E44C-9B84-44FF-B2ED9E27BCDE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9" name="Google Shape;8128;p74">
                <a:extLst>
                  <a:ext uri="{FF2B5EF4-FFF2-40B4-BE49-F238E27FC236}">
                    <a16:creationId xmlns:a16="http://schemas.microsoft.com/office/drawing/2014/main" id="{DA922989-B469-CC9A-A5E0-7DFA3A23D225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00" name="Google Shape;8129;p74">
                <a:extLst>
                  <a:ext uri="{FF2B5EF4-FFF2-40B4-BE49-F238E27FC236}">
                    <a16:creationId xmlns:a16="http://schemas.microsoft.com/office/drawing/2014/main" id="{CB762948-C67B-07FF-23A3-399334DAC226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6" name="Google Shape;8130;p74">
              <a:extLst>
                <a:ext uri="{FF2B5EF4-FFF2-40B4-BE49-F238E27FC236}">
                  <a16:creationId xmlns:a16="http://schemas.microsoft.com/office/drawing/2014/main" id="{384BE92A-B3D0-59CE-AA58-697830E57F9D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7" name="Google Shape;8131;p74">
                <a:extLst>
                  <a:ext uri="{FF2B5EF4-FFF2-40B4-BE49-F238E27FC236}">
                    <a16:creationId xmlns:a16="http://schemas.microsoft.com/office/drawing/2014/main" id="{F8537361-205A-E1CA-E713-391C8F78556E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8" name="Google Shape;8132;p74">
                <a:extLst>
                  <a:ext uri="{FF2B5EF4-FFF2-40B4-BE49-F238E27FC236}">
                    <a16:creationId xmlns:a16="http://schemas.microsoft.com/office/drawing/2014/main" id="{FBC6912A-65E8-0056-24E8-E30C688E2FC4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05" name="Google Shape;8133;p74">
            <a:extLst>
              <a:ext uri="{FF2B5EF4-FFF2-40B4-BE49-F238E27FC236}">
                <a16:creationId xmlns:a16="http://schemas.microsoft.com/office/drawing/2014/main" id="{45E89B2C-53E4-789A-F558-D7C9E7F46E04}"/>
              </a:ext>
            </a:extLst>
          </p:cNvPr>
          <p:cNvGrpSpPr/>
          <p:nvPr/>
        </p:nvGrpSpPr>
        <p:grpSpPr>
          <a:xfrm>
            <a:off x="14928048" y="4237087"/>
            <a:ext cx="1749952" cy="1439200"/>
            <a:chOff x="7608988" y="2093194"/>
            <a:chExt cx="817276" cy="672147"/>
          </a:xfrm>
        </p:grpSpPr>
        <p:cxnSp>
          <p:nvCxnSpPr>
            <p:cNvPr id="106" name="Google Shape;8134;p74">
              <a:extLst>
                <a:ext uri="{FF2B5EF4-FFF2-40B4-BE49-F238E27FC236}">
                  <a16:creationId xmlns:a16="http://schemas.microsoft.com/office/drawing/2014/main" id="{FDA6351C-9215-7C94-0A12-1EE8E2FAA1A3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5;p74">
              <a:extLst>
                <a:ext uri="{FF2B5EF4-FFF2-40B4-BE49-F238E27FC236}">
                  <a16:creationId xmlns:a16="http://schemas.microsoft.com/office/drawing/2014/main" id="{559DA774-EE21-E1E6-F6CD-A73AF40B7DD3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8136;p74">
              <a:extLst>
                <a:ext uri="{FF2B5EF4-FFF2-40B4-BE49-F238E27FC236}">
                  <a16:creationId xmlns:a16="http://schemas.microsoft.com/office/drawing/2014/main" id="{145571AB-7781-DC5F-46CC-D78DCCEE72AF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" name="Google Shape;8137;p74">
              <a:extLst>
                <a:ext uri="{FF2B5EF4-FFF2-40B4-BE49-F238E27FC236}">
                  <a16:creationId xmlns:a16="http://schemas.microsoft.com/office/drawing/2014/main" id="{7422F5C6-CD41-E55D-CA40-C02A5E277888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" name="Google Shape;8138;p74">
              <a:extLst>
                <a:ext uri="{FF2B5EF4-FFF2-40B4-BE49-F238E27FC236}">
                  <a16:creationId xmlns:a16="http://schemas.microsoft.com/office/drawing/2014/main" id="{CE94EB61-5E06-3313-27E8-CD48084D60D3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1" name="Google Shape;8139;p74">
              <a:extLst>
                <a:ext uri="{FF2B5EF4-FFF2-40B4-BE49-F238E27FC236}">
                  <a16:creationId xmlns:a16="http://schemas.microsoft.com/office/drawing/2014/main" id="{7B873333-E6BE-8350-373E-49A34FED3F69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12" name="Google Shape;8140;p74">
              <a:extLst>
                <a:ext uri="{FF2B5EF4-FFF2-40B4-BE49-F238E27FC236}">
                  <a16:creationId xmlns:a16="http://schemas.microsoft.com/office/drawing/2014/main" id="{9CB5D546-3038-4CE7-695D-B22C4F464055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13" name="Google Shape;8141;p74">
                <a:extLst>
                  <a:ext uri="{FF2B5EF4-FFF2-40B4-BE49-F238E27FC236}">
                    <a16:creationId xmlns:a16="http://schemas.microsoft.com/office/drawing/2014/main" id="{DB36DF21-C9C1-29BD-281D-278D9DF88261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2" name="Google Shape;8142;p74">
                  <a:extLst>
                    <a:ext uri="{FF2B5EF4-FFF2-40B4-BE49-F238E27FC236}">
                      <a16:creationId xmlns:a16="http://schemas.microsoft.com/office/drawing/2014/main" id="{ABDE480A-1420-DCF5-EF5B-B64A7D5BC7F7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3" name="Google Shape;8143;p74">
                  <a:extLst>
                    <a:ext uri="{FF2B5EF4-FFF2-40B4-BE49-F238E27FC236}">
                      <a16:creationId xmlns:a16="http://schemas.microsoft.com/office/drawing/2014/main" id="{E34415F1-518B-98F8-C1D2-B5DF327A81BB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4" name="Google Shape;8144;p74">
                  <a:extLst>
                    <a:ext uri="{FF2B5EF4-FFF2-40B4-BE49-F238E27FC236}">
                      <a16:creationId xmlns:a16="http://schemas.microsoft.com/office/drawing/2014/main" id="{5E0EF7FC-9CE4-DFE8-FD0E-AA74B9A48A34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5" name="Google Shape;8145;p74">
                  <a:extLst>
                    <a:ext uri="{FF2B5EF4-FFF2-40B4-BE49-F238E27FC236}">
                      <a16:creationId xmlns:a16="http://schemas.microsoft.com/office/drawing/2014/main" id="{73EFFF60-3D60-0CE6-4F79-960C69A27344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6" name="Google Shape;8146;p74">
                  <a:extLst>
                    <a:ext uri="{FF2B5EF4-FFF2-40B4-BE49-F238E27FC236}">
                      <a16:creationId xmlns:a16="http://schemas.microsoft.com/office/drawing/2014/main" id="{8A3A1742-91A0-05BB-B390-475E9EC8B472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7" name="Google Shape;8147;p74">
                  <a:extLst>
                    <a:ext uri="{FF2B5EF4-FFF2-40B4-BE49-F238E27FC236}">
                      <a16:creationId xmlns:a16="http://schemas.microsoft.com/office/drawing/2014/main" id="{2C748035-80A2-2388-4FE2-E7E006A24A91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8" name="Google Shape;8148;p74">
                  <a:extLst>
                    <a:ext uri="{FF2B5EF4-FFF2-40B4-BE49-F238E27FC236}">
                      <a16:creationId xmlns:a16="http://schemas.microsoft.com/office/drawing/2014/main" id="{2BAC8D57-84B1-616F-16BD-47283D5E2585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14" name="Google Shape;8149;p74">
                <a:extLst>
                  <a:ext uri="{FF2B5EF4-FFF2-40B4-BE49-F238E27FC236}">
                    <a16:creationId xmlns:a16="http://schemas.microsoft.com/office/drawing/2014/main" id="{6AFF2E5A-B134-EB1B-7B37-F8C513288153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5" name="Google Shape;8150;p74">
                  <a:extLst>
                    <a:ext uri="{FF2B5EF4-FFF2-40B4-BE49-F238E27FC236}">
                      <a16:creationId xmlns:a16="http://schemas.microsoft.com/office/drawing/2014/main" id="{0C645F9A-9E34-45AB-5C37-676F3F9A7568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6" name="Google Shape;8151;p74">
                  <a:extLst>
                    <a:ext uri="{FF2B5EF4-FFF2-40B4-BE49-F238E27FC236}">
                      <a16:creationId xmlns:a16="http://schemas.microsoft.com/office/drawing/2014/main" id="{53098F16-3B2D-00DE-0795-97F84A991C3A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7" name="Google Shape;8152;p74">
                  <a:extLst>
                    <a:ext uri="{FF2B5EF4-FFF2-40B4-BE49-F238E27FC236}">
                      <a16:creationId xmlns:a16="http://schemas.microsoft.com/office/drawing/2014/main" id="{BC878177-6423-DAB7-FE06-067889CC05DA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8" name="Google Shape;8153;p74">
                  <a:extLst>
                    <a:ext uri="{FF2B5EF4-FFF2-40B4-BE49-F238E27FC236}">
                      <a16:creationId xmlns:a16="http://schemas.microsoft.com/office/drawing/2014/main" id="{FC868B30-9094-CB24-A1A7-BBEFDC999A65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9" name="Google Shape;8154;p74">
                  <a:extLst>
                    <a:ext uri="{FF2B5EF4-FFF2-40B4-BE49-F238E27FC236}">
                      <a16:creationId xmlns:a16="http://schemas.microsoft.com/office/drawing/2014/main" id="{8A22CF9E-541C-F463-321A-2AB87FB6877F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0" name="Google Shape;8155;p74">
                  <a:extLst>
                    <a:ext uri="{FF2B5EF4-FFF2-40B4-BE49-F238E27FC236}">
                      <a16:creationId xmlns:a16="http://schemas.microsoft.com/office/drawing/2014/main" id="{CDDBB8FD-08B5-E7E9-1D57-69C094CE4A02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1" name="Google Shape;8156;p74">
                  <a:extLst>
                    <a:ext uri="{FF2B5EF4-FFF2-40B4-BE49-F238E27FC236}">
                      <a16:creationId xmlns:a16="http://schemas.microsoft.com/office/drawing/2014/main" id="{0F28921D-3E76-FE52-D6D9-E8C7C47A3363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29" name="Google Shape;8157;p74">
            <a:extLst>
              <a:ext uri="{FF2B5EF4-FFF2-40B4-BE49-F238E27FC236}">
                <a16:creationId xmlns:a16="http://schemas.microsoft.com/office/drawing/2014/main" id="{CFA19BE0-EA18-185D-FE26-DC20FC5CC2A0}"/>
              </a:ext>
            </a:extLst>
          </p:cNvPr>
          <p:cNvGrpSpPr/>
          <p:nvPr/>
        </p:nvGrpSpPr>
        <p:grpSpPr>
          <a:xfrm>
            <a:off x="7816921" y="2469892"/>
            <a:ext cx="1425114" cy="1571802"/>
            <a:chOff x="4206459" y="1191441"/>
            <a:chExt cx="712557" cy="785901"/>
          </a:xfrm>
        </p:grpSpPr>
        <p:sp>
          <p:nvSpPr>
            <p:cNvPr id="130" name="Google Shape;8158;p74">
              <a:extLst>
                <a:ext uri="{FF2B5EF4-FFF2-40B4-BE49-F238E27FC236}">
                  <a16:creationId xmlns:a16="http://schemas.microsoft.com/office/drawing/2014/main" id="{C57E0074-456C-A159-F5FF-A86DAFD96054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1" name="Google Shape;8159;p74">
              <a:extLst>
                <a:ext uri="{FF2B5EF4-FFF2-40B4-BE49-F238E27FC236}">
                  <a16:creationId xmlns:a16="http://schemas.microsoft.com/office/drawing/2014/main" id="{EFCF5A12-ADF7-A3F2-EB4E-C6DC28590578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2" name="Google Shape;8160;p74">
              <a:extLst>
                <a:ext uri="{FF2B5EF4-FFF2-40B4-BE49-F238E27FC236}">
                  <a16:creationId xmlns:a16="http://schemas.microsoft.com/office/drawing/2014/main" id="{CF60D2E6-0470-F625-5DA3-C59543C3DF7A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3" name="Google Shape;8161;p74">
              <a:extLst>
                <a:ext uri="{FF2B5EF4-FFF2-40B4-BE49-F238E27FC236}">
                  <a16:creationId xmlns:a16="http://schemas.microsoft.com/office/drawing/2014/main" id="{72CAC341-0B7E-DABC-70C8-803A31FEE985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4" name="Google Shape;8162;p74">
              <a:extLst>
                <a:ext uri="{FF2B5EF4-FFF2-40B4-BE49-F238E27FC236}">
                  <a16:creationId xmlns:a16="http://schemas.microsoft.com/office/drawing/2014/main" id="{DA7FB5EE-37C8-027C-3E43-56646186A3B4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4" name="Google Shape;8163;p74">
                <a:extLst>
                  <a:ext uri="{FF2B5EF4-FFF2-40B4-BE49-F238E27FC236}">
                    <a16:creationId xmlns:a16="http://schemas.microsoft.com/office/drawing/2014/main" id="{2C35851D-61FE-E7A1-0E32-A3C1DCDF5BFB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5" name="Google Shape;8164;p74">
                <a:extLst>
                  <a:ext uri="{FF2B5EF4-FFF2-40B4-BE49-F238E27FC236}">
                    <a16:creationId xmlns:a16="http://schemas.microsoft.com/office/drawing/2014/main" id="{C6E4446E-2613-74C6-A99B-7FC11D509FE8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6" name="Google Shape;8165;p74">
                <a:extLst>
                  <a:ext uri="{FF2B5EF4-FFF2-40B4-BE49-F238E27FC236}">
                    <a16:creationId xmlns:a16="http://schemas.microsoft.com/office/drawing/2014/main" id="{F7ABC6FD-CC51-20F3-6399-8FA7B040786D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7" name="Google Shape;8166;p74">
                <a:extLst>
                  <a:ext uri="{FF2B5EF4-FFF2-40B4-BE49-F238E27FC236}">
                    <a16:creationId xmlns:a16="http://schemas.microsoft.com/office/drawing/2014/main" id="{D67B5F74-7350-9D02-52DF-CD193F95DFC2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5" name="Google Shape;8167;p74">
              <a:extLst>
                <a:ext uri="{FF2B5EF4-FFF2-40B4-BE49-F238E27FC236}">
                  <a16:creationId xmlns:a16="http://schemas.microsoft.com/office/drawing/2014/main" id="{9392418A-AB97-89AE-EB9C-103C2477EB07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60" name="Google Shape;8168;p74">
                <a:extLst>
                  <a:ext uri="{FF2B5EF4-FFF2-40B4-BE49-F238E27FC236}">
                    <a16:creationId xmlns:a16="http://schemas.microsoft.com/office/drawing/2014/main" id="{E04DA72C-865F-E950-AD7B-684F810E82E1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1" name="Google Shape;8169;p74">
                <a:extLst>
                  <a:ext uri="{FF2B5EF4-FFF2-40B4-BE49-F238E27FC236}">
                    <a16:creationId xmlns:a16="http://schemas.microsoft.com/office/drawing/2014/main" id="{40ADC7E2-AEEB-2C7D-50B5-380C211B851B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2" name="Google Shape;8170;p74">
                <a:extLst>
                  <a:ext uri="{FF2B5EF4-FFF2-40B4-BE49-F238E27FC236}">
                    <a16:creationId xmlns:a16="http://schemas.microsoft.com/office/drawing/2014/main" id="{1568F5B0-0F8F-9188-4E19-DAE7BD9EAD6C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3" name="Google Shape;8171;p74">
                <a:extLst>
                  <a:ext uri="{FF2B5EF4-FFF2-40B4-BE49-F238E27FC236}">
                    <a16:creationId xmlns:a16="http://schemas.microsoft.com/office/drawing/2014/main" id="{ABAAEBD2-9062-4972-3C15-8DA3260004AF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6" name="Google Shape;8172;p74">
              <a:extLst>
                <a:ext uri="{FF2B5EF4-FFF2-40B4-BE49-F238E27FC236}">
                  <a16:creationId xmlns:a16="http://schemas.microsoft.com/office/drawing/2014/main" id="{DAED1D63-F65E-1B42-07BC-7B8DDEE4E28E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6" name="Google Shape;8173;p74">
                <a:extLst>
                  <a:ext uri="{FF2B5EF4-FFF2-40B4-BE49-F238E27FC236}">
                    <a16:creationId xmlns:a16="http://schemas.microsoft.com/office/drawing/2014/main" id="{968D3313-C1AA-9575-6038-883A7E21C8C2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7" name="Google Shape;8174;p74">
                <a:extLst>
                  <a:ext uri="{FF2B5EF4-FFF2-40B4-BE49-F238E27FC236}">
                    <a16:creationId xmlns:a16="http://schemas.microsoft.com/office/drawing/2014/main" id="{DEE1276C-53AD-0EB6-94AD-D9B67EF8D34E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8" name="Google Shape;8175;p74">
                <a:extLst>
                  <a:ext uri="{FF2B5EF4-FFF2-40B4-BE49-F238E27FC236}">
                    <a16:creationId xmlns:a16="http://schemas.microsoft.com/office/drawing/2014/main" id="{EC170F37-6315-8776-ACED-45393E28E6F8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" name="Google Shape;8176;p74">
                <a:extLst>
                  <a:ext uri="{FF2B5EF4-FFF2-40B4-BE49-F238E27FC236}">
                    <a16:creationId xmlns:a16="http://schemas.microsoft.com/office/drawing/2014/main" id="{3BBD5FBC-8719-2286-26E8-9F68B8EC790D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7" name="Google Shape;8177;p74">
              <a:extLst>
                <a:ext uri="{FF2B5EF4-FFF2-40B4-BE49-F238E27FC236}">
                  <a16:creationId xmlns:a16="http://schemas.microsoft.com/office/drawing/2014/main" id="{AA6411F1-7980-58B5-2F8E-BB4509516EDE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52" name="Google Shape;8178;p74">
                <a:extLst>
                  <a:ext uri="{FF2B5EF4-FFF2-40B4-BE49-F238E27FC236}">
                    <a16:creationId xmlns:a16="http://schemas.microsoft.com/office/drawing/2014/main" id="{C63B8699-AB32-0381-F7E5-AA44C8CAD69C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3" name="Google Shape;8179;p74">
                <a:extLst>
                  <a:ext uri="{FF2B5EF4-FFF2-40B4-BE49-F238E27FC236}">
                    <a16:creationId xmlns:a16="http://schemas.microsoft.com/office/drawing/2014/main" id="{CEE2E480-C719-99D1-B9BD-864FA8C9FA84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4" name="Google Shape;8180;p74">
                <a:extLst>
                  <a:ext uri="{FF2B5EF4-FFF2-40B4-BE49-F238E27FC236}">
                    <a16:creationId xmlns:a16="http://schemas.microsoft.com/office/drawing/2014/main" id="{9F2E926D-1B97-1DAF-F805-DBDFE7E0C0A0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5" name="Google Shape;8181;p74">
                <a:extLst>
                  <a:ext uri="{FF2B5EF4-FFF2-40B4-BE49-F238E27FC236}">
                    <a16:creationId xmlns:a16="http://schemas.microsoft.com/office/drawing/2014/main" id="{C358C42F-1F06-442D-FC85-57A6F22869C1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38" name="Google Shape;8182;p74">
              <a:extLst>
                <a:ext uri="{FF2B5EF4-FFF2-40B4-BE49-F238E27FC236}">
                  <a16:creationId xmlns:a16="http://schemas.microsoft.com/office/drawing/2014/main" id="{988AD52C-6503-CB5B-E982-7680B99AFF0D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9" name="Google Shape;8183;p74">
              <a:extLst>
                <a:ext uri="{FF2B5EF4-FFF2-40B4-BE49-F238E27FC236}">
                  <a16:creationId xmlns:a16="http://schemas.microsoft.com/office/drawing/2014/main" id="{4F6ADC64-7F42-2725-7980-0FAC4EB2955D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0" name="Google Shape;8184;p74">
              <a:extLst>
                <a:ext uri="{FF2B5EF4-FFF2-40B4-BE49-F238E27FC236}">
                  <a16:creationId xmlns:a16="http://schemas.microsoft.com/office/drawing/2014/main" id="{24A28ED4-EA52-87CC-40F7-AB84BAFD52C9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1" name="Google Shape;8185;p74">
              <a:extLst>
                <a:ext uri="{FF2B5EF4-FFF2-40B4-BE49-F238E27FC236}">
                  <a16:creationId xmlns:a16="http://schemas.microsoft.com/office/drawing/2014/main" id="{C99C539D-3958-723A-9541-A3598A1D7FD2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2" name="Google Shape;8186;p74">
              <a:extLst>
                <a:ext uri="{FF2B5EF4-FFF2-40B4-BE49-F238E27FC236}">
                  <a16:creationId xmlns:a16="http://schemas.microsoft.com/office/drawing/2014/main" id="{26F07380-B36D-558D-7AD9-CBA84E938866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8" name="Google Shape;8187;p74">
                <a:extLst>
                  <a:ext uri="{FF2B5EF4-FFF2-40B4-BE49-F238E27FC236}">
                    <a16:creationId xmlns:a16="http://schemas.microsoft.com/office/drawing/2014/main" id="{209E177D-ED81-F6A5-DCE8-8AAB036359B6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8188;p74">
                <a:extLst>
                  <a:ext uri="{FF2B5EF4-FFF2-40B4-BE49-F238E27FC236}">
                    <a16:creationId xmlns:a16="http://schemas.microsoft.com/office/drawing/2014/main" id="{039F66BF-82B1-4CB8-84C1-DA0A1FBAB5A3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8189;p74">
                <a:extLst>
                  <a:ext uri="{FF2B5EF4-FFF2-40B4-BE49-F238E27FC236}">
                    <a16:creationId xmlns:a16="http://schemas.microsoft.com/office/drawing/2014/main" id="{648E966D-FEEC-9292-184B-8E1BBBFA1C7E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1" name="Google Shape;8190;p74">
                <a:extLst>
                  <a:ext uri="{FF2B5EF4-FFF2-40B4-BE49-F238E27FC236}">
                    <a16:creationId xmlns:a16="http://schemas.microsoft.com/office/drawing/2014/main" id="{94C37247-6F4E-003E-511E-EBB73E475948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3" name="Google Shape;8191;p74">
              <a:extLst>
                <a:ext uri="{FF2B5EF4-FFF2-40B4-BE49-F238E27FC236}">
                  <a16:creationId xmlns:a16="http://schemas.microsoft.com/office/drawing/2014/main" id="{14E6D48C-39EE-F125-693B-6EB3E395D1B6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4" name="Google Shape;8192;p74">
                <a:extLst>
                  <a:ext uri="{FF2B5EF4-FFF2-40B4-BE49-F238E27FC236}">
                    <a16:creationId xmlns:a16="http://schemas.microsoft.com/office/drawing/2014/main" id="{C5013944-8E3C-6EA2-F465-3500AFF0888A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193;p74">
                <a:extLst>
                  <a:ext uri="{FF2B5EF4-FFF2-40B4-BE49-F238E27FC236}">
                    <a16:creationId xmlns:a16="http://schemas.microsoft.com/office/drawing/2014/main" id="{ECE9F077-669F-D817-3FBE-8254D5D4BD36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6" name="Google Shape;8194;p74">
                <a:extLst>
                  <a:ext uri="{FF2B5EF4-FFF2-40B4-BE49-F238E27FC236}">
                    <a16:creationId xmlns:a16="http://schemas.microsoft.com/office/drawing/2014/main" id="{5742A3CC-63FD-C546-AC4A-41B528EF0D34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195;p74">
                <a:extLst>
                  <a:ext uri="{FF2B5EF4-FFF2-40B4-BE49-F238E27FC236}">
                    <a16:creationId xmlns:a16="http://schemas.microsoft.com/office/drawing/2014/main" id="{DE58E229-161F-8715-701B-793EDD8266F7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8" name="Google Shape;8196;p74">
            <a:extLst>
              <a:ext uri="{FF2B5EF4-FFF2-40B4-BE49-F238E27FC236}">
                <a16:creationId xmlns:a16="http://schemas.microsoft.com/office/drawing/2014/main" id="{4E196654-050C-9015-1A45-375C3CC12EB0}"/>
              </a:ext>
            </a:extLst>
          </p:cNvPr>
          <p:cNvGrpSpPr/>
          <p:nvPr/>
        </p:nvGrpSpPr>
        <p:grpSpPr>
          <a:xfrm>
            <a:off x="7807873" y="4236337"/>
            <a:ext cx="1582574" cy="1440700"/>
            <a:chOff x="267375" y="1071875"/>
            <a:chExt cx="470500" cy="428550"/>
          </a:xfrm>
        </p:grpSpPr>
        <p:sp>
          <p:nvSpPr>
            <p:cNvPr id="169" name="Google Shape;8197;p74">
              <a:extLst>
                <a:ext uri="{FF2B5EF4-FFF2-40B4-BE49-F238E27FC236}">
                  <a16:creationId xmlns:a16="http://schemas.microsoft.com/office/drawing/2014/main" id="{6CE39DB7-38B9-D526-A2C8-52F5B087C8AC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198;p74">
              <a:extLst>
                <a:ext uri="{FF2B5EF4-FFF2-40B4-BE49-F238E27FC236}">
                  <a16:creationId xmlns:a16="http://schemas.microsoft.com/office/drawing/2014/main" id="{EE5DB4AD-D429-2F4C-FB1F-0EB53B93CDB3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199;p74">
              <a:extLst>
                <a:ext uri="{FF2B5EF4-FFF2-40B4-BE49-F238E27FC236}">
                  <a16:creationId xmlns:a16="http://schemas.microsoft.com/office/drawing/2014/main" id="{66EE4476-576D-81F0-24EB-0A8A3BD8FE09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200;p74">
              <a:extLst>
                <a:ext uri="{FF2B5EF4-FFF2-40B4-BE49-F238E27FC236}">
                  <a16:creationId xmlns:a16="http://schemas.microsoft.com/office/drawing/2014/main" id="{26DCBC4D-2F81-53FD-2FA7-57D98353C11C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201;p74">
              <a:extLst>
                <a:ext uri="{FF2B5EF4-FFF2-40B4-BE49-F238E27FC236}">
                  <a16:creationId xmlns:a16="http://schemas.microsoft.com/office/drawing/2014/main" id="{49EDB33F-8F88-2DA9-806D-7069E939FA40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" name="Google Shape;8202;p74">
              <a:extLst>
                <a:ext uri="{FF2B5EF4-FFF2-40B4-BE49-F238E27FC236}">
                  <a16:creationId xmlns:a16="http://schemas.microsoft.com/office/drawing/2014/main" id="{A32B5288-2384-FE55-DB8C-53A358062C97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" name="Google Shape;8203;p74">
              <a:extLst>
                <a:ext uri="{FF2B5EF4-FFF2-40B4-BE49-F238E27FC236}">
                  <a16:creationId xmlns:a16="http://schemas.microsoft.com/office/drawing/2014/main" id="{0CD0CD26-E65E-EEDB-4A96-892E202A8758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" name="Google Shape;8204;p74">
              <a:extLst>
                <a:ext uri="{FF2B5EF4-FFF2-40B4-BE49-F238E27FC236}">
                  <a16:creationId xmlns:a16="http://schemas.microsoft.com/office/drawing/2014/main" id="{0EF7F67E-B7F7-2241-1B9E-40B60890EFB0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7" name="Google Shape;8205;p74">
            <a:extLst>
              <a:ext uri="{FF2B5EF4-FFF2-40B4-BE49-F238E27FC236}">
                <a16:creationId xmlns:a16="http://schemas.microsoft.com/office/drawing/2014/main" id="{179B22AA-AB84-4AF1-AC5C-ECCA880AA169}"/>
              </a:ext>
            </a:extLst>
          </p:cNvPr>
          <p:cNvGrpSpPr/>
          <p:nvPr/>
        </p:nvGrpSpPr>
        <p:grpSpPr>
          <a:xfrm>
            <a:off x="1208862" y="7525597"/>
            <a:ext cx="2816888" cy="1346332"/>
            <a:chOff x="712664" y="3693287"/>
            <a:chExt cx="1460738" cy="698160"/>
          </a:xfrm>
        </p:grpSpPr>
        <p:grpSp>
          <p:nvGrpSpPr>
            <p:cNvPr id="178" name="Google Shape;8206;p74">
              <a:extLst>
                <a:ext uri="{FF2B5EF4-FFF2-40B4-BE49-F238E27FC236}">
                  <a16:creationId xmlns:a16="http://schemas.microsoft.com/office/drawing/2014/main" id="{AE4EC828-D86E-9355-14AA-50548A763B07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90" name="Google Shape;8207;p74">
                <a:extLst>
                  <a:ext uri="{FF2B5EF4-FFF2-40B4-BE49-F238E27FC236}">
                    <a16:creationId xmlns:a16="http://schemas.microsoft.com/office/drawing/2014/main" id="{F02494E9-BE33-44CE-BB33-7E359162A7C5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1" name="Google Shape;8208;p74">
                <a:extLst>
                  <a:ext uri="{FF2B5EF4-FFF2-40B4-BE49-F238E27FC236}">
                    <a16:creationId xmlns:a16="http://schemas.microsoft.com/office/drawing/2014/main" id="{AAD3FFDD-DA20-6B13-36B5-9F3311485EE5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2" name="Google Shape;8209;p74">
                <a:extLst>
                  <a:ext uri="{FF2B5EF4-FFF2-40B4-BE49-F238E27FC236}">
                    <a16:creationId xmlns:a16="http://schemas.microsoft.com/office/drawing/2014/main" id="{2D405DE0-DAEB-5CF9-A915-621A20975C7B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9" name="Google Shape;8210;p74">
              <a:extLst>
                <a:ext uri="{FF2B5EF4-FFF2-40B4-BE49-F238E27FC236}">
                  <a16:creationId xmlns:a16="http://schemas.microsoft.com/office/drawing/2014/main" id="{CA83B428-9CF9-6F42-D893-6EAC2950134F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7" name="Google Shape;8211;p74">
                <a:extLst>
                  <a:ext uri="{FF2B5EF4-FFF2-40B4-BE49-F238E27FC236}">
                    <a16:creationId xmlns:a16="http://schemas.microsoft.com/office/drawing/2014/main" id="{638CEFCB-B37E-8F16-AB8B-7ADCE1DCD47F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8212;p74">
                <a:extLst>
                  <a:ext uri="{FF2B5EF4-FFF2-40B4-BE49-F238E27FC236}">
                    <a16:creationId xmlns:a16="http://schemas.microsoft.com/office/drawing/2014/main" id="{7EA6F36A-E229-BAD3-6933-1039B2E77E49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9" name="Google Shape;8213;p74">
                <a:extLst>
                  <a:ext uri="{FF2B5EF4-FFF2-40B4-BE49-F238E27FC236}">
                    <a16:creationId xmlns:a16="http://schemas.microsoft.com/office/drawing/2014/main" id="{50C885F0-7E8C-DCCA-0BA4-C1455ED5B08C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0" name="Google Shape;8214;p74">
              <a:extLst>
                <a:ext uri="{FF2B5EF4-FFF2-40B4-BE49-F238E27FC236}">
                  <a16:creationId xmlns:a16="http://schemas.microsoft.com/office/drawing/2014/main" id="{7CD12F65-8B0F-2FBA-7F02-5606A10DD077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81" name="Google Shape;8215;p74">
                <a:extLst>
                  <a:ext uri="{FF2B5EF4-FFF2-40B4-BE49-F238E27FC236}">
                    <a16:creationId xmlns:a16="http://schemas.microsoft.com/office/drawing/2014/main" id="{276DF832-8AD1-E706-CB11-88C77466E989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8216;p74">
                <a:extLst>
                  <a:ext uri="{FF2B5EF4-FFF2-40B4-BE49-F238E27FC236}">
                    <a16:creationId xmlns:a16="http://schemas.microsoft.com/office/drawing/2014/main" id="{5E85718C-8DF0-6965-5C3F-B1D32635B4D8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8217;p74">
                <a:extLst>
                  <a:ext uri="{FF2B5EF4-FFF2-40B4-BE49-F238E27FC236}">
                    <a16:creationId xmlns:a16="http://schemas.microsoft.com/office/drawing/2014/main" id="{A513E453-0CD0-6EAE-41AE-A0D1FE88AD5A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4" name="Google Shape;8218;p74">
                <a:extLst>
                  <a:ext uri="{FF2B5EF4-FFF2-40B4-BE49-F238E27FC236}">
                    <a16:creationId xmlns:a16="http://schemas.microsoft.com/office/drawing/2014/main" id="{F24FE8DB-8599-F4DE-DAB6-0A83CCA6F888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8219;p74">
                <a:extLst>
                  <a:ext uri="{FF2B5EF4-FFF2-40B4-BE49-F238E27FC236}">
                    <a16:creationId xmlns:a16="http://schemas.microsoft.com/office/drawing/2014/main" id="{79E64167-0E1D-5615-6129-173B793310E5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8220;p74">
                <a:extLst>
                  <a:ext uri="{FF2B5EF4-FFF2-40B4-BE49-F238E27FC236}">
                    <a16:creationId xmlns:a16="http://schemas.microsoft.com/office/drawing/2014/main" id="{65AFA680-D444-7390-472D-B02A04C503B9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93" name="Google Shape;8221;p74">
            <a:extLst>
              <a:ext uri="{FF2B5EF4-FFF2-40B4-BE49-F238E27FC236}">
                <a16:creationId xmlns:a16="http://schemas.microsoft.com/office/drawing/2014/main" id="{9D5365E8-6B15-DD0B-3FDF-F985F0FC28DC}"/>
              </a:ext>
            </a:extLst>
          </p:cNvPr>
          <p:cNvGrpSpPr/>
          <p:nvPr/>
        </p:nvGrpSpPr>
        <p:grpSpPr>
          <a:xfrm>
            <a:off x="6084293" y="2469892"/>
            <a:ext cx="1590970" cy="1477662"/>
            <a:chOff x="3348603" y="1236445"/>
            <a:chExt cx="749256" cy="695894"/>
          </a:xfrm>
        </p:grpSpPr>
        <p:grpSp>
          <p:nvGrpSpPr>
            <p:cNvPr id="194" name="Google Shape;8222;p74">
              <a:extLst>
                <a:ext uri="{FF2B5EF4-FFF2-40B4-BE49-F238E27FC236}">
                  <a16:creationId xmlns:a16="http://schemas.microsoft.com/office/drawing/2014/main" id="{9895BED8-72FC-3289-F610-14FCBE99B471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4" name="Google Shape;8223;p74">
                <a:extLst>
                  <a:ext uri="{FF2B5EF4-FFF2-40B4-BE49-F238E27FC236}">
                    <a16:creationId xmlns:a16="http://schemas.microsoft.com/office/drawing/2014/main" id="{5AD948FF-324B-66FB-D009-16E577A50CFF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5" name="Google Shape;8224;p74">
                <a:extLst>
                  <a:ext uri="{FF2B5EF4-FFF2-40B4-BE49-F238E27FC236}">
                    <a16:creationId xmlns:a16="http://schemas.microsoft.com/office/drawing/2014/main" id="{8955003F-7943-63DD-B2D6-55C76875FEBC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5" name="Google Shape;8225;p74">
              <a:extLst>
                <a:ext uri="{FF2B5EF4-FFF2-40B4-BE49-F238E27FC236}">
                  <a16:creationId xmlns:a16="http://schemas.microsoft.com/office/drawing/2014/main" id="{50AFF6C7-1F0D-AC85-4531-8697E1BEFFF9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02" name="Google Shape;8226;p74">
                <a:extLst>
                  <a:ext uri="{FF2B5EF4-FFF2-40B4-BE49-F238E27FC236}">
                    <a16:creationId xmlns:a16="http://schemas.microsoft.com/office/drawing/2014/main" id="{4637BA34-AA50-9D46-D7C0-736A898570A6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3" name="Google Shape;8227;p74">
                <a:extLst>
                  <a:ext uri="{FF2B5EF4-FFF2-40B4-BE49-F238E27FC236}">
                    <a16:creationId xmlns:a16="http://schemas.microsoft.com/office/drawing/2014/main" id="{A714B251-B702-94B6-AD7C-11A54A7BC911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6" name="Google Shape;8228;p74">
              <a:extLst>
                <a:ext uri="{FF2B5EF4-FFF2-40B4-BE49-F238E27FC236}">
                  <a16:creationId xmlns:a16="http://schemas.microsoft.com/office/drawing/2014/main" id="{C3B71D1E-3D15-808D-C5F6-C03B9256083F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200" name="Google Shape;8229;p74">
                <a:extLst>
                  <a:ext uri="{FF2B5EF4-FFF2-40B4-BE49-F238E27FC236}">
                    <a16:creationId xmlns:a16="http://schemas.microsoft.com/office/drawing/2014/main" id="{10E0D0C5-9E66-07A0-EFC3-B5F474C14D57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230;p74">
                <a:extLst>
                  <a:ext uri="{FF2B5EF4-FFF2-40B4-BE49-F238E27FC236}">
                    <a16:creationId xmlns:a16="http://schemas.microsoft.com/office/drawing/2014/main" id="{B1CFFB9B-315A-2E5B-563E-1C4902387472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7" name="Google Shape;8231;p74">
              <a:extLst>
                <a:ext uri="{FF2B5EF4-FFF2-40B4-BE49-F238E27FC236}">
                  <a16:creationId xmlns:a16="http://schemas.microsoft.com/office/drawing/2014/main" id="{6484917F-0469-1A10-4601-CFB2F95BF4C9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8" name="Google Shape;8232;p74">
                <a:extLst>
                  <a:ext uri="{FF2B5EF4-FFF2-40B4-BE49-F238E27FC236}">
                    <a16:creationId xmlns:a16="http://schemas.microsoft.com/office/drawing/2014/main" id="{53368F9E-AD59-9AAE-3F5E-7641EC8A0F3C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233;p74">
                <a:extLst>
                  <a:ext uri="{FF2B5EF4-FFF2-40B4-BE49-F238E27FC236}">
                    <a16:creationId xmlns:a16="http://schemas.microsoft.com/office/drawing/2014/main" id="{505C4636-5656-3B3A-6F33-02144150D3F2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6" name="Google Shape;8234;p74">
            <a:extLst>
              <a:ext uri="{FF2B5EF4-FFF2-40B4-BE49-F238E27FC236}">
                <a16:creationId xmlns:a16="http://schemas.microsoft.com/office/drawing/2014/main" id="{A8CDD59F-7788-649B-39F4-60CBFFBECBB8}"/>
              </a:ext>
            </a:extLst>
          </p:cNvPr>
          <p:cNvGrpSpPr/>
          <p:nvPr/>
        </p:nvGrpSpPr>
        <p:grpSpPr>
          <a:xfrm>
            <a:off x="4327346" y="7515684"/>
            <a:ext cx="2649848" cy="1356166"/>
            <a:chOff x="2413923" y="3711366"/>
            <a:chExt cx="1374117" cy="703260"/>
          </a:xfrm>
        </p:grpSpPr>
        <p:grpSp>
          <p:nvGrpSpPr>
            <p:cNvPr id="207" name="Google Shape;8235;p74">
              <a:extLst>
                <a:ext uri="{FF2B5EF4-FFF2-40B4-BE49-F238E27FC236}">
                  <a16:creationId xmlns:a16="http://schemas.microsoft.com/office/drawing/2014/main" id="{BF6A98AA-C3DB-69E1-41A4-C653513DA9BC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11" name="Google Shape;8236;p74">
                <a:extLst>
                  <a:ext uri="{FF2B5EF4-FFF2-40B4-BE49-F238E27FC236}">
                    <a16:creationId xmlns:a16="http://schemas.microsoft.com/office/drawing/2014/main" id="{DB060C1C-F3AB-0931-DD4F-AE0CB827FFFC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12" name="Google Shape;8237;p74">
                <a:extLst>
                  <a:ext uri="{FF2B5EF4-FFF2-40B4-BE49-F238E27FC236}">
                    <a16:creationId xmlns:a16="http://schemas.microsoft.com/office/drawing/2014/main" id="{7B39827A-4CD2-F7F2-C1D9-829AC1B475AB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5" name="Google Shape;8238;p74">
                  <a:extLst>
                    <a:ext uri="{FF2B5EF4-FFF2-40B4-BE49-F238E27FC236}">
                      <a16:creationId xmlns:a16="http://schemas.microsoft.com/office/drawing/2014/main" id="{84641F79-6E75-31B3-4A40-8323C1FA52C9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6" name="Google Shape;8239;p74">
                  <a:extLst>
                    <a:ext uri="{FF2B5EF4-FFF2-40B4-BE49-F238E27FC236}">
                      <a16:creationId xmlns:a16="http://schemas.microsoft.com/office/drawing/2014/main" id="{0FDD89EC-A6C2-DC42-61B6-5A275138DAF9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3" name="Google Shape;8240;p74">
                <a:extLst>
                  <a:ext uri="{FF2B5EF4-FFF2-40B4-BE49-F238E27FC236}">
                    <a16:creationId xmlns:a16="http://schemas.microsoft.com/office/drawing/2014/main" id="{52FB8029-61BF-A718-F18C-524989D3E8A1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23" name="Google Shape;8241;p74">
                  <a:extLst>
                    <a:ext uri="{FF2B5EF4-FFF2-40B4-BE49-F238E27FC236}">
                      <a16:creationId xmlns:a16="http://schemas.microsoft.com/office/drawing/2014/main" id="{1A2B0A24-B581-103C-6331-02D6B588695B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4" name="Google Shape;8242;p74">
                  <a:extLst>
                    <a:ext uri="{FF2B5EF4-FFF2-40B4-BE49-F238E27FC236}">
                      <a16:creationId xmlns:a16="http://schemas.microsoft.com/office/drawing/2014/main" id="{EA07C15D-03D3-F442-65A6-857F13892D05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4" name="Google Shape;8243;p74">
                <a:extLst>
                  <a:ext uri="{FF2B5EF4-FFF2-40B4-BE49-F238E27FC236}">
                    <a16:creationId xmlns:a16="http://schemas.microsoft.com/office/drawing/2014/main" id="{B518864E-B3B0-06EF-DF9F-E75F11F39569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21" name="Google Shape;8244;p74">
                  <a:extLst>
                    <a:ext uri="{FF2B5EF4-FFF2-40B4-BE49-F238E27FC236}">
                      <a16:creationId xmlns:a16="http://schemas.microsoft.com/office/drawing/2014/main" id="{C37AECFD-D68C-2AE0-ADB5-E84DD28326B0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2" name="Google Shape;8245;p74">
                  <a:extLst>
                    <a:ext uri="{FF2B5EF4-FFF2-40B4-BE49-F238E27FC236}">
                      <a16:creationId xmlns:a16="http://schemas.microsoft.com/office/drawing/2014/main" id="{2F105082-9008-14E6-5F55-DF12D86C1E8F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5" name="Google Shape;8246;p74">
                <a:extLst>
                  <a:ext uri="{FF2B5EF4-FFF2-40B4-BE49-F238E27FC236}">
                    <a16:creationId xmlns:a16="http://schemas.microsoft.com/office/drawing/2014/main" id="{8E92A07B-4E85-F91D-B5FB-D3FA13FC9BD0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9" name="Google Shape;8247;p74">
                  <a:extLst>
                    <a:ext uri="{FF2B5EF4-FFF2-40B4-BE49-F238E27FC236}">
                      <a16:creationId xmlns:a16="http://schemas.microsoft.com/office/drawing/2014/main" id="{DB05C3CF-D1DB-EB44-CB44-0B2064094217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0" name="Google Shape;8248;p74">
                  <a:extLst>
                    <a:ext uri="{FF2B5EF4-FFF2-40B4-BE49-F238E27FC236}">
                      <a16:creationId xmlns:a16="http://schemas.microsoft.com/office/drawing/2014/main" id="{B0390EDA-1C2A-5BEE-9362-14DA95CA2D50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6" name="Google Shape;8249;p74">
                <a:extLst>
                  <a:ext uri="{FF2B5EF4-FFF2-40B4-BE49-F238E27FC236}">
                    <a16:creationId xmlns:a16="http://schemas.microsoft.com/office/drawing/2014/main" id="{3C4AE063-2AFC-AB4E-238B-8960AA2C34FA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7" name="Google Shape;8250;p74">
                  <a:extLst>
                    <a:ext uri="{FF2B5EF4-FFF2-40B4-BE49-F238E27FC236}">
                      <a16:creationId xmlns:a16="http://schemas.microsoft.com/office/drawing/2014/main" id="{A06BA383-3CBC-7EF6-DCAD-2A090E072581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8" name="Google Shape;8251;p74">
                  <a:extLst>
                    <a:ext uri="{FF2B5EF4-FFF2-40B4-BE49-F238E27FC236}">
                      <a16:creationId xmlns:a16="http://schemas.microsoft.com/office/drawing/2014/main" id="{ABC76EAB-D421-C918-F1F7-190BE9040E6F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8" name="Google Shape;8252;p74">
              <a:extLst>
                <a:ext uri="{FF2B5EF4-FFF2-40B4-BE49-F238E27FC236}">
                  <a16:creationId xmlns:a16="http://schemas.microsoft.com/office/drawing/2014/main" id="{C27A1A0C-1641-E5EE-0DB2-6E7E1442A4BE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9" name="Google Shape;8253;p74">
                <a:extLst>
                  <a:ext uri="{FF2B5EF4-FFF2-40B4-BE49-F238E27FC236}">
                    <a16:creationId xmlns:a16="http://schemas.microsoft.com/office/drawing/2014/main" id="{20098928-3BB2-D104-98A2-EEDE589065F4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0" name="Google Shape;8254;p74">
                <a:extLst>
                  <a:ext uri="{FF2B5EF4-FFF2-40B4-BE49-F238E27FC236}">
                    <a16:creationId xmlns:a16="http://schemas.microsoft.com/office/drawing/2014/main" id="{B1EF9540-3A36-97F9-5AF9-45BEAB3D4B17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7" name="Google Shape;8255;p74">
            <a:extLst>
              <a:ext uri="{FF2B5EF4-FFF2-40B4-BE49-F238E27FC236}">
                <a16:creationId xmlns:a16="http://schemas.microsoft.com/office/drawing/2014/main" id="{619032F4-6D93-C23E-B61C-5E7618DD3EFA}"/>
              </a:ext>
            </a:extLst>
          </p:cNvPr>
          <p:cNvGrpSpPr/>
          <p:nvPr/>
        </p:nvGrpSpPr>
        <p:grpSpPr>
          <a:xfrm>
            <a:off x="12575891" y="2616780"/>
            <a:ext cx="2262174" cy="1174766"/>
            <a:chOff x="238125" y="999450"/>
            <a:chExt cx="7140700" cy="3708225"/>
          </a:xfrm>
        </p:grpSpPr>
        <p:sp>
          <p:nvSpPr>
            <p:cNvPr id="228" name="Google Shape;8256;p74">
              <a:extLst>
                <a:ext uri="{FF2B5EF4-FFF2-40B4-BE49-F238E27FC236}">
                  <a16:creationId xmlns:a16="http://schemas.microsoft.com/office/drawing/2014/main" id="{878981F2-3AE8-55CE-6D68-35BA332C0521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257;p74">
              <a:extLst>
                <a:ext uri="{FF2B5EF4-FFF2-40B4-BE49-F238E27FC236}">
                  <a16:creationId xmlns:a16="http://schemas.microsoft.com/office/drawing/2014/main" id="{D6E4B249-D585-82C0-B6EB-10A4AC26D816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258;p74">
              <a:extLst>
                <a:ext uri="{FF2B5EF4-FFF2-40B4-BE49-F238E27FC236}">
                  <a16:creationId xmlns:a16="http://schemas.microsoft.com/office/drawing/2014/main" id="{D9A4B1E5-8A79-6ABC-4844-9E37A16FF15E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8259;p74">
              <a:extLst>
                <a:ext uri="{FF2B5EF4-FFF2-40B4-BE49-F238E27FC236}">
                  <a16:creationId xmlns:a16="http://schemas.microsoft.com/office/drawing/2014/main" id="{0022AECD-0851-84EA-8CB1-C3993F9252EC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8260;p74">
              <a:extLst>
                <a:ext uri="{FF2B5EF4-FFF2-40B4-BE49-F238E27FC236}">
                  <a16:creationId xmlns:a16="http://schemas.microsoft.com/office/drawing/2014/main" id="{AEC457DF-206D-36A2-BFBA-A8932A7958FF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8261;p74">
              <a:extLst>
                <a:ext uri="{FF2B5EF4-FFF2-40B4-BE49-F238E27FC236}">
                  <a16:creationId xmlns:a16="http://schemas.microsoft.com/office/drawing/2014/main" id="{14515C2B-3B11-1D76-5078-A72A439B752A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" name="Google Shape;8262;p74">
              <a:extLst>
                <a:ext uri="{FF2B5EF4-FFF2-40B4-BE49-F238E27FC236}">
                  <a16:creationId xmlns:a16="http://schemas.microsoft.com/office/drawing/2014/main" id="{768B4ABE-E7ED-A92A-8087-A9B42FD6C729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" name="Google Shape;8263;p74">
              <a:extLst>
                <a:ext uri="{FF2B5EF4-FFF2-40B4-BE49-F238E27FC236}">
                  <a16:creationId xmlns:a16="http://schemas.microsoft.com/office/drawing/2014/main" id="{82812DE9-15A1-83AE-31CE-8617052D666B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" name="Google Shape;8264;p74">
              <a:extLst>
                <a:ext uri="{FF2B5EF4-FFF2-40B4-BE49-F238E27FC236}">
                  <a16:creationId xmlns:a16="http://schemas.microsoft.com/office/drawing/2014/main" id="{6EC43B73-A1C0-38A4-6EC0-4730951F4F42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7" name="Google Shape;8265;p74">
            <a:extLst>
              <a:ext uri="{FF2B5EF4-FFF2-40B4-BE49-F238E27FC236}">
                <a16:creationId xmlns:a16="http://schemas.microsoft.com/office/drawing/2014/main" id="{1FC51EDD-C7A2-CFB6-77C3-DC9B853810FC}"/>
              </a:ext>
            </a:extLst>
          </p:cNvPr>
          <p:cNvGrpSpPr/>
          <p:nvPr/>
        </p:nvGrpSpPr>
        <p:grpSpPr>
          <a:xfrm>
            <a:off x="7278792" y="7515768"/>
            <a:ext cx="2751708" cy="1356262"/>
            <a:chOff x="3913765" y="3641905"/>
            <a:chExt cx="1522805" cy="750560"/>
          </a:xfrm>
        </p:grpSpPr>
        <p:grpSp>
          <p:nvGrpSpPr>
            <p:cNvPr id="238" name="Google Shape;8266;p74">
              <a:extLst>
                <a:ext uri="{FF2B5EF4-FFF2-40B4-BE49-F238E27FC236}">
                  <a16:creationId xmlns:a16="http://schemas.microsoft.com/office/drawing/2014/main" id="{8B4B47D4-B180-D3B6-159A-1E24217CEE27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4" name="Google Shape;8267;p74">
                <a:extLst>
                  <a:ext uri="{FF2B5EF4-FFF2-40B4-BE49-F238E27FC236}">
                    <a16:creationId xmlns:a16="http://schemas.microsoft.com/office/drawing/2014/main" id="{CF642B6E-9BDA-3FB4-E97D-0F1948AD96E6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51" name="Google Shape;8268;p74">
                  <a:extLst>
                    <a:ext uri="{FF2B5EF4-FFF2-40B4-BE49-F238E27FC236}">
                      <a16:creationId xmlns:a16="http://schemas.microsoft.com/office/drawing/2014/main" id="{D53121D2-29C2-A679-13DB-8835045AD1D8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52" name="Google Shape;8269;p74">
                  <a:extLst>
                    <a:ext uri="{FF2B5EF4-FFF2-40B4-BE49-F238E27FC236}">
                      <a16:creationId xmlns:a16="http://schemas.microsoft.com/office/drawing/2014/main" id="{621A3ACC-B100-78D7-4639-3EBFBBDEA30C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45" name="Google Shape;8270;p74">
                <a:extLst>
                  <a:ext uri="{FF2B5EF4-FFF2-40B4-BE49-F238E27FC236}">
                    <a16:creationId xmlns:a16="http://schemas.microsoft.com/office/drawing/2014/main" id="{841F5CF8-AF20-D7B2-523D-3AFF91399650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9" name="Google Shape;8271;p74">
                  <a:extLst>
                    <a:ext uri="{FF2B5EF4-FFF2-40B4-BE49-F238E27FC236}">
                      <a16:creationId xmlns:a16="http://schemas.microsoft.com/office/drawing/2014/main" id="{CED57A8F-E0C7-EC64-704E-6256C2479145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50" name="Google Shape;8272;p74">
                  <a:extLst>
                    <a:ext uri="{FF2B5EF4-FFF2-40B4-BE49-F238E27FC236}">
                      <a16:creationId xmlns:a16="http://schemas.microsoft.com/office/drawing/2014/main" id="{6AF7F72F-64E9-C7C9-1E43-DC751F80F823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46" name="Google Shape;8273;p74">
                <a:extLst>
                  <a:ext uri="{FF2B5EF4-FFF2-40B4-BE49-F238E27FC236}">
                    <a16:creationId xmlns:a16="http://schemas.microsoft.com/office/drawing/2014/main" id="{FE631DE2-EED1-ADCA-04B6-B332495C7E80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7" name="Google Shape;8274;p74">
                  <a:extLst>
                    <a:ext uri="{FF2B5EF4-FFF2-40B4-BE49-F238E27FC236}">
                      <a16:creationId xmlns:a16="http://schemas.microsoft.com/office/drawing/2014/main" id="{94885853-88DB-FB07-6E4C-C182D370F3E2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8" name="Google Shape;8275;p74">
                  <a:extLst>
                    <a:ext uri="{FF2B5EF4-FFF2-40B4-BE49-F238E27FC236}">
                      <a16:creationId xmlns:a16="http://schemas.microsoft.com/office/drawing/2014/main" id="{F0FAE1C9-EB0F-9C04-21DC-AB9B4754B912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39" name="Google Shape;8276;p74">
              <a:extLst>
                <a:ext uri="{FF2B5EF4-FFF2-40B4-BE49-F238E27FC236}">
                  <a16:creationId xmlns:a16="http://schemas.microsoft.com/office/drawing/2014/main" id="{E602192C-14D1-93DB-36A8-F07E2D37B58E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40" name="Google Shape;8277;p74">
                <a:extLst>
                  <a:ext uri="{FF2B5EF4-FFF2-40B4-BE49-F238E27FC236}">
                    <a16:creationId xmlns:a16="http://schemas.microsoft.com/office/drawing/2014/main" id="{7C9BCE44-E2FD-9545-3C37-D74E9BC77EA4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8278;p74">
                <a:extLst>
                  <a:ext uri="{FF2B5EF4-FFF2-40B4-BE49-F238E27FC236}">
                    <a16:creationId xmlns:a16="http://schemas.microsoft.com/office/drawing/2014/main" id="{F514328E-7360-8335-2339-FBF7347C8D53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8279;p74">
                <a:extLst>
                  <a:ext uri="{FF2B5EF4-FFF2-40B4-BE49-F238E27FC236}">
                    <a16:creationId xmlns:a16="http://schemas.microsoft.com/office/drawing/2014/main" id="{370986D2-A195-AE9D-5605-1AE7B3394B32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8280;p74">
                <a:extLst>
                  <a:ext uri="{FF2B5EF4-FFF2-40B4-BE49-F238E27FC236}">
                    <a16:creationId xmlns:a16="http://schemas.microsoft.com/office/drawing/2014/main" id="{445F77E5-FBD3-9093-F85B-B3F7DE476C31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53" name="Google Shape;8281;p74">
            <a:extLst>
              <a:ext uri="{FF2B5EF4-FFF2-40B4-BE49-F238E27FC236}">
                <a16:creationId xmlns:a16="http://schemas.microsoft.com/office/drawing/2014/main" id="{B82491EA-876E-0C3D-F0AC-441846814254}"/>
              </a:ext>
            </a:extLst>
          </p:cNvPr>
          <p:cNvGrpSpPr/>
          <p:nvPr/>
        </p:nvGrpSpPr>
        <p:grpSpPr>
          <a:xfrm>
            <a:off x="12848211" y="4235622"/>
            <a:ext cx="1881474" cy="1442134"/>
            <a:chOff x="6599718" y="2068734"/>
            <a:chExt cx="940737" cy="721067"/>
          </a:xfrm>
        </p:grpSpPr>
        <p:sp>
          <p:nvSpPr>
            <p:cNvPr id="254" name="Google Shape;8282;p74">
              <a:extLst>
                <a:ext uri="{FF2B5EF4-FFF2-40B4-BE49-F238E27FC236}">
                  <a16:creationId xmlns:a16="http://schemas.microsoft.com/office/drawing/2014/main" id="{E9226DAB-45AC-A754-89CE-0B15FA22AB11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8283;p74">
              <a:extLst>
                <a:ext uri="{FF2B5EF4-FFF2-40B4-BE49-F238E27FC236}">
                  <a16:creationId xmlns:a16="http://schemas.microsoft.com/office/drawing/2014/main" id="{D376626E-08DF-CBDC-A24F-55AD0EED62E2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8284;p74">
              <a:extLst>
                <a:ext uri="{FF2B5EF4-FFF2-40B4-BE49-F238E27FC236}">
                  <a16:creationId xmlns:a16="http://schemas.microsoft.com/office/drawing/2014/main" id="{574A82EB-8DAA-1B15-B03F-1575AC3D2132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8285;p74">
              <a:extLst>
                <a:ext uri="{FF2B5EF4-FFF2-40B4-BE49-F238E27FC236}">
                  <a16:creationId xmlns:a16="http://schemas.microsoft.com/office/drawing/2014/main" id="{BED480B2-7C4C-CA7E-EADF-FABA1335498B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8286;p74">
              <a:extLst>
                <a:ext uri="{FF2B5EF4-FFF2-40B4-BE49-F238E27FC236}">
                  <a16:creationId xmlns:a16="http://schemas.microsoft.com/office/drawing/2014/main" id="{77147B44-D5A3-D331-2147-5147971D5E3B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8287;p74">
              <a:extLst>
                <a:ext uri="{FF2B5EF4-FFF2-40B4-BE49-F238E27FC236}">
                  <a16:creationId xmlns:a16="http://schemas.microsoft.com/office/drawing/2014/main" id="{2984860C-4EE3-207E-A422-3792ECEB5949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60" name="Google Shape;8288;p74">
              <a:extLst>
                <a:ext uri="{FF2B5EF4-FFF2-40B4-BE49-F238E27FC236}">
                  <a16:creationId xmlns:a16="http://schemas.microsoft.com/office/drawing/2014/main" id="{A90F0CD8-BEF3-06C4-DBA7-9D67CB07182A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61" name="Google Shape;8289;p74">
                <a:extLst>
                  <a:ext uri="{FF2B5EF4-FFF2-40B4-BE49-F238E27FC236}">
                    <a16:creationId xmlns:a16="http://schemas.microsoft.com/office/drawing/2014/main" id="{297B6955-E18C-A47E-D7BA-F806895A5882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290;p74">
                <a:extLst>
                  <a:ext uri="{FF2B5EF4-FFF2-40B4-BE49-F238E27FC236}">
                    <a16:creationId xmlns:a16="http://schemas.microsoft.com/office/drawing/2014/main" id="{39F961B5-3978-18F1-4588-DD069443BA9A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291;p74">
                <a:extLst>
                  <a:ext uri="{FF2B5EF4-FFF2-40B4-BE49-F238E27FC236}">
                    <a16:creationId xmlns:a16="http://schemas.microsoft.com/office/drawing/2014/main" id="{D170A7DE-C537-F5B5-1B39-5C7DF69954DB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292;p74">
                <a:extLst>
                  <a:ext uri="{FF2B5EF4-FFF2-40B4-BE49-F238E27FC236}">
                    <a16:creationId xmlns:a16="http://schemas.microsoft.com/office/drawing/2014/main" id="{68283857-7DAD-DD0D-5FED-691F7C2AE730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8293;p74">
                <a:extLst>
                  <a:ext uri="{FF2B5EF4-FFF2-40B4-BE49-F238E27FC236}">
                    <a16:creationId xmlns:a16="http://schemas.microsoft.com/office/drawing/2014/main" id="{55E29438-83C7-FCA2-DDB4-770E841BEFAB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6" name="Google Shape;8294;p74">
                <a:extLst>
                  <a:ext uri="{FF2B5EF4-FFF2-40B4-BE49-F238E27FC236}">
                    <a16:creationId xmlns:a16="http://schemas.microsoft.com/office/drawing/2014/main" id="{FEE346D0-C0FD-9447-AF80-F79C4D2C7E2D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67" name="Google Shape;8295;p74">
                <a:extLst>
                  <a:ext uri="{FF2B5EF4-FFF2-40B4-BE49-F238E27FC236}">
                    <a16:creationId xmlns:a16="http://schemas.microsoft.com/office/drawing/2014/main" id="{AFA62E8E-A5DF-F0F8-7866-DA5CB3553CF6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8" name="Google Shape;8296;p74">
                  <a:extLst>
                    <a:ext uri="{FF2B5EF4-FFF2-40B4-BE49-F238E27FC236}">
                      <a16:creationId xmlns:a16="http://schemas.microsoft.com/office/drawing/2014/main" id="{8D15B06E-B50E-444C-5FD0-6775D19869B7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9" name="Google Shape;8297;p74">
                  <a:extLst>
                    <a:ext uri="{FF2B5EF4-FFF2-40B4-BE49-F238E27FC236}">
                      <a16:creationId xmlns:a16="http://schemas.microsoft.com/office/drawing/2014/main" id="{975EDE96-F9A0-A57F-C0FA-F98AFA097B11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0" name="Google Shape;8298;p74">
                  <a:extLst>
                    <a:ext uri="{FF2B5EF4-FFF2-40B4-BE49-F238E27FC236}">
                      <a16:creationId xmlns:a16="http://schemas.microsoft.com/office/drawing/2014/main" id="{7089A700-C17E-A774-4431-E3A166825E4E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1" name="Google Shape;8299;p74">
                  <a:extLst>
                    <a:ext uri="{FF2B5EF4-FFF2-40B4-BE49-F238E27FC236}">
                      <a16:creationId xmlns:a16="http://schemas.microsoft.com/office/drawing/2014/main" id="{A7CE7920-5DA4-E722-4E89-73F54DAE9FF9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2" name="Google Shape;8300;p74">
                  <a:extLst>
                    <a:ext uri="{FF2B5EF4-FFF2-40B4-BE49-F238E27FC236}">
                      <a16:creationId xmlns:a16="http://schemas.microsoft.com/office/drawing/2014/main" id="{A9B70848-7F50-9786-C795-7F168F8E7546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3" name="Google Shape;8301;p74">
                  <a:extLst>
                    <a:ext uri="{FF2B5EF4-FFF2-40B4-BE49-F238E27FC236}">
                      <a16:creationId xmlns:a16="http://schemas.microsoft.com/office/drawing/2014/main" id="{70DCDC27-8248-7FA8-E821-1140D259D936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4" name="Google Shape;8302;p74">
                  <a:extLst>
                    <a:ext uri="{FF2B5EF4-FFF2-40B4-BE49-F238E27FC236}">
                      <a16:creationId xmlns:a16="http://schemas.microsoft.com/office/drawing/2014/main" id="{E59DEAC8-1BFE-76D6-D1EA-C102677A2323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275" name="Google Shape;8303;p74">
            <a:extLst>
              <a:ext uri="{FF2B5EF4-FFF2-40B4-BE49-F238E27FC236}">
                <a16:creationId xmlns:a16="http://schemas.microsoft.com/office/drawing/2014/main" id="{4DFDFE97-BED3-DD23-0CAE-F096B9CF7AFF}"/>
              </a:ext>
            </a:extLst>
          </p:cNvPr>
          <p:cNvGrpSpPr/>
          <p:nvPr/>
        </p:nvGrpSpPr>
        <p:grpSpPr>
          <a:xfrm>
            <a:off x="4614847" y="4244313"/>
            <a:ext cx="1425154" cy="1424748"/>
            <a:chOff x="2559249" y="2069323"/>
            <a:chExt cx="685566" cy="685634"/>
          </a:xfrm>
        </p:grpSpPr>
        <p:sp>
          <p:nvSpPr>
            <p:cNvPr id="276" name="Google Shape;8304;p74">
              <a:extLst>
                <a:ext uri="{FF2B5EF4-FFF2-40B4-BE49-F238E27FC236}">
                  <a16:creationId xmlns:a16="http://schemas.microsoft.com/office/drawing/2014/main" id="{3A7C33CF-A3DA-B309-2EF0-0FB8BA095F4D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8305;p74">
              <a:extLst>
                <a:ext uri="{FF2B5EF4-FFF2-40B4-BE49-F238E27FC236}">
                  <a16:creationId xmlns:a16="http://schemas.microsoft.com/office/drawing/2014/main" id="{5909BFD3-A96C-7BEF-E217-B687F6EECDF0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8306;p74">
              <a:extLst>
                <a:ext uri="{FF2B5EF4-FFF2-40B4-BE49-F238E27FC236}">
                  <a16:creationId xmlns:a16="http://schemas.microsoft.com/office/drawing/2014/main" id="{95DF24C2-9C65-429A-1F67-E0DCBA8631D2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8307;p74">
              <a:extLst>
                <a:ext uri="{FF2B5EF4-FFF2-40B4-BE49-F238E27FC236}">
                  <a16:creationId xmlns:a16="http://schemas.microsoft.com/office/drawing/2014/main" id="{914FF675-A1FB-8ADB-966D-7BDD0AB1F7C6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8308;p74">
              <a:extLst>
                <a:ext uri="{FF2B5EF4-FFF2-40B4-BE49-F238E27FC236}">
                  <a16:creationId xmlns:a16="http://schemas.microsoft.com/office/drawing/2014/main" id="{B505D504-29C6-BAA5-6028-AD6EC1785811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8309;p74">
              <a:extLst>
                <a:ext uri="{FF2B5EF4-FFF2-40B4-BE49-F238E27FC236}">
                  <a16:creationId xmlns:a16="http://schemas.microsoft.com/office/drawing/2014/main" id="{454E74B9-CA63-7B49-49F0-167078360ABF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8310;p74">
              <a:extLst>
                <a:ext uri="{FF2B5EF4-FFF2-40B4-BE49-F238E27FC236}">
                  <a16:creationId xmlns:a16="http://schemas.microsoft.com/office/drawing/2014/main" id="{B6A5E71D-279D-EABC-2BDA-2796FCD1D155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8311;p74">
              <a:extLst>
                <a:ext uri="{FF2B5EF4-FFF2-40B4-BE49-F238E27FC236}">
                  <a16:creationId xmlns:a16="http://schemas.microsoft.com/office/drawing/2014/main" id="{586AB0AC-6748-577D-3579-5A065F8678B8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8312;p74">
              <a:extLst>
                <a:ext uri="{FF2B5EF4-FFF2-40B4-BE49-F238E27FC236}">
                  <a16:creationId xmlns:a16="http://schemas.microsoft.com/office/drawing/2014/main" id="{9E72F7C1-0C33-A06C-3594-AC5A1C59C43F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8313;p74">
              <a:extLst>
                <a:ext uri="{FF2B5EF4-FFF2-40B4-BE49-F238E27FC236}">
                  <a16:creationId xmlns:a16="http://schemas.microsoft.com/office/drawing/2014/main" id="{66F69ED8-81BA-2CFB-5F64-4347BEEF803B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8314;p74">
              <a:extLst>
                <a:ext uri="{FF2B5EF4-FFF2-40B4-BE49-F238E27FC236}">
                  <a16:creationId xmlns:a16="http://schemas.microsoft.com/office/drawing/2014/main" id="{5536CC68-79F5-CD2B-7EFF-0F68FE9ADCFE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8315;p74">
              <a:extLst>
                <a:ext uri="{FF2B5EF4-FFF2-40B4-BE49-F238E27FC236}">
                  <a16:creationId xmlns:a16="http://schemas.microsoft.com/office/drawing/2014/main" id="{CBF36DF0-C641-42A1-F4F9-A6C31736E198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8316;p74">
              <a:extLst>
                <a:ext uri="{FF2B5EF4-FFF2-40B4-BE49-F238E27FC236}">
                  <a16:creationId xmlns:a16="http://schemas.microsoft.com/office/drawing/2014/main" id="{F9B08522-2548-1F9E-4AE3-A397D57378ED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9" name="Google Shape;8317;p74">
            <a:extLst>
              <a:ext uri="{FF2B5EF4-FFF2-40B4-BE49-F238E27FC236}">
                <a16:creationId xmlns:a16="http://schemas.microsoft.com/office/drawing/2014/main" id="{47C054B0-7A33-0CAE-847D-D6311E2EBB49}"/>
              </a:ext>
            </a:extLst>
          </p:cNvPr>
          <p:cNvGrpSpPr/>
          <p:nvPr/>
        </p:nvGrpSpPr>
        <p:grpSpPr>
          <a:xfrm>
            <a:off x="14979723" y="2469892"/>
            <a:ext cx="1691290" cy="1423822"/>
            <a:chOff x="951975" y="315800"/>
            <a:chExt cx="5860325" cy="4933550"/>
          </a:xfrm>
        </p:grpSpPr>
        <p:sp>
          <p:nvSpPr>
            <p:cNvPr id="290" name="Google Shape;8318;p74">
              <a:extLst>
                <a:ext uri="{FF2B5EF4-FFF2-40B4-BE49-F238E27FC236}">
                  <a16:creationId xmlns:a16="http://schemas.microsoft.com/office/drawing/2014/main" id="{6EF91A07-52F4-EE78-A37C-C1A2816FB0CD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8319;p74">
              <a:extLst>
                <a:ext uri="{FF2B5EF4-FFF2-40B4-BE49-F238E27FC236}">
                  <a16:creationId xmlns:a16="http://schemas.microsoft.com/office/drawing/2014/main" id="{361FB0F5-80E8-3530-AE6A-4315D1DC089D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8320;p74">
              <a:extLst>
                <a:ext uri="{FF2B5EF4-FFF2-40B4-BE49-F238E27FC236}">
                  <a16:creationId xmlns:a16="http://schemas.microsoft.com/office/drawing/2014/main" id="{7E42CE54-4654-DB57-7E41-BBB3D9003B50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8321;p74">
              <a:extLst>
                <a:ext uri="{FF2B5EF4-FFF2-40B4-BE49-F238E27FC236}">
                  <a16:creationId xmlns:a16="http://schemas.microsoft.com/office/drawing/2014/main" id="{842DA34E-707E-513B-72B5-BBD4E649F315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8322;p74">
              <a:extLst>
                <a:ext uri="{FF2B5EF4-FFF2-40B4-BE49-F238E27FC236}">
                  <a16:creationId xmlns:a16="http://schemas.microsoft.com/office/drawing/2014/main" id="{4C46B39A-4E59-D328-0CE8-3A4ADD37955C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8323;p74">
              <a:extLst>
                <a:ext uri="{FF2B5EF4-FFF2-40B4-BE49-F238E27FC236}">
                  <a16:creationId xmlns:a16="http://schemas.microsoft.com/office/drawing/2014/main" id="{573220DA-E6D5-BA92-C711-1D624DCA8406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" name="Google Shape;8324;p74">
              <a:extLst>
                <a:ext uri="{FF2B5EF4-FFF2-40B4-BE49-F238E27FC236}">
                  <a16:creationId xmlns:a16="http://schemas.microsoft.com/office/drawing/2014/main" id="{CD3347B2-B913-7AE5-8455-E9DACE607413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" name="Google Shape;8325;p74">
              <a:extLst>
                <a:ext uri="{FF2B5EF4-FFF2-40B4-BE49-F238E27FC236}">
                  <a16:creationId xmlns:a16="http://schemas.microsoft.com/office/drawing/2014/main" id="{3012C390-163D-6603-F1E4-A5DA347693B1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8" name="Google Shape;8326;p74">
            <a:extLst>
              <a:ext uri="{FF2B5EF4-FFF2-40B4-BE49-F238E27FC236}">
                <a16:creationId xmlns:a16="http://schemas.microsoft.com/office/drawing/2014/main" id="{EC9B7154-A66C-2387-5C30-C6A4B0BD4061}"/>
              </a:ext>
            </a:extLst>
          </p:cNvPr>
          <p:cNvGrpSpPr/>
          <p:nvPr/>
        </p:nvGrpSpPr>
        <p:grpSpPr>
          <a:xfrm>
            <a:off x="7173980" y="5942109"/>
            <a:ext cx="3235864" cy="1243448"/>
            <a:chOff x="3862800" y="3038525"/>
            <a:chExt cx="1329006" cy="510698"/>
          </a:xfrm>
        </p:grpSpPr>
        <p:sp>
          <p:nvSpPr>
            <p:cNvPr id="299" name="Google Shape;8327;p74">
              <a:extLst>
                <a:ext uri="{FF2B5EF4-FFF2-40B4-BE49-F238E27FC236}">
                  <a16:creationId xmlns:a16="http://schemas.microsoft.com/office/drawing/2014/main" id="{15D0B9BF-F69F-FBD1-77F1-A6F2AD3DCF1F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" name="Google Shape;8328;p74">
              <a:extLst>
                <a:ext uri="{FF2B5EF4-FFF2-40B4-BE49-F238E27FC236}">
                  <a16:creationId xmlns:a16="http://schemas.microsoft.com/office/drawing/2014/main" id="{C26E0443-23FB-1C0E-7019-2A7383A68BD4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01" name="Google Shape;8329;p74">
              <a:extLst>
                <a:ext uri="{FF2B5EF4-FFF2-40B4-BE49-F238E27FC236}">
                  <a16:creationId xmlns:a16="http://schemas.microsoft.com/office/drawing/2014/main" id="{53CAC2A9-0C03-B0E0-265D-834E02D5DCE6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11" name="Google Shape;8330;p74">
                <a:extLst>
                  <a:ext uri="{FF2B5EF4-FFF2-40B4-BE49-F238E27FC236}">
                    <a16:creationId xmlns:a16="http://schemas.microsoft.com/office/drawing/2014/main" id="{1CFEF44B-690C-D9D3-CA64-4A11398524D4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2" name="Google Shape;8331;p74">
                <a:extLst>
                  <a:ext uri="{FF2B5EF4-FFF2-40B4-BE49-F238E27FC236}">
                    <a16:creationId xmlns:a16="http://schemas.microsoft.com/office/drawing/2014/main" id="{078F212D-0E43-A593-4AE0-E12CFD31D356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2" name="Google Shape;8332;p74">
              <a:extLst>
                <a:ext uri="{FF2B5EF4-FFF2-40B4-BE49-F238E27FC236}">
                  <a16:creationId xmlns:a16="http://schemas.microsoft.com/office/drawing/2014/main" id="{6895C139-E615-954D-E13C-AFEB5D903813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9" name="Google Shape;8333;p74">
                <a:extLst>
                  <a:ext uri="{FF2B5EF4-FFF2-40B4-BE49-F238E27FC236}">
                    <a16:creationId xmlns:a16="http://schemas.microsoft.com/office/drawing/2014/main" id="{009E2A5A-534E-D78F-9839-0C4A2F45B9DE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0" name="Google Shape;8334;p74">
                <a:extLst>
                  <a:ext uri="{FF2B5EF4-FFF2-40B4-BE49-F238E27FC236}">
                    <a16:creationId xmlns:a16="http://schemas.microsoft.com/office/drawing/2014/main" id="{6571A525-8645-DE70-C241-D4CD7B755B37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3" name="Google Shape;8335;p74">
              <a:extLst>
                <a:ext uri="{FF2B5EF4-FFF2-40B4-BE49-F238E27FC236}">
                  <a16:creationId xmlns:a16="http://schemas.microsoft.com/office/drawing/2014/main" id="{BD590D56-0716-B2D0-FB72-8C1EE9AED96A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7" name="Google Shape;8336;p74">
                <a:extLst>
                  <a:ext uri="{FF2B5EF4-FFF2-40B4-BE49-F238E27FC236}">
                    <a16:creationId xmlns:a16="http://schemas.microsoft.com/office/drawing/2014/main" id="{A70521C6-1831-E9E2-8BFE-F8D51577928F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8" name="Google Shape;8337;p74">
                <a:extLst>
                  <a:ext uri="{FF2B5EF4-FFF2-40B4-BE49-F238E27FC236}">
                    <a16:creationId xmlns:a16="http://schemas.microsoft.com/office/drawing/2014/main" id="{29C6DF13-30E8-B101-6003-7A0493540A34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4" name="Google Shape;8338;p74">
              <a:extLst>
                <a:ext uri="{FF2B5EF4-FFF2-40B4-BE49-F238E27FC236}">
                  <a16:creationId xmlns:a16="http://schemas.microsoft.com/office/drawing/2014/main" id="{C2486404-4CB1-9AF8-CAC5-8A8C5A8EDC08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5" name="Google Shape;8339;p74">
                <a:extLst>
                  <a:ext uri="{FF2B5EF4-FFF2-40B4-BE49-F238E27FC236}">
                    <a16:creationId xmlns:a16="http://schemas.microsoft.com/office/drawing/2014/main" id="{21844FF7-2004-C5A7-8EC1-604BE30A64B7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6" name="Google Shape;8340;p74">
                <a:extLst>
                  <a:ext uri="{FF2B5EF4-FFF2-40B4-BE49-F238E27FC236}">
                    <a16:creationId xmlns:a16="http://schemas.microsoft.com/office/drawing/2014/main" id="{D0834DF4-8567-7922-75BE-9DF97972D1B6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13" name="Google Shape;8341;p74">
            <a:extLst>
              <a:ext uri="{FF2B5EF4-FFF2-40B4-BE49-F238E27FC236}">
                <a16:creationId xmlns:a16="http://schemas.microsoft.com/office/drawing/2014/main" id="{40603A0C-8B0A-3604-19FE-F9983DA25B9F}"/>
              </a:ext>
            </a:extLst>
          </p:cNvPr>
          <p:cNvGrpSpPr/>
          <p:nvPr/>
        </p:nvGrpSpPr>
        <p:grpSpPr>
          <a:xfrm>
            <a:off x="1190625" y="2469891"/>
            <a:ext cx="1766410" cy="1550352"/>
            <a:chOff x="649648" y="271400"/>
            <a:chExt cx="6215377" cy="5455143"/>
          </a:xfrm>
        </p:grpSpPr>
        <p:sp>
          <p:nvSpPr>
            <p:cNvPr id="314" name="Google Shape;8342;p74">
              <a:extLst>
                <a:ext uri="{FF2B5EF4-FFF2-40B4-BE49-F238E27FC236}">
                  <a16:creationId xmlns:a16="http://schemas.microsoft.com/office/drawing/2014/main" id="{4654F33A-D62D-3B34-09AE-CF6C7F639439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43;p74">
              <a:extLst>
                <a:ext uri="{FF2B5EF4-FFF2-40B4-BE49-F238E27FC236}">
                  <a16:creationId xmlns:a16="http://schemas.microsoft.com/office/drawing/2014/main" id="{22996132-F5EA-EF6E-6D55-9046ED48E707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44;p74">
              <a:extLst>
                <a:ext uri="{FF2B5EF4-FFF2-40B4-BE49-F238E27FC236}">
                  <a16:creationId xmlns:a16="http://schemas.microsoft.com/office/drawing/2014/main" id="{14320046-91E8-DA94-711F-B4FC6EEC99D8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45;p74">
              <a:extLst>
                <a:ext uri="{FF2B5EF4-FFF2-40B4-BE49-F238E27FC236}">
                  <a16:creationId xmlns:a16="http://schemas.microsoft.com/office/drawing/2014/main" id="{3DAE0C56-D0C7-091B-9503-C9ED26DAAFC1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46;p74">
              <a:extLst>
                <a:ext uri="{FF2B5EF4-FFF2-40B4-BE49-F238E27FC236}">
                  <a16:creationId xmlns:a16="http://schemas.microsoft.com/office/drawing/2014/main" id="{0C4E948F-7C9D-2A6E-2FBD-914C16E39747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347;p74">
              <a:extLst>
                <a:ext uri="{FF2B5EF4-FFF2-40B4-BE49-F238E27FC236}">
                  <a16:creationId xmlns:a16="http://schemas.microsoft.com/office/drawing/2014/main" id="{95507AE8-627F-A70F-4AC9-EF7D8CDF70F7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348;p74">
              <a:extLst>
                <a:ext uri="{FF2B5EF4-FFF2-40B4-BE49-F238E27FC236}">
                  <a16:creationId xmlns:a16="http://schemas.microsoft.com/office/drawing/2014/main" id="{1E23A6AC-3FBB-B58E-CE23-EA83363CE66A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349;p74">
              <a:extLst>
                <a:ext uri="{FF2B5EF4-FFF2-40B4-BE49-F238E27FC236}">
                  <a16:creationId xmlns:a16="http://schemas.microsoft.com/office/drawing/2014/main" id="{075237A3-BDE8-041A-EDE7-E808DF96BA3B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350;p74">
              <a:extLst>
                <a:ext uri="{FF2B5EF4-FFF2-40B4-BE49-F238E27FC236}">
                  <a16:creationId xmlns:a16="http://schemas.microsoft.com/office/drawing/2014/main" id="{D59FA458-E98E-3918-325B-E65E7AFDD834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" name="Google Shape;8351;p74">
              <a:extLst>
                <a:ext uri="{FF2B5EF4-FFF2-40B4-BE49-F238E27FC236}">
                  <a16:creationId xmlns:a16="http://schemas.microsoft.com/office/drawing/2014/main" id="{0F867F6B-D333-A014-02D8-7C5343C37BDF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" name="Google Shape;8352;p74">
              <a:extLst>
                <a:ext uri="{FF2B5EF4-FFF2-40B4-BE49-F238E27FC236}">
                  <a16:creationId xmlns:a16="http://schemas.microsoft.com/office/drawing/2014/main" id="{1075C715-2979-40DB-4AC9-049105CB4F7D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" name="Google Shape;8353;p74">
              <a:extLst>
                <a:ext uri="{FF2B5EF4-FFF2-40B4-BE49-F238E27FC236}">
                  <a16:creationId xmlns:a16="http://schemas.microsoft.com/office/drawing/2014/main" id="{1AEC754F-EBCA-FBF0-0763-5D1DBE8C34D7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6" name="Google Shape;8354;p74">
            <a:extLst>
              <a:ext uri="{FF2B5EF4-FFF2-40B4-BE49-F238E27FC236}">
                <a16:creationId xmlns:a16="http://schemas.microsoft.com/office/drawing/2014/main" id="{10174BA7-C737-BB3C-0FA1-0CC2831B59E9}"/>
              </a:ext>
            </a:extLst>
          </p:cNvPr>
          <p:cNvGrpSpPr/>
          <p:nvPr/>
        </p:nvGrpSpPr>
        <p:grpSpPr>
          <a:xfrm>
            <a:off x="4407226" y="2469892"/>
            <a:ext cx="1535408" cy="1630978"/>
            <a:chOff x="2499700" y="1135950"/>
            <a:chExt cx="732402" cy="777990"/>
          </a:xfrm>
        </p:grpSpPr>
        <p:grpSp>
          <p:nvGrpSpPr>
            <p:cNvPr id="327" name="Google Shape;8355;p74">
              <a:extLst>
                <a:ext uri="{FF2B5EF4-FFF2-40B4-BE49-F238E27FC236}">
                  <a16:creationId xmlns:a16="http://schemas.microsoft.com/office/drawing/2014/main" id="{88C88734-47D6-85A1-C604-E65BD4FA58F3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4" name="Google Shape;8356;p74">
                <a:extLst>
                  <a:ext uri="{FF2B5EF4-FFF2-40B4-BE49-F238E27FC236}">
                    <a16:creationId xmlns:a16="http://schemas.microsoft.com/office/drawing/2014/main" id="{1C135135-D84C-A5A3-5F4F-E6D632849552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357;p74">
                <a:extLst>
                  <a:ext uri="{FF2B5EF4-FFF2-40B4-BE49-F238E27FC236}">
                    <a16:creationId xmlns:a16="http://schemas.microsoft.com/office/drawing/2014/main" id="{5BD19643-4D32-01ED-E7F3-6859F47A95AA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358;p74">
                <a:extLst>
                  <a:ext uri="{FF2B5EF4-FFF2-40B4-BE49-F238E27FC236}">
                    <a16:creationId xmlns:a16="http://schemas.microsoft.com/office/drawing/2014/main" id="{B337162B-FFE5-B880-933C-AA4FF8D87E17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359;p74">
                <a:extLst>
                  <a:ext uri="{FF2B5EF4-FFF2-40B4-BE49-F238E27FC236}">
                    <a16:creationId xmlns:a16="http://schemas.microsoft.com/office/drawing/2014/main" id="{7A9E3FE7-8916-D635-3E9A-BCB3371D94C4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360;p74">
                <a:extLst>
                  <a:ext uri="{FF2B5EF4-FFF2-40B4-BE49-F238E27FC236}">
                    <a16:creationId xmlns:a16="http://schemas.microsoft.com/office/drawing/2014/main" id="{E82216EF-AF59-939B-196E-6A0819720971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9" name="Google Shape;8361;p74">
                <a:extLst>
                  <a:ext uri="{FF2B5EF4-FFF2-40B4-BE49-F238E27FC236}">
                    <a16:creationId xmlns:a16="http://schemas.microsoft.com/office/drawing/2014/main" id="{493FBAE7-AB4B-1D9E-3A25-B1E82A7F1800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362;p74">
                <a:extLst>
                  <a:ext uri="{FF2B5EF4-FFF2-40B4-BE49-F238E27FC236}">
                    <a16:creationId xmlns:a16="http://schemas.microsoft.com/office/drawing/2014/main" id="{D492467F-B92F-7E4D-E7BF-D4D83DD0B11F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363;p74">
                <a:extLst>
                  <a:ext uri="{FF2B5EF4-FFF2-40B4-BE49-F238E27FC236}">
                    <a16:creationId xmlns:a16="http://schemas.microsoft.com/office/drawing/2014/main" id="{19386400-129E-1D50-B3D2-DDF077F9FCAB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364;p74">
                <a:extLst>
                  <a:ext uri="{FF2B5EF4-FFF2-40B4-BE49-F238E27FC236}">
                    <a16:creationId xmlns:a16="http://schemas.microsoft.com/office/drawing/2014/main" id="{382924C7-F818-25D0-E034-B85A9F20512C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3" name="Google Shape;8365;p74">
                <a:extLst>
                  <a:ext uri="{FF2B5EF4-FFF2-40B4-BE49-F238E27FC236}">
                    <a16:creationId xmlns:a16="http://schemas.microsoft.com/office/drawing/2014/main" id="{29F53716-2891-2290-0C7C-B583BEC351F9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4" name="Google Shape;8366;p74">
                <a:extLst>
                  <a:ext uri="{FF2B5EF4-FFF2-40B4-BE49-F238E27FC236}">
                    <a16:creationId xmlns:a16="http://schemas.microsoft.com/office/drawing/2014/main" id="{BA486917-1F40-5298-BD8F-0A945C48FF51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5" name="Google Shape;8367;p74">
                <a:extLst>
                  <a:ext uri="{FF2B5EF4-FFF2-40B4-BE49-F238E27FC236}">
                    <a16:creationId xmlns:a16="http://schemas.microsoft.com/office/drawing/2014/main" id="{05DC821C-1E36-DB5F-054F-9BC7ECA66846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6" name="Google Shape;8368;p74">
                <a:extLst>
                  <a:ext uri="{FF2B5EF4-FFF2-40B4-BE49-F238E27FC236}">
                    <a16:creationId xmlns:a16="http://schemas.microsoft.com/office/drawing/2014/main" id="{FFC435D6-88EC-A692-B8B7-094ED04563E9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7" name="Google Shape;8369;p74">
                <a:extLst>
                  <a:ext uri="{FF2B5EF4-FFF2-40B4-BE49-F238E27FC236}">
                    <a16:creationId xmlns:a16="http://schemas.microsoft.com/office/drawing/2014/main" id="{58C75C72-A153-BB5E-0B82-C20ABE306E4E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8" name="Google Shape;8370;p74">
                <a:extLst>
                  <a:ext uri="{FF2B5EF4-FFF2-40B4-BE49-F238E27FC236}">
                    <a16:creationId xmlns:a16="http://schemas.microsoft.com/office/drawing/2014/main" id="{4E6D6F7B-390D-B847-F134-34C4983921A5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9" name="Google Shape;8371;p74">
                <a:extLst>
                  <a:ext uri="{FF2B5EF4-FFF2-40B4-BE49-F238E27FC236}">
                    <a16:creationId xmlns:a16="http://schemas.microsoft.com/office/drawing/2014/main" id="{B75FE19B-C689-04AC-1D95-9394C9F523AD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0" name="Google Shape;8372;p74">
                <a:extLst>
                  <a:ext uri="{FF2B5EF4-FFF2-40B4-BE49-F238E27FC236}">
                    <a16:creationId xmlns:a16="http://schemas.microsoft.com/office/drawing/2014/main" id="{8FC0BC10-F61E-0137-0FA5-218FD475E110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1" name="Google Shape;8373;p74">
                <a:extLst>
                  <a:ext uri="{FF2B5EF4-FFF2-40B4-BE49-F238E27FC236}">
                    <a16:creationId xmlns:a16="http://schemas.microsoft.com/office/drawing/2014/main" id="{4E2E8435-3584-EAA3-B980-A077B656546B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2" name="Google Shape;8374;p74">
                <a:extLst>
                  <a:ext uri="{FF2B5EF4-FFF2-40B4-BE49-F238E27FC236}">
                    <a16:creationId xmlns:a16="http://schemas.microsoft.com/office/drawing/2014/main" id="{8BEF255B-219D-CD92-A844-88B8E78FCCC1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3" name="Google Shape;8375;p74">
                <a:extLst>
                  <a:ext uri="{FF2B5EF4-FFF2-40B4-BE49-F238E27FC236}">
                    <a16:creationId xmlns:a16="http://schemas.microsoft.com/office/drawing/2014/main" id="{D5B7C745-9868-D696-ECB2-8B6C24D43A62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8376;p74">
                <a:extLst>
                  <a:ext uri="{FF2B5EF4-FFF2-40B4-BE49-F238E27FC236}">
                    <a16:creationId xmlns:a16="http://schemas.microsoft.com/office/drawing/2014/main" id="{96334BD0-0169-D239-605C-666D74798231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5" name="Google Shape;8377;p74">
                <a:extLst>
                  <a:ext uri="{FF2B5EF4-FFF2-40B4-BE49-F238E27FC236}">
                    <a16:creationId xmlns:a16="http://schemas.microsoft.com/office/drawing/2014/main" id="{9670E8D1-CCDA-6129-35E6-300E9EF93038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6" name="Google Shape;8378;p74">
                <a:extLst>
                  <a:ext uri="{FF2B5EF4-FFF2-40B4-BE49-F238E27FC236}">
                    <a16:creationId xmlns:a16="http://schemas.microsoft.com/office/drawing/2014/main" id="{B8728F9F-2D47-2A3B-964A-5420E08E3A93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8379;p74">
                <a:extLst>
                  <a:ext uri="{FF2B5EF4-FFF2-40B4-BE49-F238E27FC236}">
                    <a16:creationId xmlns:a16="http://schemas.microsoft.com/office/drawing/2014/main" id="{091D9B42-F568-33CD-4407-3EEB472EEA92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8380;p74">
                <a:extLst>
                  <a:ext uri="{FF2B5EF4-FFF2-40B4-BE49-F238E27FC236}">
                    <a16:creationId xmlns:a16="http://schemas.microsoft.com/office/drawing/2014/main" id="{B50009C2-9712-7F12-C2C3-67CF660515B6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9" name="Google Shape;8381;p74">
                <a:extLst>
                  <a:ext uri="{FF2B5EF4-FFF2-40B4-BE49-F238E27FC236}">
                    <a16:creationId xmlns:a16="http://schemas.microsoft.com/office/drawing/2014/main" id="{7D29DFDF-4645-75E6-061F-9788C17B615C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8382;p74">
                <a:extLst>
                  <a:ext uri="{FF2B5EF4-FFF2-40B4-BE49-F238E27FC236}">
                    <a16:creationId xmlns:a16="http://schemas.microsoft.com/office/drawing/2014/main" id="{659A1E4B-7218-E6CA-2CF2-E38901F5DE76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8" name="Google Shape;8383;p74">
              <a:extLst>
                <a:ext uri="{FF2B5EF4-FFF2-40B4-BE49-F238E27FC236}">
                  <a16:creationId xmlns:a16="http://schemas.microsoft.com/office/drawing/2014/main" id="{2BCD0CEC-6700-8AD1-1809-936A3D634FCA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9" name="Google Shape;8384;p74">
                <a:extLst>
                  <a:ext uri="{FF2B5EF4-FFF2-40B4-BE49-F238E27FC236}">
                    <a16:creationId xmlns:a16="http://schemas.microsoft.com/office/drawing/2014/main" id="{E96DC09F-09B9-15D7-0324-7BC947EEBBB3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0" name="Google Shape;8385;p74">
                <a:extLst>
                  <a:ext uri="{FF2B5EF4-FFF2-40B4-BE49-F238E27FC236}">
                    <a16:creationId xmlns:a16="http://schemas.microsoft.com/office/drawing/2014/main" id="{7839A7CF-91D3-4AB1-C202-708DE7664A51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1" name="Google Shape;8386;p74">
                <a:extLst>
                  <a:ext uri="{FF2B5EF4-FFF2-40B4-BE49-F238E27FC236}">
                    <a16:creationId xmlns:a16="http://schemas.microsoft.com/office/drawing/2014/main" id="{70331A2A-55A1-C4B8-7CCF-D9D73B125980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387;p74">
                <a:extLst>
                  <a:ext uri="{FF2B5EF4-FFF2-40B4-BE49-F238E27FC236}">
                    <a16:creationId xmlns:a16="http://schemas.microsoft.com/office/drawing/2014/main" id="{9E53F0B6-00ED-DDD2-0F31-D07F060578B4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388;p74">
                <a:extLst>
                  <a:ext uri="{FF2B5EF4-FFF2-40B4-BE49-F238E27FC236}">
                    <a16:creationId xmlns:a16="http://schemas.microsoft.com/office/drawing/2014/main" id="{E9CFE264-1672-69C5-89C5-25E782A08EA9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61" name="Google Shape;8389;p74">
            <a:extLst>
              <a:ext uri="{FF2B5EF4-FFF2-40B4-BE49-F238E27FC236}">
                <a16:creationId xmlns:a16="http://schemas.microsoft.com/office/drawing/2014/main" id="{03450702-5C7B-58E1-DCC7-9C0AB410E4A8}"/>
              </a:ext>
            </a:extLst>
          </p:cNvPr>
          <p:cNvGrpSpPr/>
          <p:nvPr/>
        </p:nvGrpSpPr>
        <p:grpSpPr>
          <a:xfrm>
            <a:off x="3098691" y="2469892"/>
            <a:ext cx="1166878" cy="1740458"/>
            <a:chOff x="1716825" y="1121550"/>
            <a:chExt cx="622800" cy="928938"/>
          </a:xfrm>
        </p:grpSpPr>
        <p:grpSp>
          <p:nvGrpSpPr>
            <p:cNvPr id="362" name="Google Shape;8390;p74">
              <a:extLst>
                <a:ext uri="{FF2B5EF4-FFF2-40B4-BE49-F238E27FC236}">
                  <a16:creationId xmlns:a16="http://schemas.microsoft.com/office/drawing/2014/main" id="{191830EA-0325-A29D-EE9D-F438D04B3A5C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73" name="Google Shape;8391;p74">
                <a:extLst>
                  <a:ext uri="{FF2B5EF4-FFF2-40B4-BE49-F238E27FC236}">
                    <a16:creationId xmlns:a16="http://schemas.microsoft.com/office/drawing/2014/main" id="{AC981DDF-34F0-6CF5-AE24-E64E2BD3922D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4" name="Google Shape;8392;p74">
                <a:extLst>
                  <a:ext uri="{FF2B5EF4-FFF2-40B4-BE49-F238E27FC236}">
                    <a16:creationId xmlns:a16="http://schemas.microsoft.com/office/drawing/2014/main" id="{FB18D947-3990-C2F5-DAA9-6D39AEEF7D59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3" name="Google Shape;8393;p74">
              <a:extLst>
                <a:ext uri="{FF2B5EF4-FFF2-40B4-BE49-F238E27FC236}">
                  <a16:creationId xmlns:a16="http://schemas.microsoft.com/office/drawing/2014/main" id="{B92644D6-B754-FECA-24D5-5BDED95AC5FF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71" name="Google Shape;8394;p74">
                <a:extLst>
                  <a:ext uri="{FF2B5EF4-FFF2-40B4-BE49-F238E27FC236}">
                    <a16:creationId xmlns:a16="http://schemas.microsoft.com/office/drawing/2014/main" id="{4D2EECD1-4387-2FF7-2204-1B5D4280C3A7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2" name="Google Shape;8395;p74">
                <a:extLst>
                  <a:ext uri="{FF2B5EF4-FFF2-40B4-BE49-F238E27FC236}">
                    <a16:creationId xmlns:a16="http://schemas.microsoft.com/office/drawing/2014/main" id="{3BC21856-BA7A-F9A9-77FA-4E91AE4F97E9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4" name="Google Shape;8396;p74">
              <a:extLst>
                <a:ext uri="{FF2B5EF4-FFF2-40B4-BE49-F238E27FC236}">
                  <a16:creationId xmlns:a16="http://schemas.microsoft.com/office/drawing/2014/main" id="{B2871821-C510-AB81-2569-EFF2F6878583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9" name="Google Shape;8397;p74">
                <a:extLst>
                  <a:ext uri="{FF2B5EF4-FFF2-40B4-BE49-F238E27FC236}">
                    <a16:creationId xmlns:a16="http://schemas.microsoft.com/office/drawing/2014/main" id="{18174255-4764-435D-7A67-291DD59E4848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0" name="Google Shape;8398;p74">
                <a:extLst>
                  <a:ext uri="{FF2B5EF4-FFF2-40B4-BE49-F238E27FC236}">
                    <a16:creationId xmlns:a16="http://schemas.microsoft.com/office/drawing/2014/main" id="{3F7448EB-05AC-491B-72BE-79A164DBD5F3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5" name="Google Shape;8399;p74">
              <a:extLst>
                <a:ext uri="{FF2B5EF4-FFF2-40B4-BE49-F238E27FC236}">
                  <a16:creationId xmlns:a16="http://schemas.microsoft.com/office/drawing/2014/main" id="{FE9DDAF6-56DF-3FF4-E042-4CABAFA67C9D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7" name="Google Shape;8400;p74">
                <a:extLst>
                  <a:ext uri="{FF2B5EF4-FFF2-40B4-BE49-F238E27FC236}">
                    <a16:creationId xmlns:a16="http://schemas.microsoft.com/office/drawing/2014/main" id="{CB18DFAB-D90D-A56C-7FA1-1B9A7207D32F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401;p74">
                <a:extLst>
                  <a:ext uri="{FF2B5EF4-FFF2-40B4-BE49-F238E27FC236}">
                    <a16:creationId xmlns:a16="http://schemas.microsoft.com/office/drawing/2014/main" id="{76AF0272-1064-CCC9-CB49-2D88B88F867F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66" name="Google Shape;8402;p74">
              <a:extLst>
                <a:ext uri="{FF2B5EF4-FFF2-40B4-BE49-F238E27FC236}">
                  <a16:creationId xmlns:a16="http://schemas.microsoft.com/office/drawing/2014/main" id="{C93281BA-6F5E-801A-6CD3-5EB3EB0F7C9E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75" name="Google Shape;8403;p74">
            <a:extLst>
              <a:ext uri="{FF2B5EF4-FFF2-40B4-BE49-F238E27FC236}">
                <a16:creationId xmlns:a16="http://schemas.microsoft.com/office/drawing/2014/main" id="{CE976902-32C3-C1C6-DD1D-E88E5F59F51D}"/>
              </a:ext>
            </a:extLst>
          </p:cNvPr>
          <p:cNvGrpSpPr/>
          <p:nvPr/>
        </p:nvGrpSpPr>
        <p:grpSpPr>
          <a:xfrm>
            <a:off x="2938336" y="4242535"/>
            <a:ext cx="1478144" cy="1428304"/>
            <a:chOff x="4334725" y="1355875"/>
            <a:chExt cx="3106650" cy="3001900"/>
          </a:xfrm>
        </p:grpSpPr>
        <p:grpSp>
          <p:nvGrpSpPr>
            <p:cNvPr id="376" name="Google Shape;8404;p74">
              <a:extLst>
                <a:ext uri="{FF2B5EF4-FFF2-40B4-BE49-F238E27FC236}">
                  <a16:creationId xmlns:a16="http://schemas.microsoft.com/office/drawing/2014/main" id="{8D68F4F3-24D4-9E1E-CA54-7A55EBFD1EE8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81" name="Google Shape;8405;p74">
                <a:extLst>
                  <a:ext uri="{FF2B5EF4-FFF2-40B4-BE49-F238E27FC236}">
                    <a16:creationId xmlns:a16="http://schemas.microsoft.com/office/drawing/2014/main" id="{4CEFB09F-F5A4-3B94-8344-E0F9E848C3FB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2" name="Google Shape;8406;p74">
                <a:extLst>
                  <a:ext uri="{FF2B5EF4-FFF2-40B4-BE49-F238E27FC236}">
                    <a16:creationId xmlns:a16="http://schemas.microsoft.com/office/drawing/2014/main" id="{67BD2055-B8B7-0627-A58D-CDCB03080CDB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3" name="Google Shape;8407;p74">
                <a:extLst>
                  <a:ext uri="{FF2B5EF4-FFF2-40B4-BE49-F238E27FC236}">
                    <a16:creationId xmlns:a16="http://schemas.microsoft.com/office/drawing/2014/main" id="{2D8280BE-5E4D-B959-1958-808104F327C2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7" name="Google Shape;8408;p74">
              <a:extLst>
                <a:ext uri="{FF2B5EF4-FFF2-40B4-BE49-F238E27FC236}">
                  <a16:creationId xmlns:a16="http://schemas.microsoft.com/office/drawing/2014/main" id="{4E2CC5CB-5AF6-4EC3-C518-81256011469B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8" name="Google Shape;8409;p74">
                <a:extLst>
                  <a:ext uri="{FF2B5EF4-FFF2-40B4-BE49-F238E27FC236}">
                    <a16:creationId xmlns:a16="http://schemas.microsoft.com/office/drawing/2014/main" id="{3E3C1FE1-B83A-CBDE-5773-999AC4BFE4BC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9" name="Google Shape;8410;p74">
                <a:extLst>
                  <a:ext uri="{FF2B5EF4-FFF2-40B4-BE49-F238E27FC236}">
                    <a16:creationId xmlns:a16="http://schemas.microsoft.com/office/drawing/2014/main" id="{3A52E260-E57B-E642-A1BB-3C257E5C2702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0" name="Google Shape;8411;p74">
                <a:extLst>
                  <a:ext uri="{FF2B5EF4-FFF2-40B4-BE49-F238E27FC236}">
                    <a16:creationId xmlns:a16="http://schemas.microsoft.com/office/drawing/2014/main" id="{A3D1F318-22F2-B344-974A-5DB6876922A1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84" name="Google Shape;8412;p74">
            <a:extLst>
              <a:ext uri="{FF2B5EF4-FFF2-40B4-BE49-F238E27FC236}">
                <a16:creationId xmlns:a16="http://schemas.microsoft.com/office/drawing/2014/main" id="{A37782F2-72DF-5B3A-5C4C-0D700C203682}"/>
              </a:ext>
            </a:extLst>
          </p:cNvPr>
          <p:cNvGrpSpPr/>
          <p:nvPr/>
        </p:nvGrpSpPr>
        <p:grpSpPr>
          <a:xfrm>
            <a:off x="15172234" y="7504078"/>
            <a:ext cx="624148" cy="1368346"/>
            <a:chOff x="7645573" y="3754300"/>
            <a:chExt cx="293855" cy="644170"/>
          </a:xfrm>
        </p:grpSpPr>
        <p:sp>
          <p:nvSpPr>
            <p:cNvPr id="385" name="Google Shape;8413;p74">
              <a:extLst>
                <a:ext uri="{FF2B5EF4-FFF2-40B4-BE49-F238E27FC236}">
                  <a16:creationId xmlns:a16="http://schemas.microsoft.com/office/drawing/2014/main" id="{5D754986-8A91-506A-FF0E-3B645E81EEC2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6" name="Google Shape;8414;p74">
              <a:extLst>
                <a:ext uri="{FF2B5EF4-FFF2-40B4-BE49-F238E27FC236}">
                  <a16:creationId xmlns:a16="http://schemas.microsoft.com/office/drawing/2014/main" id="{84B65CB8-EF62-7CD7-7D3E-C792AECAAC66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87" name="Google Shape;8415;p74">
            <a:extLst>
              <a:ext uri="{FF2B5EF4-FFF2-40B4-BE49-F238E27FC236}">
                <a16:creationId xmlns:a16="http://schemas.microsoft.com/office/drawing/2014/main" id="{67209941-206D-D1A6-E260-CD0A402D75AB}"/>
              </a:ext>
            </a:extLst>
          </p:cNvPr>
          <p:cNvGrpSpPr/>
          <p:nvPr/>
        </p:nvGrpSpPr>
        <p:grpSpPr>
          <a:xfrm>
            <a:off x="11016211" y="2469892"/>
            <a:ext cx="1418022" cy="1478718"/>
            <a:chOff x="5830645" y="1256617"/>
            <a:chExt cx="530340" cy="553040"/>
          </a:xfrm>
        </p:grpSpPr>
        <p:grpSp>
          <p:nvGrpSpPr>
            <p:cNvPr id="388" name="Google Shape;8416;p74">
              <a:extLst>
                <a:ext uri="{FF2B5EF4-FFF2-40B4-BE49-F238E27FC236}">
                  <a16:creationId xmlns:a16="http://schemas.microsoft.com/office/drawing/2014/main" id="{FA0966FB-F3CF-0430-7448-1F08FEB9F7CD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9" name="Google Shape;8417;p74">
                <a:extLst>
                  <a:ext uri="{FF2B5EF4-FFF2-40B4-BE49-F238E27FC236}">
                    <a16:creationId xmlns:a16="http://schemas.microsoft.com/office/drawing/2014/main" id="{6166DB58-B75A-1CEC-E56D-3CA68F872BF0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0" name="Google Shape;8418;p74">
                <a:extLst>
                  <a:ext uri="{FF2B5EF4-FFF2-40B4-BE49-F238E27FC236}">
                    <a16:creationId xmlns:a16="http://schemas.microsoft.com/office/drawing/2014/main" id="{EFD8221D-E50D-920B-0304-FFCE9C662C79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9" name="Google Shape;8419;p74">
              <a:extLst>
                <a:ext uri="{FF2B5EF4-FFF2-40B4-BE49-F238E27FC236}">
                  <a16:creationId xmlns:a16="http://schemas.microsoft.com/office/drawing/2014/main" id="{51A11411-DDC5-2834-A0E9-5871ED292509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7" name="Google Shape;8420;p74">
                <a:extLst>
                  <a:ext uri="{FF2B5EF4-FFF2-40B4-BE49-F238E27FC236}">
                    <a16:creationId xmlns:a16="http://schemas.microsoft.com/office/drawing/2014/main" id="{CE87FE50-A6C1-DDB8-F2C9-D8174D2F53D4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8" name="Google Shape;8421;p74">
                <a:extLst>
                  <a:ext uri="{FF2B5EF4-FFF2-40B4-BE49-F238E27FC236}">
                    <a16:creationId xmlns:a16="http://schemas.microsoft.com/office/drawing/2014/main" id="{63802789-1492-B2EB-A911-8A51BA517350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0" name="Google Shape;8422;p74">
              <a:extLst>
                <a:ext uri="{FF2B5EF4-FFF2-40B4-BE49-F238E27FC236}">
                  <a16:creationId xmlns:a16="http://schemas.microsoft.com/office/drawing/2014/main" id="{75701628-0ABB-9703-7D48-561FAABE602D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5" name="Google Shape;8423;p74">
                <a:extLst>
                  <a:ext uri="{FF2B5EF4-FFF2-40B4-BE49-F238E27FC236}">
                    <a16:creationId xmlns:a16="http://schemas.microsoft.com/office/drawing/2014/main" id="{76AC4D76-6084-B687-EAB8-70F6BA2A466D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6" name="Google Shape;8424;p74">
                <a:extLst>
                  <a:ext uri="{FF2B5EF4-FFF2-40B4-BE49-F238E27FC236}">
                    <a16:creationId xmlns:a16="http://schemas.microsoft.com/office/drawing/2014/main" id="{AF666D1F-48CA-A1BA-3307-36B8FB0BDF10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1" name="Google Shape;8425;p74">
              <a:extLst>
                <a:ext uri="{FF2B5EF4-FFF2-40B4-BE49-F238E27FC236}">
                  <a16:creationId xmlns:a16="http://schemas.microsoft.com/office/drawing/2014/main" id="{95A5ACAE-C1EC-ED50-3F72-07F24E08B085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93" name="Google Shape;8426;p74">
                <a:extLst>
                  <a:ext uri="{FF2B5EF4-FFF2-40B4-BE49-F238E27FC236}">
                    <a16:creationId xmlns:a16="http://schemas.microsoft.com/office/drawing/2014/main" id="{4E478A64-8DB6-688D-6164-404CB8F9534D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8427;p74">
                <a:extLst>
                  <a:ext uri="{FF2B5EF4-FFF2-40B4-BE49-F238E27FC236}">
                    <a16:creationId xmlns:a16="http://schemas.microsoft.com/office/drawing/2014/main" id="{B98AD272-98CB-DB07-F536-8FE0A148E72F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92" name="Google Shape;8428;p74">
              <a:extLst>
                <a:ext uri="{FF2B5EF4-FFF2-40B4-BE49-F238E27FC236}">
                  <a16:creationId xmlns:a16="http://schemas.microsoft.com/office/drawing/2014/main" id="{F5018C59-5A79-9997-5F10-92ECBC4694B7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01" name="Google Shape;8429;p74">
            <a:extLst>
              <a:ext uri="{FF2B5EF4-FFF2-40B4-BE49-F238E27FC236}">
                <a16:creationId xmlns:a16="http://schemas.microsoft.com/office/drawing/2014/main" id="{D09AE34E-55CD-DD27-4BCC-E563C4D7D42F}"/>
              </a:ext>
            </a:extLst>
          </p:cNvPr>
          <p:cNvGrpSpPr/>
          <p:nvPr/>
        </p:nvGrpSpPr>
        <p:grpSpPr>
          <a:xfrm>
            <a:off x="1219201" y="5942123"/>
            <a:ext cx="2905910" cy="1242720"/>
            <a:chOff x="732422" y="2990152"/>
            <a:chExt cx="1337773" cy="572102"/>
          </a:xfrm>
        </p:grpSpPr>
        <p:sp>
          <p:nvSpPr>
            <p:cNvPr id="402" name="Google Shape;8430;p74">
              <a:extLst>
                <a:ext uri="{FF2B5EF4-FFF2-40B4-BE49-F238E27FC236}">
                  <a16:creationId xmlns:a16="http://schemas.microsoft.com/office/drawing/2014/main" id="{B57D54DE-778D-8761-AE42-555297A96945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" name="Google Shape;8431;p74">
              <a:extLst>
                <a:ext uri="{FF2B5EF4-FFF2-40B4-BE49-F238E27FC236}">
                  <a16:creationId xmlns:a16="http://schemas.microsoft.com/office/drawing/2014/main" id="{3388EB2B-F29C-3150-50DD-7538A805D1EC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" name="Google Shape;8432;p74">
              <a:extLst>
                <a:ext uri="{FF2B5EF4-FFF2-40B4-BE49-F238E27FC236}">
                  <a16:creationId xmlns:a16="http://schemas.microsoft.com/office/drawing/2014/main" id="{8781EE40-582B-AD2D-B93E-0D8F70687E10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" name="Google Shape;8433;p74">
              <a:extLst>
                <a:ext uri="{FF2B5EF4-FFF2-40B4-BE49-F238E27FC236}">
                  <a16:creationId xmlns:a16="http://schemas.microsoft.com/office/drawing/2014/main" id="{2D6633C1-3D88-E2EE-385E-00FC5880DE52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6" name="Google Shape;8434;p74">
              <a:extLst>
                <a:ext uri="{FF2B5EF4-FFF2-40B4-BE49-F238E27FC236}">
                  <a16:creationId xmlns:a16="http://schemas.microsoft.com/office/drawing/2014/main" id="{DEFC4E4B-2C9C-4771-21A9-C7AE68B7F4CD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7" name="Google Shape;8435;p74">
              <a:extLst>
                <a:ext uri="{FF2B5EF4-FFF2-40B4-BE49-F238E27FC236}">
                  <a16:creationId xmlns:a16="http://schemas.microsoft.com/office/drawing/2014/main" id="{4384588A-C2C3-F939-D76F-474B6A688454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08" name="Google Shape;1529;p70">
            <a:extLst>
              <a:ext uri="{FF2B5EF4-FFF2-40B4-BE49-F238E27FC236}">
                <a16:creationId xmlns:a16="http://schemas.microsoft.com/office/drawing/2014/main" id="{CA7D490E-D268-9D0E-0C46-083394399CCC}"/>
              </a:ext>
            </a:extLst>
          </p:cNvPr>
          <p:cNvSpPr txBox="1">
            <a:spLocks/>
          </p:cNvSpPr>
          <p:nvPr/>
        </p:nvSpPr>
        <p:spPr>
          <a:xfrm>
            <a:off x="1217691" y="286188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3069489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314140" y="1001268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14457420" y="8383500"/>
            <a:ext cx="3844800" cy="1922400"/>
          </a:xfrm>
          <a:custGeom>
            <a:avLst/>
            <a:gdLst/>
            <a:ahLst/>
            <a:cxnLst/>
            <a:rect l="l" t="t" r="r" b="b"/>
            <a:pathLst>
              <a:path w="3844800" h="1922400">
                <a:moveTo>
                  <a:pt x="3844800" y="0"/>
                </a:moveTo>
                <a:lnTo>
                  <a:pt x="0" y="0"/>
                </a:lnTo>
                <a:lnTo>
                  <a:pt x="0" y="1922400"/>
                </a:lnTo>
                <a:lnTo>
                  <a:pt x="3844800" y="1922400"/>
                </a:lnTo>
                <a:lnTo>
                  <a:pt x="3844800" y="0"/>
                </a:lnTo>
                <a:close/>
              </a:path>
            </a:pathLst>
          </a:custGeom>
          <a:blipFill>
            <a:blip r:embed="rId11"/>
            <a:stretch>
              <a:fillRect t="-185" b="-185"/>
            </a:stretch>
          </a:blipFill>
        </p:spPr>
      </p:sp>
      <p:sp>
        <p:nvSpPr>
          <p:cNvPr id="14" name="Freeform 2">
            <a:extLst>
              <a:ext uri="{FF2B5EF4-FFF2-40B4-BE49-F238E27FC236}">
                <a16:creationId xmlns:a16="http://schemas.microsoft.com/office/drawing/2014/main" id="{3051F706-2344-0BE1-F12A-2E84D76BDEE4}"/>
              </a:ext>
            </a:extLst>
          </p:cNvPr>
          <p:cNvSpPr/>
          <p:nvPr/>
        </p:nvSpPr>
        <p:spPr>
          <a:xfrm>
            <a:off x="471420" y="1333500"/>
            <a:ext cx="17830800" cy="193320"/>
          </a:xfrm>
          <a:custGeom>
            <a:avLst/>
            <a:gdLst/>
            <a:ahLst/>
            <a:cxnLst/>
            <a:rect l="l" t="t" r="r" b="b"/>
            <a:pathLst>
              <a:path w="17830800" h="372600">
                <a:moveTo>
                  <a:pt x="0" y="0"/>
                </a:moveTo>
                <a:lnTo>
                  <a:pt x="17830800" y="0"/>
                </a:lnTo>
                <a:lnTo>
                  <a:pt x="17830800" y="372600"/>
                </a:lnTo>
                <a:lnTo>
                  <a:pt x="0" y="372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" name="Google Shape;13884;p27">
            <a:extLst>
              <a:ext uri="{FF2B5EF4-FFF2-40B4-BE49-F238E27FC236}">
                <a16:creationId xmlns:a16="http://schemas.microsoft.com/office/drawing/2014/main" id="{4B4FA8C5-DD0B-5FF0-06FF-A09A016C1B52}"/>
              </a:ext>
            </a:extLst>
          </p:cNvPr>
          <p:cNvSpPr/>
          <p:nvPr/>
        </p:nvSpPr>
        <p:spPr>
          <a:xfrm>
            <a:off x="2085627" y="2954140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4" name="Google Shape;13885;p27">
            <a:extLst>
              <a:ext uri="{FF2B5EF4-FFF2-40B4-BE49-F238E27FC236}">
                <a16:creationId xmlns:a16="http://schemas.microsoft.com/office/drawing/2014/main" id="{2C19EE16-BE77-C71F-0E4C-7D6E1DFF1EB8}"/>
              </a:ext>
            </a:extLst>
          </p:cNvPr>
          <p:cNvGrpSpPr/>
          <p:nvPr/>
        </p:nvGrpSpPr>
        <p:grpSpPr>
          <a:xfrm>
            <a:off x="5083317" y="2954071"/>
            <a:ext cx="713474" cy="706478"/>
            <a:chOff x="3192838" y="1931233"/>
            <a:chExt cx="298300" cy="295375"/>
          </a:xfrm>
        </p:grpSpPr>
        <p:sp>
          <p:nvSpPr>
            <p:cNvPr id="5" name="Google Shape;13886;p27">
              <a:extLst>
                <a:ext uri="{FF2B5EF4-FFF2-40B4-BE49-F238E27FC236}">
                  <a16:creationId xmlns:a16="http://schemas.microsoft.com/office/drawing/2014/main" id="{0F8BC4A0-7685-91CB-5E7C-C24126E0FAEF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" name="Google Shape;13887;p27">
              <a:extLst>
                <a:ext uri="{FF2B5EF4-FFF2-40B4-BE49-F238E27FC236}">
                  <a16:creationId xmlns:a16="http://schemas.microsoft.com/office/drawing/2014/main" id="{4660DE47-5E77-4A77-4019-3229F20F6B52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" name="Google Shape;13888;p27">
              <a:extLst>
                <a:ext uri="{FF2B5EF4-FFF2-40B4-BE49-F238E27FC236}">
                  <a16:creationId xmlns:a16="http://schemas.microsoft.com/office/drawing/2014/main" id="{904DC0EE-9E9B-36FA-157B-4FCF2708A29F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89;p27">
              <a:extLst>
                <a:ext uri="{FF2B5EF4-FFF2-40B4-BE49-F238E27FC236}">
                  <a16:creationId xmlns:a16="http://schemas.microsoft.com/office/drawing/2014/main" id="{D15F4FC1-FA29-3736-EB2A-AAECA0B70C48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0;p27">
              <a:extLst>
                <a:ext uri="{FF2B5EF4-FFF2-40B4-BE49-F238E27FC236}">
                  <a16:creationId xmlns:a16="http://schemas.microsoft.com/office/drawing/2014/main" id="{87BE31CB-FB9B-509E-414E-C81E7E286395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1;p27">
              <a:extLst>
                <a:ext uri="{FF2B5EF4-FFF2-40B4-BE49-F238E27FC236}">
                  <a16:creationId xmlns:a16="http://schemas.microsoft.com/office/drawing/2014/main" id="{04E9CD67-F87C-8872-7397-9B0DA64AEAC1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2;p27">
              <a:extLst>
                <a:ext uri="{FF2B5EF4-FFF2-40B4-BE49-F238E27FC236}">
                  <a16:creationId xmlns:a16="http://schemas.microsoft.com/office/drawing/2014/main" id="{BD039326-82A3-874C-3945-B376570D007D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3;p27">
              <a:extLst>
                <a:ext uri="{FF2B5EF4-FFF2-40B4-BE49-F238E27FC236}">
                  <a16:creationId xmlns:a16="http://schemas.microsoft.com/office/drawing/2014/main" id="{EA3657DD-DE53-D6D9-1B37-7F66BF900F40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4;p27">
              <a:extLst>
                <a:ext uri="{FF2B5EF4-FFF2-40B4-BE49-F238E27FC236}">
                  <a16:creationId xmlns:a16="http://schemas.microsoft.com/office/drawing/2014/main" id="{DA971B66-D39C-CE7A-6C10-ABD63FC987E7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5;p27">
              <a:extLst>
                <a:ext uri="{FF2B5EF4-FFF2-40B4-BE49-F238E27FC236}">
                  <a16:creationId xmlns:a16="http://schemas.microsoft.com/office/drawing/2014/main" id="{A37D1874-8AF8-5071-5E75-4C33F28367C0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896;p27">
              <a:extLst>
                <a:ext uri="{FF2B5EF4-FFF2-40B4-BE49-F238E27FC236}">
                  <a16:creationId xmlns:a16="http://schemas.microsoft.com/office/drawing/2014/main" id="{88E0DC7B-E69F-6077-2F0E-4AB093ADAC88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897;p27">
              <a:extLst>
                <a:ext uri="{FF2B5EF4-FFF2-40B4-BE49-F238E27FC236}">
                  <a16:creationId xmlns:a16="http://schemas.microsoft.com/office/drawing/2014/main" id="{3313C535-A614-1367-3D84-16720C431350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898;p27">
              <a:extLst>
                <a:ext uri="{FF2B5EF4-FFF2-40B4-BE49-F238E27FC236}">
                  <a16:creationId xmlns:a16="http://schemas.microsoft.com/office/drawing/2014/main" id="{4CA572F5-AAA6-D785-C10B-4DF95E564BF9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899;p27">
              <a:extLst>
                <a:ext uri="{FF2B5EF4-FFF2-40B4-BE49-F238E27FC236}">
                  <a16:creationId xmlns:a16="http://schemas.microsoft.com/office/drawing/2014/main" id="{32F7C95D-088B-ABBD-F9D2-0ADC2F22DADE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0;p27">
              <a:extLst>
                <a:ext uri="{FF2B5EF4-FFF2-40B4-BE49-F238E27FC236}">
                  <a16:creationId xmlns:a16="http://schemas.microsoft.com/office/drawing/2014/main" id="{02549502-BBA3-91C0-F1F5-20056562A0B3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1;p27">
              <a:extLst>
                <a:ext uri="{FF2B5EF4-FFF2-40B4-BE49-F238E27FC236}">
                  <a16:creationId xmlns:a16="http://schemas.microsoft.com/office/drawing/2014/main" id="{B5C3A195-EB7F-E19A-9751-80ECF2481C65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2;p27">
              <a:extLst>
                <a:ext uri="{FF2B5EF4-FFF2-40B4-BE49-F238E27FC236}">
                  <a16:creationId xmlns:a16="http://schemas.microsoft.com/office/drawing/2014/main" id="{0829D6BD-605F-CE8A-F1EB-B89FE59DA57A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3;p27">
              <a:extLst>
                <a:ext uri="{FF2B5EF4-FFF2-40B4-BE49-F238E27FC236}">
                  <a16:creationId xmlns:a16="http://schemas.microsoft.com/office/drawing/2014/main" id="{E407C840-0585-052F-D643-554B488F0F2B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4;p27">
              <a:extLst>
                <a:ext uri="{FF2B5EF4-FFF2-40B4-BE49-F238E27FC236}">
                  <a16:creationId xmlns:a16="http://schemas.microsoft.com/office/drawing/2014/main" id="{CC44A621-A7BE-B85D-162F-A91E93A2EEAB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5;p27">
              <a:extLst>
                <a:ext uri="{FF2B5EF4-FFF2-40B4-BE49-F238E27FC236}">
                  <a16:creationId xmlns:a16="http://schemas.microsoft.com/office/drawing/2014/main" id="{D71C28B6-122F-25ED-5DF5-30CFAD704A23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06;p27">
              <a:extLst>
                <a:ext uri="{FF2B5EF4-FFF2-40B4-BE49-F238E27FC236}">
                  <a16:creationId xmlns:a16="http://schemas.microsoft.com/office/drawing/2014/main" id="{84BAC477-FE42-7C2D-42FB-F77D553DC020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07;p27">
              <a:extLst>
                <a:ext uri="{FF2B5EF4-FFF2-40B4-BE49-F238E27FC236}">
                  <a16:creationId xmlns:a16="http://schemas.microsoft.com/office/drawing/2014/main" id="{6C08CE3E-8243-CC62-B50A-E4DFE0FB6480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" name="Google Shape;13908;p27">
              <a:extLst>
                <a:ext uri="{FF2B5EF4-FFF2-40B4-BE49-F238E27FC236}">
                  <a16:creationId xmlns:a16="http://schemas.microsoft.com/office/drawing/2014/main" id="{FC84B282-1360-A5DF-E838-A337452C8DD3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909;p27">
              <a:extLst>
                <a:ext uri="{FF2B5EF4-FFF2-40B4-BE49-F238E27FC236}">
                  <a16:creationId xmlns:a16="http://schemas.microsoft.com/office/drawing/2014/main" id="{1200CA27-ECFF-635F-E7F9-137D4763F460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" name="Google Shape;13910;p27">
            <a:extLst>
              <a:ext uri="{FF2B5EF4-FFF2-40B4-BE49-F238E27FC236}">
                <a16:creationId xmlns:a16="http://schemas.microsoft.com/office/drawing/2014/main" id="{D6DE6935-A010-00EF-7614-4E11C1E768EC}"/>
              </a:ext>
            </a:extLst>
          </p:cNvPr>
          <p:cNvGrpSpPr/>
          <p:nvPr/>
        </p:nvGrpSpPr>
        <p:grpSpPr>
          <a:xfrm>
            <a:off x="6545806" y="2951380"/>
            <a:ext cx="685012" cy="710604"/>
            <a:chOff x="3676863" y="1930108"/>
            <a:chExt cx="286400" cy="297100"/>
          </a:xfrm>
        </p:grpSpPr>
        <p:sp>
          <p:nvSpPr>
            <p:cNvPr id="37" name="Google Shape;13911;p27">
              <a:extLst>
                <a:ext uri="{FF2B5EF4-FFF2-40B4-BE49-F238E27FC236}">
                  <a16:creationId xmlns:a16="http://schemas.microsoft.com/office/drawing/2014/main" id="{A3A28EA1-9A2D-CBBF-6C88-0B887FB5AE40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912;p27">
              <a:extLst>
                <a:ext uri="{FF2B5EF4-FFF2-40B4-BE49-F238E27FC236}">
                  <a16:creationId xmlns:a16="http://schemas.microsoft.com/office/drawing/2014/main" id="{5EBF5EA9-80C9-B40A-02EB-CBC9C83A8D45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913;p27">
              <a:extLst>
                <a:ext uri="{FF2B5EF4-FFF2-40B4-BE49-F238E27FC236}">
                  <a16:creationId xmlns:a16="http://schemas.microsoft.com/office/drawing/2014/main" id="{895E8C05-1392-6716-4977-658715135DD5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0" name="Google Shape;13914;p27">
            <a:extLst>
              <a:ext uri="{FF2B5EF4-FFF2-40B4-BE49-F238E27FC236}">
                <a16:creationId xmlns:a16="http://schemas.microsoft.com/office/drawing/2014/main" id="{93F58EFE-E26A-14A4-A28A-3D0654586BCD}"/>
              </a:ext>
            </a:extLst>
          </p:cNvPr>
          <p:cNvGrpSpPr/>
          <p:nvPr/>
        </p:nvGrpSpPr>
        <p:grpSpPr>
          <a:xfrm>
            <a:off x="3595173" y="2949707"/>
            <a:ext cx="714910" cy="712278"/>
            <a:chOff x="2698088" y="1929408"/>
            <a:chExt cx="298900" cy="297800"/>
          </a:xfrm>
        </p:grpSpPr>
        <p:sp>
          <p:nvSpPr>
            <p:cNvPr id="41" name="Google Shape;13915;p27">
              <a:extLst>
                <a:ext uri="{FF2B5EF4-FFF2-40B4-BE49-F238E27FC236}">
                  <a16:creationId xmlns:a16="http://schemas.microsoft.com/office/drawing/2014/main" id="{DBB69004-7870-E7DC-FE00-B7D04376CFC7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16;p27">
              <a:extLst>
                <a:ext uri="{FF2B5EF4-FFF2-40B4-BE49-F238E27FC236}">
                  <a16:creationId xmlns:a16="http://schemas.microsoft.com/office/drawing/2014/main" id="{F86831E6-52E9-7918-64AA-4E03C643B69E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3" name="Google Shape;13917;p27">
            <a:extLst>
              <a:ext uri="{FF2B5EF4-FFF2-40B4-BE49-F238E27FC236}">
                <a16:creationId xmlns:a16="http://schemas.microsoft.com/office/drawing/2014/main" id="{A8A0C6DF-ABDB-7E79-B435-E342D2179910}"/>
              </a:ext>
            </a:extLst>
          </p:cNvPr>
          <p:cNvGrpSpPr/>
          <p:nvPr/>
        </p:nvGrpSpPr>
        <p:grpSpPr>
          <a:xfrm>
            <a:off x="9645989" y="2952756"/>
            <a:ext cx="576782" cy="709468"/>
            <a:chOff x="4718163" y="1930683"/>
            <a:chExt cx="241150" cy="296625"/>
          </a:xfrm>
        </p:grpSpPr>
        <p:sp>
          <p:nvSpPr>
            <p:cNvPr id="44" name="Google Shape;13918;p27">
              <a:extLst>
                <a:ext uri="{FF2B5EF4-FFF2-40B4-BE49-F238E27FC236}">
                  <a16:creationId xmlns:a16="http://schemas.microsoft.com/office/drawing/2014/main" id="{ECF8DB07-D80D-A794-245F-191E7857B870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19;p27">
              <a:extLst>
                <a:ext uri="{FF2B5EF4-FFF2-40B4-BE49-F238E27FC236}">
                  <a16:creationId xmlns:a16="http://schemas.microsoft.com/office/drawing/2014/main" id="{E148B657-F102-E7F3-78F4-06142C5B4B3C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0;p27">
              <a:extLst>
                <a:ext uri="{FF2B5EF4-FFF2-40B4-BE49-F238E27FC236}">
                  <a16:creationId xmlns:a16="http://schemas.microsoft.com/office/drawing/2014/main" id="{2D2ACDEF-550F-AC16-A5B4-7EBE1FDDD95A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1;p27">
              <a:extLst>
                <a:ext uri="{FF2B5EF4-FFF2-40B4-BE49-F238E27FC236}">
                  <a16:creationId xmlns:a16="http://schemas.microsoft.com/office/drawing/2014/main" id="{A42AB9BD-FAFF-30FF-E97B-71065CBA8852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2;p27">
              <a:extLst>
                <a:ext uri="{FF2B5EF4-FFF2-40B4-BE49-F238E27FC236}">
                  <a16:creationId xmlns:a16="http://schemas.microsoft.com/office/drawing/2014/main" id="{611D27A2-DC20-0BA4-101F-029E21D430F8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3;p27">
              <a:extLst>
                <a:ext uri="{FF2B5EF4-FFF2-40B4-BE49-F238E27FC236}">
                  <a16:creationId xmlns:a16="http://schemas.microsoft.com/office/drawing/2014/main" id="{71795B6C-42A4-0AE7-5139-81F88F632A3B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24;p27">
              <a:extLst>
                <a:ext uri="{FF2B5EF4-FFF2-40B4-BE49-F238E27FC236}">
                  <a16:creationId xmlns:a16="http://schemas.microsoft.com/office/drawing/2014/main" id="{F91DFEC5-8B94-BF0F-35E8-9B29C658A18E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25;p27">
              <a:extLst>
                <a:ext uri="{FF2B5EF4-FFF2-40B4-BE49-F238E27FC236}">
                  <a16:creationId xmlns:a16="http://schemas.microsoft.com/office/drawing/2014/main" id="{FA432167-4F7D-01C6-7BF9-3F6266A6B876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2" name="Google Shape;13926;p27">
            <a:extLst>
              <a:ext uri="{FF2B5EF4-FFF2-40B4-BE49-F238E27FC236}">
                <a16:creationId xmlns:a16="http://schemas.microsoft.com/office/drawing/2014/main" id="{BAD306D5-AE6B-0052-5BAC-70FF9B579B4D}"/>
              </a:ext>
            </a:extLst>
          </p:cNvPr>
          <p:cNvGrpSpPr/>
          <p:nvPr/>
        </p:nvGrpSpPr>
        <p:grpSpPr>
          <a:xfrm>
            <a:off x="11033019" y="2949944"/>
            <a:ext cx="712038" cy="710604"/>
            <a:chOff x="5170638" y="1929508"/>
            <a:chExt cx="297700" cy="297100"/>
          </a:xfrm>
        </p:grpSpPr>
        <p:sp>
          <p:nvSpPr>
            <p:cNvPr id="53" name="Google Shape;13927;p27">
              <a:extLst>
                <a:ext uri="{FF2B5EF4-FFF2-40B4-BE49-F238E27FC236}">
                  <a16:creationId xmlns:a16="http://schemas.microsoft.com/office/drawing/2014/main" id="{F5EF7DE8-E9F5-142C-18A1-FC1063143F2A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28;p27">
              <a:extLst>
                <a:ext uri="{FF2B5EF4-FFF2-40B4-BE49-F238E27FC236}">
                  <a16:creationId xmlns:a16="http://schemas.microsoft.com/office/drawing/2014/main" id="{A2B52D5C-5E23-131E-2572-0DAC3ECB9B00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29;p27">
              <a:extLst>
                <a:ext uri="{FF2B5EF4-FFF2-40B4-BE49-F238E27FC236}">
                  <a16:creationId xmlns:a16="http://schemas.microsoft.com/office/drawing/2014/main" id="{10161C17-CA6D-89DA-169C-B889D78544D1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30;p27">
              <a:extLst>
                <a:ext uri="{FF2B5EF4-FFF2-40B4-BE49-F238E27FC236}">
                  <a16:creationId xmlns:a16="http://schemas.microsoft.com/office/drawing/2014/main" id="{3209FD0D-CF57-4DEB-6810-ADFCECCD412E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31;p27">
              <a:extLst>
                <a:ext uri="{FF2B5EF4-FFF2-40B4-BE49-F238E27FC236}">
                  <a16:creationId xmlns:a16="http://schemas.microsoft.com/office/drawing/2014/main" id="{D9BB87E0-2F0C-6CBC-9A1D-94F31C318E8E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932;p27">
              <a:extLst>
                <a:ext uri="{FF2B5EF4-FFF2-40B4-BE49-F238E27FC236}">
                  <a16:creationId xmlns:a16="http://schemas.microsoft.com/office/drawing/2014/main" id="{E4BB3354-D727-1083-ADA4-68EC082F2CDD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9" name="Google Shape;13933;p27">
            <a:extLst>
              <a:ext uri="{FF2B5EF4-FFF2-40B4-BE49-F238E27FC236}">
                <a16:creationId xmlns:a16="http://schemas.microsoft.com/office/drawing/2014/main" id="{F95CFE50-49AD-9F6D-169D-420854ACCF30}"/>
              </a:ext>
            </a:extLst>
          </p:cNvPr>
          <p:cNvGrpSpPr/>
          <p:nvPr/>
        </p:nvGrpSpPr>
        <p:grpSpPr>
          <a:xfrm>
            <a:off x="12548189" y="2952757"/>
            <a:ext cx="712038" cy="707794"/>
            <a:chOff x="5676688" y="1930683"/>
            <a:chExt cx="297700" cy="295925"/>
          </a:xfrm>
        </p:grpSpPr>
        <p:sp>
          <p:nvSpPr>
            <p:cNvPr id="60" name="Google Shape;13934;p27">
              <a:extLst>
                <a:ext uri="{FF2B5EF4-FFF2-40B4-BE49-F238E27FC236}">
                  <a16:creationId xmlns:a16="http://schemas.microsoft.com/office/drawing/2014/main" id="{0B794584-BAF1-1FCB-D348-329287402CFF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35;p27">
              <a:extLst>
                <a:ext uri="{FF2B5EF4-FFF2-40B4-BE49-F238E27FC236}">
                  <a16:creationId xmlns:a16="http://schemas.microsoft.com/office/drawing/2014/main" id="{646D3B52-2B95-B6CC-1224-861B04AAA180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2" name="Google Shape;13936;p27">
              <a:extLst>
                <a:ext uri="{FF2B5EF4-FFF2-40B4-BE49-F238E27FC236}">
                  <a16:creationId xmlns:a16="http://schemas.microsoft.com/office/drawing/2014/main" id="{DAA939FE-A462-5A92-57E4-5A765C3E277E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937;p27">
              <a:extLst>
                <a:ext uri="{FF2B5EF4-FFF2-40B4-BE49-F238E27FC236}">
                  <a16:creationId xmlns:a16="http://schemas.microsoft.com/office/drawing/2014/main" id="{E42D2C06-70E4-3EB9-CFA5-E581F94F8CA5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4" name="Google Shape;13938;p27">
            <a:extLst>
              <a:ext uri="{FF2B5EF4-FFF2-40B4-BE49-F238E27FC236}">
                <a16:creationId xmlns:a16="http://schemas.microsoft.com/office/drawing/2014/main" id="{76ACA24B-3FBE-4F0A-659D-E225B4AE6D14}"/>
              </a:ext>
            </a:extLst>
          </p:cNvPr>
          <p:cNvSpPr/>
          <p:nvPr/>
        </p:nvSpPr>
        <p:spPr>
          <a:xfrm>
            <a:off x="14068936" y="2955575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5" name="Google Shape;13939;p27">
            <a:extLst>
              <a:ext uri="{FF2B5EF4-FFF2-40B4-BE49-F238E27FC236}">
                <a16:creationId xmlns:a16="http://schemas.microsoft.com/office/drawing/2014/main" id="{FD330801-EBA2-9244-10D1-51C545914A1D}"/>
              </a:ext>
            </a:extLst>
          </p:cNvPr>
          <p:cNvGrpSpPr/>
          <p:nvPr/>
        </p:nvGrpSpPr>
        <p:grpSpPr>
          <a:xfrm>
            <a:off x="15484592" y="2954190"/>
            <a:ext cx="709228" cy="710664"/>
            <a:chOff x="6649513" y="1931283"/>
            <a:chExt cx="296525" cy="297125"/>
          </a:xfrm>
        </p:grpSpPr>
        <p:sp>
          <p:nvSpPr>
            <p:cNvPr id="66" name="Google Shape;13940;p27">
              <a:extLst>
                <a:ext uri="{FF2B5EF4-FFF2-40B4-BE49-F238E27FC236}">
                  <a16:creationId xmlns:a16="http://schemas.microsoft.com/office/drawing/2014/main" id="{DCA0094B-D432-763B-4E78-5B3D931E7DBE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7" name="Google Shape;13941;p27">
              <a:extLst>
                <a:ext uri="{FF2B5EF4-FFF2-40B4-BE49-F238E27FC236}">
                  <a16:creationId xmlns:a16="http://schemas.microsoft.com/office/drawing/2014/main" id="{7C76A523-56BF-387A-8DE6-1BB464BABF1B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42;p27">
              <a:extLst>
                <a:ext uri="{FF2B5EF4-FFF2-40B4-BE49-F238E27FC236}">
                  <a16:creationId xmlns:a16="http://schemas.microsoft.com/office/drawing/2014/main" id="{B6CDEEDB-5E55-45AA-B351-C3DF92F1E983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9" name="Google Shape;13943;p27">
            <a:extLst>
              <a:ext uri="{FF2B5EF4-FFF2-40B4-BE49-F238E27FC236}">
                <a16:creationId xmlns:a16="http://schemas.microsoft.com/office/drawing/2014/main" id="{CA51F68F-C2EB-5356-2D17-A923E0330E40}"/>
              </a:ext>
            </a:extLst>
          </p:cNvPr>
          <p:cNvGrpSpPr/>
          <p:nvPr/>
        </p:nvGrpSpPr>
        <p:grpSpPr>
          <a:xfrm>
            <a:off x="15480287" y="4002278"/>
            <a:ext cx="713534" cy="709168"/>
            <a:chOff x="6647713" y="2369483"/>
            <a:chExt cx="298325" cy="296500"/>
          </a:xfrm>
        </p:grpSpPr>
        <p:sp>
          <p:nvSpPr>
            <p:cNvPr id="70" name="Google Shape;13944;p27">
              <a:extLst>
                <a:ext uri="{FF2B5EF4-FFF2-40B4-BE49-F238E27FC236}">
                  <a16:creationId xmlns:a16="http://schemas.microsoft.com/office/drawing/2014/main" id="{4FAE306B-492F-EF92-5F09-BAC97A51C022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45;p27">
              <a:extLst>
                <a:ext uri="{FF2B5EF4-FFF2-40B4-BE49-F238E27FC236}">
                  <a16:creationId xmlns:a16="http://schemas.microsoft.com/office/drawing/2014/main" id="{2C5DAADA-A2AF-5C7F-0C16-D813E1E505C7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46;p27">
              <a:extLst>
                <a:ext uri="{FF2B5EF4-FFF2-40B4-BE49-F238E27FC236}">
                  <a16:creationId xmlns:a16="http://schemas.microsoft.com/office/drawing/2014/main" id="{44A783B1-41F7-0BD2-7C6C-0AA71DBBD468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3" name="Google Shape;13947;p27">
            <a:extLst>
              <a:ext uri="{FF2B5EF4-FFF2-40B4-BE49-F238E27FC236}">
                <a16:creationId xmlns:a16="http://schemas.microsoft.com/office/drawing/2014/main" id="{DDBD6648-FE08-93B5-2BDF-4DC50814D55E}"/>
              </a:ext>
            </a:extLst>
          </p:cNvPr>
          <p:cNvGrpSpPr/>
          <p:nvPr/>
        </p:nvGrpSpPr>
        <p:grpSpPr>
          <a:xfrm>
            <a:off x="14014984" y="4002278"/>
            <a:ext cx="710604" cy="709168"/>
            <a:chOff x="6162513" y="2369483"/>
            <a:chExt cx="297100" cy="296500"/>
          </a:xfrm>
        </p:grpSpPr>
        <p:sp>
          <p:nvSpPr>
            <p:cNvPr id="74" name="Google Shape;13948;p27">
              <a:extLst>
                <a:ext uri="{FF2B5EF4-FFF2-40B4-BE49-F238E27FC236}">
                  <a16:creationId xmlns:a16="http://schemas.microsoft.com/office/drawing/2014/main" id="{0F612BD2-6C9A-40D6-5017-2DB530F6F6F7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49;p27">
              <a:extLst>
                <a:ext uri="{FF2B5EF4-FFF2-40B4-BE49-F238E27FC236}">
                  <a16:creationId xmlns:a16="http://schemas.microsoft.com/office/drawing/2014/main" id="{0F43A1E2-2367-0E10-AE38-35CF33663CA1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0;p27">
              <a:extLst>
                <a:ext uri="{FF2B5EF4-FFF2-40B4-BE49-F238E27FC236}">
                  <a16:creationId xmlns:a16="http://schemas.microsoft.com/office/drawing/2014/main" id="{2B82E778-392F-72A5-2001-FC248874B767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51;p27">
              <a:extLst>
                <a:ext uri="{FF2B5EF4-FFF2-40B4-BE49-F238E27FC236}">
                  <a16:creationId xmlns:a16="http://schemas.microsoft.com/office/drawing/2014/main" id="{1E84C2F3-296B-0A7C-B262-20C22D139439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52;p27">
              <a:extLst>
                <a:ext uri="{FF2B5EF4-FFF2-40B4-BE49-F238E27FC236}">
                  <a16:creationId xmlns:a16="http://schemas.microsoft.com/office/drawing/2014/main" id="{2D8B34FD-B581-1052-985F-38B7B17D0A42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53;p27">
              <a:extLst>
                <a:ext uri="{FF2B5EF4-FFF2-40B4-BE49-F238E27FC236}">
                  <a16:creationId xmlns:a16="http://schemas.microsoft.com/office/drawing/2014/main" id="{ED5DE6CC-3F0B-96FE-F58F-86AE1DF4839C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0" name="Google Shape;13954;p27">
            <a:extLst>
              <a:ext uri="{FF2B5EF4-FFF2-40B4-BE49-F238E27FC236}">
                <a16:creationId xmlns:a16="http://schemas.microsoft.com/office/drawing/2014/main" id="{1AC09321-C577-66DF-178B-FF14E13A4D2E}"/>
              </a:ext>
            </a:extLst>
          </p:cNvPr>
          <p:cNvGrpSpPr/>
          <p:nvPr/>
        </p:nvGrpSpPr>
        <p:grpSpPr>
          <a:xfrm>
            <a:off x="12546755" y="4003652"/>
            <a:ext cx="712038" cy="709228"/>
            <a:chOff x="5676088" y="2370058"/>
            <a:chExt cx="297700" cy="296525"/>
          </a:xfrm>
        </p:grpSpPr>
        <p:sp>
          <p:nvSpPr>
            <p:cNvPr id="81" name="Google Shape;13955;p27">
              <a:extLst>
                <a:ext uri="{FF2B5EF4-FFF2-40B4-BE49-F238E27FC236}">
                  <a16:creationId xmlns:a16="http://schemas.microsoft.com/office/drawing/2014/main" id="{BD338B19-0F5D-A8B7-86D6-AE9024085E1B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56;p27">
              <a:extLst>
                <a:ext uri="{FF2B5EF4-FFF2-40B4-BE49-F238E27FC236}">
                  <a16:creationId xmlns:a16="http://schemas.microsoft.com/office/drawing/2014/main" id="{5E827C7B-621F-3FB9-80F5-587C92CB928A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57;p27">
              <a:extLst>
                <a:ext uri="{FF2B5EF4-FFF2-40B4-BE49-F238E27FC236}">
                  <a16:creationId xmlns:a16="http://schemas.microsoft.com/office/drawing/2014/main" id="{F57DEFF0-D982-EB5C-889D-77E86904B83C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58;p27">
              <a:extLst>
                <a:ext uri="{FF2B5EF4-FFF2-40B4-BE49-F238E27FC236}">
                  <a16:creationId xmlns:a16="http://schemas.microsoft.com/office/drawing/2014/main" id="{2493B1FE-56FB-324A-6D6F-5AF2DC9E8CA8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59;p27">
              <a:extLst>
                <a:ext uri="{FF2B5EF4-FFF2-40B4-BE49-F238E27FC236}">
                  <a16:creationId xmlns:a16="http://schemas.microsoft.com/office/drawing/2014/main" id="{46D9A167-378D-72D0-740D-56748333ECD7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6" name="Google Shape;13960;p27">
            <a:extLst>
              <a:ext uri="{FF2B5EF4-FFF2-40B4-BE49-F238E27FC236}">
                <a16:creationId xmlns:a16="http://schemas.microsoft.com/office/drawing/2014/main" id="{B70E6589-6D1F-896D-D69D-1676E0B5AA6E}"/>
              </a:ext>
            </a:extLst>
          </p:cNvPr>
          <p:cNvGrpSpPr/>
          <p:nvPr/>
        </p:nvGrpSpPr>
        <p:grpSpPr>
          <a:xfrm>
            <a:off x="11028713" y="4003652"/>
            <a:ext cx="712098" cy="710664"/>
            <a:chOff x="5168838" y="2370058"/>
            <a:chExt cx="297725" cy="297125"/>
          </a:xfrm>
        </p:grpSpPr>
        <p:sp>
          <p:nvSpPr>
            <p:cNvPr id="87" name="Google Shape;13961;p27">
              <a:extLst>
                <a:ext uri="{FF2B5EF4-FFF2-40B4-BE49-F238E27FC236}">
                  <a16:creationId xmlns:a16="http://schemas.microsoft.com/office/drawing/2014/main" id="{24B83365-429F-B8C4-E409-0E6AA9CB62E8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2;p27">
              <a:extLst>
                <a:ext uri="{FF2B5EF4-FFF2-40B4-BE49-F238E27FC236}">
                  <a16:creationId xmlns:a16="http://schemas.microsoft.com/office/drawing/2014/main" id="{29A2E9F1-56F0-E062-9B85-E87B41316017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3;p27">
              <a:extLst>
                <a:ext uri="{FF2B5EF4-FFF2-40B4-BE49-F238E27FC236}">
                  <a16:creationId xmlns:a16="http://schemas.microsoft.com/office/drawing/2014/main" id="{FE8A7CC4-EA1C-91B5-DBDA-1D91AF69B781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4;p27">
              <a:extLst>
                <a:ext uri="{FF2B5EF4-FFF2-40B4-BE49-F238E27FC236}">
                  <a16:creationId xmlns:a16="http://schemas.microsoft.com/office/drawing/2014/main" id="{4818014C-6769-F6A1-893C-EF159A629B1A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5;p27">
              <a:extLst>
                <a:ext uri="{FF2B5EF4-FFF2-40B4-BE49-F238E27FC236}">
                  <a16:creationId xmlns:a16="http://schemas.microsoft.com/office/drawing/2014/main" id="{68FFDDAD-E151-FC46-5122-01A0048EB2DB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66;p27">
              <a:extLst>
                <a:ext uri="{FF2B5EF4-FFF2-40B4-BE49-F238E27FC236}">
                  <a16:creationId xmlns:a16="http://schemas.microsoft.com/office/drawing/2014/main" id="{FD56F461-38A5-8330-01BC-82DCDB4528A4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67;p27">
              <a:extLst>
                <a:ext uri="{FF2B5EF4-FFF2-40B4-BE49-F238E27FC236}">
                  <a16:creationId xmlns:a16="http://schemas.microsoft.com/office/drawing/2014/main" id="{0E5E3184-4FA7-0455-F5B2-600F3F0ADF9B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68;p27">
              <a:extLst>
                <a:ext uri="{FF2B5EF4-FFF2-40B4-BE49-F238E27FC236}">
                  <a16:creationId xmlns:a16="http://schemas.microsoft.com/office/drawing/2014/main" id="{613E21E7-8205-DEA1-0888-01CAFB7D7BC9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69;p27">
              <a:extLst>
                <a:ext uri="{FF2B5EF4-FFF2-40B4-BE49-F238E27FC236}">
                  <a16:creationId xmlns:a16="http://schemas.microsoft.com/office/drawing/2014/main" id="{9F58887C-A0BD-A7DA-EA52-902BEAEF703D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70;p27">
              <a:extLst>
                <a:ext uri="{FF2B5EF4-FFF2-40B4-BE49-F238E27FC236}">
                  <a16:creationId xmlns:a16="http://schemas.microsoft.com/office/drawing/2014/main" id="{56E07D18-59C3-2C65-AED1-45AB8799D09E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7" name="Google Shape;13971;p27">
            <a:extLst>
              <a:ext uri="{FF2B5EF4-FFF2-40B4-BE49-F238E27FC236}">
                <a16:creationId xmlns:a16="http://schemas.microsoft.com/office/drawing/2014/main" id="{97ED6FFF-FD6A-22E9-F168-7281809D3A79}"/>
              </a:ext>
            </a:extLst>
          </p:cNvPr>
          <p:cNvGrpSpPr/>
          <p:nvPr/>
        </p:nvGrpSpPr>
        <p:grpSpPr>
          <a:xfrm>
            <a:off x="9540570" y="4130419"/>
            <a:ext cx="710664" cy="455698"/>
            <a:chOff x="4674088" y="2423058"/>
            <a:chExt cx="297125" cy="190525"/>
          </a:xfrm>
        </p:grpSpPr>
        <p:sp>
          <p:nvSpPr>
            <p:cNvPr id="98" name="Google Shape;13972;p27">
              <a:extLst>
                <a:ext uri="{FF2B5EF4-FFF2-40B4-BE49-F238E27FC236}">
                  <a16:creationId xmlns:a16="http://schemas.microsoft.com/office/drawing/2014/main" id="{A04B23C6-388F-731D-FD4B-468EA530C9FF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73;p27">
              <a:extLst>
                <a:ext uri="{FF2B5EF4-FFF2-40B4-BE49-F238E27FC236}">
                  <a16:creationId xmlns:a16="http://schemas.microsoft.com/office/drawing/2014/main" id="{E2ADBB74-F1DB-E723-3105-72B680C2FA12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0" name="Google Shape;13974;p27">
              <a:extLst>
                <a:ext uri="{FF2B5EF4-FFF2-40B4-BE49-F238E27FC236}">
                  <a16:creationId xmlns:a16="http://schemas.microsoft.com/office/drawing/2014/main" id="{22A32FC5-59A8-31D6-CB4F-9A873ADD04C6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1" name="Google Shape;13975;p27">
              <a:extLst>
                <a:ext uri="{FF2B5EF4-FFF2-40B4-BE49-F238E27FC236}">
                  <a16:creationId xmlns:a16="http://schemas.microsoft.com/office/drawing/2014/main" id="{813166FD-20D6-F162-1C31-8B8B8E95F5E6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2" name="Google Shape;13976;p27">
              <a:extLst>
                <a:ext uri="{FF2B5EF4-FFF2-40B4-BE49-F238E27FC236}">
                  <a16:creationId xmlns:a16="http://schemas.microsoft.com/office/drawing/2014/main" id="{A1B27727-A28B-A29F-309C-83C19317CFAA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3" name="Google Shape;13977;p27">
            <a:extLst>
              <a:ext uri="{FF2B5EF4-FFF2-40B4-BE49-F238E27FC236}">
                <a16:creationId xmlns:a16="http://schemas.microsoft.com/office/drawing/2014/main" id="{F47B93E1-2A7A-0B60-6873-FE5B96BC5FE8}"/>
              </a:ext>
            </a:extLst>
          </p:cNvPr>
          <p:cNvSpPr/>
          <p:nvPr/>
        </p:nvSpPr>
        <p:spPr>
          <a:xfrm>
            <a:off x="8176211" y="4574386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78;p27">
            <a:extLst>
              <a:ext uri="{FF2B5EF4-FFF2-40B4-BE49-F238E27FC236}">
                <a16:creationId xmlns:a16="http://schemas.microsoft.com/office/drawing/2014/main" id="{BD424641-3F33-130E-AF8A-205266173045}"/>
              </a:ext>
            </a:extLst>
          </p:cNvPr>
          <p:cNvSpPr/>
          <p:nvPr/>
        </p:nvSpPr>
        <p:spPr>
          <a:xfrm>
            <a:off x="8637629" y="450771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79;p27">
            <a:extLst>
              <a:ext uri="{FF2B5EF4-FFF2-40B4-BE49-F238E27FC236}">
                <a16:creationId xmlns:a16="http://schemas.microsoft.com/office/drawing/2014/main" id="{82E5570C-7596-D941-122E-A3B28299B59F}"/>
              </a:ext>
            </a:extLst>
          </p:cNvPr>
          <p:cNvSpPr/>
          <p:nvPr/>
        </p:nvSpPr>
        <p:spPr>
          <a:xfrm>
            <a:off x="8637629" y="456320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0;p27">
            <a:extLst>
              <a:ext uri="{FF2B5EF4-FFF2-40B4-BE49-F238E27FC236}">
                <a16:creationId xmlns:a16="http://schemas.microsoft.com/office/drawing/2014/main" id="{532FFC7A-519D-F520-57F4-F09A9D51B965}"/>
              </a:ext>
            </a:extLst>
          </p:cNvPr>
          <p:cNvSpPr/>
          <p:nvPr/>
        </p:nvSpPr>
        <p:spPr>
          <a:xfrm>
            <a:off x="8637629" y="44507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1;p27">
            <a:extLst>
              <a:ext uri="{FF2B5EF4-FFF2-40B4-BE49-F238E27FC236}">
                <a16:creationId xmlns:a16="http://schemas.microsoft.com/office/drawing/2014/main" id="{498C38B6-8196-A447-BC68-E26593D3F732}"/>
              </a:ext>
            </a:extLst>
          </p:cNvPr>
          <p:cNvSpPr/>
          <p:nvPr/>
        </p:nvSpPr>
        <p:spPr>
          <a:xfrm>
            <a:off x="8637629" y="439518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2;p27">
            <a:extLst>
              <a:ext uri="{FF2B5EF4-FFF2-40B4-BE49-F238E27FC236}">
                <a16:creationId xmlns:a16="http://schemas.microsoft.com/office/drawing/2014/main" id="{69AAC7EF-F4E2-8390-A793-AE210BE27B96}"/>
              </a:ext>
            </a:extLst>
          </p:cNvPr>
          <p:cNvSpPr/>
          <p:nvPr/>
        </p:nvSpPr>
        <p:spPr>
          <a:xfrm>
            <a:off x="8637629" y="43410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3;p27">
            <a:extLst>
              <a:ext uri="{FF2B5EF4-FFF2-40B4-BE49-F238E27FC236}">
                <a16:creationId xmlns:a16="http://schemas.microsoft.com/office/drawing/2014/main" id="{C547E72F-CBE5-F436-9310-A2D8B1519EE1}"/>
              </a:ext>
            </a:extLst>
          </p:cNvPr>
          <p:cNvSpPr/>
          <p:nvPr/>
        </p:nvSpPr>
        <p:spPr>
          <a:xfrm>
            <a:off x="8637629" y="42855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4;p27">
            <a:extLst>
              <a:ext uri="{FF2B5EF4-FFF2-40B4-BE49-F238E27FC236}">
                <a16:creationId xmlns:a16="http://schemas.microsoft.com/office/drawing/2014/main" id="{516050FE-09D1-06AD-1AED-59EDF83CDB5C}"/>
              </a:ext>
            </a:extLst>
          </p:cNvPr>
          <p:cNvSpPr/>
          <p:nvPr/>
        </p:nvSpPr>
        <p:spPr>
          <a:xfrm>
            <a:off x="8546501" y="460165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5;p27">
            <a:extLst>
              <a:ext uri="{FF2B5EF4-FFF2-40B4-BE49-F238E27FC236}">
                <a16:creationId xmlns:a16="http://schemas.microsoft.com/office/drawing/2014/main" id="{C7EB86DB-402F-37EF-B099-ED6DD4F7758F}"/>
              </a:ext>
            </a:extLst>
          </p:cNvPr>
          <p:cNvSpPr/>
          <p:nvPr/>
        </p:nvSpPr>
        <p:spPr>
          <a:xfrm>
            <a:off x="8546501" y="449061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86;p27">
            <a:extLst>
              <a:ext uri="{FF2B5EF4-FFF2-40B4-BE49-F238E27FC236}">
                <a16:creationId xmlns:a16="http://schemas.microsoft.com/office/drawing/2014/main" id="{C4F059E4-A872-6161-1182-3C47FA89D966}"/>
              </a:ext>
            </a:extLst>
          </p:cNvPr>
          <p:cNvSpPr/>
          <p:nvPr/>
        </p:nvSpPr>
        <p:spPr>
          <a:xfrm>
            <a:off x="8546501" y="454472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87;p27">
            <a:extLst>
              <a:ext uri="{FF2B5EF4-FFF2-40B4-BE49-F238E27FC236}">
                <a16:creationId xmlns:a16="http://schemas.microsoft.com/office/drawing/2014/main" id="{864D5771-6A4E-09C8-21EF-425FD7FC4A11}"/>
              </a:ext>
            </a:extLst>
          </p:cNvPr>
          <p:cNvSpPr/>
          <p:nvPr/>
        </p:nvSpPr>
        <p:spPr>
          <a:xfrm>
            <a:off x="8546501" y="443650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88;p27">
            <a:extLst>
              <a:ext uri="{FF2B5EF4-FFF2-40B4-BE49-F238E27FC236}">
                <a16:creationId xmlns:a16="http://schemas.microsoft.com/office/drawing/2014/main" id="{D39BC12A-FBF3-426F-FECC-3DD7C7D2798B}"/>
              </a:ext>
            </a:extLst>
          </p:cNvPr>
          <p:cNvSpPr/>
          <p:nvPr/>
        </p:nvSpPr>
        <p:spPr>
          <a:xfrm>
            <a:off x="8271643" y="446352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89;p27">
            <a:extLst>
              <a:ext uri="{FF2B5EF4-FFF2-40B4-BE49-F238E27FC236}">
                <a16:creationId xmlns:a16="http://schemas.microsoft.com/office/drawing/2014/main" id="{867A0AF2-7E66-95F0-9DD0-381B6CD35574}"/>
              </a:ext>
            </a:extLst>
          </p:cNvPr>
          <p:cNvSpPr/>
          <p:nvPr/>
        </p:nvSpPr>
        <p:spPr>
          <a:xfrm>
            <a:off x="8271643" y="435249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0;p27">
            <a:extLst>
              <a:ext uri="{FF2B5EF4-FFF2-40B4-BE49-F238E27FC236}">
                <a16:creationId xmlns:a16="http://schemas.microsoft.com/office/drawing/2014/main" id="{5488C706-EED6-4634-69CA-DB080ADDC056}"/>
              </a:ext>
            </a:extLst>
          </p:cNvPr>
          <p:cNvSpPr/>
          <p:nvPr/>
        </p:nvSpPr>
        <p:spPr>
          <a:xfrm>
            <a:off x="8271643" y="440803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1;p27">
            <a:extLst>
              <a:ext uri="{FF2B5EF4-FFF2-40B4-BE49-F238E27FC236}">
                <a16:creationId xmlns:a16="http://schemas.microsoft.com/office/drawing/2014/main" id="{DBF29635-F36F-55F8-6184-2D7B804C8371}"/>
              </a:ext>
            </a:extLst>
          </p:cNvPr>
          <p:cNvSpPr/>
          <p:nvPr/>
        </p:nvSpPr>
        <p:spPr>
          <a:xfrm>
            <a:off x="8271643" y="452051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2;p27">
            <a:extLst>
              <a:ext uri="{FF2B5EF4-FFF2-40B4-BE49-F238E27FC236}">
                <a16:creationId xmlns:a16="http://schemas.microsoft.com/office/drawing/2014/main" id="{76EDE8A5-E921-1088-7512-879E1A10C3D1}"/>
              </a:ext>
            </a:extLst>
          </p:cNvPr>
          <p:cNvSpPr/>
          <p:nvPr/>
        </p:nvSpPr>
        <p:spPr>
          <a:xfrm>
            <a:off x="8271643" y="457606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3;p27">
            <a:extLst>
              <a:ext uri="{FF2B5EF4-FFF2-40B4-BE49-F238E27FC236}">
                <a16:creationId xmlns:a16="http://schemas.microsoft.com/office/drawing/2014/main" id="{741D078F-0BA6-66DF-300F-D9A3714CC0B7}"/>
              </a:ext>
            </a:extLst>
          </p:cNvPr>
          <p:cNvSpPr/>
          <p:nvPr/>
        </p:nvSpPr>
        <p:spPr>
          <a:xfrm>
            <a:off x="8523721" y="4136035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4;p27">
            <a:extLst>
              <a:ext uri="{FF2B5EF4-FFF2-40B4-BE49-F238E27FC236}">
                <a16:creationId xmlns:a16="http://schemas.microsoft.com/office/drawing/2014/main" id="{D23FBF22-67F9-EE3D-40AD-2FC0FAC20802}"/>
              </a:ext>
            </a:extLst>
          </p:cNvPr>
          <p:cNvSpPr/>
          <p:nvPr/>
        </p:nvSpPr>
        <p:spPr>
          <a:xfrm>
            <a:off x="8633383" y="4136035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5;p27">
            <a:extLst>
              <a:ext uri="{FF2B5EF4-FFF2-40B4-BE49-F238E27FC236}">
                <a16:creationId xmlns:a16="http://schemas.microsoft.com/office/drawing/2014/main" id="{FD49638C-409E-17D2-FEFD-ECF357D03922}"/>
              </a:ext>
            </a:extLst>
          </p:cNvPr>
          <p:cNvSpPr/>
          <p:nvPr/>
        </p:nvSpPr>
        <p:spPr>
          <a:xfrm>
            <a:off x="8147749" y="4136035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96;p27">
            <a:extLst>
              <a:ext uri="{FF2B5EF4-FFF2-40B4-BE49-F238E27FC236}">
                <a16:creationId xmlns:a16="http://schemas.microsoft.com/office/drawing/2014/main" id="{D85384BB-980B-92EB-B74C-FF06FDD9C120}"/>
              </a:ext>
            </a:extLst>
          </p:cNvPr>
          <p:cNvSpPr/>
          <p:nvPr/>
        </p:nvSpPr>
        <p:spPr>
          <a:xfrm>
            <a:off x="8577833" y="4136035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3997;p27">
            <a:extLst>
              <a:ext uri="{FF2B5EF4-FFF2-40B4-BE49-F238E27FC236}">
                <a16:creationId xmlns:a16="http://schemas.microsoft.com/office/drawing/2014/main" id="{EE1FD5A6-5C35-3AC9-F813-4032C6781A72}"/>
              </a:ext>
            </a:extLst>
          </p:cNvPr>
          <p:cNvSpPr/>
          <p:nvPr/>
        </p:nvSpPr>
        <p:spPr>
          <a:xfrm>
            <a:off x="8203297" y="4136035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3998;p27">
            <a:extLst>
              <a:ext uri="{FF2B5EF4-FFF2-40B4-BE49-F238E27FC236}">
                <a16:creationId xmlns:a16="http://schemas.microsoft.com/office/drawing/2014/main" id="{BBE0801D-3222-7D4F-22DF-65644ECCD4FD}"/>
              </a:ext>
            </a:extLst>
          </p:cNvPr>
          <p:cNvSpPr/>
          <p:nvPr/>
        </p:nvSpPr>
        <p:spPr>
          <a:xfrm>
            <a:off x="8466736" y="4136035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3999;p27">
            <a:extLst>
              <a:ext uri="{FF2B5EF4-FFF2-40B4-BE49-F238E27FC236}">
                <a16:creationId xmlns:a16="http://schemas.microsoft.com/office/drawing/2014/main" id="{9A76B7EE-1645-8AFB-964C-5E2DC8B16554}"/>
              </a:ext>
            </a:extLst>
          </p:cNvPr>
          <p:cNvSpPr/>
          <p:nvPr/>
        </p:nvSpPr>
        <p:spPr>
          <a:xfrm>
            <a:off x="8258846" y="4136035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0;p27">
            <a:extLst>
              <a:ext uri="{FF2B5EF4-FFF2-40B4-BE49-F238E27FC236}">
                <a16:creationId xmlns:a16="http://schemas.microsoft.com/office/drawing/2014/main" id="{189C3285-7B13-F02A-7EF7-559D0BDB6626}"/>
              </a:ext>
            </a:extLst>
          </p:cNvPr>
          <p:cNvSpPr/>
          <p:nvPr/>
        </p:nvSpPr>
        <p:spPr>
          <a:xfrm>
            <a:off x="8770072" y="4107572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1;p27">
            <a:extLst>
              <a:ext uri="{FF2B5EF4-FFF2-40B4-BE49-F238E27FC236}">
                <a16:creationId xmlns:a16="http://schemas.microsoft.com/office/drawing/2014/main" id="{2690BAAC-3EBD-11CE-7B30-2667AFB807C6}"/>
              </a:ext>
            </a:extLst>
          </p:cNvPr>
          <p:cNvSpPr/>
          <p:nvPr/>
        </p:nvSpPr>
        <p:spPr>
          <a:xfrm>
            <a:off x="8147748" y="4063444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2;p27">
            <a:extLst>
              <a:ext uri="{FF2B5EF4-FFF2-40B4-BE49-F238E27FC236}">
                <a16:creationId xmlns:a16="http://schemas.microsoft.com/office/drawing/2014/main" id="{1C49BA4E-0582-164D-4D6E-7E0A7F422D1A}"/>
              </a:ext>
            </a:extLst>
          </p:cNvPr>
          <p:cNvSpPr/>
          <p:nvPr/>
        </p:nvSpPr>
        <p:spPr>
          <a:xfrm>
            <a:off x="8798535" y="435960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3;p27">
            <a:extLst>
              <a:ext uri="{FF2B5EF4-FFF2-40B4-BE49-F238E27FC236}">
                <a16:creationId xmlns:a16="http://schemas.microsoft.com/office/drawing/2014/main" id="{131A656E-5E4B-E1EE-55C3-383D7C742848}"/>
              </a:ext>
            </a:extLst>
          </p:cNvPr>
          <p:cNvSpPr/>
          <p:nvPr/>
        </p:nvSpPr>
        <p:spPr>
          <a:xfrm>
            <a:off x="8798535" y="424994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4;p27">
            <a:extLst>
              <a:ext uri="{FF2B5EF4-FFF2-40B4-BE49-F238E27FC236}">
                <a16:creationId xmlns:a16="http://schemas.microsoft.com/office/drawing/2014/main" id="{0A060960-D50C-5571-D65F-24765F325307}"/>
              </a:ext>
            </a:extLst>
          </p:cNvPr>
          <p:cNvSpPr/>
          <p:nvPr/>
        </p:nvSpPr>
        <p:spPr>
          <a:xfrm>
            <a:off x="8798535" y="44151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5;p27">
            <a:extLst>
              <a:ext uri="{FF2B5EF4-FFF2-40B4-BE49-F238E27FC236}">
                <a16:creationId xmlns:a16="http://schemas.microsoft.com/office/drawing/2014/main" id="{7C99B41C-530D-9348-AB1A-9852C077ED41}"/>
              </a:ext>
            </a:extLst>
          </p:cNvPr>
          <p:cNvSpPr/>
          <p:nvPr/>
        </p:nvSpPr>
        <p:spPr>
          <a:xfrm>
            <a:off x="8798535" y="430549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4006;p27">
            <a:extLst>
              <a:ext uri="{FF2B5EF4-FFF2-40B4-BE49-F238E27FC236}">
                <a16:creationId xmlns:a16="http://schemas.microsoft.com/office/drawing/2014/main" id="{BFF58A4C-F826-92C1-5F03-C97416D6CA6D}"/>
              </a:ext>
            </a:extLst>
          </p:cNvPr>
          <p:cNvSpPr/>
          <p:nvPr/>
        </p:nvSpPr>
        <p:spPr>
          <a:xfrm>
            <a:off x="8798535" y="452762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3" name="Google Shape;14007;p27">
            <a:extLst>
              <a:ext uri="{FF2B5EF4-FFF2-40B4-BE49-F238E27FC236}">
                <a16:creationId xmlns:a16="http://schemas.microsoft.com/office/drawing/2014/main" id="{7F371FC2-135E-6074-79DF-6E964A6E575D}"/>
              </a:ext>
            </a:extLst>
          </p:cNvPr>
          <p:cNvSpPr/>
          <p:nvPr/>
        </p:nvSpPr>
        <p:spPr>
          <a:xfrm>
            <a:off x="8798535" y="458317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4" name="Google Shape;14008;p27">
            <a:extLst>
              <a:ext uri="{FF2B5EF4-FFF2-40B4-BE49-F238E27FC236}">
                <a16:creationId xmlns:a16="http://schemas.microsoft.com/office/drawing/2014/main" id="{0CCC5772-CD19-F9A2-1E81-EB53F698C6EA}"/>
              </a:ext>
            </a:extLst>
          </p:cNvPr>
          <p:cNvSpPr/>
          <p:nvPr/>
        </p:nvSpPr>
        <p:spPr>
          <a:xfrm>
            <a:off x="8798535" y="447064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5" name="Google Shape;14009;p27">
            <a:extLst>
              <a:ext uri="{FF2B5EF4-FFF2-40B4-BE49-F238E27FC236}">
                <a16:creationId xmlns:a16="http://schemas.microsoft.com/office/drawing/2014/main" id="{8CD7DC58-75BC-7E11-5462-D8535A4D3F9E}"/>
              </a:ext>
            </a:extLst>
          </p:cNvPr>
          <p:cNvSpPr/>
          <p:nvPr/>
        </p:nvSpPr>
        <p:spPr>
          <a:xfrm>
            <a:off x="8045261" y="400359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6" name="Google Shape;14010;p27">
            <a:extLst>
              <a:ext uri="{FF2B5EF4-FFF2-40B4-BE49-F238E27FC236}">
                <a16:creationId xmlns:a16="http://schemas.microsoft.com/office/drawing/2014/main" id="{3671EC7D-F811-FE7E-1BEB-4D02C29EF327}"/>
              </a:ext>
            </a:extLst>
          </p:cNvPr>
          <p:cNvGrpSpPr/>
          <p:nvPr/>
        </p:nvGrpSpPr>
        <p:grpSpPr>
          <a:xfrm>
            <a:off x="6491692" y="4000723"/>
            <a:ext cx="723460" cy="717838"/>
            <a:chOff x="3654238" y="2368833"/>
            <a:chExt cx="302475" cy="300125"/>
          </a:xfrm>
        </p:grpSpPr>
        <p:sp>
          <p:nvSpPr>
            <p:cNvPr id="137" name="Google Shape;14011;p27">
              <a:extLst>
                <a:ext uri="{FF2B5EF4-FFF2-40B4-BE49-F238E27FC236}">
                  <a16:creationId xmlns:a16="http://schemas.microsoft.com/office/drawing/2014/main" id="{1A8C7EC7-8CF0-C3EC-36B3-7EA592B17B8A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2;p27">
              <a:extLst>
                <a:ext uri="{FF2B5EF4-FFF2-40B4-BE49-F238E27FC236}">
                  <a16:creationId xmlns:a16="http://schemas.microsoft.com/office/drawing/2014/main" id="{1B6045EF-0B50-4002-863D-C9D7B05BA0EA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3;p27">
              <a:extLst>
                <a:ext uri="{FF2B5EF4-FFF2-40B4-BE49-F238E27FC236}">
                  <a16:creationId xmlns:a16="http://schemas.microsoft.com/office/drawing/2014/main" id="{D0A097A2-22BF-C1B4-54BB-670B1590344D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4;p27">
              <a:extLst>
                <a:ext uri="{FF2B5EF4-FFF2-40B4-BE49-F238E27FC236}">
                  <a16:creationId xmlns:a16="http://schemas.microsoft.com/office/drawing/2014/main" id="{D0A994C5-D976-ABF0-E4AB-CDCE5F0B58EA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5;p27">
              <a:extLst>
                <a:ext uri="{FF2B5EF4-FFF2-40B4-BE49-F238E27FC236}">
                  <a16:creationId xmlns:a16="http://schemas.microsoft.com/office/drawing/2014/main" id="{4AB2283F-2FBE-FF42-B175-7BB3306CF378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16;p27">
              <a:extLst>
                <a:ext uri="{FF2B5EF4-FFF2-40B4-BE49-F238E27FC236}">
                  <a16:creationId xmlns:a16="http://schemas.microsoft.com/office/drawing/2014/main" id="{C2D7436B-59F6-7DA4-FE3F-4895643970F2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17;p27">
              <a:extLst>
                <a:ext uri="{FF2B5EF4-FFF2-40B4-BE49-F238E27FC236}">
                  <a16:creationId xmlns:a16="http://schemas.microsoft.com/office/drawing/2014/main" id="{FEA21BB8-9D6F-EDC9-DB59-B36A7BF5872E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18;p27">
              <a:extLst>
                <a:ext uri="{FF2B5EF4-FFF2-40B4-BE49-F238E27FC236}">
                  <a16:creationId xmlns:a16="http://schemas.microsoft.com/office/drawing/2014/main" id="{56AE9422-10CE-F14D-06B3-2E0F86CC8CA4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19;p27">
              <a:extLst>
                <a:ext uri="{FF2B5EF4-FFF2-40B4-BE49-F238E27FC236}">
                  <a16:creationId xmlns:a16="http://schemas.microsoft.com/office/drawing/2014/main" id="{52990CF4-37EC-6EC8-2EE3-A446C9D702E5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20;p27">
              <a:extLst>
                <a:ext uri="{FF2B5EF4-FFF2-40B4-BE49-F238E27FC236}">
                  <a16:creationId xmlns:a16="http://schemas.microsoft.com/office/drawing/2014/main" id="{259B1369-4DE0-90E5-53CD-0B616A7FED1F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21;p27">
              <a:extLst>
                <a:ext uri="{FF2B5EF4-FFF2-40B4-BE49-F238E27FC236}">
                  <a16:creationId xmlns:a16="http://schemas.microsoft.com/office/drawing/2014/main" id="{6CD0FB14-F71B-3CB5-BA1E-F017DC568D17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22;p27">
              <a:extLst>
                <a:ext uri="{FF2B5EF4-FFF2-40B4-BE49-F238E27FC236}">
                  <a16:creationId xmlns:a16="http://schemas.microsoft.com/office/drawing/2014/main" id="{E7B2F91F-0534-394F-4FA2-D962D0DBDF19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9" name="Google Shape;14023;p27">
            <a:extLst>
              <a:ext uri="{FF2B5EF4-FFF2-40B4-BE49-F238E27FC236}">
                <a16:creationId xmlns:a16="http://schemas.microsoft.com/office/drawing/2014/main" id="{5B2A9251-3220-FDC7-FAE6-1C5588DAF482}"/>
              </a:ext>
            </a:extLst>
          </p:cNvPr>
          <p:cNvGrpSpPr/>
          <p:nvPr/>
        </p:nvGrpSpPr>
        <p:grpSpPr>
          <a:xfrm>
            <a:off x="5088997" y="4000662"/>
            <a:ext cx="706358" cy="710664"/>
            <a:chOff x="3195213" y="2368808"/>
            <a:chExt cx="295325" cy="297125"/>
          </a:xfrm>
        </p:grpSpPr>
        <p:sp>
          <p:nvSpPr>
            <p:cNvPr id="150" name="Google Shape;14024;p27">
              <a:extLst>
                <a:ext uri="{FF2B5EF4-FFF2-40B4-BE49-F238E27FC236}">
                  <a16:creationId xmlns:a16="http://schemas.microsoft.com/office/drawing/2014/main" id="{11B86A69-2326-8107-F3EB-042C2125A580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5;p27">
              <a:extLst>
                <a:ext uri="{FF2B5EF4-FFF2-40B4-BE49-F238E27FC236}">
                  <a16:creationId xmlns:a16="http://schemas.microsoft.com/office/drawing/2014/main" id="{B9F4D8A8-D827-5F1D-0959-733A78A9EB9D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26;p27">
              <a:extLst>
                <a:ext uri="{FF2B5EF4-FFF2-40B4-BE49-F238E27FC236}">
                  <a16:creationId xmlns:a16="http://schemas.microsoft.com/office/drawing/2014/main" id="{5E5241E4-8A36-4A8C-6952-667F95A11536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27;p27">
              <a:extLst>
                <a:ext uri="{FF2B5EF4-FFF2-40B4-BE49-F238E27FC236}">
                  <a16:creationId xmlns:a16="http://schemas.microsoft.com/office/drawing/2014/main" id="{BB9A87B7-52F9-7D88-093A-8B4780EE7007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28;p27">
              <a:extLst>
                <a:ext uri="{FF2B5EF4-FFF2-40B4-BE49-F238E27FC236}">
                  <a16:creationId xmlns:a16="http://schemas.microsoft.com/office/drawing/2014/main" id="{5CC837FA-7FBD-DBB8-3B6A-B16EC0A62515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29;p27">
              <a:extLst>
                <a:ext uri="{FF2B5EF4-FFF2-40B4-BE49-F238E27FC236}">
                  <a16:creationId xmlns:a16="http://schemas.microsoft.com/office/drawing/2014/main" id="{246CAE61-9C53-34FF-EF54-3784999A2DB4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0;p27">
              <a:extLst>
                <a:ext uri="{FF2B5EF4-FFF2-40B4-BE49-F238E27FC236}">
                  <a16:creationId xmlns:a16="http://schemas.microsoft.com/office/drawing/2014/main" id="{382FBE9B-29D8-A817-964E-17FE1C4F34D1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1;p27">
              <a:extLst>
                <a:ext uri="{FF2B5EF4-FFF2-40B4-BE49-F238E27FC236}">
                  <a16:creationId xmlns:a16="http://schemas.microsoft.com/office/drawing/2014/main" id="{F03AA13B-3EE2-CEBD-D89F-73CD2F340CE0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32;p27">
              <a:extLst>
                <a:ext uri="{FF2B5EF4-FFF2-40B4-BE49-F238E27FC236}">
                  <a16:creationId xmlns:a16="http://schemas.microsoft.com/office/drawing/2014/main" id="{C86C8761-3117-9927-26FD-F5C75AD68709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33;p27">
              <a:extLst>
                <a:ext uri="{FF2B5EF4-FFF2-40B4-BE49-F238E27FC236}">
                  <a16:creationId xmlns:a16="http://schemas.microsoft.com/office/drawing/2014/main" id="{779BE375-CFCC-351E-616E-3FF1CBB03003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34;p27">
              <a:extLst>
                <a:ext uri="{FF2B5EF4-FFF2-40B4-BE49-F238E27FC236}">
                  <a16:creationId xmlns:a16="http://schemas.microsoft.com/office/drawing/2014/main" id="{E832C779-A9DC-3E3E-4E44-E5BEEF99E549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1" name="Google Shape;14035;p27">
              <a:extLst>
                <a:ext uri="{FF2B5EF4-FFF2-40B4-BE49-F238E27FC236}">
                  <a16:creationId xmlns:a16="http://schemas.microsoft.com/office/drawing/2014/main" id="{57D1EAEA-1890-45E6-9949-62FBD1814C98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2" name="Google Shape;14036;p27">
            <a:extLst>
              <a:ext uri="{FF2B5EF4-FFF2-40B4-BE49-F238E27FC236}">
                <a16:creationId xmlns:a16="http://schemas.microsoft.com/office/drawing/2014/main" id="{389B18B1-7FA7-5BA0-BC9D-704CF1FC144C}"/>
              </a:ext>
            </a:extLst>
          </p:cNvPr>
          <p:cNvGrpSpPr/>
          <p:nvPr/>
        </p:nvGrpSpPr>
        <p:grpSpPr>
          <a:xfrm>
            <a:off x="3562406" y="4002278"/>
            <a:ext cx="736316" cy="710604"/>
            <a:chOff x="2684388" y="2369483"/>
            <a:chExt cx="307850" cy="297100"/>
          </a:xfrm>
        </p:grpSpPr>
        <p:sp>
          <p:nvSpPr>
            <p:cNvPr id="163" name="Google Shape;14037;p27">
              <a:extLst>
                <a:ext uri="{FF2B5EF4-FFF2-40B4-BE49-F238E27FC236}">
                  <a16:creationId xmlns:a16="http://schemas.microsoft.com/office/drawing/2014/main" id="{2C169DEC-C6CC-972A-2504-27A023024B53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38;p27">
              <a:extLst>
                <a:ext uri="{FF2B5EF4-FFF2-40B4-BE49-F238E27FC236}">
                  <a16:creationId xmlns:a16="http://schemas.microsoft.com/office/drawing/2014/main" id="{0E26DEE4-0993-728A-F324-6D6435E1A6E5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5" name="Google Shape;14039;p27">
              <a:extLst>
                <a:ext uri="{FF2B5EF4-FFF2-40B4-BE49-F238E27FC236}">
                  <a16:creationId xmlns:a16="http://schemas.microsoft.com/office/drawing/2014/main" id="{AFCC7CBA-6243-BE6F-1F3D-90C9865ED27F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40;p27">
              <a:extLst>
                <a:ext uri="{FF2B5EF4-FFF2-40B4-BE49-F238E27FC236}">
                  <a16:creationId xmlns:a16="http://schemas.microsoft.com/office/drawing/2014/main" id="{E7FA1238-2D40-693D-E6E9-384B53D26F75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7" name="Google Shape;14041;p27">
            <a:extLst>
              <a:ext uri="{FF2B5EF4-FFF2-40B4-BE49-F238E27FC236}">
                <a16:creationId xmlns:a16="http://schemas.microsoft.com/office/drawing/2014/main" id="{CEF29527-ADEA-DBDC-D18A-62A7CB450DF8}"/>
              </a:ext>
            </a:extLst>
          </p:cNvPr>
          <p:cNvSpPr/>
          <p:nvPr/>
        </p:nvSpPr>
        <p:spPr>
          <a:xfrm>
            <a:off x="2085627" y="4003411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8" name="Google Shape;14042;p27">
            <a:extLst>
              <a:ext uri="{FF2B5EF4-FFF2-40B4-BE49-F238E27FC236}">
                <a16:creationId xmlns:a16="http://schemas.microsoft.com/office/drawing/2014/main" id="{7D63E3D6-EA3F-E347-681A-D4FD351639C3}"/>
              </a:ext>
            </a:extLst>
          </p:cNvPr>
          <p:cNvGrpSpPr/>
          <p:nvPr/>
        </p:nvGrpSpPr>
        <p:grpSpPr>
          <a:xfrm>
            <a:off x="2082813" y="5090189"/>
            <a:ext cx="713534" cy="713474"/>
            <a:chOff x="2193213" y="2824333"/>
            <a:chExt cx="298325" cy="298300"/>
          </a:xfrm>
        </p:grpSpPr>
        <p:sp>
          <p:nvSpPr>
            <p:cNvPr id="169" name="Google Shape;14043;p27">
              <a:extLst>
                <a:ext uri="{FF2B5EF4-FFF2-40B4-BE49-F238E27FC236}">
                  <a16:creationId xmlns:a16="http://schemas.microsoft.com/office/drawing/2014/main" id="{AEF03E93-D7CB-E1EE-F351-6AAF63CE580C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4;p27">
              <a:extLst>
                <a:ext uri="{FF2B5EF4-FFF2-40B4-BE49-F238E27FC236}">
                  <a16:creationId xmlns:a16="http://schemas.microsoft.com/office/drawing/2014/main" id="{ECC1A7C5-D227-1B09-DD61-93ED0CB4234C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5;p27">
              <a:extLst>
                <a:ext uri="{FF2B5EF4-FFF2-40B4-BE49-F238E27FC236}">
                  <a16:creationId xmlns:a16="http://schemas.microsoft.com/office/drawing/2014/main" id="{DA4CCE70-F7C5-50CB-4636-815F81F2DB22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46;p27">
              <a:extLst>
                <a:ext uri="{FF2B5EF4-FFF2-40B4-BE49-F238E27FC236}">
                  <a16:creationId xmlns:a16="http://schemas.microsoft.com/office/drawing/2014/main" id="{A87F5EA4-9768-6598-5F0B-F383CFBF6D7C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47;p27">
              <a:extLst>
                <a:ext uri="{FF2B5EF4-FFF2-40B4-BE49-F238E27FC236}">
                  <a16:creationId xmlns:a16="http://schemas.microsoft.com/office/drawing/2014/main" id="{E4C3F181-BD63-CBF7-AC72-C25892B43A3D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48;p27">
              <a:extLst>
                <a:ext uri="{FF2B5EF4-FFF2-40B4-BE49-F238E27FC236}">
                  <a16:creationId xmlns:a16="http://schemas.microsoft.com/office/drawing/2014/main" id="{6E39F90A-0B8A-AB0B-A3D5-D02394744FBA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49;p27">
              <a:extLst>
                <a:ext uri="{FF2B5EF4-FFF2-40B4-BE49-F238E27FC236}">
                  <a16:creationId xmlns:a16="http://schemas.microsoft.com/office/drawing/2014/main" id="{5357C682-AFE5-6343-1985-8944C6910894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0;p27">
              <a:extLst>
                <a:ext uri="{FF2B5EF4-FFF2-40B4-BE49-F238E27FC236}">
                  <a16:creationId xmlns:a16="http://schemas.microsoft.com/office/drawing/2014/main" id="{B7F35B1E-1BC6-2AAF-E93B-FC3D1BDA758E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1;p27">
              <a:extLst>
                <a:ext uri="{FF2B5EF4-FFF2-40B4-BE49-F238E27FC236}">
                  <a16:creationId xmlns:a16="http://schemas.microsoft.com/office/drawing/2014/main" id="{D19583E3-2352-5391-3419-028220D200AE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2;p27">
              <a:extLst>
                <a:ext uri="{FF2B5EF4-FFF2-40B4-BE49-F238E27FC236}">
                  <a16:creationId xmlns:a16="http://schemas.microsoft.com/office/drawing/2014/main" id="{2A399A83-B33F-7D73-5ADE-A410B0422B06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3;p27">
              <a:extLst>
                <a:ext uri="{FF2B5EF4-FFF2-40B4-BE49-F238E27FC236}">
                  <a16:creationId xmlns:a16="http://schemas.microsoft.com/office/drawing/2014/main" id="{7458967F-C920-365E-34A6-EF9785A06D4C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4;p27">
              <a:extLst>
                <a:ext uri="{FF2B5EF4-FFF2-40B4-BE49-F238E27FC236}">
                  <a16:creationId xmlns:a16="http://schemas.microsoft.com/office/drawing/2014/main" id="{380D2128-5B27-BE0E-DD6F-DFCD1A3B8822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55;p27">
              <a:extLst>
                <a:ext uri="{FF2B5EF4-FFF2-40B4-BE49-F238E27FC236}">
                  <a16:creationId xmlns:a16="http://schemas.microsoft.com/office/drawing/2014/main" id="{1DD551FD-0BF4-BFE9-4F98-C55D0793663D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56;p27">
              <a:extLst>
                <a:ext uri="{FF2B5EF4-FFF2-40B4-BE49-F238E27FC236}">
                  <a16:creationId xmlns:a16="http://schemas.microsoft.com/office/drawing/2014/main" id="{51CFCE3D-1D3B-75B3-46C9-0E84E245A6BA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57;p27">
              <a:extLst>
                <a:ext uri="{FF2B5EF4-FFF2-40B4-BE49-F238E27FC236}">
                  <a16:creationId xmlns:a16="http://schemas.microsoft.com/office/drawing/2014/main" id="{512C0A00-F3C5-605A-A9C2-0332057D543A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58;p27">
              <a:extLst>
                <a:ext uri="{FF2B5EF4-FFF2-40B4-BE49-F238E27FC236}">
                  <a16:creationId xmlns:a16="http://schemas.microsoft.com/office/drawing/2014/main" id="{4829FCB7-0BD6-C9FC-8B65-496D14F45938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5" name="Google Shape;14059;p27">
            <a:extLst>
              <a:ext uri="{FF2B5EF4-FFF2-40B4-BE49-F238E27FC236}">
                <a16:creationId xmlns:a16="http://schemas.microsoft.com/office/drawing/2014/main" id="{2A934DAD-91F1-240C-6973-AFD5FD6376C5}"/>
              </a:ext>
            </a:extLst>
          </p:cNvPr>
          <p:cNvSpPr/>
          <p:nvPr/>
        </p:nvSpPr>
        <p:spPr>
          <a:xfrm>
            <a:off x="3550974" y="5087242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6" name="Google Shape;14060;p27">
            <a:extLst>
              <a:ext uri="{FF2B5EF4-FFF2-40B4-BE49-F238E27FC236}">
                <a16:creationId xmlns:a16="http://schemas.microsoft.com/office/drawing/2014/main" id="{6B0D5486-F059-A4C7-39DB-7022E7DF846C}"/>
              </a:ext>
            </a:extLst>
          </p:cNvPr>
          <p:cNvGrpSpPr/>
          <p:nvPr/>
        </p:nvGrpSpPr>
        <p:grpSpPr>
          <a:xfrm>
            <a:off x="5086187" y="5091563"/>
            <a:ext cx="712038" cy="713474"/>
            <a:chOff x="3194038" y="2824908"/>
            <a:chExt cx="297700" cy="298300"/>
          </a:xfrm>
        </p:grpSpPr>
        <p:sp>
          <p:nvSpPr>
            <p:cNvPr id="187" name="Google Shape;14061;p27">
              <a:extLst>
                <a:ext uri="{FF2B5EF4-FFF2-40B4-BE49-F238E27FC236}">
                  <a16:creationId xmlns:a16="http://schemas.microsoft.com/office/drawing/2014/main" id="{926E74EC-2B60-BEAA-B1C8-F5C62ADF0152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2;p27">
              <a:extLst>
                <a:ext uri="{FF2B5EF4-FFF2-40B4-BE49-F238E27FC236}">
                  <a16:creationId xmlns:a16="http://schemas.microsoft.com/office/drawing/2014/main" id="{A2CB97E4-4675-97C1-1859-787C9AE730CE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3;p27">
              <a:extLst>
                <a:ext uri="{FF2B5EF4-FFF2-40B4-BE49-F238E27FC236}">
                  <a16:creationId xmlns:a16="http://schemas.microsoft.com/office/drawing/2014/main" id="{BEB902B7-255E-EFB9-777A-1CE932D57C3F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64;p27">
              <a:extLst>
                <a:ext uri="{FF2B5EF4-FFF2-40B4-BE49-F238E27FC236}">
                  <a16:creationId xmlns:a16="http://schemas.microsoft.com/office/drawing/2014/main" id="{A8E3A9D1-8A2A-8108-2D27-F46B1E3EE17F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65;p27">
              <a:extLst>
                <a:ext uri="{FF2B5EF4-FFF2-40B4-BE49-F238E27FC236}">
                  <a16:creationId xmlns:a16="http://schemas.microsoft.com/office/drawing/2014/main" id="{DB0ACBCB-6728-3EA9-8F78-762ACA7A15E1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66;p27">
              <a:extLst>
                <a:ext uri="{FF2B5EF4-FFF2-40B4-BE49-F238E27FC236}">
                  <a16:creationId xmlns:a16="http://schemas.microsoft.com/office/drawing/2014/main" id="{39BE76DE-F837-3FA3-3FB0-9E32C3BA88B4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67;p27">
              <a:extLst>
                <a:ext uri="{FF2B5EF4-FFF2-40B4-BE49-F238E27FC236}">
                  <a16:creationId xmlns:a16="http://schemas.microsoft.com/office/drawing/2014/main" id="{BD7D7A23-734E-4A1B-316C-A168E084B7E1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68;p27">
              <a:extLst>
                <a:ext uri="{FF2B5EF4-FFF2-40B4-BE49-F238E27FC236}">
                  <a16:creationId xmlns:a16="http://schemas.microsoft.com/office/drawing/2014/main" id="{ED0C6BFA-885F-ECEB-9EDB-F0F1A3614418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5" name="Google Shape;14069;p27">
            <a:extLst>
              <a:ext uri="{FF2B5EF4-FFF2-40B4-BE49-F238E27FC236}">
                <a16:creationId xmlns:a16="http://schemas.microsoft.com/office/drawing/2014/main" id="{150D238A-2662-9472-48F8-2BB5373CDCBD}"/>
              </a:ext>
            </a:extLst>
          </p:cNvPr>
          <p:cNvGrpSpPr/>
          <p:nvPr/>
        </p:nvGrpSpPr>
        <p:grpSpPr>
          <a:xfrm>
            <a:off x="6467477" y="5091204"/>
            <a:ext cx="740562" cy="713892"/>
            <a:chOff x="3644113" y="2824758"/>
            <a:chExt cx="309625" cy="298475"/>
          </a:xfrm>
        </p:grpSpPr>
        <p:sp>
          <p:nvSpPr>
            <p:cNvPr id="196" name="Google Shape;14070;p27">
              <a:extLst>
                <a:ext uri="{FF2B5EF4-FFF2-40B4-BE49-F238E27FC236}">
                  <a16:creationId xmlns:a16="http://schemas.microsoft.com/office/drawing/2014/main" id="{8A939D04-D2A7-393F-3C9C-5913067BD1E5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71;p27">
              <a:extLst>
                <a:ext uri="{FF2B5EF4-FFF2-40B4-BE49-F238E27FC236}">
                  <a16:creationId xmlns:a16="http://schemas.microsoft.com/office/drawing/2014/main" id="{3CAF9B0F-7FD4-8741-F332-0B913B54DC8B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72;p27">
              <a:extLst>
                <a:ext uri="{FF2B5EF4-FFF2-40B4-BE49-F238E27FC236}">
                  <a16:creationId xmlns:a16="http://schemas.microsoft.com/office/drawing/2014/main" id="{3AE9F3D1-BC67-A34F-1A7D-605D91E04B46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9" name="Google Shape;14073;p27">
            <a:extLst>
              <a:ext uri="{FF2B5EF4-FFF2-40B4-BE49-F238E27FC236}">
                <a16:creationId xmlns:a16="http://schemas.microsoft.com/office/drawing/2014/main" id="{63FA7C14-BA28-57E0-6BD6-655AFE6B7D2A}"/>
              </a:ext>
            </a:extLst>
          </p:cNvPr>
          <p:cNvGrpSpPr/>
          <p:nvPr/>
        </p:nvGrpSpPr>
        <p:grpSpPr>
          <a:xfrm>
            <a:off x="8045371" y="5091562"/>
            <a:ext cx="712038" cy="704984"/>
            <a:chOff x="4176388" y="2824908"/>
            <a:chExt cx="297700" cy="294750"/>
          </a:xfrm>
        </p:grpSpPr>
        <p:sp>
          <p:nvSpPr>
            <p:cNvPr id="200" name="Google Shape;14074;p27">
              <a:extLst>
                <a:ext uri="{FF2B5EF4-FFF2-40B4-BE49-F238E27FC236}">
                  <a16:creationId xmlns:a16="http://schemas.microsoft.com/office/drawing/2014/main" id="{495DAA04-04B9-98C0-5796-BD79D08CA9E9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5;p27">
              <a:extLst>
                <a:ext uri="{FF2B5EF4-FFF2-40B4-BE49-F238E27FC236}">
                  <a16:creationId xmlns:a16="http://schemas.microsoft.com/office/drawing/2014/main" id="{8628D132-7AFB-0109-AB89-046E7E20A2FB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76;p27">
              <a:extLst>
                <a:ext uri="{FF2B5EF4-FFF2-40B4-BE49-F238E27FC236}">
                  <a16:creationId xmlns:a16="http://schemas.microsoft.com/office/drawing/2014/main" id="{3439D8E3-26A5-28B4-A321-196A08B5D831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77;p27">
              <a:extLst>
                <a:ext uri="{FF2B5EF4-FFF2-40B4-BE49-F238E27FC236}">
                  <a16:creationId xmlns:a16="http://schemas.microsoft.com/office/drawing/2014/main" id="{3F53D73B-81D3-1EB0-3138-C3B57CEB5698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78;p27">
              <a:extLst>
                <a:ext uri="{FF2B5EF4-FFF2-40B4-BE49-F238E27FC236}">
                  <a16:creationId xmlns:a16="http://schemas.microsoft.com/office/drawing/2014/main" id="{F3C4CE28-EBDC-958D-C905-01A86835066F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79;p27">
              <a:extLst>
                <a:ext uri="{FF2B5EF4-FFF2-40B4-BE49-F238E27FC236}">
                  <a16:creationId xmlns:a16="http://schemas.microsoft.com/office/drawing/2014/main" id="{5945D1E8-5FA2-0087-4686-7BB1F20E4EEA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0;p27">
              <a:extLst>
                <a:ext uri="{FF2B5EF4-FFF2-40B4-BE49-F238E27FC236}">
                  <a16:creationId xmlns:a16="http://schemas.microsoft.com/office/drawing/2014/main" id="{1FAF081E-4AB7-5E31-1CB2-1B44AFECED3B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1;p27">
              <a:extLst>
                <a:ext uri="{FF2B5EF4-FFF2-40B4-BE49-F238E27FC236}">
                  <a16:creationId xmlns:a16="http://schemas.microsoft.com/office/drawing/2014/main" id="{FF29E8A5-13F2-8219-623A-3843482CD208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2;p27">
              <a:extLst>
                <a:ext uri="{FF2B5EF4-FFF2-40B4-BE49-F238E27FC236}">
                  <a16:creationId xmlns:a16="http://schemas.microsoft.com/office/drawing/2014/main" id="{05B95A31-8D16-EE3F-B0C5-468E92EED9A5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3;p27">
              <a:extLst>
                <a:ext uri="{FF2B5EF4-FFF2-40B4-BE49-F238E27FC236}">
                  <a16:creationId xmlns:a16="http://schemas.microsoft.com/office/drawing/2014/main" id="{80DB79EB-DA5E-D1E5-A00B-6E11B8901035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4;p27">
              <a:extLst>
                <a:ext uri="{FF2B5EF4-FFF2-40B4-BE49-F238E27FC236}">
                  <a16:creationId xmlns:a16="http://schemas.microsoft.com/office/drawing/2014/main" id="{66298425-D49D-C7E2-DFCF-8E5D8DC71017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85;p27">
              <a:extLst>
                <a:ext uri="{FF2B5EF4-FFF2-40B4-BE49-F238E27FC236}">
                  <a16:creationId xmlns:a16="http://schemas.microsoft.com/office/drawing/2014/main" id="{A664150A-DD89-DF23-3410-720DD134DEDB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86;p27">
              <a:extLst>
                <a:ext uri="{FF2B5EF4-FFF2-40B4-BE49-F238E27FC236}">
                  <a16:creationId xmlns:a16="http://schemas.microsoft.com/office/drawing/2014/main" id="{B8BA3A0C-D636-BF9A-120C-B4AB72D376C9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87;p27">
              <a:extLst>
                <a:ext uri="{FF2B5EF4-FFF2-40B4-BE49-F238E27FC236}">
                  <a16:creationId xmlns:a16="http://schemas.microsoft.com/office/drawing/2014/main" id="{9B1249BE-40A3-B66C-F7E8-80A25F5198F9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88;p27">
              <a:extLst>
                <a:ext uri="{FF2B5EF4-FFF2-40B4-BE49-F238E27FC236}">
                  <a16:creationId xmlns:a16="http://schemas.microsoft.com/office/drawing/2014/main" id="{A8D86536-8056-233A-B682-7A9AB65A078F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5" name="Google Shape;14089;p27">
            <a:extLst>
              <a:ext uri="{FF2B5EF4-FFF2-40B4-BE49-F238E27FC236}">
                <a16:creationId xmlns:a16="http://schemas.microsoft.com/office/drawing/2014/main" id="{D35CA647-F7E3-22DA-3395-59D1D58E4D1B}"/>
              </a:ext>
            </a:extLst>
          </p:cNvPr>
          <p:cNvGrpSpPr/>
          <p:nvPr/>
        </p:nvGrpSpPr>
        <p:grpSpPr>
          <a:xfrm>
            <a:off x="9539195" y="5086002"/>
            <a:ext cx="712038" cy="716224"/>
            <a:chOff x="4673513" y="2822583"/>
            <a:chExt cx="297700" cy="299450"/>
          </a:xfrm>
        </p:grpSpPr>
        <p:sp>
          <p:nvSpPr>
            <p:cNvPr id="216" name="Google Shape;14090;p27">
              <a:extLst>
                <a:ext uri="{FF2B5EF4-FFF2-40B4-BE49-F238E27FC236}">
                  <a16:creationId xmlns:a16="http://schemas.microsoft.com/office/drawing/2014/main" id="{B1A41876-0E47-E9AE-55B6-7EF44BEAF28B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91;p27">
              <a:extLst>
                <a:ext uri="{FF2B5EF4-FFF2-40B4-BE49-F238E27FC236}">
                  <a16:creationId xmlns:a16="http://schemas.microsoft.com/office/drawing/2014/main" id="{77B9D86A-FC19-40D6-0663-F6C5E40C5C66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8" name="Google Shape;14092;p27">
            <a:extLst>
              <a:ext uri="{FF2B5EF4-FFF2-40B4-BE49-F238E27FC236}">
                <a16:creationId xmlns:a16="http://schemas.microsoft.com/office/drawing/2014/main" id="{EC126812-FD4A-366B-CB2C-85B1F7EC514D}"/>
              </a:ext>
            </a:extLst>
          </p:cNvPr>
          <p:cNvGrpSpPr/>
          <p:nvPr/>
        </p:nvGrpSpPr>
        <p:grpSpPr>
          <a:xfrm>
            <a:off x="11025903" y="5105855"/>
            <a:ext cx="714910" cy="676402"/>
            <a:chOff x="5167663" y="2830883"/>
            <a:chExt cx="298900" cy="282800"/>
          </a:xfrm>
        </p:grpSpPr>
        <p:sp>
          <p:nvSpPr>
            <p:cNvPr id="219" name="Google Shape;14093;p27">
              <a:extLst>
                <a:ext uri="{FF2B5EF4-FFF2-40B4-BE49-F238E27FC236}">
                  <a16:creationId xmlns:a16="http://schemas.microsoft.com/office/drawing/2014/main" id="{635E5CA5-DDAC-55FF-3DE0-EE44313E5D62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94;p27">
              <a:extLst>
                <a:ext uri="{FF2B5EF4-FFF2-40B4-BE49-F238E27FC236}">
                  <a16:creationId xmlns:a16="http://schemas.microsoft.com/office/drawing/2014/main" id="{E7934199-D1EE-E9CA-A3F8-7A0D237677F3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095;p27">
              <a:extLst>
                <a:ext uri="{FF2B5EF4-FFF2-40B4-BE49-F238E27FC236}">
                  <a16:creationId xmlns:a16="http://schemas.microsoft.com/office/drawing/2014/main" id="{19F32B81-1D91-717A-F233-F008ACE3286B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4096;p27">
              <a:extLst>
                <a:ext uri="{FF2B5EF4-FFF2-40B4-BE49-F238E27FC236}">
                  <a16:creationId xmlns:a16="http://schemas.microsoft.com/office/drawing/2014/main" id="{B6DF1F2F-A370-5F0A-A392-A182CE8E6855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3" name="Google Shape;14097;p27">
            <a:extLst>
              <a:ext uri="{FF2B5EF4-FFF2-40B4-BE49-F238E27FC236}">
                <a16:creationId xmlns:a16="http://schemas.microsoft.com/office/drawing/2014/main" id="{D40A9CBB-74BF-83DF-5B8F-1DFE5DC66A92}"/>
              </a:ext>
            </a:extLst>
          </p:cNvPr>
          <p:cNvGrpSpPr/>
          <p:nvPr/>
        </p:nvGrpSpPr>
        <p:grpSpPr>
          <a:xfrm>
            <a:off x="12592318" y="5090547"/>
            <a:ext cx="619536" cy="710246"/>
            <a:chOff x="5695138" y="2824483"/>
            <a:chExt cx="259025" cy="296950"/>
          </a:xfrm>
        </p:grpSpPr>
        <p:sp>
          <p:nvSpPr>
            <p:cNvPr id="224" name="Google Shape;14098;p27">
              <a:extLst>
                <a:ext uri="{FF2B5EF4-FFF2-40B4-BE49-F238E27FC236}">
                  <a16:creationId xmlns:a16="http://schemas.microsoft.com/office/drawing/2014/main" id="{CDAB38C0-CB66-8774-06FC-55E74F900CED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099;p27">
              <a:extLst>
                <a:ext uri="{FF2B5EF4-FFF2-40B4-BE49-F238E27FC236}">
                  <a16:creationId xmlns:a16="http://schemas.microsoft.com/office/drawing/2014/main" id="{395A4AA7-90E1-CD1F-47EF-B35C2AC4A37C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6" name="Google Shape;14100;p27">
              <a:extLst>
                <a:ext uri="{FF2B5EF4-FFF2-40B4-BE49-F238E27FC236}">
                  <a16:creationId xmlns:a16="http://schemas.microsoft.com/office/drawing/2014/main" id="{97DFBE73-5BCE-1B40-056B-701EEBE4612D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101;p27">
              <a:extLst>
                <a:ext uri="{FF2B5EF4-FFF2-40B4-BE49-F238E27FC236}">
                  <a16:creationId xmlns:a16="http://schemas.microsoft.com/office/drawing/2014/main" id="{FD2625CB-FA78-E44F-95DC-43DAEE2B9814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8" name="Google Shape;14102;p27">
            <a:extLst>
              <a:ext uri="{FF2B5EF4-FFF2-40B4-BE49-F238E27FC236}">
                <a16:creationId xmlns:a16="http://schemas.microsoft.com/office/drawing/2014/main" id="{A019B444-980F-6C5A-9B92-E9E2D66D29C8}"/>
              </a:ext>
            </a:extLst>
          </p:cNvPr>
          <p:cNvSpPr/>
          <p:nvPr/>
        </p:nvSpPr>
        <p:spPr>
          <a:xfrm>
            <a:off x="13994851" y="5091488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9" name="Google Shape;14103;p27">
            <a:extLst>
              <a:ext uri="{FF2B5EF4-FFF2-40B4-BE49-F238E27FC236}">
                <a16:creationId xmlns:a16="http://schemas.microsoft.com/office/drawing/2014/main" id="{D82C60E3-69A6-3AA0-B50B-8AB2C6E7B015}"/>
              </a:ext>
            </a:extLst>
          </p:cNvPr>
          <p:cNvSpPr/>
          <p:nvPr/>
        </p:nvSpPr>
        <p:spPr>
          <a:xfrm>
            <a:off x="15498647" y="5090113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30" name="Google Shape;14104;p27">
            <a:extLst>
              <a:ext uri="{FF2B5EF4-FFF2-40B4-BE49-F238E27FC236}">
                <a16:creationId xmlns:a16="http://schemas.microsoft.com/office/drawing/2014/main" id="{E796D1F9-D026-14E7-C3A9-D6B674D9CF65}"/>
              </a:ext>
            </a:extLst>
          </p:cNvPr>
          <p:cNvGrpSpPr/>
          <p:nvPr/>
        </p:nvGrpSpPr>
        <p:grpSpPr>
          <a:xfrm>
            <a:off x="15503068" y="6260674"/>
            <a:ext cx="702112" cy="710604"/>
            <a:chOff x="6657238" y="3313708"/>
            <a:chExt cx="293550" cy="297100"/>
          </a:xfrm>
        </p:grpSpPr>
        <p:sp>
          <p:nvSpPr>
            <p:cNvPr id="231" name="Google Shape;14105;p27">
              <a:extLst>
                <a:ext uri="{FF2B5EF4-FFF2-40B4-BE49-F238E27FC236}">
                  <a16:creationId xmlns:a16="http://schemas.microsoft.com/office/drawing/2014/main" id="{EDB7A1F9-473A-E12A-ECB9-E45008C99770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06;p27">
              <a:extLst>
                <a:ext uri="{FF2B5EF4-FFF2-40B4-BE49-F238E27FC236}">
                  <a16:creationId xmlns:a16="http://schemas.microsoft.com/office/drawing/2014/main" id="{E9E68801-E57F-4418-65E6-3E20BBD6CF7E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07;p27">
              <a:extLst>
                <a:ext uri="{FF2B5EF4-FFF2-40B4-BE49-F238E27FC236}">
                  <a16:creationId xmlns:a16="http://schemas.microsoft.com/office/drawing/2014/main" id="{29B4DA8B-AE19-4870-BFB0-4F125F8C8B8A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08;p27">
              <a:extLst>
                <a:ext uri="{FF2B5EF4-FFF2-40B4-BE49-F238E27FC236}">
                  <a16:creationId xmlns:a16="http://schemas.microsoft.com/office/drawing/2014/main" id="{8B8157DC-CA21-97C1-C8E8-2370CFC0E390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09;p27">
              <a:extLst>
                <a:ext uri="{FF2B5EF4-FFF2-40B4-BE49-F238E27FC236}">
                  <a16:creationId xmlns:a16="http://schemas.microsoft.com/office/drawing/2014/main" id="{52392D2C-924B-A979-4C0E-F3962D908B06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0;p27">
              <a:extLst>
                <a:ext uri="{FF2B5EF4-FFF2-40B4-BE49-F238E27FC236}">
                  <a16:creationId xmlns:a16="http://schemas.microsoft.com/office/drawing/2014/main" id="{D9B88FE0-E462-8F53-FC55-9CB11CD629F8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1;p27">
              <a:extLst>
                <a:ext uri="{FF2B5EF4-FFF2-40B4-BE49-F238E27FC236}">
                  <a16:creationId xmlns:a16="http://schemas.microsoft.com/office/drawing/2014/main" id="{E208EC4B-0F82-3A2B-3364-3E31BCB36542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2;p27">
              <a:extLst>
                <a:ext uri="{FF2B5EF4-FFF2-40B4-BE49-F238E27FC236}">
                  <a16:creationId xmlns:a16="http://schemas.microsoft.com/office/drawing/2014/main" id="{4DAFF7A3-8F2E-1DCC-1CCC-0C4F643C2133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3;p27">
              <a:extLst>
                <a:ext uri="{FF2B5EF4-FFF2-40B4-BE49-F238E27FC236}">
                  <a16:creationId xmlns:a16="http://schemas.microsoft.com/office/drawing/2014/main" id="{215AF5F9-258F-7B8C-1124-777CBC773705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4;p27">
              <a:extLst>
                <a:ext uri="{FF2B5EF4-FFF2-40B4-BE49-F238E27FC236}">
                  <a16:creationId xmlns:a16="http://schemas.microsoft.com/office/drawing/2014/main" id="{726D8DDF-EF37-6EF9-DE35-8A93F911D98A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5;p27">
              <a:extLst>
                <a:ext uri="{FF2B5EF4-FFF2-40B4-BE49-F238E27FC236}">
                  <a16:creationId xmlns:a16="http://schemas.microsoft.com/office/drawing/2014/main" id="{093C0D03-71B3-545F-4D64-14B064F9ABBD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16;p27">
              <a:extLst>
                <a:ext uri="{FF2B5EF4-FFF2-40B4-BE49-F238E27FC236}">
                  <a16:creationId xmlns:a16="http://schemas.microsoft.com/office/drawing/2014/main" id="{61A13903-52AD-3947-68FD-C39BB773CADF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17;p27">
              <a:extLst>
                <a:ext uri="{FF2B5EF4-FFF2-40B4-BE49-F238E27FC236}">
                  <a16:creationId xmlns:a16="http://schemas.microsoft.com/office/drawing/2014/main" id="{1502E209-4BE9-4F15-AF9D-043A80F27940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118;p27">
              <a:extLst>
                <a:ext uri="{FF2B5EF4-FFF2-40B4-BE49-F238E27FC236}">
                  <a16:creationId xmlns:a16="http://schemas.microsoft.com/office/drawing/2014/main" id="{6D152D2A-F72C-7512-2236-FE8714F6602D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5" name="Google Shape;14119;p27">
              <a:extLst>
                <a:ext uri="{FF2B5EF4-FFF2-40B4-BE49-F238E27FC236}">
                  <a16:creationId xmlns:a16="http://schemas.microsoft.com/office/drawing/2014/main" id="{DB83C47D-F8BE-91FC-87D2-E607ACAD7142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6" name="Google Shape;14120;p27">
              <a:extLst>
                <a:ext uri="{FF2B5EF4-FFF2-40B4-BE49-F238E27FC236}">
                  <a16:creationId xmlns:a16="http://schemas.microsoft.com/office/drawing/2014/main" id="{602BEC82-CFF3-ED43-6532-8A6147DED9B6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7" name="Google Shape;14121;p27">
            <a:extLst>
              <a:ext uri="{FF2B5EF4-FFF2-40B4-BE49-F238E27FC236}">
                <a16:creationId xmlns:a16="http://schemas.microsoft.com/office/drawing/2014/main" id="{63005B84-A46B-D3E6-B7E8-38B5E3B1011A}"/>
              </a:ext>
            </a:extLst>
          </p:cNvPr>
          <p:cNvSpPr/>
          <p:nvPr/>
        </p:nvSpPr>
        <p:spPr>
          <a:xfrm>
            <a:off x="14252624" y="6566735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8" name="Google Shape;14122;p27">
            <a:extLst>
              <a:ext uri="{FF2B5EF4-FFF2-40B4-BE49-F238E27FC236}">
                <a16:creationId xmlns:a16="http://schemas.microsoft.com/office/drawing/2014/main" id="{08AA34C2-8F71-5113-2E88-F7CB0469BF48}"/>
              </a:ext>
            </a:extLst>
          </p:cNvPr>
          <p:cNvSpPr/>
          <p:nvPr/>
        </p:nvSpPr>
        <p:spPr>
          <a:xfrm>
            <a:off x="14252624" y="6619413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9" name="Google Shape;14123;p27">
            <a:extLst>
              <a:ext uri="{FF2B5EF4-FFF2-40B4-BE49-F238E27FC236}">
                <a16:creationId xmlns:a16="http://schemas.microsoft.com/office/drawing/2014/main" id="{45333606-0FD5-F844-3B33-922EAF02A16A}"/>
              </a:ext>
            </a:extLst>
          </p:cNvPr>
          <p:cNvSpPr/>
          <p:nvPr/>
        </p:nvSpPr>
        <p:spPr>
          <a:xfrm>
            <a:off x="14299623" y="6669283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0" name="Google Shape;14124;p27">
            <a:extLst>
              <a:ext uri="{FF2B5EF4-FFF2-40B4-BE49-F238E27FC236}">
                <a16:creationId xmlns:a16="http://schemas.microsoft.com/office/drawing/2014/main" id="{E9706503-F1DD-7D8E-72DA-5E62CB9922D2}"/>
              </a:ext>
            </a:extLst>
          </p:cNvPr>
          <p:cNvSpPr/>
          <p:nvPr/>
        </p:nvSpPr>
        <p:spPr>
          <a:xfrm>
            <a:off x="14014823" y="6263458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1" name="Google Shape;14125;p27">
            <a:extLst>
              <a:ext uri="{FF2B5EF4-FFF2-40B4-BE49-F238E27FC236}">
                <a16:creationId xmlns:a16="http://schemas.microsoft.com/office/drawing/2014/main" id="{CE62EFC6-EE77-A59C-8D11-957100D48108}"/>
              </a:ext>
            </a:extLst>
          </p:cNvPr>
          <p:cNvGrpSpPr/>
          <p:nvPr/>
        </p:nvGrpSpPr>
        <p:grpSpPr>
          <a:xfrm>
            <a:off x="12546755" y="6263544"/>
            <a:ext cx="712038" cy="710604"/>
            <a:chOff x="5676088" y="3314908"/>
            <a:chExt cx="297700" cy="297100"/>
          </a:xfrm>
        </p:grpSpPr>
        <p:sp>
          <p:nvSpPr>
            <p:cNvPr id="252" name="Google Shape;14126;p27">
              <a:extLst>
                <a:ext uri="{FF2B5EF4-FFF2-40B4-BE49-F238E27FC236}">
                  <a16:creationId xmlns:a16="http://schemas.microsoft.com/office/drawing/2014/main" id="{F92148B3-9785-8A56-8F2B-5A3997A16E24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4127;p27">
              <a:extLst>
                <a:ext uri="{FF2B5EF4-FFF2-40B4-BE49-F238E27FC236}">
                  <a16:creationId xmlns:a16="http://schemas.microsoft.com/office/drawing/2014/main" id="{0EABAFF1-5F7E-14FD-D757-24DA183CEA42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4" name="Google Shape;14128;p27">
            <a:extLst>
              <a:ext uri="{FF2B5EF4-FFF2-40B4-BE49-F238E27FC236}">
                <a16:creationId xmlns:a16="http://schemas.microsoft.com/office/drawing/2014/main" id="{49C1E9E3-8765-0537-4DAF-C81EC5F88241}"/>
              </a:ext>
            </a:extLst>
          </p:cNvPr>
          <p:cNvGrpSpPr/>
          <p:nvPr/>
        </p:nvGrpSpPr>
        <p:grpSpPr>
          <a:xfrm>
            <a:off x="11027279" y="6259240"/>
            <a:ext cx="712098" cy="710664"/>
            <a:chOff x="5168238" y="3313108"/>
            <a:chExt cx="297725" cy="297125"/>
          </a:xfrm>
        </p:grpSpPr>
        <p:sp>
          <p:nvSpPr>
            <p:cNvPr id="255" name="Google Shape;14129;p27">
              <a:extLst>
                <a:ext uri="{FF2B5EF4-FFF2-40B4-BE49-F238E27FC236}">
                  <a16:creationId xmlns:a16="http://schemas.microsoft.com/office/drawing/2014/main" id="{03CA94EF-30F5-335C-DFF0-F5794D038F8C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30;p27">
              <a:extLst>
                <a:ext uri="{FF2B5EF4-FFF2-40B4-BE49-F238E27FC236}">
                  <a16:creationId xmlns:a16="http://schemas.microsoft.com/office/drawing/2014/main" id="{CFFD0F1B-E7A3-74BB-12D0-F7CAB2DACA0F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31;p27">
              <a:extLst>
                <a:ext uri="{FF2B5EF4-FFF2-40B4-BE49-F238E27FC236}">
                  <a16:creationId xmlns:a16="http://schemas.microsoft.com/office/drawing/2014/main" id="{4661CE07-6FDB-D1C7-117A-5C05A1A9C929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8" name="Google Shape;14132;p27">
              <a:extLst>
                <a:ext uri="{FF2B5EF4-FFF2-40B4-BE49-F238E27FC236}">
                  <a16:creationId xmlns:a16="http://schemas.microsoft.com/office/drawing/2014/main" id="{0C72EB0D-890A-5B82-BBE7-1DE18B50643E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33;p27">
              <a:extLst>
                <a:ext uri="{FF2B5EF4-FFF2-40B4-BE49-F238E27FC236}">
                  <a16:creationId xmlns:a16="http://schemas.microsoft.com/office/drawing/2014/main" id="{0B38C5F6-4594-8458-1B5E-F0E05801A74C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0" name="Google Shape;14134;p27">
            <a:extLst>
              <a:ext uri="{FF2B5EF4-FFF2-40B4-BE49-F238E27FC236}">
                <a16:creationId xmlns:a16="http://schemas.microsoft.com/office/drawing/2014/main" id="{BB6286F0-A890-87EA-908B-CD496645C26E}"/>
              </a:ext>
            </a:extLst>
          </p:cNvPr>
          <p:cNvSpPr/>
          <p:nvPr/>
        </p:nvSpPr>
        <p:spPr>
          <a:xfrm>
            <a:off x="9520535" y="6257716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61" name="Google Shape;14135;p27">
            <a:extLst>
              <a:ext uri="{FF2B5EF4-FFF2-40B4-BE49-F238E27FC236}">
                <a16:creationId xmlns:a16="http://schemas.microsoft.com/office/drawing/2014/main" id="{A96D0635-375C-8C0D-E403-453D11393910}"/>
              </a:ext>
            </a:extLst>
          </p:cNvPr>
          <p:cNvGrpSpPr/>
          <p:nvPr/>
        </p:nvGrpSpPr>
        <p:grpSpPr>
          <a:xfrm>
            <a:off x="8048182" y="6260674"/>
            <a:ext cx="702112" cy="710604"/>
            <a:chOff x="4177563" y="3313708"/>
            <a:chExt cx="293550" cy="297100"/>
          </a:xfrm>
        </p:grpSpPr>
        <p:sp>
          <p:nvSpPr>
            <p:cNvPr id="262" name="Google Shape;14136;p27">
              <a:extLst>
                <a:ext uri="{FF2B5EF4-FFF2-40B4-BE49-F238E27FC236}">
                  <a16:creationId xmlns:a16="http://schemas.microsoft.com/office/drawing/2014/main" id="{82F91D55-0991-D205-D59A-A1C35ED2F889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37;p27">
              <a:extLst>
                <a:ext uri="{FF2B5EF4-FFF2-40B4-BE49-F238E27FC236}">
                  <a16:creationId xmlns:a16="http://schemas.microsoft.com/office/drawing/2014/main" id="{5FBBCE7E-AF92-0259-15D3-3373414FE53E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38;p27">
              <a:extLst>
                <a:ext uri="{FF2B5EF4-FFF2-40B4-BE49-F238E27FC236}">
                  <a16:creationId xmlns:a16="http://schemas.microsoft.com/office/drawing/2014/main" id="{C7096BBB-6CE1-2A9F-1EAD-A6114699C3FF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39;p27">
              <a:extLst>
                <a:ext uri="{FF2B5EF4-FFF2-40B4-BE49-F238E27FC236}">
                  <a16:creationId xmlns:a16="http://schemas.microsoft.com/office/drawing/2014/main" id="{90FE0177-55C6-2DC2-BC7B-D3EDAADF0F75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0;p27">
              <a:extLst>
                <a:ext uri="{FF2B5EF4-FFF2-40B4-BE49-F238E27FC236}">
                  <a16:creationId xmlns:a16="http://schemas.microsoft.com/office/drawing/2014/main" id="{46E1521F-8F49-7381-F8C4-C61C8E963B85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1;p27">
              <a:extLst>
                <a:ext uri="{FF2B5EF4-FFF2-40B4-BE49-F238E27FC236}">
                  <a16:creationId xmlns:a16="http://schemas.microsoft.com/office/drawing/2014/main" id="{8CBA57B5-164B-1D17-1BB0-B40D05A44E9A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2;p27">
              <a:extLst>
                <a:ext uri="{FF2B5EF4-FFF2-40B4-BE49-F238E27FC236}">
                  <a16:creationId xmlns:a16="http://schemas.microsoft.com/office/drawing/2014/main" id="{EEB475F2-1725-174B-AA52-DF075DDB5FB9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3;p27">
              <a:extLst>
                <a:ext uri="{FF2B5EF4-FFF2-40B4-BE49-F238E27FC236}">
                  <a16:creationId xmlns:a16="http://schemas.microsoft.com/office/drawing/2014/main" id="{EF33BAC3-9AAF-C938-F81E-D062C16792B1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4;p27">
              <a:extLst>
                <a:ext uri="{FF2B5EF4-FFF2-40B4-BE49-F238E27FC236}">
                  <a16:creationId xmlns:a16="http://schemas.microsoft.com/office/drawing/2014/main" id="{215E9DCB-D1ED-6BE2-19E6-AA5A4D91F942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45;p27">
              <a:extLst>
                <a:ext uri="{FF2B5EF4-FFF2-40B4-BE49-F238E27FC236}">
                  <a16:creationId xmlns:a16="http://schemas.microsoft.com/office/drawing/2014/main" id="{977ADA51-784E-2266-AB47-0BBBCC46FC6A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46;p27">
              <a:extLst>
                <a:ext uri="{FF2B5EF4-FFF2-40B4-BE49-F238E27FC236}">
                  <a16:creationId xmlns:a16="http://schemas.microsoft.com/office/drawing/2014/main" id="{CDBBF913-8B13-CE2A-0D2F-7922B10AF317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47;p27">
              <a:extLst>
                <a:ext uri="{FF2B5EF4-FFF2-40B4-BE49-F238E27FC236}">
                  <a16:creationId xmlns:a16="http://schemas.microsoft.com/office/drawing/2014/main" id="{B4CB801B-2D02-6635-0E1C-E53DC29554CA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48;p27">
              <a:extLst>
                <a:ext uri="{FF2B5EF4-FFF2-40B4-BE49-F238E27FC236}">
                  <a16:creationId xmlns:a16="http://schemas.microsoft.com/office/drawing/2014/main" id="{FE16DC3B-C412-0691-664C-1D3C1C46B9C0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5" name="Google Shape;14149;p27">
            <a:extLst>
              <a:ext uri="{FF2B5EF4-FFF2-40B4-BE49-F238E27FC236}">
                <a16:creationId xmlns:a16="http://schemas.microsoft.com/office/drawing/2014/main" id="{FAB88D8A-4375-12DA-C239-F199E87A1C93}"/>
              </a:ext>
            </a:extLst>
          </p:cNvPr>
          <p:cNvSpPr/>
          <p:nvPr/>
        </p:nvSpPr>
        <p:spPr>
          <a:xfrm>
            <a:off x="6495903" y="6260349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6" name="Google Shape;14150;p27">
            <a:extLst>
              <a:ext uri="{FF2B5EF4-FFF2-40B4-BE49-F238E27FC236}">
                <a16:creationId xmlns:a16="http://schemas.microsoft.com/office/drawing/2014/main" id="{590A9FD2-ABE0-00A6-F2DC-CBBF7A0CAB86}"/>
              </a:ext>
            </a:extLst>
          </p:cNvPr>
          <p:cNvGrpSpPr/>
          <p:nvPr/>
        </p:nvGrpSpPr>
        <p:grpSpPr>
          <a:xfrm>
            <a:off x="5086186" y="6260674"/>
            <a:ext cx="709168" cy="709228"/>
            <a:chOff x="3194038" y="3313708"/>
            <a:chExt cx="296500" cy="296525"/>
          </a:xfrm>
        </p:grpSpPr>
        <p:sp>
          <p:nvSpPr>
            <p:cNvPr id="277" name="Google Shape;14151;p27">
              <a:extLst>
                <a:ext uri="{FF2B5EF4-FFF2-40B4-BE49-F238E27FC236}">
                  <a16:creationId xmlns:a16="http://schemas.microsoft.com/office/drawing/2014/main" id="{7DFD3F61-54CD-4870-ECFD-92E3C83D1002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2;p27">
              <a:extLst>
                <a:ext uri="{FF2B5EF4-FFF2-40B4-BE49-F238E27FC236}">
                  <a16:creationId xmlns:a16="http://schemas.microsoft.com/office/drawing/2014/main" id="{FAF7A4B5-1B68-BBE4-0758-525B4B709B51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3;p27">
              <a:extLst>
                <a:ext uri="{FF2B5EF4-FFF2-40B4-BE49-F238E27FC236}">
                  <a16:creationId xmlns:a16="http://schemas.microsoft.com/office/drawing/2014/main" id="{2926EAEC-2B82-C97F-E1CB-A1236826FE57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4;p27">
              <a:extLst>
                <a:ext uri="{FF2B5EF4-FFF2-40B4-BE49-F238E27FC236}">
                  <a16:creationId xmlns:a16="http://schemas.microsoft.com/office/drawing/2014/main" id="{82E974FD-E2F0-4B8F-0E1F-40B1F36813CE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5;p27">
              <a:extLst>
                <a:ext uri="{FF2B5EF4-FFF2-40B4-BE49-F238E27FC236}">
                  <a16:creationId xmlns:a16="http://schemas.microsoft.com/office/drawing/2014/main" id="{C26616B1-1BD6-FCE8-9638-49C040598774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56;p27">
              <a:extLst>
                <a:ext uri="{FF2B5EF4-FFF2-40B4-BE49-F238E27FC236}">
                  <a16:creationId xmlns:a16="http://schemas.microsoft.com/office/drawing/2014/main" id="{359A7BB2-C8AD-93B6-6EE4-39965D3CB2DE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57;p27">
              <a:extLst>
                <a:ext uri="{FF2B5EF4-FFF2-40B4-BE49-F238E27FC236}">
                  <a16:creationId xmlns:a16="http://schemas.microsoft.com/office/drawing/2014/main" id="{71E42B2C-F288-F671-B620-90A92B6DDE74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58;p27">
              <a:extLst>
                <a:ext uri="{FF2B5EF4-FFF2-40B4-BE49-F238E27FC236}">
                  <a16:creationId xmlns:a16="http://schemas.microsoft.com/office/drawing/2014/main" id="{7DAD0F32-153B-3A50-8ACA-4B7E870C82E0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59;p27">
              <a:extLst>
                <a:ext uri="{FF2B5EF4-FFF2-40B4-BE49-F238E27FC236}">
                  <a16:creationId xmlns:a16="http://schemas.microsoft.com/office/drawing/2014/main" id="{D31212F7-5A58-5325-EF84-E4EE11DBB7AE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60;p27">
              <a:extLst>
                <a:ext uri="{FF2B5EF4-FFF2-40B4-BE49-F238E27FC236}">
                  <a16:creationId xmlns:a16="http://schemas.microsoft.com/office/drawing/2014/main" id="{599D9E70-5715-5596-AA07-870C486B6BD5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7" name="Google Shape;14161;p27">
            <a:extLst>
              <a:ext uri="{FF2B5EF4-FFF2-40B4-BE49-F238E27FC236}">
                <a16:creationId xmlns:a16="http://schemas.microsoft.com/office/drawing/2014/main" id="{87C5BF3B-33F3-FC08-2DA1-9F9DDF7D55D2}"/>
              </a:ext>
            </a:extLst>
          </p:cNvPr>
          <p:cNvGrpSpPr/>
          <p:nvPr/>
        </p:nvGrpSpPr>
        <p:grpSpPr>
          <a:xfrm>
            <a:off x="3556725" y="6280049"/>
            <a:ext cx="719154" cy="676102"/>
            <a:chOff x="2682013" y="3321808"/>
            <a:chExt cx="300675" cy="282675"/>
          </a:xfrm>
        </p:grpSpPr>
        <p:sp>
          <p:nvSpPr>
            <p:cNvPr id="288" name="Google Shape;14162;p27">
              <a:extLst>
                <a:ext uri="{FF2B5EF4-FFF2-40B4-BE49-F238E27FC236}">
                  <a16:creationId xmlns:a16="http://schemas.microsoft.com/office/drawing/2014/main" id="{BE786AA1-FAD6-B831-CAC9-461FFABBC7A8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63;p27">
              <a:extLst>
                <a:ext uri="{FF2B5EF4-FFF2-40B4-BE49-F238E27FC236}">
                  <a16:creationId xmlns:a16="http://schemas.microsoft.com/office/drawing/2014/main" id="{2637D398-ADA3-487D-9EC2-55AFD2B25E53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64;p27">
              <a:extLst>
                <a:ext uri="{FF2B5EF4-FFF2-40B4-BE49-F238E27FC236}">
                  <a16:creationId xmlns:a16="http://schemas.microsoft.com/office/drawing/2014/main" id="{3373E35D-1857-7471-65ED-AEC25C3C534E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1" name="Google Shape;14165;p27">
            <a:extLst>
              <a:ext uri="{FF2B5EF4-FFF2-40B4-BE49-F238E27FC236}">
                <a16:creationId xmlns:a16="http://schemas.microsoft.com/office/drawing/2014/main" id="{10F66F85-9617-43F5-BF77-9318F7BBAC1C}"/>
              </a:ext>
            </a:extLst>
          </p:cNvPr>
          <p:cNvGrpSpPr/>
          <p:nvPr/>
        </p:nvGrpSpPr>
        <p:grpSpPr>
          <a:xfrm>
            <a:off x="2182493" y="6259241"/>
            <a:ext cx="582522" cy="713474"/>
            <a:chOff x="2234888" y="3313108"/>
            <a:chExt cx="243550" cy="298300"/>
          </a:xfrm>
        </p:grpSpPr>
        <p:sp>
          <p:nvSpPr>
            <p:cNvPr id="292" name="Google Shape;14166;p27">
              <a:extLst>
                <a:ext uri="{FF2B5EF4-FFF2-40B4-BE49-F238E27FC236}">
                  <a16:creationId xmlns:a16="http://schemas.microsoft.com/office/drawing/2014/main" id="{DDB901E4-06E4-D36B-398F-AD92501C80F8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67;p27">
              <a:extLst>
                <a:ext uri="{FF2B5EF4-FFF2-40B4-BE49-F238E27FC236}">
                  <a16:creationId xmlns:a16="http://schemas.microsoft.com/office/drawing/2014/main" id="{E659CC50-156A-4B6B-0350-21E1F4E917F0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68;p27">
              <a:extLst>
                <a:ext uri="{FF2B5EF4-FFF2-40B4-BE49-F238E27FC236}">
                  <a16:creationId xmlns:a16="http://schemas.microsoft.com/office/drawing/2014/main" id="{F1D745DB-EDE0-67B9-7889-E8E778FFD0F5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69;p27">
              <a:extLst>
                <a:ext uri="{FF2B5EF4-FFF2-40B4-BE49-F238E27FC236}">
                  <a16:creationId xmlns:a16="http://schemas.microsoft.com/office/drawing/2014/main" id="{50724C33-CB0D-4F0A-3727-41206174945A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0;p27">
              <a:extLst>
                <a:ext uri="{FF2B5EF4-FFF2-40B4-BE49-F238E27FC236}">
                  <a16:creationId xmlns:a16="http://schemas.microsoft.com/office/drawing/2014/main" id="{18051F01-2620-F30B-DFB1-60F6DF4E4F5A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71;p27">
              <a:extLst>
                <a:ext uri="{FF2B5EF4-FFF2-40B4-BE49-F238E27FC236}">
                  <a16:creationId xmlns:a16="http://schemas.microsoft.com/office/drawing/2014/main" id="{F18B438D-54AA-A2B1-001B-562D902FCEE2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72;p27">
              <a:extLst>
                <a:ext uri="{FF2B5EF4-FFF2-40B4-BE49-F238E27FC236}">
                  <a16:creationId xmlns:a16="http://schemas.microsoft.com/office/drawing/2014/main" id="{3A5C2648-3174-6B56-C82A-700AF8AB5795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73;p27">
              <a:extLst>
                <a:ext uri="{FF2B5EF4-FFF2-40B4-BE49-F238E27FC236}">
                  <a16:creationId xmlns:a16="http://schemas.microsoft.com/office/drawing/2014/main" id="{6240D53A-AC92-17FD-DFD1-209BAB78F315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0" name="Google Shape;14174;p27">
            <a:extLst>
              <a:ext uri="{FF2B5EF4-FFF2-40B4-BE49-F238E27FC236}">
                <a16:creationId xmlns:a16="http://schemas.microsoft.com/office/drawing/2014/main" id="{C1211640-FFC2-7042-4BAC-FF1DB4C31761}"/>
              </a:ext>
            </a:extLst>
          </p:cNvPr>
          <p:cNvGrpSpPr/>
          <p:nvPr/>
        </p:nvGrpSpPr>
        <p:grpSpPr>
          <a:xfrm>
            <a:off x="2117017" y="7397019"/>
            <a:ext cx="714910" cy="712038"/>
            <a:chOff x="2207513" y="3788808"/>
            <a:chExt cx="298900" cy="297700"/>
          </a:xfrm>
        </p:grpSpPr>
        <p:sp>
          <p:nvSpPr>
            <p:cNvPr id="301" name="Google Shape;14175;p27">
              <a:extLst>
                <a:ext uri="{FF2B5EF4-FFF2-40B4-BE49-F238E27FC236}">
                  <a16:creationId xmlns:a16="http://schemas.microsoft.com/office/drawing/2014/main" id="{8533535D-54C7-FD2F-4535-BBE79A7034E0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76;p27">
              <a:extLst>
                <a:ext uri="{FF2B5EF4-FFF2-40B4-BE49-F238E27FC236}">
                  <a16:creationId xmlns:a16="http://schemas.microsoft.com/office/drawing/2014/main" id="{E927F101-F968-E761-302C-C9148D8E9865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77;p27">
              <a:extLst>
                <a:ext uri="{FF2B5EF4-FFF2-40B4-BE49-F238E27FC236}">
                  <a16:creationId xmlns:a16="http://schemas.microsoft.com/office/drawing/2014/main" id="{E8F30C85-6D2C-D888-4CB4-E28F4B73C4BE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78;p27">
              <a:extLst>
                <a:ext uri="{FF2B5EF4-FFF2-40B4-BE49-F238E27FC236}">
                  <a16:creationId xmlns:a16="http://schemas.microsoft.com/office/drawing/2014/main" id="{7C597C53-CB42-AC2A-DD54-FD7EC90ED661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79;p27">
              <a:extLst>
                <a:ext uri="{FF2B5EF4-FFF2-40B4-BE49-F238E27FC236}">
                  <a16:creationId xmlns:a16="http://schemas.microsoft.com/office/drawing/2014/main" id="{2863E1C4-7649-DC9B-A55E-B08EF2FAE84B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80;p27">
              <a:extLst>
                <a:ext uri="{FF2B5EF4-FFF2-40B4-BE49-F238E27FC236}">
                  <a16:creationId xmlns:a16="http://schemas.microsoft.com/office/drawing/2014/main" id="{181B0C99-77DF-D60A-64E6-85A61E8311F9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7" name="Google Shape;14181;p27">
            <a:extLst>
              <a:ext uri="{FF2B5EF4-FFF2-40B4-BE49-F238E27FC236}">
                <a16:creationId xmlns:a16="http://schemas.microsoft.com/office/drawing/2014/main" id="{8FBDC155-8F2D-45E2-34DD-C68FA5ED91FF}"/>
              </a:ext>
            </a:extLst>
          </p:cNvPr>
          <p:cNvGrpSpPr/>
          <p:nvPr/>
        </p:nvGrpSpPr>
        <p:grpSpPr>
          <a:xfrm>
            <a:off x="3563841" y="7399530"/>
            <a:ext cx="707794" cy="708092"/>
            <a:chOff x="2684988" y="3789858"/>
            <a:chExt cx="295925" cy="296050"/>
          </a:xfrm>
        </p:grpSpPr>
        <p:sp>
          <p:nvSpPr>
            <p:cNvPr id="308" name="Google Shape;14182;p27">
              <a:extLst>
                <a:ext uri="{FF2B5EF4-FFF2-40B4-BE49-F238E27FC236}">
                  <a16:creationId xmlns:a16="http://schemas.microsoft.com/office/drawing/2014/main" id="{C9BDE7CF-B676-193F-7E1D-306D83365AF4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3;p27">
              <a:extLst>
                <a:ext uri="{FF2B5EF4-FFF2-40B4-BE49-F238E27FC236}">
                  <a16:creationId xmlns:a16="http://schemas.microsoft.com/office/drawing/2014/main" id="{3FA54C8C-D5FA-0267-5841-547A7EBC26D1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4;p27">
              <a:extLst>
                <a:ext uri="{FF2B5EF4-FFF2-40B4-BE49-F238E27FC236}">
                  <a16:creationId xmlns:a16="http://schemas.microsoft.com/office/drawing/2014/main" id="{9E01A567-ABAB-66F8-6584-B78CB6C09536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5;p27">
              <a:extLst>
                <a:ext uri="{FF2B5EF4-FFF2-40B4-BE49-F238E27FC236}">
                  <a16:creationId xmlns:a16="http://schemas.microsoft.com/office/drawing/2014/main" id="{0F2AE235-193E-6872-5286-EAF8E5A20056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86;p27">
              <a:extLst>
                <a:ext uri="{FF2B5EF4-FFF2-40B4-BE49-F238E27FC236}">
                  <a16:creationId xmlns:a16="http://schemas.microsoft.com/office/drawing/2014/main" id="{C501EFDD-18D8-FED5-DA2E-0A905ED311B5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87;p27">
              <a:extLst>
                <a:ext uri="{FF2B5EF4-FFF2-40B4-BE49-F238E27FC236}">
                  <a16:creationId xmlns:a16="http://schemas.microsoft.com/office/drawing/2014/main" id="{5B0993CB-CF96-D55F-7E04-07E6EB7E6302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88;p27">
              <a:extLst>
                <a:ext uri="{FF2B5EF4-FFF2-40B4-BE49-F238E27FC236}">
                  <a16:creationId xmlns:a16="http://schemas.microsoft.com/office/drawing/2014/main" id="{E49FE35F-7949-266A-1FEC-3EC5EA7185F5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89;p27">
              <a:extLst>
                <a:ext uri="{FF2B5EF4-FFF2-40B4-BE49-F238E27FC236}">
                  <a16:creationId xmlns:a16="http://schemas.microsoft.com/office/drawing/2014/main" id="{740DD3C7-415A-22FB-6EF6-D783DE37E4B8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0;p27">
              <a:extLst>
                <a:ext uri="{FF2B5EF4-FFF2-40B4-BE49-F238E27FC236}">
                  <a16:creationId xmlns:a16="http://schemas.microsoft.com/office/drawing/2014/main" id="{C029E531-4334-1422-F571-F18FA249F738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91;p27">
              <a:extLst>
                <a:ext uri="{FF2B5EF4-FFF2-40B4-BE49-F238E27FC236}">
                  <a16:creationId xmlns:a16="http://schemas.microsoft.com/office/drawing/2014/main" id="{4C9CAAA8-FF80-305E-F8F4-24B6A9683C8B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92;p27">
              <a:extLst>
                <a:ext uri="{FF2B5EF4-FFF2-40B4-BE49-F238E27FC236}">
                  <a16:creationId xmlns:a16="http://schemas.microsoft.com/office/drawing/2014/main" id="{C447C76B-93DB-0887-5F54-DF2AF00207A1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93;p27">
              <a:extLst>
                <a:ext uri="{FF2B5EF4-FFF2-40B4-BE49-F238E27FC236}">
                  <a16:creationId xmlns:a16="http://schemas.microsoft.com/office/drawing/2014/main" id="{389556C6-1481-F139-41CA-27D1C55B1431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0" name="Google Shape;14194;p27">
            <a:extLst>
              <a:ext uri="{FF2B5EF4-FFF2-40B4-BE49-F238E27FC236}">
                <a16:creationId xmlns:a16="http://schemas.microsoft.com/office/drawing/2014/main" id="{BAC8EC0A-0C3D-33E5-63B1-FB0CD6793596}"/>
              </a:ext>
            </a:extLst>
          </p:cNvPr>
          <p:cNvGrpSpPr/>
          <p:nvPr/>
        </p:nvGrpSpPr>
        <p:grpSpPr>
          <a:xfrm>
            <a:off x="5088997" y="7428233"/>
            <a:ext cx="712038" cy="653798"/>
            <a:chOff x="3195213" y="3801858"/>
            <a:chExt cx="297700" cy="273350"/>
          </a:xfrm>
        </p:grpSpPr>
        <p:sp>
          <p:nvSpPr>
            <p:cNvPr id="321" name="Google Shape;14195;p27">
              <a:extLst>
                <a:ext uri="{FF2B5EF4-FFF2-40B4-BE49-F238E27FC236}">
                  <a16:creationId xmlns:a16="http://schemas.microsoft.com/office/drawing/2014/main" id="{F88896F1-B747-E8E2-1F5F-A561D83240E8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96;p27">
              <a:extLst>
                <a:ext uri="{FF2B5EF4-FFF2-40B4-BE49-F238E27FC236}">
                  <a16:creationId xmlns:a16="http://schemas.microsoft.com/office/drawing/2014/main" id="{458CFDF6-5263-7FA0-284D-4BCCD04B2A45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197;p27">
              <a:extLst>
                <a:ext uri="{FF2B5EF4-FFF2-40B4-BE49-F238E27FC236}">
                  <a16:creationId xmlns:a16="http://schemas.microsoft.com/office/drawing/2014/main" id="{EFA9EE80-FEDD-8164-610F-02CDB843627B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198;p27">
              <a:extLst>
                <a:ext uri="{FF2B5EF4-FFF2-40B4-BE49-F238E27FC236}">
                  <a16:creationId xmlns:a16="http://schemas.microsoft.com/office/drawing/2014/main" id="{A37F64AB-19C7-377D-862A-299F3A645317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199;p27">
              <a:extLst>
                <a:ext uri="{FF2B5EF4-FFF2-40B4-BE49-F238E27FC236}">
                  <a16:creationId xmlns:a16="http://schemas.microsoft.com/office/drawing/2014/main" id="{69D5BB96-6F88-4A68-EFF2-CE20EC2DE4A1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200;p27">
              <a:extLst>
                <a:ext uri="{FF2B5EF4-FFF2-40B4-BE49-F238E27FC236}">
                  <a16:creationId xmlns:a16="http://schemas.microsoft.com/office/drawing/2014/main" id="{D191AF02-82D7-DCC9-54A9-2E85A3DBA245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201;p27">
              <a:extLst>
                <a:ext uri="{FF2B5EF4-FFF2-40B4-BE49-F238E27FC236}">
                  <a16:creationId xmlns:a16="http://schemas.microsoft.com/office/drawing/2014/main" id="{6069C28A-2C6F-08E6-D18F-76E724FD5DD7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8" name="Google Shape;14202;p27">
            <a:extLst>
              <a:ext uri="{FF2B5EF4-FFF2-40B4-BE49-F238E27FC236}">
                <a16:creationId xmlns:a16="http://schemas.microsoft.com/office/drawing/2014/main" id="{2F111A56-AB49-E525-599E-BC40615B7FF3}"/>
              </a:ext>
            </a:extLst>
          </p:cNvPr>
          <p:cNvGrpSpPr/>
          <p:nvPr/>
        </p:nvGrpSpPr>
        <p:grpSpPr>
          <a:xfrm>
            <a:off x="6495999" y="7401085"/>
            <a:ext cx="712038" cy="712278"/>
            <a:chOff x="3656038" y="3790508"/>
            <a:chExt cx="297700" cy="297800"/>
          </a:xfrm>
        </p:grpSpPr>
        <p:sp>
          <p:nvSpPr>
            <p:cNvPr id="329" name="Google Shape;14203;p27">
              <a:extLst>
                <a:ext uri="{FF2B5EF4-FFF2-40B4-BE49-F238E27FC236}">
                  <a16:creationId xmlns:a16="http://schemas.microsoft.com/office/drawing/2014/main" id="{0EB22BCE-89CC-ED7A-2C30-1F6F2CABA795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04;p27">
              <a:extLst>
                <a:ext uri="{FF2B5EF4-FFF2-40B4-BE49-F238E27FC236}">
                  <a16:creationId xmlns:a16="http://schemas.microsoft.com/office/drawing/2014/main" id="{93AA0314-A79E-CFF1-122D-4BD014F09415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205;p27">
              <a:extLst>
                <a:ext uri="{FF2B5EF4-FFF2-40B4-BE49-F238E27FC236}">
                  <a16:creationId xmlns:a16="http://schemas.microsoft.com/office/drawing/2014/main" id="{C6FD8CEC-E1EA-513A-E275-EC42A0240AEB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206;p27">
              <a:extLst>
                <a:ext uri="{FF2B5EF4-FFF2-40B4-BE49-F238E27FC236}">
                  <a16:creationId xmlns:a16="http://schemas.microsoft.com/office/drawing/2014/main" id="{308B7CDA-6D65-CDBB-684C-DE5FEC8FEC7A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207;p27">
              <a:extLst>
                <a:ext uri="{FF2B5EF4-FFF2-40B4-BE49-F238E27FC236}">
                  <a16:creationId xmlns:a16="http://schemas.microsoft.com/office/drawing/2014/main" id="{E824997B-7DE0-B8E2-B343-B57579D19E4A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4" name="Google Shape;14208;p27">
            <a:extLst>
              <a:ext uri="{FF2B5EF4-FFF2-40B4-BE49-F238E27FC236}">
                <a16:creationId xmlns:a16="http://schemas.microsoft.com/office/drawing/2014/main" id="{E40EDCE5-A373-B189-BCC7-0BDF1FD97655}"/>
              </a:ext>
            </a:extLst>
          </p:cNvPr>
          <p:cNvGrpSpPr/>
          <p:nvPr/>
        </p:nvGrpSpPr>
        <p:grpSpPr>
          <a:xfrm>
            <a:off x="8062302" y="7398355"/>
            <a:ext cx="710660" cy="706358"/>
            <a:chOff x="3688251" y="4146473"/>
            <a:chExt cx="355330" cy="353179"/>
          </a:xfrm>
        </p:grpSpPr>
        <p:sp>
          <p:nvSpPr>
            <p:cNvPr id="335" name="Google Shape;14209;p27">
              <a:extLst>
                <a:ext uri="{FF2B5EF4-FFF2-40B4-BE49-F238E27FC236}">
                  <a16:creationId xmlns:a16="http://schemas.microsoft.com/office/drawing/2014/main" id="{B7CD89C0-5630-BD45-2C57-3728A81F6CAB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210;p27">
              <a:extLst>
                <a:ext uri="{FF2B5EF4-FFF2-40B4-BE49-F238E27FC236}">
                  <a16:creationId xmlns:a16="http://schemas.microsoft.com/office/drawing/2014/main" id="{D94EEF01-F15A-EDE0-EA7F-27EFB7B2CDA5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7" name="Google Shape;14211;p27">
            <a:extLst>
              <a:ext uri="{FF2B5EF4-FFF2-40B4-BE49-F238E27FC236}">
                <a16:creationId xmlns:a16="http://schemas.microsoft.com/office/drawing/2014/main" id="{536DBA04-8F13-3F41-62CF-0DBC6185A3EB}"/>
              </a:ext>
            </a:extLst>
          </p:cNvPr>
          <p:cNvGrpSpPr/>
          <p:nvPr/>
        </p:nvGrpSpPr>
        <p:grpSpPr>
          <a:xfrm>
            <a:off x="9539195" y="7398455"/>
            <a:ext cx="712038" cy="712038"/>
            <a:chOff x="4673513" y="3789408"/>
            <a:chExt cx="297700" cy="297700"/>
          </a:xfrm>
        </p:grpSpPr>
        <p:sp>
          <p:nvSpPr>
            <p:cNvPr id="338" name="Google Shape;14212;p27">
              <a:extLst>
                <a:ext uri="{FF2B5EF4-FFF2-40B4-BE49-F238E27FC236}">
                  <a16:creationId xmlns:a16="http://schemas.microsoft.com/office/drawing/2014/main" id="{2E8904AE-86C2-8AC5-5C5D-C8CF7BAF1BA5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213;p27">
              <a:extLst>
                <a:ext uri="{FF2B5EF4-FFF2-40B4-BE49-F238E27FC236}">
                  <a16:creationId xmlns:a16="http://schemas.microsoft.com/office/drawing/2014/main" id="{AC8472E8-CE43-6F05-1176-7CC2623C40FA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214;p27">
              <a:extLst>
                <a:ext uri="{FF2B5EF4-FFF2-40B4-BE49-F238E27FC236}">
                  <a16:creationId xmlns:a16="http://schemas.microsoft.com/office/drawing/2014/main" id="{A293138B-C729-4F8B-00B2-B70D07170D9A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1" name="Google Shape;14215;p27">
            <a:extLst>
              <a:ext uri="{FF2B5EF4-FFF2-40B4-BE49-F238E27FC236}">
                <a16:creationId xmlns:a16="http://schemas.microsoft.com/office/drawing/2014/main" id="{A260753A-3E7A-B499-C160-9025C03889A2}"/>
              </a:ext>
            </a:extLst>
          </p:cNvPr>
          <p:cNvGrpSpPr/>
          <p:nvPr/>
        </p:nvGrpSpPr>
        <p:grpSpPr>
          <a:xfrm>
            <a:off x="11044379" y="7398455"/>
            <a:ext cx="712038" cy="706358"/>
            <a:chOff x="5175388" y="3789408"/>
            <a:chExt cx="297700" cy="295325"/>
          </a:xfrm>
        </p:grpSpPr>
        <p:sp>
          <p:nvSpPr>
            <p:cNvPr id="342" name="Google Shape;14216;p27">
              <a:extLst>
                <a:ext uri="{FF2B5EF4-FFF2-40B4-BE49-F238E27FC236}">
                  <a16:creationId xmlns:a16="http://schemas.microsoft.com/office/drawing/2014/main" id="{20536CBC-3907-EB16-8246-40D8AB03D440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17;p27">
              <a:extLst>
                <a:ext uri="{FF2B5EF4-FFF2-40B4-BE49-F238E27FC236}">
                  <a16:creationId xmlns:a16="http://schemas.microsoft.com/office/drawing/2014/main" id="{8CB60665-C929-D083-3C57-4674544B9132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18;p27">
              <a:extLst>
                <a:ext uri="{FF2B5EF4-FFF2-40B4-BE49-F238E27FC236}">
                  <a16:creationId xmlns:a16="http://schemas.microsoft.com/office/drawing/2014/main" id="{4CDF33F6-A5C2-CB1B-2309-411715BD6461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5" name="Google Shape;14219;p27">
            <a:extLst>
              <a:ext uri="{FF2B5EF4-FFF2-40B4-BE49-F238E27FC236}">
                <a16:creationId xmlns:a16="http://schemas.microsoft.com/office/drawing/2014/main" id="{8C3DDC5C-D237-33C6-FAA3-43348432F488}"/>
              </a:ext>
            </a:extLst>
          </p:cNvPr>
          <p:cNvGrpSpPr/>
          <p:nvPr/>
        </p:nvGrpSpPr>
        <p:grpSpPr>
          <a:xfrm>
            <a:off x="12546754" y="7397018"/>
            <a:ext cx="729140" cy="711500"/>
            <a:chOff x="5676088" y="3788808"/>
            <a:chExt cx="304850" cy="297475"/>
          </a:xfrm>
        </p:grpSpPr>
        <p:sp>
          <p:nvSpPr>
            <p:cNvPr id="346" name="Google Shape;14220;p27">
              <a:extLst>
                <a:ext uri="{FF2B5EF4-FFF2-40B4-BE49-F238E27FC236}">
                  <a16:creationId xmlns:a16="http://schemas.microsoft.com/office/drawing/2014/main" id="{B78B5E6B-1A22-3CD4-A26F-4AF0A0398E2D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1;p27">
              <a:extLst>
                <a:ext uri="{FF2B5EF4-FFF2-40B4-BE49-F238E27FC236}">
                  <a16:creationId xmlns:a16="http://schemas.microsoft.com/office/drawing/2014/main" id="{72621F7A-32AF-B225-712D-82BAD3E8923E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22;p27">
              <a:extLst>
                <a:ext uri="{FF2B5EF4-FFF2-40B4-BE49-F238E27FC236}">
                  <a16:creationId xmlns:a16="http://schemas.microsoft.com/office/drawing/2014/main" id="{FB85928C-09E8-5313-A245-0A9C36AB1A05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23;p27">
              <a:extLst>
                <a:ext uri="{FF2B5EF4-FFF2-40B4-BE49-F238E27FC236}">
                  <a16:creationId xmlns:a16="http://schemas.microsoft.com/office/drawing/2014/main" id="{C96D2847-0EDD-BD27-D9F4-69799B7D1718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24;p27">
              <a:extLst>
                <a:ext uri="{FF2B5EF4-FFF2-40B4-BE49-F238E27FC236}">
                  <a16:creationId xmlns:a16="http://schemas.microsoft.com/office/drawing/2014/main" id="{417A5F7A-D4A4-FBF0-A80A-9E2FA4F1B040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25;p27">
              <a:extLst>
                <a:ext uri="{FF2B5EF4-FFF2-40B4-BE49-F238E27FC236}">
                  <a16:creationId xmlns:a16="http://schemas.microsoft.com/office/drawing/2014/main" id="{95E98273-4077-F9E1-7BC0-0607A5EDDF3A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2" name="Google Shape;14226;p27">
            <a:extLst>
              <a:ext uri="{FF2B5EF4-FFF2-40B4-BE49-F238E27FC236}">
                <a16:creationId xmlns:a16="http://schemas.microsoft.com/office/drawing/2014/main" id="{54C2FC5A-16C7-D069-C410-08CDCBFA5EF8}"/>
              </a:ext>
            </a:extLst>
          </p:cNvPr>
          <p:cNvGrpSpPr/>
          <p:nvPr/>
        </p:nvGrpSpPr>
        <p:grpSpPr>
          <a:xfrm>
            <a:off x="13995015" y="7398455"/>
            <a:ext cx="712038" cy="713474"/>
            <a:chOff x="6154163" y="3789408"/>
            <a:chExt cx="297700" cy="298300"/>
          </a:xfrm>
        </p:grpSpPr>
        <p:sp>
          <p:nvSpPr>
            <p:cNvPr id="353" name="Google Shape;14227;p27">
              <a:extLst>
                <a:ext uri="{FF2B5EF4-FFF2-40B4-BE49-F238E27FC236}">
                  <a16:creationId xmlns:a16="http://schemas.microsoft.com/office/drawing/2014/main" id="{19F8C3BE-4D99-4B17-A583-BE4C47B7CB8E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28;p27">
              <a:extLst>
                <a:ext uri="{FF2B5EF4-FFF2-40B4-BE49-F238E27FC236}">
                  <a16:creationId xmlns:a16="http://schemas.microsoft.com/office/drawing/2014/main" id="{91E185A5-2D0E-1AB8-9261-5E32B06C393F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29;p27">
              <a:extLst>
                <a:ext uri="{FF2B5EF4-FFF2-40B4-BE49-F238E27FC236}">
                  <a16:creationId xmlns:a16="http://schemas.microsoft.com/office/drawing/2014/main" id="{D30EAB1B-7723-97E5-9AE3-B2848D300703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0;p27">
              <a:extLst>
                <a:ext uri="{FF2B5EF4-FFF2-40B4-BE49-F238E27FC236}">
                  <a16:creationId xmlns:a16="http://schemas.microsoft.com/office/drawing/2014/main" id="{008EA04E-3BED-6093-BEE8-79BFF0B8A47A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1;p27">
              <a:extLst>
                <a:ext uri="{FF2B5EF4-FFF2-40B4-BE49-F238E27FC236}">
                  <a16:creationId xmlns:a16="http://schemas.microsoft.com/office/drawing/2014/main" id="{1342996C-F0F5-ACEA-5BEB-9C44361488A0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2;p27">
              <a:extLst>
                <a:ext uri="{FF2B5EF4-FFF2-40B4-BE49-F238E27FC236}">
                  <a16:creationId xmlns:a16="http://schemas.microsoft.com/office/drawing/2014/main" id="{B2C7B7E1-1E75-08AD-FF73-3B518D5A3F54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3;p27">
              <a:extLst>
                <a:ext uri="{FF2B5EF4-FFF2-40B4-BE49-F238E27FC236}">
                  <a16:creationId xmlns:a16="http://schemas.microsoft.com/office/drawing/2014/main" id="{13245116-EBC1-B70A-2417-992E6A5488F2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4;p27">
              <a:extLst>
                <a:ext uri="{FF2B5EF4-FFF2-40B4-BE49-F238E27FC236}">
                  <a16:creationId xmlns:a16="http://schemas.microsoft.com/office/drawing/2014/main" id="{95B3B94B-4939-F20E-B855-1DBBC903A07C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5;p27">
              <a:extLst>
                <a:ext uri="{FF2B5EF4-FFF2-40B4-BE49-F238E27FC236}">
                  <a16:creationId xmlns:a16="http://schemas.microsoft.com/office/drawing/2014/main" id="{6A02B38A-B500-302F-63F2-8EFED6EE61A2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36;p27">
              <a:extLst>
                <a:ext uri="{FF2B5EF4-FFF2-40B4-BE49-F238E27FC236}">
                  <a16:creationId xmlns:a16="http://schemas.microsoft.com/office/drawing/2014/main" id="{63BBDE95-A701-5F4C-6E25-ECB04D5A8793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37;p27">
              <a:extLst>
                <a:ext uri="{FF2B5EF4-FFF2-40B4-BE49-F238E27FC236}">
                  <a16:creationId xmlns:a16="http://schemas.microsoft.com/office/drawing/2014/main" id="{502AD738-7E62-3C7E-834F-4F9B45B885E1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38;p27">
              <a:extLst>
                <a:ext uri="{FF2B5EF4-FFF2-40B4-BE49-F238E27FC236}">
                  <a16:creationId xmlns:a16="http://schemas.microsoft.com/office/drawing/2014/main" id="{57F155E6-B0DC-3EE9-7022-9A5F8B66C8FE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39;p27">
              <a:extLst>
                <a:ext uri="{FF2B5EF4-FFF2-40B4-BE49-F238E27FC236}">
                  <a16:creationId xmlns:a16="http://schemas.microsoft.com/office/drawing/2014/main" id="{C1616CE1-47B3-28A4-3774-FC6844217021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40;p27">
              <a:extLst>
                <a:ext uri="{FF2B5EF4-FFF2-40B4-BE49-F238E27FC236}">
                  <a16:creationId xmlns:a16="http://schemas.microsoft.com/office/drawing/2014/main" id="{D174939B-3068-5E1D-2795-83C1A0653106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41;p27">
              <a:extLst>
                <a:ext uri="{FF2B5EF4-FFF2-40B4-BE49-F238E27FC236}">
                  <a16:creationId xmlns:a16="http://schemas.microsoft.com/office/drawing/2014/main" id="{8FADE34A-D20E-07CD-ED71-257BAABDCE09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42;p27">
              <a:extLst>
                <a:ext uri="{FF2B5EF4-FFF2-40B4-BE49-F238E27FC236}">
                  <a16:creationId xmlns:a16="http://schemas.microsoft.com/office/drawing/2014/main" id="{ED2B597E-203C-15E5-88C5-1C9CDD782F7D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9" name="Google Shape;14243;p27">
            <a:extLst>
              <a:ext uri="{FF2B5EF4-FFF2-40B4-BE49-F238E27FC236}">
                <a16:creationId xmlns:a16="http://schemas.microsoft.com/office/drawing/2014/main" id="{8576E953-043D-5B9D-C800-F129BEF18436}"/>
              </a:ext>
            </a:extLst>
          </p:cNvPr>
          <p:cNvGrpSpPr/>
          <p:nvPr/>
        </p:nvGrpSpPr>
        <p:grpSpPr>
          <a:xfrm>
            <a:off x="15481721" y="7403777"/>
            <a:ext cx="712098" cy="706718"/>
            <a:chOff x="6648313" y="3791633"/>
            <a:chExt cx="297725" cy="295475"/>
          </a:xfrm>
        </p:grpSpPr>
        <p:sp>
          <p:nvSpPr>
            <p:cNvPr id="370" name="Google Shape;14244;p27">
              <a:extLst>
                <a:ext uri="{FF2B5EF4-FFF2-40B4-BE49-F238E27FC236}">
                  <a16:creationId xmlns:a16="http://schemas.microsoft.com/office/drawing/2014/main" id="{7B073222-8FC3-91F4-88AF-A02C47A96484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45;p27">
              <a:extLst>
                <a:ext uri="{FF2B5EF4-FFF2-40B4-BE49-F238E27FC236}">
                  <a16:creationId xmlns:a16="http://schemas.microsoft.com/office/drawing/2014/main" id="{7C00A566-BE74-6FD3-9D1B-A394803235CD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46;p27">
              <a:extLst>
                <a:ext uri="{FF2B5EF4-FFF2-40B4-BE49-F238E27FC236}">
                  <a16:creationId xmlns:a16="http://schemas.microsoft.com/office/drawing/2014/main" id="{5BE78E94-E262-8B8D-9B64-5EA1256187CF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47;p27">
              <a:extLst>
                <a:ext uri="{FF2B5EF4-FFF2-40B4-BE49-F238E27FC236}">
                  <a16:creationId xmlns:a16="http://schemas.microsoft.com/office/drawing/2014/main" id="{9610E1C2-1352-4BAF-8A7C-4BFE7E1A5F38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48;p27">
              <a:extLst>
                <a:ext uri="{FF2B5EF4-FFF2-40B4-BE49-F238E27FC236}">
                  <a16:creationId xmlns:a16="http://schemas.microsoft.com/office/drawing/2014/main" id="{F5B88661-8E34-4001-C16F-D546E33A4F9D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5" name="Google Shape;14249;p27">
            <a:extLst>
              <a:ext uri="{FF2B5EF4-FFF2-40B4-BE49-F238E27FC236}">
                <a16:creationId xmlns:a16="http://schemas.microsoft.com/office/drawing/2014/main" id="{26AE0BA4-41C0-1AF2-4721-27C85A7244CF}"/>
              </a:ext>
            </a:extLst>
          </p:cNvPr>
          <p:cNvGrpSpPr/>
          <p:nvPr/>
        </p:nvGrpSpPr>
        <p:grpSpPr>
          <a:xfrm>
            <a:off x="8046746" y="2954190"/>
            <a:ext cx="716344" cy="710664"/>
            <a:chOff x="4176963" y="1931283"/>
            <a:chExt cx="299500" cy="297125"/>
          </a:xfrm>
        </p:grpSpPr>
        <p:sp>
          <p:nvSpPr>
            <p:cNvPr id="376" name="Google Shape;14250;p27">
              <a:extLst>
                <a:ext uri="{FF2B5EF4-FFF2-40B4-BE49-F238E27FC236}">
                  <a16:creationId xmlns:a16="http://schemas.microsoft.com/office/drawing/2014/main" id="{CF57491E-4F0A-F201-A3CC-7AE12CFD4632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51;p27">
              <a:extLst>
                <a:ext uri="{FF2B5EF4-FFF2-40B4-BE49-F238E27FC236}">
                  <a16:creationId xmlns:a16="http://schemas.microsoft.com/office/drawing/2014/main" id="{982B91F9-EBF7-CC0B-FC34-68383C0B5DBA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52;p27">
              <a:extLst>
                <a:ext uri="{FF2B5EF4-FFF2-40B4-BE49-F238E27FC236}">
                  <a16:creationId xmlns:a16="http://schemas.microsoft.com/office/drawing/2014/main" id="{0414FA37-08F2-1E85-264D-A985A92AAF8C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53;p27">
              <a:extLst>
                <a:ext uri="{FF2B5EF4-FFF2-40B4-BE49-F238E27FC236}">
                  <a16:creationId xmlns:a16="http://schemas.microsoft.com/office/drawing/2014/main" id="{0B0DCBED-9802-5700-29AF-EBFFE82AE035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0" name="Google Shape;14254;p27">
              <a:extLst>
                <a:ext uri="{FF2B5EF4-FFF2-40B4-BE49-F238E27FC236}">
                  <a16:creationId xmlns:a16="http://schemas.microsoft.com/office/drawing/2014/main" id="{B2C08063-8DA7-AE84-3F4F-605E5D2B3051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1" name="Google Shape;14255;p27">
              <a:extLst>
                <a:ext uri="{FF2B5EF4-FFF2-40B4-BE49-F238E27FC236}">
                  <a16:creationId xmlns:a16="http://schemas.microsoft.com/office/drawing/2014/main" id="{6D8B13B7-70C8-27B5-CBC5-A470B829663E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82" name="Google Shape;14256;p27">
            <a:extLst>
              <a:ext uri="{FF2B5EF4-FFF2-40B4-BE49-F238E27FC236}">
                <a16:creationId xmlns:a16="http://schemas.microsoft.com/office/drawing/2014/main" id="{E29459DE-51E3-1A50-A0F1-DF912C71CA5F}"/>
              </a:ext>
            </a:extLst>
          </p:cNvPr>
          <p:cNvSpPr txBox="1"/>
          <p:nvPr/>
        </p:nvSpPr>
        <p:spPr>
          <a:xfrm>
            <a:off x="2096700" y="1735858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3" name="Google Shape;14257;p27">
            <a:extLst>
              <a:ext uri="{FF2B5EF4-FFF2-40B4-BE49-F238E27FC236}">
                <a16:creationId xmlns:a16="http://schemas.microsoft.com/office/drawing/2014/main" id="{5EC874CF-F807-0A79-B818-ADFC5FE259B0}"/>
              </a:ext>
            </a:extLst>
          </p:cNvPr>
          <p:cNvSpPr txBox="1">
            <a:spLocks/>
          </p:cNvSpPr>
          <p:nvPr/>
        </p:nvSpPr>
        <p:spPr>
          <a:xfrm>
            <a:off x="2096700" y="66258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نمادهای برتر</a:t>
            </a:r>
          </a:p>
        </p:txBody>
      </p:sp>
    </p:spTree>
    <p:extLst>
      <p:ext uri="{BB962C8B-B14F-4D97-AF65-F5344CB8AC3E}">
        <p14:creationId xmlns:p14="http://schemas.microsoft.com/office/powerpoint/2010/main" val="25836008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31200" y="5677560"/>
            <a:ext cx="6129540" cy="1246860"/>
            <a:chOff x="0" y="0"/>
            <a:chExt cx="8172720" cy="16624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72704" cy="1662430"/>
            </a:xfrm>
            <a:custGeom>
              <a:avLst/>
              <a:gdLst/>
              <a:ahLst/>
              <a:cxnLst/>
              <a:rect l="l" t="t" r="r" b="b"/>
              <a:pathLst>
                <a:path w="8172704" h="1662430">
                  <a:moveTo>
                    <a:pt x="0" y="0"/>
                  </a:moveTo>
                  <a:lnTo>
                    <a:pt x="8172704" y="0"/>
                  </a:lnTo>
                  <a:lnTo>
                    <a:pt x="8172704" y="1662430"/>
                  </a:lnTo>
                  <a:lnTo>
                    <a:pt x="0" y="166243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8172720" cy="169105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r" rtl="1">
                <a:lnSpc>
                  <a:spcPts val="8640"/>
                </a:lnSpc>
              </a:pPr>
              <a:r>
                <a:rPr lang="fa-IR" sz="7200" spc="-1" dirty="0">
                  <a:solidFill>
                    <a:srgbClr val="527C57"/>
                  </a:solidFill>
                  <a:latin typeface="Arimo Bold"/>
                  <a:cs typeface="B Nazanin" panose="00000400000000000000" pitchFamily="2" charset="-78"/>
                </a:rPr>
                <a:t>قسمت </a:t>
              </a:r>
              <a:r>
                <a:rPr lang="en-US" sz="7200" spc="-1" dirty="0">
                  <a:solidFill>
                    <a:srgbClr val="527C57"/>
                  </a:solidFill>
                  <a:latin typeface="Arimo Bold"/>
                  <a:cs typeface="B Nazanin" panose="00000400000000000000" pitchFamily="2" charset="-78"/>
                </a:rPr>
                <a:t>O1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263060" y="6924420"/>
            <a:ext cx="6405480" cy="1600020"/>
            <a:chOff x="0" y="0"/>
            <a:chExt cx="8540640" cy="213336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540623" cy="2133346"/>
            </a:xfrm>
            <a:custGeom>
              <a:avLst/>
              <a:gdLst/>
              <a:ahLst/>
              <a:cxnLst/>
              <a:rect l="l" t="t" r="r" b="b"/>
              <a:pathLst>
                <a:path w="8540623" h="2133346">
                  <a:moveTo>
                    <a:pt x="0" y="0"/>
                  </a:moveTo>
                  <a:lnTo>
                    <a:pt x="8540623" y="0"/>
                  </a:lnTo>
                  <a:lnTo>
                    <a:pt x="8540623" y="2133346"/>
                  </a:lnTo>
                  <a:lnTo>
                    <a:pt x="0" y="213334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540640" cy="215241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r" rtl="1">
                <a:lnSpc>
                  <a:spcPts val="5759"/>
                </a:lnSpc>
              </a:pPr>
              <a:r>
                <a:rPr lang="fa-IR" sz="4800" spc="-1" dirty="0">
                  <a:solidFill>
                    <a:srgbClr val="404040"/>
                  </a:solidFill>
                  <a:latin typeface="Arimo Bold"/>
                  <a:cs typeface="B Nazanin" panose="00000400000000000000" pitchFamily="2" charset="-78"/>
                </a:rPr>
                <a:t>لطفا عنوان متن را اضافه کنید</a:t>
              </a:r>
              <a:endParaRPr lang="en-US" sz="4800" spc="-1" dirty="0">
                <a:solidFill>
                  <a:srgbClr val="404040"/>
                </a:solidFill>
                <a:latin typeface="Arimo Bold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63060" y="7799760"/>
            <a:ext cx="6097680" cy="1637280"/>
            <a:chOff x="0" y="0"/>
            <a:chExt cx="8130240" cy="2183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30286" cy="2183003"/>
            </a:xfrm>
            <a:custGeom>
              <a:avLst/>
              <a:gdLst/>
              <a:ahLst/>
              <a:cxnLst/>
              <a:rect l="l" t="t" r="r" b="b"/>
              <a:pathLst>
                <a:path w="8130286" h="2183003">
                  <a:moveTo>
                    <a:pt x="0" y="0"/>
                  </a:moveTo>
                  <a:lnTo>
                    <a:pt x="8130286" y="0"/>
                  </a:lnTo>
                  <a:lnTo>
                    <a:pt x="8130286" y="2183003"/>
                  </a:lnTo>
                  <a:lnTo>
                    <a:pt x="0" y="218300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104775"/>
              <a:ext cx="8130240" cy="228781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r" rtl="1">
                <a:lnSpc>
                  <a:spcPts val="3001"/>
                </a:lnSpc>
              </a:pPr>
              <a:r>
                <a:rPr lang="fa-IR" sz="1800" spc="-1" dirty="0">
                  <a:solidFill>
                    <a:srgbClr val="262626"/>
                  </a:solidFill>
                  <a:latin typeface="Arimo"/>
                  <a:cs typeface="B Nazanin" panose="00000400000000000000" pitchFamily="2" charset="-78"/>
                </a:rPr>
                <a:t>لطفاً محتوای خاصی را در اینجا اضافه کنید، متن باید تا حد امکان مختصر باشد، توضیحات ساده، نه زیاد دست و پاگیر، توجه کنید</a:t>
              </a:r>
              <a:endParaRPr lang="en-US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endParaRPr>
            </a:p>
          </p:txBody>
        </p:sp>
      </p:grpSp>
      <p:sp>
        <p:nvSpPr>
          <p:cNvPr id="11" name="Freeform 11"/>
          <p:cNvSpPr/>
          <p:nvPr/>
        </p:nvSpPr>
        <p:spPr>
          <a:xfrm flipH="1">
            <a:off x="9008280" y="9720"/>
            <a:ext cx="9279900" cy="10277280"/>
          </a:xfrm>
          <a:custGeom>
            <a:avLst/>
            <a:gdLst/>
            <a:ahLst/>
            <a:cxnLst/>
            <a:rect l="l" t="t" r="r" b="b"/>
            <a:pathLst>
              <a:path w="9279900" h="10277280">
                <a:moveTo>
                  <a:pt x="9279900" y="0"/>
                </a:moveTo>
                <a:lnTo>
                  <a:pt x="0" y="0"/>
                </a:lnTo>
                <a:lnTo>
                  <a:pt x="0" y="10277280"/>
                </a:lnTo>
                <a:lnTo>
                  <a:pt x="9279900" y="10277280"/>
                </a:lnTo>
                <a:lnTo>
                  <a:pt x="9279900" y="0"/>
                </a:lnTo>
                <a:close/>
              </a:path>
            </a:pathLst>
          </a:custGeom>
          <a:blipFill>
            <a:blip r:embed="rId3"/>
            <a:stretch>
              <a:fillRect l="-52" r="-52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04880" y="1399140"/>
            <a:ext cx="3798360" cy="3975480"/>
          </a:xfrm>
          <a:custGeom>
            <a:avLst/>
            <a:gdLst/>
            <a:ahLst/>
            <a:cxnLst/>
            <a:rect l="l" t="t" r="r" b="b"/>
            <a:pathLst>
              <a:path w="3798360" h="3975480">
                <a:moveTo>
                  <a:pt x="0" y="0"/>
                </a:moveTo>
                <a:lnTo>
                  <a:pt x="3798360" y="0"/>
                </a:lnTo>
                <a:lnTo>
                  <a:pt x="3798360" y="3975480"/>
                </a:lnTo>
                <a:lnTo>
                  <a:pt x="0" y="39754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-14580" y="10000800"/>
            <a:ext cx="7834860" cy="291600"/>
          </a:xfrm>
          <a:custGeom>
            <a:avLst/>
            <a:gdLst/>
            <a:ahLst/>
            <a:cxnLst/>
            <a:rect l="l" t="t" r="r" b="b"/>
            <a:pathLst>
              <a:path w="7834860" h="291600">
                <a:moveTo>
                  <a:pt x="0" y="0"/>
                </a:moveTo>
                <a:lnTo>
                  <a:pt x="7834860" y="0"/>
                </a:lnTo>
                <a:lnTo>
                  <a:pt x="783486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3292640" y="10262160"/>
            <a:ext cx="39420" cy="45900"/>
          </a:xfrm>
          <a:custGeom>
            <a:avLst/>
            <a:gdLst/>
            <a:ahLst/>
            <a:cxnLst/>
            <a:rect l="l" t="t" r="r" b="b"/>
            <a:pathLst>
              <a:path w="39420" h="45900">
                <a:moveTo>
                  <a:pt x="0" y="0"/>
                </a:moveTo>
                <a:lnTo>
                  <a:pt x="39420" y="0"/>
                </a:lnTo>
                <a:lnTo>
                  <a:pt x="39420" y="45900"/>
                </a:lnTo>
                <a:lnTo>
                  <a:pt x="0" y="459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-14580" y="8297640"/>
            <a:ext cx="4020840" cy="2010420"/>
          </a:xfrm>
          <a:custGeom>
            <a:avLst/>
            <a:gdLst/>
            <a:ahLst/>
            <a:cxnLst/>
            <a:rect l="l" t="t" r="r" b="b"/>
            <a:pathLst>
              <a:path w="4020840" h="2010420">
                <a:moveTo>
                  <a:pt x="0" y="0"/>
                </a:moveTo>
                <a:lnTo>
                  <a:pt x="4020840" y="0"/>
                </a:lnTo>
                <a:lnTo>
                  <a:pt x="4020840" y="2010420"/>
                </a:lnTo>
                <a:lnTo>
                  <a:pt x="0" y="201042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8645400"/>
            <a:ext cx="9583920" cy="1641600"/>
          </a:xfrm>
          <a:custGeom>
            <a:avLst/>
            <a:gdLst/>
            <a:ahLst/>
            <a:cxnLst/>
            <a:rect l="l" t="t" r="r" b="b"/>
            <a:pathLst>
              <a:path w="9583920" h="1641600">
                <a:moveTo>
                  <a:pt x="0" y="0"/>
                </a:moveTo>
                <a:lnTo>
                  <a:pt x="9583920" y="0"/>
                </a:lnTo>
                <a:lnTo>
                  <a:pt x="9583920" y="1641600"/>
                </a:lnTo>
                <a:lnTo>
                  <a:pt x="0" y="1641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66800" y="703935"/>
            <a:ext cx="1375574" cy="914480"/>
            <a:chOff x="-330800" y="-38460"/>
            <a:chExt cx="1834099" cy="121930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503299" cy="1180846"/>
            </a:xfrm>
            <a:custGeom>
              <a:avLst/>
              <a:gdLst/>
              <a:ahLst/>
              <a:cxnLst/>
              <a:rect l="l" t="t" r="r" b="b"/>
              <a:pathLst>
                <a:path w="1503299" h="1180846">
                  <a:moveTo>
                    <a:pt x="0" y="0"/>
                  </a:moveTo>
                  <a:lnTo>
                    <a:pt x="912876" y="0"/>
                  </a:lnTo>
                  <a:lnTo>
                    <a:pt x="1503299" y="590423"/>
                  </a:lnTo>
                  <a:lnTo>
                    <a:pt x="912876" y="1180846"/>
                  </a:lnTo>
                  <a:lnTo>
                    <a:pt x="0" y="1180846"/>
                  </a:lnTo>
                  <a:close/>
                </a:path>
              </a:pathLst>
            </a:custGeom>
            <a:solidFill>
              <a:srgbClr val="71A675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-330800" y="-38460"/>
              <a:ext cx="1503360" cy="1209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4320"/>
                </a:lnSpc>
              </a:pPr>
              <a:r>
                <a:rPr lang="en-US" sz="3600" spc="-1" dirty="0">
                  <a:solidFill>
                    <a:srgbClr val="FFFFFF"/>
                  </a:solidFill>
                  <a:latin typeface="Arimo Bold"/>
                  <a:cs typeface="B Nazanin" panose="00000400000000000000" pitchFamily="2" charset="-78"/>
                </a:rPr>
                <a:t>01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539260" y="567495"/>
            <a:ext cx="4405500" cy="166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262626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کنیدبرای افزودن عنوان خود اینجا را کلیک کنید</a:t>
            </a:r>
            <a:endParaRPr lang="en-US" sz="24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96360" y="5641755"/>
            <a:ext cx="5305680" cy="8460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82"/>
              </a:lnSpc>
            </a:pPr>
            <a:r>
              <a:rPr lang="fa-IR" sz="3990" spc="-1" dirty="0">
                <a:solidFill>
                  <a:srgbClr val="527C57"/>
                </a:solidFill>
                <a:latin typeface="Arimo Bold"/>
                <a:cs typeface="B Nazanin" panose="00000400000000000000" pitchFamily="2" charset="-78"/>
              </a:rPr>
              <a:t>لطفا عنوان متن را اضافه کنید</a:t>
            </a:r>
            <a:endParaRPr lang="en-US" sz="3990" spc="-1" dirty="0">
              <a:solidFill>
                <a:srgbClr val="527C57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391040" y="6672690"/>
            <a:ext cx="7262280" cy="2871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750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خیلی دست و پا گیر، توجه کنید</a:t>
            </a:r>
          </a:p>
          <a:p>
            <a:pPr algn="r" rtl="1">
              <a:lnSpc>
                <a:spcPts val="3750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 لطفاً محتوای خاصی را در اینجا اضافه کنید، متن باید تا حد امکان مختصر باشد، توضیحات ساده، نه خیلی دست و پا گیر، توجه کنید</a:t>
            </a:r>
          </a:p>
          <a:p>
            <a:pPr algn="r" rtl="1">
              <a:lnSpc>
                <a:spcPts val="3750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 لطفاً محتوای خاصی را اضافه کنید در اینجا، متن باید تا حد امکان مختصر باشد، توضیحات ساده، نه زیاد دست و پا گیر باشد،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828900" y="2789640"/>
            <a:ext cx="7635060" cy="6999480"/>
          </a:xfrm>
          <a:custGeom>
            <a:avLst/>
            <a:gdLst/>
            <a:ahLst/>
            <a:cxnLst/>
            <a:rect l="l" t="t" r="r" b="b"/>
            <a:pathLst>
              <a:path w="7635060" h="6999480">
                <a:moveTo>
                  <a:pt x="0" y="0"/>
                </a:moveTo>
                <a:lnTo>
                  <a:pt x="7635060" y="0"/>
                </a:lnTo>
                <a:lnTo>
                  <a:pt x="7635060" y="6999480"/>
                </a:lnTo>
                <a:lnTo>
                  <a:pt x="0" y="69994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46" b="-46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0515420" y="1953180"/>
            <a:ext cx="3976560" cy="3976020"/>
          </a:xfrm>
          <a:custGeom>
            <a:avLst/>
            <a:gdLst/>
            <a:ahLst/>
            <a:cxnLst/>
            <a:rect l="l" t="t" r="r" b="b"/>
            <a:pathLst>
              <a:path w="3976560" h="3976020">
                <a:moveTo>
                  <a:pt x="0" y="0"/>
                </a:moveTo>
                <a:lnTo>
                  <a:pt x="3976560" y="0"/>
                </a:lnTo>
                <a:lnTo>
                  <a:pt x="3976560" y="3976020"/>
                </a:lnTo>
                <a:lnTo>
                  <a:pt x="0" y="39760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1598300" y="4883625"/>
            <a:ext cx="1811340" cy="782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en-US" sz="54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O1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39260" y="567495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897200" y="6135345"/>
            <a:ext cx="349452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عنوان اضافه کن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989540" y="6799440"/>
            <a:ext cx="347670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396560" y="7185645"/>
            <a:ext cx="349452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عنوان اضافه کن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396560" y="7847580"/>
            <a:ext cx="348210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650760" y="5858325"/>
            <a:ext cx="349452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-1" dirty="0">
                <a:solidFill>
                  <a:srgbClr val="404040"/>
                </a:solidFill>
                <a:latin typeface="Arimo"/>
                <a:cs typeface="B Nazanin" panose="00000400000000000000" pitchFamily="2" charset="-78"/>
              </a:rPr>
              <a:t>عنوان اضافه کن</a:t>
            </a:r>
            <a:endParaRPr lang="en-US" sz="3600" spc="-1" dirty="0">
              <a:solidFill>
                <a:srgbClr val="40404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743100" y="6522420"/>
            <a:ext cx="349452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220280" y="7168500"/>
            <a:ext cx="5067360" cy="3118500"/>
          </a:xfrm>
          <a:custGeom>
            <a:avLst/>
            <a:gdLst/>
            <a:ahLst/>
            <a:cxnLst/>
            <a:rect l="l" t="t" r="r" b="b"/>
            <a:pathLst>
              <a:path w="5067360" h="3118500">
                <a:moveTo>
                  <a:pt x="0" y="0"/>
                </a:moveTo>
                <a:lnTo>
                  <a:pt x="5067360" y="0"/>
                </a:lnTo>
                <a:lnTo>
                  <a:pt x="5067360" y="3118500"/>
                </a:lnTo>
                <a:lnTo>
                  <a:pt x="0" y="31185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07" r="-107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5226660" y="9865260"/>
            <a:ext cx="7834860" cy="415800"/>
          </a:xfrm>
          <a:custGeom>
            <a:avLst/>
            <a:gdLst/>
            <a:ahLst/>
            <a:cxnLst/>
            <a:rect l="l" t="t" r="r" b="b"/>
            <a:pathLst>
              <a:path w="7834860" h="415800">
                <a:moveTo>
                  <a:pt x="0" y="0"/>
                </a:moveTo>
                <a:lnTo>
                  <a:pt x="7834860" y="0"/>
                </a:lnTo>
                <a:lnTo>
                  <a:pt x="7834860" y="415800"/>
                </a:lnTo>
                <a:lnTo>
                  <a:pt x="0" y="415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72640" y="751680"/>
            <a:ext cx="1156140" cy="1492560"/>
          </a:xfrm>
          <a:custGeom>
            <a:avLst/>
            <a:gdLst/>
            <a:ahLst/>
            <a:cxnLst/>
            <a:rect l="l" t="t" r="r" b="b"/>
            <a:pathLst>
              <a:path w="1156140" h="1492560">
                <a:moveTo>
                  <a:pt x="0" y="0"/>
                </a:moveTo>
                <a:lnTo>
                  <a:pt x="1156140" y="0"/>
                </a:lnTo>
                <a:lnTo>
                  <a:pt x="1156140" y="1492560"/>
                </a:lnTo>
                <a:lnTo>
                  <a:pt x="0" y="14925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088820" y="1395705"/>
            <a:ext cx="724320" cy="605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184"/>
              </a:lnSpc>
            </a:pPr>
            <a:r>
              <a:rPr lang="en-US" sz="36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4" name="AutoShape 14"/>
          <p:cNvSpPr/>
          <p:nvPr/>
        </p:nvSpPr>
        <p:spPr>
          <a:xfrm rot="26128">
            <a:off x="968650" y="2394285"/>
            <a:ext cx="7602340" cy="0"/>
          </a:xfrm>
          <a:prstGeom prst="line">
            <a:avLst/>
          </a:prstGeom>
          <a:ln w="2857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5" name="Freeform 15"/>
          <p:cNvSpPr/>
          <p:nvPr/>
        </p:nvSpPr>
        <p:spPr>
          <a:xfrm>
            <a:off x="7840260" y="4122360"/>
            <a:ext cx="2530440" cy="2563380"/>
          </a:xfrm>
          <a:custGeom>
            <a:avLst/>
            <a:gdLst/>
            <a:ahLst/>
            <a:cxnLst/>
            <a:rect l="l" t="t" r="r" b="b"/>
            <a:pathLst>
              <a:path w="2530440" h="2563380">
                <a:moveTo>
                  <a:pt x="0" y="0"/>
                </a:moveTo>
                <a:lnTo>
                  <a:pt x="2530440" y="0"/>
                </a:lnTo>
                <a:lnTo>
                  <a:pt x="2530440" y="2563380"/>
                </a:lnTo>
                <a:lnTo>
                  <a:pt x="0" y="25633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3132800" y="2840400"/>
            <a:ext cx="2530440" cy="2563380"/>
          </a:xfrm>
          <a:custGeom>
            <a:avLst/>
            <a:gdLst/>
            <a:ahLst/>
            <a:cxnLst/>
            <a:rect l="l" t="t" r="r" b="b"/>
            <a:pathLst>
              <a:path w="2530440" h="2563380">
                <a:moveTo>
                  <a:pt x="0" y="0"/>
                </a:moveTo>
                <a:lnTo>
                  <a:pt x="2530440" y="0"/>
                </a:lnTo>
                <a:lnTo>
                  <a:pt x="2530440" y="2563380"/>
                </a:lnTo>
                <a:lnTo>
                  <a:pt x="0" y="25633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2352780" y="2848500"/>
            <a:ext cx="2530440" cy="2563380"/>
          </a:xfrm>
          <a:custGeom>
            <a:avLst/>
            <a:gdLst/>
            <a:ahLst/>
            <a:cxnLst/>
            <a:rect l="l" t="t" r="r" b="b"/>
            <a:pathLst>
              <a:path w="2530440" h="2563380">
                <a:moveTo>
                  <a:pt x="0" y="0"/>
                </a:moveTo>
                <a:lnTo>
                  <a:pt x="2530440" y="0"/>
                </a:lnTo>
                <a:lnTo>
                  <a:pt x="2530440" y="2563380"/>
                </a:lnTo>
                <a:lnTo>
                  <a:pt x="0" y="25633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3700" y="5389200"/>
            <a:ext cx="2708640" cy="4897800"/>
          </a:xfrm>
          <a:custGeom>
            <a:avLst/>
            <a:gdLst/>
            <a:ahLst/>
            <a:cxnLst/>
            <a:rect l="l" t="t" r="r" b="b"/>
            <a:pathLst>
              <a:path w="2708640" h="4897800">
                <a:moveTo>
                  <a:pt x="0" y="0"/>
                </a:moveTo>
                <a:lnTo>
                  <a:pt x="2708640" y="0"/>
                </a:lnTo>
                <a:lnTo>
                  <a:pt x="2708640" y="4897800"/>
                </a:lnTo>
                <a:lnTo>
                  <a:pt x="0" y="48978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1" r="-81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743360" y="5431860"/>
            <a:ext cx="2708640" cy="4897800"/>
          </a:xfrm>
          <a:custGeom>
            <a:avLst/>
            <a:gdLst/>
            <a:ahLst/>
            <a:cxnLst/>
            <a:rect l="l" t="t" r="r" b="b"/>
            <a:pathLst>
              <a:path w="2708640" h="4897800">
                <a:moveTo>
                  <a:pt x="0" y="0"/>
                </a:moveTo>
                <a:lnTo>
                  <a:pt x="2708640" y="0"/>
                </a:lnTo>
                <a:lnTo>
                  <a:pt x="2708640" y="4897800"/>
                </a:lnTo>
                <a:lnTo>
                  <a:pt x="0" y="48978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1" r="-81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817908" y="91959"/>
            <a:ext cx="4811491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 </a:t>
            </a:r>
          </a:p>
        </p:txBody>
      </p:sp>
      <p:sp>
        <p:nvSpPr>
          <p:cNvPr id="5" name="AutoShape 5"/>
          <p:cNvSpPr/>
          <p:nvPr/>
        </p:nvSpPr>
        <p:spPr>
          <a:xfrm rot="5399487">
            <a:off x="7491690" y="4132620"/>
            <a:ext cx="3619080" cy="0"/>
          </a:xfrm>
          <a:prstGeom prst="line">
            <a:avLst/>
          </a:prstGeom>
          <a:ln w="9525" cap="rnd">
            <a:solidFill>
              <a:srgbClr val="00666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Freeform 6"/>
          <p:cNvSpPr/>
          <p:nvPr/>
        </p:nvSpPr>
        <p:spPr>
          <a:xfrm>
            <a:off x="10252980" y="5032800"/>
            <a:ext cx="675000" cy="908820"/>
          </a:xfrm>
          <a:custGeom>
            <a:avLst/>
            <a:gdLst/>
            <a:ahLst/>
            <a:cxnLst/>
            <a:rect l="l" t="t" r="r" b="b"/>
            <a:pathLst>
              <a:path w="675000" h="908820">
                <a:moveTo>
                  <a:pt x="0" y="0"/>
                </a:moveTo>
                <a:lnTo>
                  <a:pt x="675000" y="0"/>
                </a:lnTo>
                <a:lnTo>
                  <a:pt x="675000" y="908820"/>
                </a:lnTo>
                <a:lnTo>
                  <a:pt x="0" y="9088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252980" y="3440340"/>
            <a:ext cx="675000" cy="1505520"/>
          </a:xfrm>
          <a:custGeom>
            <a:avLst/>
            <a:gdLst/>
            <a:ahLst/>
            <a:cxnLst/>
            <a:rect l="l" t="t" r="r" b="b"/>
            <a:pathLst>
              <a:path w="675000" h="1505520">
                <a:moveTo>
                  <a:pt x="0" y="0"/>
                </a:moveTo>
                <a:lnTo>
                  <a:pt x="675000" y="0"/>
                </a:lnTo>
                <a:lnTo>
                  <a:pt x="675000" y="1505520"/>
                </a:lnTo>
                <a:lnTo>
                  <a:pt x="0" y="15055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252980" y="2772900"/>
            <a:ext cx="675000" cy="580500"/>
          </a:xfrm>
          <a:custGeom>
            <a:avLst/>
            <a:gdLst/>
            <a:ahLst/>
            <a:cxnLst/>
            <a:rect l="l" t="t" r="r" b="b"/>
            <a:pathLst>
              <a:path w="675000" h="580500">
                <a:moveTo>
                  <a:pt x="0" y="0"/>
                </a:moveTo>
                <a:lnTo>
                  <a:pt x="675000" y="0"/>
                </a:lnTo>
                <a:lnTo>
                  <a:pt x="675000" y="580500"/>
                </a:lnTo>
                <a:lnTo>
                  <a:pt x="0" y="5805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0255860" y="6105255"/>
            <a:ext cx="644400" cy="300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66"/>
              </a:lnSpc>
            </a:pPr>
            <a:r>
              <a:rPr lang="en-US" sz="2055" spc="-1">
                <a:solidFill>
                  <a:srgbClr val="7F7F7F"/>
                </a:solidFill>
                <a:latin typeface="Arimo"/>
                <a:cs typeface="B Nazanin" panose="00000400000000000000" pitchFamily="2" charset="-78"/>
              </a:rPr>
              <a:t>1 </a:t>
            </a:r>
          </a:p>
        </p:txBody>
      </p:sp>
      <p:sp>
        <p:nvSpPr>
          <p:cNvPr id="10" name="Freeform 10"/>
          <p:cNvSpPr/>
          <p:nvPr/>
        </p:nvSpPr>
        <p:spPr>
          <a:xfrm>
            <a:off x="11435580" y="2343060"/>
            <a:ext cx="675000" cy="3598560"/>
          </a:xfrm>
          <a:custGeom>
            <a:avLst/>
            <a:gdLst/>
            <a:ahLst/>
            <a:cxnLst/>
            <a:rect l="l" t="t" r="r" b="b"/>
            <a:pathLst>
              <a:path w="675000" h="3598560">
                <a:moveTo>
                  <a:pt x="0" y="0"/>
                </a:moveTo>
                <a:lnTo>
                  <a:pt x="675000" y="0"/>
                </a:lnTo>
                <a:lnTo>
                  <a:pt x="675000" y="3598560"/>
                </a:lnTo>
                <a:lnTo>
                  <a:pt x="0" y="35985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1450880" y="6105795"/>
            <a:ext cx="644400" cy="300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66"/>
              </a:lnSpc>
            </a:pPr>
            <a:r>
              <a:rPr lang="en-US" sz="2055" spc="-1">
                <a:solidFill>
                  <a:srgbClr val="7F7F7F"/>
                </a:solidFill>
                <a:latin typeface="Arimo"/>
                <a:cs typeface="B Nazanin" panose="00000400000000000000" pitchFamily="2" charset="-78"/>
              </a:rPr>
              <a:t>2 </a:t>
            </a:r>
          </a:p>
        </p:txBody>
      </p:sp>
      <p:sp>
        <p:nvSpPr>
          <p:cNvPr id="12" name="Freeform 12"/>
          <p:cNvSpPr/>
          <p:nvPr/>
        </p:nvSpPr>
        <p:spPr>
          <a:xfrm>
            <a:off x="12618720" y="2879820"/>
            <a:ext cx="675000" cy="3061800"/>
          </a:xfrm>
          <a:custGeom>
            <a:avLst/>
            <a:gdLst/>
            <a:ahLst/>
            <a:cxnLst/>
            <a:rect l="l" t="t" r="r" b="b"/>
            <a:pathLst>
              <a:path w="675000" h="3061800">
                <a:moveTo>
                  <a:pt x="0" y="0"/>
                </a:moveTo>
                <a:lnTo>
                  <a:pt x="675000" y="0"/>
                </a:lnTo>
                <a:lnTo>
                  <a:pt x="675000" y="3061800"/>
                </a:lnTo>
                <a:lnTo>
                  <a:pt x="0" y="30618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2646440" y="6105795"/>
            <a:ext cx="644400" cy="300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66"/>
              </a:lnSpc>
            </a:pPr>
            <a:r>
              <a:rPr lang="en-US" sz="2055" spc="-1">
                <a:solidFill>
                  <a:srgbClr val="7F7F7F"/>
                </a:solidFill>
                <a:latin typeface="Arimo"/>
                <a:cs typeface="B Nazanin" panose="00000400000000000000" pitchFamily="2" charset="-78"/>
              </a:rPr>
              <a:t>3 </a:t>
            </a:r>
          </a:p>
        </p:txBody>
      </p:sp>
      <p:sp>
        <p:nvSpPr>
          <p:cNvPr id="14" name="Freeform 14"/>
          <p:cNvSpPr/>
          <p:nvPr/>
        </p:nvSpPr>
        <p:spPr>
          <a:xfrm>
            <a:off x="13801320" y="2533140"/>
            <a:ext cx="672840" cy="3408480"/>
          </a:xfrm>
          <a:custGeom>
            <a:avLst/>
            <a:gdLst/>
            <a:ahLst/>
            <a:cxnLst/>
            <a:rect l="l" t="t" r="r" b="b"/>
            <a:pathLst>
              <a:path w="672840" h="3408480">
                <a:moveTo>
                  <a:pt x="0" y="0"/>
                </a:moveTo>
                <a:lnTo>
                  <a:pt x="672840" y="0"/>
                </a:lnTo>
                <a:lnTo>
                  <a:pt x="672840" y="3408480"/>
                </a:lnTo>
                <a:lnTo>
                  <a:pt x="0" y="34084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3842000" y="6105795"/>
            <a:ext cx="644400" cy="300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66"/>
              </a:lnSpc>
            </a:pPr>
            <a:r>
              <a:rPr lang="en-US" sz="2055" spc="-1">
                <a:solidFill>
                  <a:srgbClr val="7F7F7F"/>
                </a:solidFill>
                <a:latin typeface="Arimo"/>
                <a:cs typeface="B Nazanin" panose="00000400000000000000" pitchFamily="2" charset="-78"/>
              </a:rPr>
              <a:t>4 </a:t>
            </a:r>
          </a:p>
        </p:txBody>
      </p:sp>
      <p:sp>
        <p:nvSpPr>
          <p:cNvPr id="16" name="Freeform 16"/>
          <p:cNvSpPr/>
          <p:nvPr/>
        </p:nvSpPr>
        <p:spPr>
          <a:xfrm>
            <a:off x="14982300" y="2123280"/>
            <a:ext cx="675000" cy="3818340"/>
          </a:xfrm>
          <a:custGeom>
            <a:avLst/>
            <a:gdLst/>
            <a:ahLst/>
            <a:cxnLst/>
            <a:rect l="l" t="t" r="r" b="b"/>
            <a:pathLst>
              <a:path w="675000" h="3818340">
                <a:moveTo>
                  <a:pt x="0" y="0"/>
                </a:moveTo>
                <a:lnTo>
                  <a:pt x="675000" y="0"/>
                </a:lnTo>
                <a:lnTo>
                  <a:pt x="675000" y="3818340"/>
                </a:lnTo>
                <a:lnTo>
                  <a:pt x="0" y="381834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5037020" y="6105795"/>
            <a:ext cx="644400" cy="300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66"/>
              </a:lnSpc>
            </a:pPr>
            <a:r>
              <a:rPr lang="en-US" sz="2055" spc="-1">
                <a:solidFill>
                  <a:srgbClr val="7F7F7F"/>
                </a:solidFill>
                <a:latin typeface="Arimo"/>
                <a:cs typeface="B Nazanin" panose="00000400000000000000" pitchFamily="2" charset="-78"/>
              </a:rPr>
              <a:t>5 </a:t>
            </a:r>
          </a:p>
        </p:txBody>
      </p:sp>
      <p:sp>
        <p:nvSpPr>
          <p:cNvPr id="18" name="Freeform 18"/>
          <p:cNvSpPr/>
          <p:nvPr/>
        </p:nvSpPr>
        <p:spPr>
          <a:xfrm>
            <a:off x="9991620" y="6970320"/>
            <a:ext cx="675000" cy="580500"/>
          </a:xfrm>
          <a:custGeom>
            <a:avLst/>
            <a:gdLst/>
            <a:ahLst/>
            <a:cxnLst/>
            <a:rect l="l" t="t" r="r" b="b"/>
            <a:pathLst>
              <a:path w="675000" h="580500">
                <a:moveTo>
                  <a:pt x="0" y="0"/>
                </a:moveTo>
                <a:lnTo>
                  <a:pt x="675000" y="0"/>
                </a:lnTo>
                <a:lnTo>
                  <a:pt x="675000" y="580500"/>
                </a:lnTo>
                <a:lnTo>
                  <a:pt x="0" y="5805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0730520" y="7063215"/>
            <a:ext cx="12216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1" dirty="0">
                <a:solidFill>
                  <a:srgbClr val="7F7F7F"/>
                </a:solidFill>
                <a:latin typeface="Arimo"/>
                <a:cs typeface="B Nazanin" panose="00000400000000000000" pitchFamily="2" charset="-78"/>
              </a:rPr>
              <a:t>دسته 1</a:t>
            </a:r>
            <a:endParaRPr lang="en-US" sz="2100" spc="-1" dirty="0">
              <a:solidFill>
                <a:srgbClr val="7F7F7F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11943720" y="6970320"/>
            <a:ext cx="675000" cy="580500"/>
          </a:xfrm>
          <a:custGeom>
            <a:avLst/>
            <a:gdLst/>
            <a:ahLst/>
            <a:cxnLst/>
            <a:rect l="l" t="t" r="r" b="b"/>
            <a:pathLst>
              <a:path w="675000" h="580500">
                <a:moveTo>
                  <a:pt x="0" y="0"/>
                </a:moveTo>
                <a:lnTo>
                  <a:pt x="675000" y="0"/>
                </a:lnTo>
                <a:lnTo>
                  <a:pt x="675000" y="580500"/>
                </a:lnTo>
                <a:lnTo>
                  <a:pt x="0" y="5805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12681540" y="7063215"/>
            <a:ext cx="12205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1" dirty="0">
                <a:solidFill>
                  <a:srgbClr val="7F7F7F"/>
                </a:solidFill>
                <a:latin typeface="Arimo"/>
                <a:cs typeface="B Nazanin" panose="00000400000000000000" pitchFamily="2" charset="-78"/>
              </a:rPr>
              <a:t>دسته 2</a:t>
            </a:r>
            <a:endParaRPr lang="en-US" sz="2100" spc="-1" dirty="0">
              <a:solidFill>
                <a:srgbClr val="7F7F7F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13893660" y="6970320"/>
            <a:ext cx="675000" cy="580500"/>
          </a:xfrm>
          <a:custGeom>
            <a:avLst/>
            <a:gdLst/>
            <a:ahLst/>
            <a:cxnLst/>
            <a:rect l="l" t="t" r="r" b="b"/>
            <a:pathLst>
              <a:path w="675000" h="580500">
                <a:moveTo>
                  <a:pt x="0" y="0"/>
                </a:moveTo>
                <a:lnTo>
                  <a:pt x="675000" y="0"/>
                </a:lnTo>
                <a:lnTo>
                  <a:pt x="675000" y="580500"/>
                </a:lnTo>
                <a:lnTo>
                  <a:pt x="0" y="58050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14632020" y="7063215"/>
            <a:ext cx="12216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1" dirty="0">
                <a:solidFill>
                  <a:srgbClr val="7F7F7F"/>
                </a:solidFill>
                <a:latin typeface="Arimo"/>
                <a:cs typeface="B Nazanin" panose="00000400000000000000" pitchFamily="2" charset="-78"/>
              </a:rPr>
              <a:t>دسته 3</a:t>
            </a:r>
            <a:endParaRPr lang="en-US" sz="2100" spc="-1" dirty="0">
              <a:solidFill>
                <a:srgbClr val="7F7F7F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9143820" y="9853380"/>
            <a:ext cx="7834860" cy="415800"/>
          </a:xfrm>
          <a:custGeom>
            <a:avLst/>
            <a:gdLst/>
            <a:ahLst/>
            <a:cxnLst/>
            <a:rect l="l" t="t" r="r" b="b"/>
            <a:pathLst>
              <a:path w="7834860" h="415800">
                <a:moveTo>
                  <a:pt x="0" y="0"/>
                </a:moveTo>
                <a:lnTo>
                  <a:pt x="7834860" y="0"/>
                </a:lnTo>
                <a:lnTo>
                  <a:pt x="7834860" y="415800"/>
                </a:lnTo>
                <a:lnTo>
                  <a:pt x="0" y="41580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 flipH="1">
            <a:off x="14401800" y="8127540"/>
            <a:ext cx="3886380" cy="2159460"/>
          </a:xfrm>
          <a:custGeom>
            <a:avLst/>
            <a:gdLst/>
            <a:ahLst/>
            <a:cxnLst/>
            <a:rect l="l" t="t" r="r" b="b"/>
            <a:pathLst>
              <a:path w="3886380" h="2159460">
                <a:moveTo>
                  <a:pt x="3886380" y="0"/>
                </a:moveTo>
                <a:lnTo>
                  <a:pt x="0" y="0"/>
                </a:lnTo>
                <a:lnTo>
                  <a:pt x="0" y="2159460"/>
                </a:lnTo>
                <a:lnTo>
                  <a:pt x="3886380" y="2159460"/>
                </a:lnTo>
                <a:lnTo>
                  <a:pt x="3886380" y="0"/>
                </a:lnTo>
                <a:close/>
              </a:path>
            </a:pathLst>
          </a:custGeom>
          <a:blipFill>
            <a:blip r:embed="rId28"/>
            <a:stretch>
              <a:fillRect l="-45" r="-45"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584820" y="551340"/>
            <a:ext cx="1156140" cy="1492560"/>
          </a:xfrm>
          <a:custGeom>
            <a:avLst/>
            <a:gdLst/>
            <a:ahLst/>
            <a:cxnLst/>
            <a:rect l="l" t="t" r="r" b="b"/>
            <a:pathLst>
              <a:path w="1156140" h="1492560">
                <a:moveTo>
                  <a:pt x="0" y="0"/>
                </a:moveTo>
                <a:lnTo>
                  <a:pt x="1156140" y="0"/>
                </a:lnTo>
                <a:lnTo>
                  <a:pt x="1156140" y="1492560"/>
                </a:lnTo>
                <a:lnTo>
                  <a:pt x="0" y="149256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28" name="TextBox 28"/>
          <p:cNvSpPr txBox="1"/>
          <p:nvPr/>
        </p:nvSpPr>
        <p:spPr>
          <a:xfrm>
            <a:off x="801000" y="1194825"/>
            <a:ext cx="724320" cy="605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184"/>
              </a:lnSpc>
            </a:pPr>
            <a:r>
              <a:rPr lang="en-US" sz="36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29" name="AutoShape 29"/>
          <p:cNvSpPr/>
          <p:nvPr/>
        </p:nvSpPr>
        <p:spPr>
          <a:xfrm rot="38898">
            <a:off x="680777" y="2193405"/>
            <a:ext cx="5106567" cy="0"/>
          </a:xfrm>
          <a:prstGeom prst="line">
            <a:avLst/>
          </a:prstGeom>
          <a:ln w="28575" cap="rnd">
            <a:solidFill>
              <a:srgbClr val="385723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30" name="Freeform 30"/>
          <p:cNvSpPr/>
          <p:nvPr/>
        </p:nvSpPr>
        <p:spPr>
          <a:xfrm>
            <a:off x="2250720" y="2078460"/>
            <a:ext cx="4554900" cy="8236080"/>
          </a:xfrm>
          <a:custGeom>
            <a:avLst/>
            <a:gdLst/>
            <a:ahLst/>
            <a:cxnLst/>
            <a:rect l="l" t="t" r="r" b="b"/>
            <a:pathLst>
              <a:path w="4554900" h="8236080">
                <a:moveTo>
                  <a:pt x="0" y="0"/>
                </a:moveTo>
                <a:lnTo>
                  <a:pt x="4554900" y="0"/>
                </a:lnTo>
                <a:lnTo>
                  <a:pt x="4554900" y="8236080"/>
                </a:lnTo>
                <a:lnTo>
                  <a:pt x="0" y="8236080"/>
                </a:lnTo>
                <a:lnTo>
                  <a:pt x="0" y="0"/>
                </a:lnTo>
                <a:close/>
              </a:path>
            </a:pathLst>
          </a:custGeom>
          <a:blipFill>
            <a:blip r:embed="rId31"/>
            <a:stretch>
              <a:fillRect l="-70" r="-70"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6402240" y="5424300"/>
            <a:ext cx="2708640" cy="4897800"/>
          </a:xfrm>
          <a:custGeom>
            <a:avLst/>
            <a:gdLst/>
            <a:ahLst/>
            <a:cxnLst/>
            <a:rect l="l" t="t" r="r" b="b"/>
            <a:pathLst>
              <a:path w="2708640" h="4897800">
                <a:moveTo>
                  <a:pt x="0" y="0"/>
                </a:moveTo>
                <a:lnTo>
                  <a:pt x="2708640" y="0"/>
                </a:lnTo>
                <a:lnTo>
                  <a:pt x="2708640" y="4897800"/>
                </a:lnTo>
                <a:lnTo>
                  <a:pt x="0" y="48978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1" r="-81"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14480" y="5431860"/>
            <a:ext cx="2708640" cy="4897800"/>
          </a:xfrm>
          <a:custGeom>
            <a:avLst/>
            <a:gdLst/>
            <a:ahLst/>
            <a:cxnLst/>
            <a:rect l="l" t="t" r="r" b="b"/>
            <a:pathLst>
              <a:path w="2708640" h="4897800">
                <a:moveTo>
                  <a:pt x="0" y="0"/>
                </a:moveTo>
                <a:lnTo>
                  <a:pt x="2708640" y="0"/>
                </a:lnTo>
                <a:lnTo>
                  <a:pt x="2708640" y="4897800"/>
                </a:lnTo>
                <a:lnTo>
                  <a:pt x="0" y="48978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1" r="-8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39260" y="567495"/>
            <a:ext cx="44055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anose="00000400000000000000" pitchFamily="2" charset="-78"/>
              </a:rPr>
              <a:t>برای وارد کردن متن عنوان اینجا را کلیک کنید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942480" y="7517685"/>
            <a:ext cx="45572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865200" y="7517685"/>
            <a:ext cx="45572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076280" y="7517685"/>
            <a:ext cx="455724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spc="-1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876200" y="3401528"/>
            <a:ext cx="2888460" cy="2237220"/>
          </a:xfrm>
          <a:custGeom>
            <a:avLst/>
            <a:gdLst/>
            <a:ahLst/>
            <a:cxnLst/>
            <a:rect l="l" t="t" r="r" b="b"/>
            <a:pathLst>
              <a:path w="2888460" h="2237220">
                <a:moveTo>
                  <a:pt x="0" y="0"/>
                </a:moveTo>
                <a:lnTo>
                  <a:pt x="2888460" y="0"/>
                </a:lnTo>
                <a:lnTo>
                  <a:pt x="2888460" y="2237220"/>
                </a:lnTo>
                <a:lnTo>
                  <a:pt x="0" y="22372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212380" y="3613950"/>
            <a:ext cx="2017440" cy="1834920"/>
          </a:xfrm>
          <a:custGeom>
            <a:avLst/>
            <a:gdLst/>
            <a:ahLst/>
            <a:cxnLst/>
            <a:rect l="l" t="t" r="r" b="b"/>
            <a:pathLst>
              <a:path w="2017440" h="1834920">
                <a:moveTo>
                  <a:pt x="0" y="0"/>
                </a:moveTo>
                <a:lnTo>
                  <a:pt x="2017440" y="0"/>
                </a:lnTo>
                <a:lnTo>
                  <a:pt x="2017440" y="1834920"/>
                </a:lnTo>
                <a:lnTo>
                  <a:pt x="0" y="18349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924770" y="3412800"/>
            <a:ext cx="2888460" cy="2237220"/>
          </a:xfrm>
          <a:custGeom>
            <a:avLst/>
            <a:gdLst/>
            <a:ahLst/>
            <a:cxnLst/>
            <a:rect l="l" t="t" r="r" b="b"/>
            <a:pathLst>
              <a:path w="2888460" h="2237220">
                <a:moveTo>
                  <a:pt x="0" y="0"/>
                </a:moveTo>
                <a:lnTo>
                  <a:pt x="2888460" y="0"/>
                </a:lnTo>
                <a:lnTo>
                  <a:pt x="2888460" y="2237220"/>
                </a:lnTo>
                <a:lnTo>
                  <a:pt x="0" y="22372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360280" y="3602678"/>
            <a:ext cx="2017440" cy="1834920"/>
          </a:xfrm>
          <a:custGeom>
            <a:avLst/>
            <a:gdLst/>
            <a:ahLst/>
            <a:cxnLst/>
            <a:rect l="l" t="t" r="r" b="b"/>
            <a:pathLst>
              <a:path w="2017440" h="1834920">
                <a:moveTo>
                  <a:pt x="0" y="0"/>
                </a:moveTo>
                <a:lnTo>
                  <a:pt x="2017440" y="0"/>
                </a:lnTo>
                <a:lnTo>
                  <a:pt x="2017440" y="1834920"/>
                </a:lnTo>
                <a:lnTo>
                  <a:pt x="0" y="18349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910670" y="3401528"/>
            <a:ext cx="2888460" cy="2237220"/>
          </a:xfrm>
          <a:custGeom>
            <a:avLst/>
            <a:gdLst/>
            <a:ahLst/>
            <a:cxnLst/>
            <a:rect l="l" t="t" r="r" b="b"/>
            <a:pathLst>
              <a:path w="2888460" h="2237220">
                <a:moveTo>
                  <a:pt x="0" y="0"/>
                </a:moveTo>
                <a:lnTo>
                  <a:pt x="2888460" y="0"/>
                </a:lnTo>
                <a:lnTo>
                  <a:pt x="2888460" y="2237220"/>
                </a:lnTo>
                <a:lnTo>
                  <a:pt x="0" y="22372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4416131" y="3613950"/>
            <a:ext cx="2017440" cy="1834920"/>
          </a:xfrm>
          <a:custGeom>
            <a:avLst/>
            <a:gdLst/>
            <a:ahLst/>
            <a:cxnLst/>
            <a:rect l="l" t="t" r="r" b="b"/>
            <a:pathLst>
              <a:path w="2017440" h="1834920">
                <a:moveTo>
                  <a:pt x="0" y="0"/>
                </a:moveTo>
                <a:lnTo>
                  <a:pt x="2017440" y="0"/>
                </a:lnTo>
                <a:lnTo>
                  <a:pt x="2017440" y="1834920"/>
                </a:lnTo>
                <a:lnTo>
                  <a:pt x="0" y="18349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1517924" y="5941341"/>
            <a:ext cx="3435081" cy="1604700"/>
            <a:chOff x="-35413" y="0"/>
            <a:chExt cx="4580108" cy="21396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544695" cy="1643761"/>
            </a:xfrm>
            <a:custGeom>
              <a:avLst/>
              <a:gdLst/>
              <a:ahLst/>
              <a:cxnLst/>
              <a:rect l="l" t="t" r="r" b="b"/>
              <a:pathLst>
                <a:path w="4544695" h="1643761">
                  <a:moveTo>
                    <a:pt x="0" y="0"/>
                  </a:moveTo>
                  <a:lnTo>
                    <a:pt x="4544695" y="0"/>
                  </a:lnTo>
                  <a:lnTo>
                    <a:pt x="4544695" y="1643761"/>
                  </a:lnTo>
                  <a:lnTo>
                    <a:pt x="0" y="1643761"/>
                  </a:lnTo>
                  <a:close/>
                </a:path>
              </a:pathLst>
            </a:custGeom>
            <a:solidFill>
              <a:srgbClr val="D9D9D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-35413" y="343440"/>
              <a:ext cx="4544640" cy="179616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4320"/>
                </a:lnSpc>
              </a:pPr>
              <a:r>
                <a:rPr lang="fa-IR" sz="2400" spc="-1" dirty="0">
                  <a:solidFill>
                    <a:srgbClr val="FFFFFF"/>
                  </a:solidFill>
                  <a:latin typeface="Arimo Bold"/>
                  <a:cs typeface="B Nazanin" panose="00000400000000000000" pitchFamily="2" charset="-78"/>
                </a:rPr>
                <a:t>لطفا عنوان متن را اضافه کنید</a:t>
              </a:r>
              <a:endParaRPr lang="en-US" sz="24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7664760" y="5941341"/>
            <a:ext cx="3435040" cy="1604700"/>
            <a:chOff x="35413" y="0"/>
            <a:chExt cx="4580054" cy="2139600"/>
          </a:xfrm>
        </p:grpSpPr>
        <p:sp>
          <p:nvSpPr>
            <p:cNvPr id="16" name="Freeform 16"/>
            <p:cNvSpPr/>
            <p:nvPr/>
          </p:nvSpPr>
          <p:spPr>
            <a:xfrm>
              <a:off x="70772" y="0"/>
              <a:ext cx="4544695" cy="1643761"/>
            </a:xfrm>
            <a:custGeom>
              <a:avLst/>
              <a:gdLst/>
              <a:ahLst/>
              <a:cxnLst/>
              <a:rect l="l" t="t" r="r" b="b"/>
              <a:pathLst>
                <a:path w="4544695" h="1643761">
                  <a:moveTo>
                    <a:pt x="0" y="0"/>
                  </a:moveTo>
                  <a:lnTo>
                    <a:pt x="4544695" y="0"/>
                  </a:lnTo>
                  <a:lnTo>
                    <a:pt x="4544695" y="1643761"/>
                  </a:lnTo>
                  <a:lnTo>
                    <a:pt x="0" y="1643761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35413" y="343440"/>
              <a:ext cx="4544640" cy="179616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4320"/>
                </a:lnSpc>
              </a:pPr>
              <a:r>
                <a:rPr lang="fa-IR" sz="2400" spc="-1" dirty="0">
                  <a:solidFill>
                    <a:srgbClr val="FFFFFF"/>
                  </a:solidFill>
                  <a:latin typeface="Arimo Bold"/>
                  <a:cs typeface="B Nazanin" panose="00000400000000000000" pitchFamily="2" charset="-78"/>
                </a:rPr>
                <a:t>لطفا عنوان متن را اضافه کنید</a:t>
              </a:r>
              <a:endParaRPr lang="en-US" sz="24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720590" y="5941341"/>
            <a:ext cx="3408521" cy="1604700"/>
            <a:chOff x="92520" y="-1338132"/>
            <a:chExt cx="4544695" cy="2139600"/>
          </a:xfrm>
        </p:grpSpPr>
        <p:sp>
          <p:nvSpPr>
            <p:cNvPr id="19" name="Freeform 19"/>
            <p:cNvSpPr/>
            <p:nvPr/>
          </p:nvSpPr>
          <p:spPr>
            <a:xfrm>
              <a:off x="92520" y="-1338132"/>
              <a:ext cx="4544695" cy="1643761"/>
            </a:xfrm>
            <a:custGeom>
              <a:avLst/>
              <a:gdLst/>
              <a:ahLst/>
              <a:cxnLst/>
              <a:rect l="l" t="t" r="r" b="b"/>
              <a:pathLst>
                <a:path w="4544695" h="1643761">
                  <a:moveTo>
                    <a:pt x="0" y="0"/>
                  </a:moveTo>
                  <a:lnTo>
                    <a:pt x="4544695" y="0"/>
                  </a:lnTo>
                  <a:lnTo>
                    <a:pt x="4544695" y="1643761"/>
                  </a:lnTo>
                  <a:lnTo>
                    <a:pt x="0" y="1643761"/>
                  </a:lnTo>
                  <a:close/>
                </a:path>
              </a:pathLst>
            </a:custGeom>
            <a:solidFill>
              <a:srgbClr val="D9D9D9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92575" y="-994692"/>
              <a:ext cx="4544640" cy="179616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4320"/>
                </a:lnSpc>
              </a:pPr>
              <a:r>
                <a:rPr lang="fa-IR" sz="2400" spc="-1" dirty="0">
                  <a:solidFill>
                    <a:srgbClr val="FFFFFF"/>
                  </a:solidFill>
                  <a:latin typeface="Arimo Bold"/>
                  <a:cs typeface="B Nazanin" panose="00000400000000000000" pitchFamily="2" charset="-78"/>
                </a:rPr>
                <a:t>لطفا عنوان متن را اضافه کنید</a:t>
              </a:r>
              <a:endParaRPr lang="en-US" sz="2400" spc="-1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endParaRPr>
            </a:p>
          </p:txBody>
        </p:sp>
      </p:grpSp>
      <p:sp>
        <p:nvSpPr>
          <p:cNvPr id="21" name="Freeform 21"/>
          <p:cNvSpPr/>
          <p:nvPr/>
        </p:nvSpPr>
        <p:spPr>
          <a:xfrm>
            <a:off x="1028700" y="776520"/>
            <a:ext cx="1156140" cy="1492560"/>
          </a:xfrm>
          <a:custGeom>
            <a:avLst/>
            <a:gdLst/>
            <a:ahLst/>
            <a:cxnLst/>
            <a:rect l="l" t="t" r="r" b="b"/>
            <a:pathLst>
              <a:path w="1156140" h="1492560">
                <a:moveTo>
                  <a:pt x="0" y="0"/>
                </a:moveTo>
                <a:lnTo>
                  <a:pt x="1156140" y="0"/>
                </a:lnTo>
                <a:lnTo>
                  <a:pt x="1156140" y="1492560"/>
                </a:lnTo>
                <a:lnTo>
                  <a:pt x="0" y="14925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1244340" y="1420005"/>
            <a:ext cx="724320" cy="605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184"/>
              </a:lnSpc>
            </a:pPr>
            <a:r>
              <a:rPr lang="en-US" sz="36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23" name="AutoShape 23"/>
          <p:cNvSpPr/>
          <p:nvPr/>
        </p:nvSpPr>
        <p:spPr>
          <a:xfrm rot="26126">
            <a:off x="1124170" y="2418585"/>
            <a:ext cx="7602880" cy="0"/>
          </a:xfrm>
          <a:prstGeom prst="line">
            <a:avLst/>
          </a:prstGeom>
          <a:ln w="2857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4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68900" y="4146660"/>
            <a:ext cx="2096820" cy="1741500"/>
          </a:xfrm>
          <a:custGeom>
            <a:avLst/>
            <a:gdLst/>
            <a:ahLst/>
            <a:cxnLst/>
            <a:rect l="l" t="t" r="r" b="b"/>
            <a:pathLst>
              <a:path w="2096820" h="1741500">
                <a:moveTo>
                  <a:pt x="0" y="0"/>
                </a:moveTo>
                <a:lnTo>
                  <a:pt x="2096820" y="0"/>
                </a:lnTo>
                <a:lnTo>
                  <a:pt x="2096820" y="1741500"/>
                </a:lnTo>
                <a:lnTo>
                  <a:pt x="0" y="17415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460340" y="6057930"/>
            <a:ext cx="162612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1" dirty="0">
                <a:solidFill>
                  <a:srgbClr val="527C57"/>
                </a:solidFill>
                <a:latin typeface="Arimo Bold"/>
                <a:cs typeface="B Nazanin" panose="00000400000000000000" pitchFamily="2" charset="-78"/>
              </a:rPr>
              <a:t>قسمت</a:t>
            </a:r>
            <a:endParaRPr lang="en-US" sz="4800" spc="-1" dirty="0">
              <a:solidFill>
                <a:srgbClr val="527C57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60340" y="6953250"/>
            <a:ext cx="62226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1" dirty="0">
                <a:solidFill>
                  <a:srgbClr val="404040"/>
                </a:solidFill>
                <a:latin typeface="Arimo Bold"/>
                <a:cs typeface="B Nazanin" panose="00000400000000000000" pitchFamily="2" charset="-78"/>
              </a:rPr>
              <a:t>لطفا عنوان متن را اضافه کنید</a:t>
            </a:r>
            <a:endParaRPr lang="en-US" sz="4800" spc="-1" dirty="0">
              <a:solidFill>
                <a:srgbClr val="404040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91660" y="7742865"/>
            <a:ext cx="40140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1" dirty="0">
                <a:solidFill>
                  <a:srgbClr val="262626"/>
                </a:solidFill>
                <a:latin typeface="Arimo"/>
                <a:cs typeface="B Nazanin" panose="00000400000000000000" pitchFamily="2" charset="-78"/>
              </a:rPr>
              <a:t>لطفاً محتوای خاصی را در اینجا اضافه کنید، متن باید تا حد امکان مختصر باشد، توضیحات ساده، نه زیاد دست و پاگیر، توجه کنید</a:t>
            </a:r>
            <a:endParaRPr lang="en-US" sz="1800" spc="-1" dirty="0">
              <a:solidFill>
                <a:srgbClr val="262626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0" y="10114200"/>
            <a:ext cx="18288180" cy="193320"/>
          </a:xfrm>
          <a:custGeom>
            <a:avLst/>
            <a:gdLst/>
            <a:ahLst/>
            <a:cxnLst/>
            <a:rect l="l" t="t" r="r" b="b"/>
            <a:pathLst>
              <a:path w="18288180" h="193320">
                <a:moveTo>
                  <a:pt x="0" y="0"/>
                </a:moveTo>
                <a:lnTo>
                  <a:pt x="18288180" y="0"/>
                </a:lnTo>
                <a:lnTo>
                  <a:pt x="18288180" y="193320"/>
                </a:lnTo>
                <a:lnTo>
                  <a:pt x="0" y="1933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143820" y="9853380"/>
            <a:ext cx="7834860" cy="415800"/>
          </a:xfrm>
          <a:custGeom>
            <a:avLst/>
            <a:gdLst/>
            <a:ahLst/>
            <a:cxnLst/>
            <a:rect l="l" t="t" r="r" b="b"/>
            <a:pathLst>
              <a:path w="7834860" h="415800">
                <a:moveTo>
                  <a:pt x="0" y="0"/>
                </a:moveTo>
                <a:lnTo>
                  <a:pt x="7834860" y="0"/>
                </a:lnTo>
                <a:lnTo>
                  <a:pt x="7834860" y="415800"/>
                </a:lnTo>
                <a:lnTo>
                  <a:pt x="0" y="415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14401800" y="8127540"/>
            <a:ext cx="3886380" cy="2159460"/>
          </a:xfrm>
          <a:custGeom>
            <a:avLst/>
            <a:gdLst/>
            <a:ahLst/>
            <a:cxnLst/>
            <a:rect l="l" t="t" r="r" b="b"/>
            <a:pathLst>
              <a:path w="3886380" h="2159460">
                <a:moveTo>
                  <a:pt x="3886380" y="0"/>
                </a:moveTo>
                <a:lnTo>
                  <a:pt x="0" y="0"/>
                </a:lnTo>
                <a:lnTo>
                  <a:pt x="0" y="2159460"/>
                </a:lnTo>
                <a:lnTo>
                  <a:pt x="3886380" y="2159460"/>
                </a:lnTo>
                <a:lnTo>
                  <a:pt x="3886380" y="0"/>
                </a:lnTo>
                <a:close/>
              </a:path>
            </a:pathLst>
          </a:custGeom>
          <a:blipFill>
            <a:blip r:embed="rId10"/>
            <a:stretch>
              <a:fillRect l="-45" r="-45"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491660" y="4179855"/>
            <a:ext cx="2563020" cy="14335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1880"/>
              </a:lnSpc>
            </a:pPr>
            <a:r>
              <a:rPr lang="en-US" sz="9900" spc="-1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rPr>
              <a:t>O2</a:t>
            </a:r>
          </a:p>
        </p:txBody>
      </p:sp>
      <p:sp>
        <p:nvSpPr>
          <p:cNvPr id="11" name="Freeform 11"/>
          <p:cNvSpPr/>
          <p:nvPr/>
        </p:nvSpPr>
        <p:spPr>
          <a:xfrm>
            <a:off x="8059500" y="20520"/>
            <a:ext cx="10004040" cy="10287000"/>
          </a:xfrm>
          <a:custGeom>
            <a:avLst/>
            <a:gdLst/>
            <a:ahLst/>
            <a:cxnLst/>
            <a:rect l="l" t="t" r="r" b="b"/>
            <a:pathLst>
              <a:path w="10004040" h="10287000">
                <a:moveTo>
                  <a:pt x="0" y="0"/>
                </a:moveTo>
                <a:lnTo>
                  <a:pt x="10004040" y="0"/>
                </a:lnTo>
                <a:lnTo>
                  <a:pt x="1000404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17" b="-17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2980</Words>
  <Application>Microsoft Office PowerPoint</Application>
  <PresentationFormat>Custom</PresentationFormat>
  <Paragraphs>350</Paragraphs>
  <Slides>38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1" baseType="lpstr">
      <vt:lpstr>Arimo Light</vt:lpstr>
      <vt:lpstr>Poppins Bold</vt:lpstr>
      <vt:lpstr>Source Sans Pro Bold</vt:lpstr>
      <vt:lpstr>Impact</vt:lpstr>
      <vt:lpstr>Roboto Medium</vt:lpstr>
      <vt:lpstr>Arimo Bold</vt:lpstr>
      <vt:lpstr>Amatic SC</vt:lpstr>
      <vt:lpstr>Arial</vt:lpstr>
      <vt:lpstr>Arimo</vt:lpstr>
      <vt:lpstr>Calibri</vt:lpstr>
      <vt:lpstr>Source Sans Pro</vt:lpstr>
      <vt:lpstr>Arial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2023-12-30T14:21:13Z</dcterms:created>
  <dcterms:modified xsi:type="dcterms:W3CDTF">2024-01-01T16:51:03Z</dcterms:modified>
  <dc:identifier/>
</cp:coreProperties>
</file>