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5" r:id="rId40"/>
    <p:sldId id="296" r:id="rId41"/>
    <p:sldId id="1750" r:id="rId42"/>
    <p:sldId id="1751" r:id="rId43"/>
    <p:sldId id="1752" r:id="rId44"/>
    <p:sldId id="1753" r:id="rId45"/>
    <p:sldId id="1754" r:id="rId46"/>
    <p:sldId id="1755" r:id="rId47"/>
    <p:sldId id="1756" r:id="rId48"/>
    <p:sldId id="1757" r:id="rId49"/>
    <p:sldId id="1758" r:id="rId50"/>
    <p:sldId id="1759" r:id="rId51"/>
    <p:sldId id="1760" r:id="rId52"/>
  </p:sldIdLst>
  <p:sldSz cx="18288000" cy="10287000"/>
  <p:notesSz cx="6858000" cy="9144000"/>
  <p:embeddedFontLst>
    <p:embeddedFont>
      <p:font typeface="Amatic SC" panose="00000500000000000000" pitchFamily="2" charset="-79"/>
      <p:regular r:id="rId54"/>
      <p:bold r:id="rId55"/>
    </p:embeddedFont>
    <p:embeddedFont>
      <p:font typeface="Arial" panose="020B0604020202020204" pitchFamily="34" charset="0"/>
      <p:regular r:id="rId56"/>
    </p:embeddedFont>
    <p:embeddedFont>
      <p:font typeface="Arimo" panose="020B0604020202020204" charset="0"/>
      <p:regular r:id="rId57"/>
    </p:embeddedFont>
    <p:embeddedFont>
      <p:font typeface="Arimo Bold" panose="020B0604020202020204" charset="0"/>
      <p:regular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Lato" panose="020F0502020204030203" pitchFamily="34" charset="0"/>
      <p:regular r:id="rId63"/>
      <p:bold r:id="rId64"/>
      <p:italic r:id="rId65"/>
      <p:boldItalic r:id="rId66"/>
    </p:embeddedFont>
    <p:embeddedFont>
      <p:font typeface="Lato Black" panose="020F0502020204030203" pitchFamily="34" charset="0"/>
      <p:bold r:id="rId67"/>
      <p:boldItalic r:id="rId68"/>
    </p:embeddedFont>
    <p:embeddedFont>
      <p:font typeface="Open Sans Light" panose="020B0306030504020204" pitchFamily="34" charset="0"/>
      <p:regular r:id="rId69"/>
      <p:italic r:id="rId70"/>
    </p:embeddedFont>
    <p:embeddedFont>
      <p:font typeface="Roboto Medium" panose="02000000000000000000" pitchFamily="2" charset="0"/>
      <p:regular r:id="rId71"/>
      <p:italic r:id="rId72"/>
    </p:embeddedFont>
    <p:embeddedFont>
      <p:font typeface="Source Sans Pro" panose="020B0503030403020204" pitchFamily="34" charset="0"/>
      <p:regular r:id="rId73"/>
      <p:bold r:id="rId74"/>
      <p:italic r:id="rId75"/>
      <p:boldItalic r:id="rId7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91" autoAdjust="0"/>
    <p:restoredTop sz="90805" autoAdjust="0"/>
  </p:normalViewPr>
  <p:slideViewPr>
    <p:cSldViewPr>
      <p:cViewPr varScale="1">
        <p:scale>
          <a:sx n="44" d="100"/>
          <a:sy n="44" d="100"/>
        </p:scale>
        <p:origin x="85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74" Type="http://schemas.openxmlformats.org/officeDocument/2006/relationships/font" Target="fonts/font21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9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font" Target="fonts/font17.fntdata"/><Relationship Id="rId75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font" Target="fonts/font20.fntdata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76" Type="http://schemas.openxmlformats.org/officeDocument/2006/relationships/font" Target="fonts/font23.fntdata"/><Relationship Id="rId7" Type="http://schemas.openxmlformats.org/officeDocument/2006/relationships/slide" Target="slides/slide6.xml"/><Relationship Id="rId71" Type="http://schemas.openxmlformats.org/officeDocument/2006/relationships/font" Target="fonts/font1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224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105727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28334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38534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27892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8190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32431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80802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5447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075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52999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5" Type="http://schemas.openxmlformats.org/officeDocument/2006/relationships/image" Target="../media/image13.svg"/><Relationship Id="rId10" Type="http://schemas.openxmlformats.org/officeDocument/2006/relationships/image" Target="../media/image8.svg"/><Relationship Id="rId19" Type="http://schemas.openxmlformats.org/officeDocument/2006/relationships/image" Target="../media/image17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svg"/><Relationship Id="rId18" Type="http://schemas.openxmlformats.org/officeDocument/2006/relationships/image" Target="../media/image74.png"/><Relationship Id="rId3" Type="http://schemas.openxmlformats.org/officeDocument/2006/relationships/image" Target="../media/image2.svg"/><Relationship Id="rId21" Type="http://schemas.openxmlformats.org/officeDocument/2006/relationships/image" Target="../media/image77.svg"/><Relationship Id="rId7" Type="http://schemas.openxmlformats.org/officeDocument/2006/relationships/image" Target="../media/image30.png"/><Relationship Id="rId12" Type="http://schemas.openxmlformats.org/officeDocument/2006/relationships/image" Target="../media/image68.png"/><Relationship Id="rId17" Type="http://schemas.openxmlformats.org/officeDocument/2006/relationships/image" Target="../media/image73.svg"/><Relationship Id="rId2" Type="http://schemas.openxmlformats.org/officeDocument/2006/relationships/image" Target="../media/image1.png"/><Relationship Id="rId16" Type="http://schemas.openxmlformats.org/officeDocument/2006/relationships/image" Target="../media/image72.png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67.svg"/><Relationship Id="rId5" Type="http://schemas.openxmlformats.org/officeDocument/2006/relationships/image" Target="../media/image28.png"/><Relationship Id="rId15" Type="http://schemas.openxmlformats.org/officeDocument/2006/relationships/image" Target="../media/image71.svg"/><Relationship Id="rId10" Type="http://schemas.openxmlformats.org/officeDocument/2006/relationships/image" Target="../media/image66.png"/><Relationship Id="rId19" Type="http://schemas.openxmlformats.org/officeDocument/2006/relationships/image" Target="../media/image75.svg"/><Relationship Id="rId4" Type="http://schemas.openxmlformats.org/officeDocument/2006/relationships/image" Target="../media/image27.png"/><Relationship Id="rId9" Type="http://schemas.openxmlformats.org/officeDocument/2006/relationships/image" Target="../media/image65.svg"/><Relationship Id="rId14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2.svg"/><Relationship Id="rId7" Type="http://schemas.openxmlformats.org/officeDocument/2006/relationships/image" Target="../media/image8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sv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.sv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svg"/><Relationship Id="rId4" Type="http://schemas.openxmlformats.org/officeDocument/2006/relationships/image" Target="../media/image85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2.svg"/><Relationship Id="rId7" Type="http://schemas.openxmlformats.org/officeDocument/2006/relationships/image" Target="../media/image9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svg"/><Relationship Id="rId10" Type="http://schemas.openxmlformats.org/officeDocument/2006/relationships/image" Target="../media/image93.svg"/><Relationship Id="rId4" Type="http://schemas.openxmlformats.org/officeDocument/2006/relationships/image" Target="../media/image88.png"/><Relationship Id="rId9" Type="http://schemas.openxmlformats.org/officeDocument/2006/relationships/image" Target="../media/image9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2.svg"/><Relationship Id="rId7" Type="http://schemas.openxmlformats.org/officeDocument/2006/relationships/image" Target="../media/image9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11" Type="http://schemas.openxmlformats.org/officeDocument/2006/relationships/image" Target="../media/image26.png"/><Relationship Id="rId5" Type="http://schemas.openxmlformats.org/officeDocument/2006/relationships/image" Target="../media/image95.svg"/><Relationship Id="rId10" Type="http://schemas.openxmlformats.org/officeDocument/2006/relationships/image" Target="../media/image25.svg"/><Relationship Id="rId4" Type="http://schemas.openxmlformats.org/officeDocument/2006/relationships/image" Target="../media/image94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svg"/><Relationship Id="rId18" Type="http://schemas.openxmlformats.org/officeDocument/2006/relationships/image" Target="../media/image26.png"/><Relationship Id="rId3" Type="http://schemas.openxmlformats.org/officeDocument/2006/relationships/image" Target="../media/image2.svg"/><Relationship Id="rId7" Type="http://schemas.openxmlformats.org/officeDocument/2006/relationships/image" Target="../media/image102.svg"/><Relationship Id="rId12" Type="http://schemas.openxmlformats.org/officeDocument/2006/relationships/image" Target="../media/image107.png"/><Relationship Id="rId17" Type="http://schemas.openxmlformats.org/officeDocument/2006/relationships/image" Target="../media/image25.svg"/><Relationship Id="rId2" Type="http://schemas.openxmlformats.org/officeDocument/2006/relationships/image" Target="../media/image1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6.svg"/><Relationship Id="rId5" Type="http://schemas.openxmlformats.org/officeDocument/2006/relationships/image" Target="../media/image100.svg"/><Relationship Id="rId15" Type="http://schemas.openxmlformats.org/officeDocument/2006/relationships/image" Target="../media/image110.sv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9" Type="http://schemas.openxmlformats.org/officeDocument/2006/relationships/image" Target="../media/image104.svg"/><Relationship Id="rId14" Type="http://schemas.openxmlformats.org/officeDocument/2006/relationships/image" Target="../media/image10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120.svg"/><Relationship Id="rId18" Type="http://schemas.openxmlformats.org/officeDocument/2006/relationships/image" Target="../media/image125.png"/><Relationship Id="rId3" Type="http://schemas.openxmlformats.org/officeDocument/2006/relationships/image" Target="../media/image2.svg"/><Relationship Id="rId21" Type="http://schemas.openxmlformats.org/officeDocument/2006/relationships/image" Target="../media/image128.svg"/><Relationship Id="rId7" Type="http://schemas.openxmlformats.org/officeDocument/2006/relationships/image" Target="../media/image114.svg"/><Relationship Id="rId12" Type="http://schemas.openxmlformats.org/officeDocument/2006/relationships/image" Target="../media/image119.png"/><Relationship Id="rId17" Type="http://schemas.openxmlformats.org/officeDocument/2006/relationships/image" Target="../media/image124.svg"/><Relationship Id="rId2" Type="http://schemas.openxmlformats.org/officeDocument/2006/relationships/image" Target="../media/image1.png"/><Relationship Id="rId16" Type="http://schemas.openxmlformats.org/officeDocument/2006/relationships/image" Target="../media/image123.png"/><Relationship Id="rId20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11" Type="http://schemas.openxmlformats.org/officeDocument/2006/relationships/image" Target="../media/image118.svg"/><Relationship Id="rId5" Type="http://schemas.openxmlformats.org/officeDocument/2006/relationships/image" Target="../media/image112.svg"/><Relationship Id="rId15" Type="http://schemas.openxmlformats.org/officeDocument/2006/relationships/image" Target="../media/image122.svg"/><Relationship Id="rId10" Type="http://schemas.openxmlformats.org/officeDocument/2006/relationships/image" Target="../media/image117.png"/><Relationship Id="rId19" Type="http://schemas.openxmlformats.org/officeDocument/2006/relationships/image" Target="../media/image126.svg"/><Relationship Id="rId4" Type="http://schemas.openxmlformats.org/officeDocument/2006/relationships/image" Target="../media/image111.png"/><Relationship Id="rId9" Type="http://schemas.openxmlformats.org/officeDocument/2006/relationships/image" Target="../media/image116.svg"/><Relationship Id="rId14" Type="http://schemas.openxmlformats.org/officeDocument/2006/relationships/image" Target="../media/image121.png"/><Relationship Id="rId22" Type="http://schemas.openxmlformats.org/officeDocument/2006/relationships/image" Target="../media/image1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2.sv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1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openxmlformats.org/officeDocument/2006/relationships/image" Target="../media/image141.svg"/><Relationship Id="rId3" Type="http://schemas.openxmlformats.org/officeDocument/2006/relationships/image" Target="../media/image2.svg"/><Relationship Id="rId7" Type="http://schemas.openxmlformats.org/officeDocument/2006/relationships/image" Target="../media/image135.svg"/><Relationship Id="rId12" Type="http://schemas.openxmlformats.org/officeDocument/2006/relationships/image" Target="../media/image140.png"/><Relationship Id="rId2" Type="http://schemas.openxmlformats.org/officeDocument/2006/relationships/image" Target="../media/image1.png"/><Relationship Id="rId16" Type="http://schemas.openxmlformats.org/officeDocument/2006/relationships/image" Target="../media/image1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png"/><Relationship Id="rId11" Type="http://schemas.openxmlformats.org/officeDocument/2006/relationships/image" Target="../media/image139.svg"/><Relationship Id="rId5" Type="http://schemas.openxmlformats.org/officeDocument/2006/relationships/image" Target="../media/image133.svg"/><Relationship Id="rId15" Type="http://schemas.openxmlformats.org/officeDocument/2006/relationships/image" Target="../media/image143.svg"/><Relationship Id="rId10" Type="http://schemas.openxmlformats.org/officeDocument/2006/relationships/image" Target="../media/image138.png"/><Relationship Id="rId4" Type="http://schemas.openxmlformats.org/officeDocument/2006/relationships/image" Target="../media/image132.png"/><Relationship Id="rId9" Type="http://schemas.openxmlformats.org/officeDocument/2006/relationships/image" Target="../media/image137.svg"/><Relationship Id="rId14" Type="http://schemas.openxmlformats.org/officeDocument/2006/relationships/image" Target="../media/image14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svg"/><Relationship Id="rId3" Type="http://schemas.openxmlformats.org/officeDocument/2006/relationships/image" Target="../media/image2.svg"/><Relationship Id="rId7" Type="http://schemas.openxmlformats.org/officeDocument/2006/relationships/image" Target="../media/image1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.svg"/><Relationship Id="rId5" Type="http://schemas.openxmlformats.org/officeDocument/2006/relationships/image" Target="../media/image146.png"/><Relationship Id="rId4" Type="http://schemas.openxmlformats.org/officeDocument/2006/relationships/image" Target="../media/image145.png"/><Relationship Id="rId9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.sv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svg"/><Relationship Id="rId5" Type="http://schemas.openxmlformats.org/officeDocument/2006/relationships/image" Target="../media/image150.png"/><Relationship Id="rId4" Type="http://schemas.openxmlformats.org/officeDocument/2006/relationships/image" Target="../media/image84.png"/><Relationship Id="rId9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15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158.png"/><Relationship Id="rId3" Type="http://schemas.openxmlformats.org/officeDocument/2006/relationships/image" Target="../media/image2.svg"/><Relationship Id="rId7" Type="http://schemas.openxmlformats.org/officeDocument/2006/relationships/image" Target="../media/image25.svg"/><Relationship Id="rId12" Type="http://schemas.openxmlformats.org/officeDocument/2006/relationships/image" Target="../media/image157.svg"/><Relationship Id="rId2" Type="http://schemas.openxmlformats.org/officeDocument/2006/relationships/image" Target="../media/image1.png"/><Relationship Id="rId16" Type="http://schemas.openxmlformats.org/officeDocument/2006/relationships/image" Target="../media/image16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156.png"/><Relationship Id="rId5" Type="http://schemas.openxmlformats.org/officeDocument/2006/relationships/image" Target="../media/image154.svg"/><Relationship Id="rId15" Type="http://schemas.openxmlformats.org/officeDocument/2006/relationships/image" Target="../media/image160.png"/><Relationship Id="rId10" Type="http://schemas.openxmlformats.org/officeDocument/2006/relationships/image" Target="../media/image155.png"/><Relationship Id="rId4" Type="http://schemas.openxmlformats.org/officeDocument/2006/relationships/image" Target="../media/image153.png"/><Relationship Id="rId9" Type="http://schemas.openxmlformats.org/officeDocument/2006/relationships/image" Target="../media/image145.png"/><Relationship Id="rId14" Type="http://schemas.openxmlformats.org/officeDocument/2006/relationships/image" Target="../media/image159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1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16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svg"/><Relationship Id="rId7" Type="http://schemas.openxmlformats.org/officeDocument/2006/relationships/image" Target="../media/image2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64.png"/><Relationship Id="rId4" Type="http://schemas.openxmlformats.org/officeDocument/2006/relationships/hyperlink" Target="https://slidesgo.com/slidesgo-school/presentation-tips/how-to-modify-a-graph-in-our-templates?utm_source=slidesgo_template&amp;utm_medium=referral-link&amp;utm_campaign=how-to-modify-a-graph-in-our-templates&amp;utm_term=slidesgo-school&amp;utm_content=how-to-modify-a-graph-in-our-templates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6.svg"/><Relationship Id="rId5" Type="http://schemas.openxmlformats.org/officeDocument/2006/relationships/image" Target="../media/image165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.sv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7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9.png"/><Relationship Id="rId5" Type="http://schemas.openxmlformats.org/officeDocument/2006/relationships/image" Target="../media/image168.svg"/><Relationship Id="rId4" Type="http://schemas.openxmlformats.org/officeDocument/2006/relationships/image" Target="../media/image1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2.jpeg"/><Relationship Id="rId4" Type="http://schemas.openxmlformats.org/officeDocument/2006/relationships/image" Target="../media/image2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2.svg"/><Relationship Id="rId7" Type="http://schemas.openxmlformats.org/officeDocument/2006/relationships/image" Target="../media/image17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3.png"/><Relationship Id="rId11" Type="http://schemas.openxmlformats.org/officeDocument/2006/relationships/image" Target="../media/image27.png"/><Relationship Id="rId5" Type="http://schemas.openxmlformats.org/officeDocument/2006/relationships/image" Target="../media/image60.svg"/><Relationship Id="rId10" Type="http://schemas.openxmlformats.org/officeDocument/2006/relationships/image" Target="../media/image177.png"/><Relationship Id="rId4" Type="http://schemas.openxmlformats.org/officeDocument/2006/relationships/image" Target="../media/image59.png"/><Relationship Id="rId9" Type="http://schemas.openxmlformats.org/officeDocument/2006/relationships/image" Target="../media/image176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svg"/><Relationship Id="rId13" Type="http://schemas.openxmlformats.org/officeDocument/2006/relationships/image" Target="../media/image24.png"/><Relationship Id="rId3" Type="http://schemas.openxmlformats.org/officeDocument/2006/relationships/image" Target="../media/image2.svg"/><Relationship Id="rId7" Type="http://schemas.openxmlformats.org/officeDocument/2006/relationships/image" Target="../media/image181.png"/><Relationship Id="rId12" Type="http://schemas.openxmlformats.org/officeDocument/2006/relationships/image" Target="../media/image18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svg"/><Relationship Id="rId11" Type="http://schemas.openxmlformats.org/officeDocument/2006/relationships/image" Target="../media/image185.png"/><Relationship Id="rId5" Type="http://schemas.openxmlformats.org/officeDocument/2006/relationships/image" Target="../media/image179.png"/><Relationship Id="rId15" Type="http://schemas.openxmlformats.org/officeDocument/2006/relationships/image" Target="../media/image26.png"/><Relationship Id="rId10" Type="http://schemas.openxmlformats.org/officeDocument/2006/relationships/image" Target="../media/image184.svg"/><Relationship Id="rId4" Type="http://schemas.openxmlformats.org/officeDocument/2006/relationships/image" Target="../media/image178.png"/><Relationship Id="rId9" Type="http://schemas.openxmlformats.org/officeDocument/2006/relationships/image" Target="../media/image183.png"/><Relationship Id="rId14" Type="http://schemas.openxmlformats.org/officeDocument/2006/relationships/image" Target="../media/image25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png"/><Relationship Id="rId13" Type="http://schemas.openxmlformats.org/officeDocument/2006/relationships/image" Target="../media/image25.svg"/><Relationship Id="rId3" Type="http://schemas.openxmlformats.org/officeDocument/2006/relationships/image" Target="../media/image2.svg"/><Relationship Id="rId7" Type="http://schemas.openxmlformats.org/officeDocument/2006/relationships/image" Target="../media/image190.sv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.png"/><Relationship Id="rId11" Type="http://schemas.openxmlformats.org/officeDocument/2006/relationships/image" Target="../media/image194.svg"/><Relationship Id="rId5" Type="http://schemas.openxmlformats.org/officeDocument/2006/relationships/image" Target="../media/image188.svg"/><Relationship Id="rId10" Type="http://schemas.openxmlformats.org/officeDocument/2006/relationships/image" Target="../media/image193.png"/><Relationship Id="rId4" Type="http://schemas.openxmlformats.org/officeDocument/2006/relationships/image" Target="../media/image187.png"/><Relationship Id="rId9" Type="http://schemas.openxmlformats.org/officeDocument/2006/relationships/image" Target="../media/image192.svg"/><Relationship Id="rId1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.sv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6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png"/><Relationship Id="rId3" Type="http://schemas.openxmlformats.org/officeDocument/2006/relationships/image" Target="../media/image2.svg"/><Relationship Id="rId7" Type="http://schemas.openxmlformats.org/officeDocument/2006/relationships/image" Target="../media/image8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svg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png"/><Relationship Id="rId13" Type="http://schemas.openxmlformats.org/officeDocument/2006/relationships/image" Target="../media/image27.png"/><Relationship Id="rId3" Type="http://schemas.openxmlformats.org/officeDocument/2006/relationships/image" Target="../media/image2.svg"/><Relationship Id="rId7" Type="http://schemas.openxmlformats.org/officeDocument/2006/relationships/image" Target="../media/image201.svg"/><Relationship Id="rId12" Type="http://schemas.openxmlformats.org/officeDocument/2006/relationships/image" Target="../media/image8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0.png"/><Relationship Id="rId11" Type="http://schemas.openxmlformats.org/officeDocument/2006/relationships/image" Target="../media/image205.svg"/><Relationship Id="rId5" Type="http://schemas.openxmlformats.org/officeDocument/2006/relationships/image" Target="../media/image199.svg"/><Relationship Id="rId10" Type="http://schemas.openxmlformats.org/officeDocument/2006/relationships/image" Target="../media/image204.png"/><Relationship Id="rId4" Type="http://schemas.openxmlformats.org/officeDocument/2006/relationships/image" Target="../media/image198.png"/><Relationship Id="rId9" Type="http://schemas.openxmlformats.org/officeDocument/2006/relationships/image" Target="../media/image203.svg"/><Relationship Id="rId14" Type="http://schemas.openxmlformats.org/officeDocument/2006/relationships/image" Target="../media/image20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1.png"/><Relationship Id="rId7" Type="http://schemas.openxmlformats.org/officeDocument/2006/relationships/image" Target="../media/image20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8.svg"/><Relationship Id="rId5" Type="http://schemas.openxmlformats.org/officeDocument/2006/relationships/image" Target="../media/image207.png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png"/><Relationship Id="rId3" Type="http://schemas.openxmlformats.org/officeDocument/2006/relationships/image" Target="../media/image2.svg"/><Relationship Id="rId7" Type="http://schemas.openxmlformats.org/officeDocument/2006/relationships/image" Target="../media/image2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12.png"/><Relationship Id="rId4" Type="http://schemas.openxmlformats.org/officeDocument/2006/relationships/image" Target="../media/image211.png"/></Relationships>
</file>

<file path=ppt/slides/_rels/slide4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33.png"/><Relationship Id="rId21" Type="http://schemas.openxmlformats.org/officeDocument/2006/relationships/image" Target="../media/image228.svg"/><Relationship Id="rId42" Type="http://schemas.openxmlformats.org/officeDocument/2006/relationships/image" Target="../media/image249.png"/><Relationship Id="rId47" Type="http://schemas.openxmlformats.org/officeDocument/2006/relationships/image" Target="../media/image254.svg"/><Relationship Id="rId63" Type="http://schemas.openxmlformats.org/officeDocument/2006/relationships/image" Target="../media/image270.svg"/><Relationship Id="rId68" Type="http://schemas.openxmlformats.org/officeDocument/2006/relationships/image" Target="../media/image275.png"/><Relationship Id="rId84" Type="http://schemas.openxmlformats.org/officeDocument/2006/relationships/image" Target="../media/image291.png"/><Relationship Id="rId89" Type="http://schemas.openxmlformats.org/officeDocument/2006/relationships/image" Target="../media/image296.svg"/><Relationship Id="rId16" Type="http://schemas.openxmlformats.org/officeDocument/2006/relationships/image" Target="../media/image223.png"/><Relationship Id="rId11" Type="http://schemas.openxmlformats.org/officeDocument/2006/relationships/image" Target="../media/image218.svg"/><Relationship Id="rId32" Type="http://schemas.openxmlformats.org/officeDocument/2006/relationships/image" Target="../media/image239.png"/><Relationship Id="rId37" Type="http://schemas.openxmlformats.org/officeDocument/2006/relationships/image" Target="../media/image244.svg"/><Relationship Id="rId53" Type="http://schemas.openxmlformats.org/officeDocument/2006/relationships/image" Target="../media/image260.svg"/><Relationship Id="rId58" Type="http://schemas.openxmlformats.org/officeDocument/2006/relationships/image" Target="../media/image265.png"/><Relationship Id="rId74" Type="http://schemas.openxmlformats.org/officeDocument/2006/relationships/image" Target="../media/image281.png"/><Relationship Id="rId79" Type="http://schemas.openxmlformats.org/officeDocument/2006/relationships/image" Target="../media/image286.svg"/><Relationship Id="rId5" Type="http://schemas.openxmlformats.org/officeDocument/2006/relationships/image" Target="../media/image209.png"/><Relationship Id="rId90" Type="http://schemas.openxmlformats.org/officeDocument/2006/relationships/image" Target="../media/image297.png"/><Relationship Id="rId95" Type="http://schemas.openxmlformats.org/officeDocument/2006/relationships/image" Target="../media/image302.svg"/><Relationship Id="rId22" Type="http://schemas.openxmlformats.org/officeDocument/2006/relationships/image" Target="../media/image229.png"/><Relationship Id="rId27" Type="http://schemas.openxmlformats.org/officeDocument/2006/relationships/image" Target="../media/image234.svg"/><Relationship Id="rId43" Type="http://schemas.openxmlformats.org/officeDocument/2006/relationships/image" Target="../media/image250.svg"/><Relationship Id="rId48" Type="http://schemas.openxmlformats.org/officeDocument/2006/relationships/image" Target="../media/image255.png"/><Relationship Id="rId64" Type="http://schemas.openxmlformats.org/officeDocument/2006/relationships/image" Target="../media/image271.png"/><Relationship Id="rId69" Type="http://schemas.openxmlformats.org/officeDocument/2006/relationships/image" Target="../media/image276.svg"/><Relationship Id="rId80" Type="http://schemas.openxmlformats.org/officeDocument/2006/relationships/image" Target="../media/image287.png"/><Relationship Id="rId85" Type="http://schemas.openxmlformats.org/officeDocument/2006/relationships/image" Target="../media/image292.svg"/><Relationship Id="rId3" Type="http://schemas.openxmlformats.org/officeDocument/2006/relationships/image" Target="../media/image207.png"/><Relationship Id="rId12" Type="http://schemas.openxmlformats.org/officeDocument/2006/relationships/image" Target="../media/image219.png"/><Relationship Id="rId17" Type="http://schemas.openxmlformats.org/officeDocument/2006/relationships/image" Target="../media/image224.svg"/><Relationship Id="rId25" Type="http://schemas.openxmlformats.org/officeDocument/2006/relationships/image" Target="../media/image232.svg"/><Relationship Id="rId33" Type="http://schemas.openxmlformats.org/officeDocument/2006/relationships/image" Target="../media/image240.svg"/><Relationship Id="rId38" Type="http://schemas.openxmlformats.org/officeDocument/2006/relationships/image" Target="../media/image245.png"/><Relationship Id="rId46" Type="http://schemas.openxmlformats.org/officeDocument/2006/relationships/image" Target="../media/image253.png"/><Relationship Id="rId59" Type="http://schemas.openxmlformats.org/officeDocument/2006/relationships/image" Target="../media/image266.svg"/><Relationship Id="rId67" Type="http://schemas.openxmlformats.org/officeDocument/2006/relationships/image" Target="../media/image274.svg"/><Relationship Id="rId20" Type="http://schemas.openxmlformats.org/officeDocument/2006/relationships/image" Target="../media/image227.png"/><Relationship Id="rId41" Type="http://schemas.openxmlformats.org/officeDocument/2006/relationships/image" Target="../media/image248.svg"/><Relationship Id="rId54" Type="http://schemas.openxmlformats.org/officeDocument/2006/relationships/image" Target="../media/image261.png"/><Relationship Id="rId62" Type="http://schemas.openxmlformats.org/officeDocument/2006/relationships/image" Target="../media/image269.png"/><Relationship Id="rId70" Type="http://schemas.openxmlformats.org/officeDocument/2006/relationships/image" Target="../media/image277.png"/><Relationship Id="rId75" Type="http://schemas.openxmlformats.org/officeDocument/2006/relationships/image" Target="../media/image282.svg"/><Relationship Id="rId83" Type="http://schemas.openxmlformats.org/officeDocument/2006/relationships/image" Target="../media/image290.svg"/><Relationship Id="rId88" Type="http://schemas.openxmlformats.org/officeDocument/2006/relationships/image" Target="../media/image295.png"/><Relationship Id="rId91" Type="http://schemas.openxmlformats.org/officeDocument/2006/relationships/image" Target="../media/image298.svg"/><Relationship Id="rId96" Type="http://schemas.openxmlformats.org/officeDocument/2006/relationships/image" Target="../media/image3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5" Type="http://schemas.openxmlformats.org/officeDocument/2006/relationships/image" Target="../media/image222.svg"/><Relationship Id="rId23" Type="http://schemas.openxmlformats.org/officeDocument/2006/relationships/image" Target="../media/image230.svg"/><Relationship Id="rId28" Type="http://schemas.openxmlformats.org/officeDocument/2006/relationships/image" Target="../media/image235.png"/><Relationship Id="rId36" Type="http://schemas.openxmlformats.org/officeDocument/2006/relationships/image" Target="../media/image243.png"/><Relationship Id="rId49" Type="http://schemas.openxmlformats.org/officeDocument/2006/relationships/image" Target="../media/image256.svg"/><Relationship Id="rId57" Type="http://schemas.openxmlformats.org/officeDocument/2006/relationships/image" Target="../media/image264.svg"/><Relationship Id="rId10" Type="http://schemas.openxmlformats.org/officeDocument/2006/relationships/image" Target="../media/image217.png"/><Relationship Id="rId31" Type="http://schemas.openxmlformats.org/officeDocument/2006/relationships/image" Target="../media/image238.svg"/><Relationship Id="rId44" Type="http://schemas.openxmlformats.org/officeDocument/2006/relationships/image" Target="../media/image251.png"/><Relationship Id="rId52" Type="http://schemas.openxmlformats.org/officeDocument/2006/relationships/image" Target="../media/image259.png"/><Relationship Id="rId60" Type="http://schemas.openxmlformats.org/officeDocument/2006/relationships/image" Target="../media/image267.png"/><Relationship Id="rId65" Type="http://schemas.openxmlformats.org/officeDocument/2006/relationships/image" Target="../media/image272.svg"/><Relationship Id="rId73" Type="http://schemas.openxmlformats.org/officeDocument/2006/relationships/image" Target="../media/image280.svg"/><Relationship Id="rId78" Type="http://schemas.openxmlformats.org/officeDocument/2006/relationships/image" Target="../media/image285.png"/><Relationship Id="rId81" Type="http://schemas.openxmlformats.org/officeDocument/2006/relationships/image" Target="../media/image288.svg"/><Relationship Id="rId86" Type="http://schemas.openxmlformats.org/officeDocument/2006/relationships/image" Target="../media/image293.png"/><Relationship Id="rId94" Type="http://schemas.openxmlformats.org/officeDocument/2006/relationships/image" Target="../media/image301.png"/><Relationship Id="rId4" Type="http://schemas.openxmlformats.org/officeDocument/2006/relationships/image" Target="../media/image208.svg"/><Relationship Id="rId9" Type="http://schemas.openxmlformats.org/officeDocument/2006/relationships/image" Target="../media/image216.svg"/><Relationship Id="rId13" Type="http://schemas.openxmlformats.org/officeDocument/2006/relationships/image" Target="../media/image220.svg"/><Relationship Id="rId18" Type="http://schemas.openxmlformats.org/officeDocument/2006/relationships/image" Target="../media/image225.png"/><Relationship Id="rId39" Type="http://schemas.openxmlformats.org/officeDocument/2006/relationships/image" Target="../media/image246.svg"/><Relationship Id="rId34" Type="http://schemas.openxmlformats.org/officeDocument/2006/relationships/image" Target="../media/image241.png"/><Relationship Id="rId50" Type="http://schemas.openxmlformats.org/officeDocument/2006/relationships/image" Target="../media/image257.png"/><Relationship Id="rId55" Type="http://schemas.openxmlformats.org/officeDocument/2006/relationships/image" Target="../media/image262.svg"/><Relationship Id="rId76" Type="http://schemas.openxmlformats.org/officeDocument/2006/relationships/image" Target="../media/image283.png"/><Relationship Id="rId97" Type="http://schemas.openxmlformats.org/officeDocument/2006/relationships/image" Target="../media/image304.svg"/><Relationship Id="rId7" Type="http://schemas.openxmlformats.org/officeDocument/2006/relationships/image" Target="../media/image84.png"/><Relationship Id="rId71" Type="http://schemas.openxmlformats.org/officeDocument/2006/relationships/image" Target="../media/image278.svg"/><Relationship Id="rId92" Type="http://schemas.openxmlformats.org/officeDocument/2006/relationships/image" Target="../media/image299.png"/><Relationship Id="rId2" Type="http://schemas.openxmlformats.org/officeDocument/2006/relationships/notesSlide" Target="../notesSlides/notesSlide3.xml"/><Relationship Id="rId29" Type="http://schemas.openxmlformats.org/officeDocument/2006/relationships/image" Target="../media/image236.svg"/><Relationship Id="rId24" Type="http://schemas.openxmlformats.org/officeDocument/2006/relationships/image" Target="../media/image231.png"/><Relationship Id="rId40" Type="http://schemas.openxmlformats.org/officeDocument/2006/relationships/image" Target="../media/image247.png"/><Relationship Id="rId45" Type="http://schemas.openxmlformats.org/officeDocument/2006/relationships/image" Target="../media/image252.svg"/><Relationship Id="rId66" Type="http://schemas.openxmlformats.org/officeDocument/2006/relationships/image" Target="../media/image273.png"/><Relationship Id="rId87" Type="http://schemas.openxmlformats.org/officeDocument/2006/relationships/image" Target="../media/image294.svg"/><Relationship Id="rId61" Type="http://schemas.openxmlformats.org/officeDocument/2006/relationships/image" Target="../media/image268.svg"/><Relationship Id="rId82" Type="http://schemas.openxmlformats.org/officeDocument/2006/relationships/image" Target="../media/image289.png"/><Relationship Id="rId19" Type="http://schemas.openxmlformats.org/officeDocument/2006/relationships/image" Target="../media/image226.svg"/><Relationship Id="rId14" Type="http://schemas.openxmlformats.org/officeDocument/2006/relationships/image" Target="../media/image221.png"/><Relationship Id="rId30" Type="http://schemas.openxmlformats.org/officeDocument/2006/relationships/image" Target="../media/image237.png"/><Relationship Id="rId35" Type="http://schemas.openxmlformats.org/officeDocument/2006/relationships/image" Target="../media/image242.svg"/><Relationship Id="rId56" Type="http://schemas.openxmlformats.org/officeDocument/2006/relationships/image" Target="../media/image263.png"/><Relationship Id="rId77" Type="http://schemas.openxmlformats.org/officeDocument/2006/relationships/image" Target="../media/image284.svg"/><Relationship Id="rId8" Type="http://schemas.openxmlformats.org/officeDocument/2006/relationships/image" Target="../media/image215.png"/><Relationship Id="rId51" Type="http://schemas.openxmlformats.org/officeDocument/2006/relationships/image" Target="../media/image258.svg"/><Relationship Id="rId72" Type="http://schemas.openxmlformats.org/officeDocument/2006/relationships/image" Target="../media/image279.png"/><Relationship Id="rId93" Type="http://schemas.openxmlformats.org/officeDocument/2006/relationships/image" Target="../media/image300.svg"/></Relationships>
</file>

<file path=ppt/slides/_rels/slide4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23.png"/><Relationship Id="rId21" Type="http://schemas.openxmlformats.org/officeDocument/2006/relationships/image" Target="../media/image318.svg"/><Relationship Id="rId42" Type="http://schemas.openxmlformats.org/officeDocument/2006/relationships/image" Target="../media/image339.png"/><Relationship Id="rId47" Type="http://schemas.openxmlformats.org/officeDocument/2006/relationships/image" Target="../media/image344.svg"/><Relationship Id="rId63" Type="http://schemas.openxmlformats.org/officeDocument/2006/relationships/image" Target="../media/image360.svg"/><Relationship Id="rId68" Type="http://schemas.openxmlformats.org/officeDocument/2006/relationships/image" Target="../media/image365.png"/><Relationship Id="rId84" Type="http://schemas.openxmlformats.org/officeDocument/2006/relationships/image" Target="../media/image381.png"/><Relationship Id="rId89" Type="http://schemas.openxmlformats.org/officeDocument/2006/relationships/image" Target="../media/image386.svg"/><Relationship Id="rId16" Type="http://schemas.openxmlformats.org/officeDocument/2006/relationships/image" Target="../media/image313.png"/><Relationship Id="rId11" Type="http://schemas.openxmlformats.org/officeDocument/2006/relationships/image" Target="../media/image308.svg"/><Relationship Id="rId32" Type="http://schemas.openxmlformats.org/officeDocument/2006/relationships/image" Target="../media/image329.png"/><Relationship Id="rId37" Type="http://schemas.openxmlformats.org/officeDocument/2006/relationships/image" Target="../media/image334.svg"/><Relationship Id="rId53" Type="http://schemas.openxmlformats.org/officeDocument/2006/relationships/image" Target="../media/image350.svg"/><Relationship Id="rId58" Type="http://schemas.openxmlformats.org/officeDocument/2006/relationships/image" Target="../media/image355.png"/><Relationship Id="rId74" Type="http://schemas.openxmlformats.org/officeDocument/2006/relationships/image" Target="../media/image371.png"/><Relationship Id="rId79" Type="http://schemas.openxmlformats.org/officeDocument/2006/relationships/image" Target="../media/image376.svg"/><Relationship Id="rId5" Type="http://schemas.openxmlformats.org/officeDocument/2006/relationships/image" Target="../media/image209.png"/><Relationship Id="rId90" Type="http://schemas.openxmlformats.org/officeDocument/2006/relationships/image" Target="../media/image387.png"/><Relationship Id="rId95" Type="http://schemas.openxmlformats.org/officeDocument/2006/relationships/image" Target="../media/image392.svg"/><Relationship Id="rId22" Type="http://schemas.openxmlformats.org/officeDocument/2006/relationships/image" Target="../media/image319.png"/><Relationship Id="rId27" Type="http://schemas.openxmlformats.org/officeDocument/2006/relationships/image" Target="../media/image324.svg"/><Relationship Id="rId43" Type="http://schemas.openxmlformats.org/officeDocument/2006/relationships/image" Target="../media/image340.svg"/><Relationship Id="rId48" Type="http://schemas.openxmlformats.org/officeDocument/2006/relationships/image" Target="../media/image345.png"/><Relationship Id="rId64" Type="http://schemas.openxmlformats.org/officeDocument/2006/relationships/image" Target="../media/image361.png"/><Relationship Id="rId69" Type="http://schemas.openxmlformats.org/officeDocument/2006/relationships/image" Target="../media/image366.svg"/><Relationship Id="rId80" Type="http://schemas.openxmlformats.org/officeDocument/2006/relationships/image" Target="../media/image377.png"/><Relationship Id="rId85" Type="http://schemas.openxmlformats.org/officeDocument/2006/relationships/image" Target="../media/image382.svg"/><Relationship Id="rId3" Type="http://schemas.openxmlformats.org/officeDocument/2006/relationships/image" Target="../media/image207.png"/><Relationship Id="rId12" Type="http://schemas.openxmlformats.org/officeDocument/2006/relationships/image" Target="../media/image309.png"/><Relationship Id="rId17" Type="http://schemas.openxmlformats.org/officeDocument/2006/relationships/image" Target="../media/image314.svg"/><Relationship Id="rId25" Type="http://schemas.openxmlformats.org/officeDocument/2006/relationships/image" Target="../media/image322.svg"/><Relationship Id="rId33" Type="http://schemas.openxmlformats.org/officeDocument/2006/relationships/image" Target="../media/image330.svg"/><Relationship Id="rId38" Type="http://schemas.openxmlformats.org/officeDocument/2006/relationships/image" Target="../media/image335.png"/><Relationship Id="rId46" Type="http://schemas.openxmlformats.org/officeDocument/2006/relationships/image" Target="../media/image343.png"/><Relationship Id="rId59" Type="http://schemas.openxmlformats.org/officeDocument/2006/relationships/image" Target="../media/image356.svg"/><Relationship Id="rId67" Type="http://schemas.openxmlformats.org/officeDocument/2006/relationships/image" Target="../media/image364.svg"/><Relationship Id="rId20" Type="http://schemas.openxmlformats.org/officeDocument/2006/relationships/image" Target="../media/image317.png"/><Relationship Id="rId41" Type="http://schemas.openxmlformats.org/officeDocument/2006/relationships/image" Target="../media/image338.svg"/><Relationship Id="rId54" Type="http://schemas.openxmlformats.org/officeDocument/2006/relationships/image" Target="../media/image351.png"/><Relationship Id="rId62" Type="http://schemas.openxmlformats.org/officeDocument/2006/relationships/image" Target="../media/image359.png"/><Relationship Id="rId70" Type="http://schemas.openxmlformats.org/officeDocument/2006/relationships/image" Target="../media/image367.png"/><Relationship Id="rId75" Type="http://schemas.openxmlformats.org/officeDocument/2006/relationships/image" Target="../media/image372.svg"/><Relationship Id="rId83" Type="http://schemas.openxmlformats.org/officeDocument/2006/relationships/image" Target="../media/image380.svg"/><Relationship Id="rId88" Type="http://schemas.openxmlformats.org/officeDocument/2006/relationships/image" Target="../media/image385.png"/><Relationship Id="rId91" Type="http://schemas.openxmlformats.org/officeDocument/2006/relationships/image" Target="../media/image388.svg"/><Relationship Id="rId96" Type="http://schemas.openxmlformats.org/officeDocument/2006/relationships/image" Target="../media/image3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5" Type="http://schemas.openxmlformats.org/officeDocument/2006/relationships/image" Target="../media/image312.svg"/><Relationship Id="rId23" Type="http://schemas.openxmlformats.org/officeDocument/2006/relationships/image" Target="../media/image320.svg"/><Relationship Id="rId28" Type="http://schemas.openxmlformats.org/officeDocument/2006/relationships/image" Target="../media/image325.png"/><Relationship Id="rId36" Type="http://schemas.openxmlformats.org/officeDocument/2006/relationships/image" Target="../media/image333.png"/><Relationship Id="rId49" Type="http://schemas.openxmlformats.org/officeDocument/2006/relationships/image" Target="../media/image346.svg"/><Relationship Id="rId57" Type="http://schemas.openxmlformats.org/officeDocument/2006/relationships/image" Target="../media/image354.svg"/><Relationship Id="rId10" Type="http://schemas.openxmlformats.org/officeDocument/2006/relationships/image" Target="../media/image307.png"/><Relationship Id="rId31" Type="http://schemas.openxmlformats.org/officeDocument/2006/relationships/image" Target="../media/image328.svg"/><Relationship Id="rId44" Type="http://schemas.openxmlformats.org/officeDocument/2006/relationships/image" Target="../media/image341.png"/><Relationship Id="rId52" Type="http://schemas.openxmlformats.org/officeDocument/2006/relationships/image" Target="../media/image349.png"/><Relationship Id="rId60" Type="http://schemas.openxmlformats.org/officeDocument/2006/relationships/image" Target="../media/image357.png"/><Relationship Id="rId65" Type="http://schemas.openxmlformats.org/officeDocument/2006/relationships/image" Target="../media/image362.svg"/><Relationship Id="rId73" Type="http://schemas.openxmlformats.org/officeDocument/2006/relationships/image" Target="../media/image370.svg"/><Relationship Id="rId78" Type="http://schemas.openxmlformats.org/officeDocument/2006/relationships/image" Target="../media/image375.png"/><Relationship Id="rId81" Type="http://schemas.openxmlformats.org/officeDocument/2006/relationships/image" Target="../media/image378.svg"/><Relationship Id="rId86" Type="http://schemas.openxmlformats.org/officeDocument/2006/relationships/image" Target="../media/image383.png"/><Relationship Id="rId94" Type="http://schemas.openxmlformats.org/officeDocument/2006/relationships/image" Target="../media/image391.png"/><Relationship Id="rId4" Type="http://schemas.openxmlformats.org/officeDocument/2006/relationships/image" Target="../media/image208.svg"/><Relationship Id="rId9" Type="http://schemas.openxmlformats.org/officeDocument/2006/relationships/image" Target="../media/image306.svg"/><Relationship Id="rId13" Type="http://schemas.openxmlformats.org/officeDocument/2006/relationships/image" Target="../media/image310.svg"/><Relationship Id="rId18" Type="http://schemas.openxmlformats.org/officeDocument/2006/relationships/image" Target="../media/image315.png"/><Relationship Id="rId39" Type="http://schemas.openxmlformats.org/officeDocument/2006/relationships/image" Target="../media/image336.svg"/><Relationship Id="rId34" Type="http://schemas.openxmlformats.org/officeDocument/2006/relationships/image" Target="../media/image331.png"/><Relationship Id="rId50" Type="http://schemas.openxmlformats.org/officeDocument/2006/relationships/image" Target="../media/image347.png"/><Relationship Id="rId55" Type="http://schemas.openxmlformats.org/officeDocument/2006/relationships/image" Target="../media/image352.svg"/><Relationship Id="rId76" Type="http://schemas.openxmlformats.org/officeDocument/2006/relationships/image" Target="../media/image373.png"/><Relationship Id="rId97" Type="http://schemas.openxmlformats.org/officeDocument/2006/relationships/image" Target="../media/image394.svg"/><Relationship Id="rId7" Type="http://schemas.openxmlformats.org/officeDocument/2006/relationships/image" Target="../media/image84.png"/><Relationship Id="rId71" Type="http://schemas.openxmlformats.org/officeDocument/2006/relationships/image" Target="../media/image368.svg"/><Relationship Id="rId92" Type="http://schemas.openxmlformats.org/officeDocument/2006/relationships/image" Target="../media/image389.png"/><Relationship Id="rId2" Type="http://schemas.openxmlformats.org/officeDocument/2006/relationships/notesSlide" Target="../notesSlides/notesSlide4.xml"/><Relationship Id="rId29" Type="http://schemas.openxmlformats.org/officeDocument/2006/relationships/image" Target="../media/image326.svg"/><Relationship Id="rId24" Type="http://schemas.openxmlformats.org/officeDocument/2006/relationships/image" Target="../media/image321.png"/><Relationship Id="rId40" Type="http://schemas.openxmlformats.org/officeDocument/2006/relationships/image" Target="../media/image337.png"/><Relationship Id="rId45" Type="http://schemas.openxmlformats.org/officeDocument/2006/relationships/image" Target="../media/image342.svg"/><Relationship Id="rId66" Type="http://schemas.openxmlformats.org/officeDocument/2006/relationships/image" Target="../media/image363.png"/><Relationship Id="rId87" Type="http://schemas.openxmlformats.org/officeDocument/2006/relationships/image" Target="../media/image384.svg"/><Relationship Id="rId61" Type="http://schemas.openxmlformats.org/officeDocument/2006/relationships/image" Target="../media/image358.svg"/><Relationship Id="rId82" Type="http://schemas.openxmlformats.org/officeDocument/2006/relationships/image" Target="../media/image379.png"/><Relationship Id="rId19" Type="http://schemas.openxmlformats.org/officeDocument/2006/relationships/image" Target="../media/image316.svg"/><Relationship Id="rId14" Type="http://schemas.openxmlformats.org/officeDocument/2006/relationships/image" Target="../media/image311.png"/><Relationship Id="rId30" Type="http://schemas.openxmlformats.org/officeDocument/2006/relationships/image" Target="../media/image327.png"/><Relationship Id="rId35" Type="http://schemas.openxmlformats.org/officeDocument/2006/relationships/image" Target="../media/image332.svg"/><Relationship Id="rId56" Type="http://schemas.openxmlformats.org/officeDocument/2006/relationships/image" Target="../media/image353.png"/><Relationship Id="rId77" Type="http://schemas.openxmlformats.org/officeDocument/2006/relationships/image" Target="../media/image374.svg"/><Relationship Id="rId8" Type="http://schemas.openxmlformats.org/officeDocument/2006/relationships/image" Target="../media/image305.png"/><Relationship Id="rId51" Type="http://schemas.openxmlformats.org/officeDocument/2006/relationships/image" Target="../media/image348.svg"/><Relationship Id="rId72" Type="http://schemas.openxmlformats.org/officeDocument/2006/relationships/image" Target="../media/image369.png"/><Relationship Id="rId93" Type="http://schemas.openxmlformats.org/officeDocument/2006/relationships/image" Target="../media/image390.svg"/></Relationships>
</file>

<file path=ppt/slides/_rels/slide4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13.png"/><Relationship Id="rId21" Type="http://schemas.openxmlformats.org/officeDocument/2006/relationships/image" Target="../media/image408.svg"/><Relationship Id="rId42" Type="http://schemas.openxmlformats.org/officeDocument/2006/relationships/image" Target="../media/image429.png"/><Relationship Id="rId47" Type="http://schemas.openxmlformats.org/officeDocument/2006/relationships/image" Target="../media/image434.svg"/><Relationship Id="rId63" Type="http://schemas.openxmlformats.org/officeDocument/2006/relationships/image" Target="../media/image450.svg"/><Relationship Id="rId68" Type="http://schemas.openxmlformats.org/officeDocument/2006/relationships/image" Target="../media/image455.png"/><Relationship Id="rId84" Type="http://schemas.openxmlformats.org/officeDocument/2006/relationships/image" Target="../media/image471.png"/><Relationship Id="rId89" Type="http://schemas.openxmlformats.org/officeDocument/2006/relationships/image" Target="../media/image476.svg"/><Relationship Id="rId16" Type="http://schemas.openxmlformats.org/officeDocument/2006/relationships/image" Target="../media/image403.png"/><Relationship Id="rId11" Type="http://schemas.openxmlformats.org/officeDocument/2006/relationships/image" Target="../media/image398.svg"/><Relationship Id="rId32" Type="http://schemas.openxmlformats.org/officeDocument/2006/relationships/image" Target="../media/image419.png"/><Relationship Id="rId37" Type="http://schemas.openxmlformats.org/officeDocument/2006/relationships/image" Target="../media/image424.svg"/><Relationship Id="rId53" Type="http://schemas.openxmlformats.org/officeDocument/2006/relationships/image" Target="../media/image440.svg"/><Relationship Id="rId58" Type="http://schemas.openxmlformats.org/officeDocument/2006/relationships/image" Target="../media/image445.png"/><Relationship Id="rId74" Type="http://schemas.openxmlformats.org/officeDocument/2006/relationships/image" Target="../media/image461.png"/><Relationship Id="rId79" Type="http://schemas.openxmlformats.org/officeDocument/2006/relationships/image" Target="../media/image466.svg"/><Relationship Id="rId5" Type="http://schemas.openxmlformats.org/officeDocument/2006/relationships/image" Target="../media/image209.png"/><Relationship Id="rId90" Type="http://schemas.openxmlformats.org/officeDocument/2006/relationships/image" Target="../media/image477.png"/><Relationship Id="rId95" Type="http://schemas.openxmlformats.org/officeDocument/2006/relationships/image" Target="../media/image482.svg"/><Relationship Id="rId22" Type="http://schemas.openxmlformats.org/officeDocument/2006/relationships/image" Target="../media/image409.png"/><Relationship Id="rId27" Type="http://schemas.openxmlformats.org/officeDocument/2006/relationships/image" Target="../media/image414.svg"/><Relationship Id="rId43" Type="http://schemas.openxmlformats.org/officeDocument/2006/relationships/image" Target="../media/image430.svg"/><Relationship Id="rId48" Type="http://schemas.openxmlformats.org/officeDocument/2006/relationships/image" Target="../media/image435.png"/><Relationship Id="rId64" Type="http://schemas.openxmlformats.org/officeDocument/2006/relationships/image" Target="../media/image451.png"/><Relationship Id="rId69" Type="http://schemas.openxmlformats.org/officeDocument/2006/relationships/image" Target="../media/image456.svg"/><Relationship Id="rId80" Type="http://schemas.openxmlformats.org/officeDocument/2006/relationships/image" Target="../media/image467.png"/><Relationship Id="rId85" Type="http://schemas.openxmlformats.org/officeDocument/2006/relationships/image" Target="../media/image472.svg"/><Relationship Id="rId3" Type="http://schemas.openxmlformats.org/officeDocument/2006/relationships/image" Target="../media/image207.png"/><Relationship Id="rId12" Type="http://schemas.openxmlformats.org/officeDocument/2006/relationships/image" Target="../media/image399.png"/><Relationship Id="rId17" Type="http://schemas.openxmlformats.org/officeDocument/2006/relationships/image" Target="../media/image404.svg"/><Relationship Id="rId25" Type="http://schemas.openxmlformats.org/officeDocument/2006/relationships/image" Target="../media/image412.svg"/><Relationship Id="rId33" Type="http://schemas.openxmlformats.org/officeDocument/2006/relationships/image" Target="../media/image420.svg"/><Relationship Id="rId38" Type="http://schemas.openxmlformats.org/officeDocument/2006/relationships/image" Target="../media/image425.png"/><Relationship Id="rId46" Type="http://schemas.openxmlformats.org/officeDocument/2006/relationships/image" Target="../media/image433.png"/><Relationship Id="rId59" Type="http://schemas.openxmlformats.org/officeDocument/2006/relationships/image" Target="../media/image446.svg"/><Relationship Id="rId67" Type="http://schemas.openxmlformats.org/officeDocument/2006/relationships/image" Target="../media/image454.svg"/><Relationship Id="rId20" Type="http://schemas.openxmlformats.org/officeDocument/2006/relationships/image" Target="../media/image407.png"/><Relationship Id="rId41" Type="http://schemas.openxmlformats.org/officeDocument/2006/relationships/image" Target="../media/image428.svg"/><Relationship Id="rId54" Type="http://schemas.openxmlformats.org/officeDocument/2006/relationships/image" Target="../media/image441.png"/><Relationship Id="rId62" Type="http://schemas.openxmlformats.org/officeDocument/2006/relationships/image" Target="../media/image449.png"/><Relationship Id="rId70" Type="http://schemas.openxmlformats.org/officeDocument/2006/relationships/image" Target="../media/image457.png"/><Relationship Id="rId75" Type="http://schemas.openxmlformats.org/officeDocument/2006/relationships/image" Target="../media/image462.svg"/><Relationship Id="rId83" Type="http://schemas.openxmlformats.org/officeDocument/2006/relationships/image" Target="../media/image470.svg"/><Relationship Id="rId88" Type="http://schemas.openxmlformats.org/officeDocument/2006/relationships/image" Target="../media/image475.png"/><Relationship Id="rId91" Type="http://schemas.openxmlformats.org/officeDocument/2006/relationships/image" Target="../media/image478.svg"/><Relationship Id="rId96" Type="http://schemas.openxmlformats.org/officeDocument/2006/relationships/image" Target="../media/image4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5" Type="http://schemas.openxmlformats.org/officeDocument/2006/relationships/image" Target="../media/image402.svg"/><Relationship Id="rId23" Type="http://schemas.openxmlformats.org/officeDocument/2006/relationships/image" Target="../media/image410.svg"/><Relationship Id="rId28" Type="http://schemas.openxmlformats.org/officeDocument/2006/relationships/image" Target="../media/image415.png"/><Relationship Id="rId36" Type="http://schemas.openxmlformats.org/officeDocument/2006/relationships/image" Target="../media/image423.png"/><Relationship Id="rId49" Type="http://schemas.openxmlformats.org/officeDocument/2006/relationships/image" Target="../media/image436.svg"/><Relationship Id="rId57" Type="http://schemas.openxmlformats.org/officeDocument/2006/relationships/image" Target="../media/image444.svg"/><Relationship Id="rId10" Type="http://schemas.openxmlformats.org/officeDocument/2006/relationships/image" Target="../media/image397.png"/><Relationship Id="rId31" Type="http://schemas.openxmlformats.org/officeDocument/2006/relationships/image" Target="../media/image418.svg"/><Relationship Id="rId44" Type="http://schemas.openxmlformats.org/officeDocument/2006/relationships/image" Target="../media/image431.png"/><Relationship Id="rId52" Type="http://schemas.openxmlformats.org/officeDocument/2006/relationships/image" Target="../media/image439.png"/><Relationship Id="rId60" Type="http://schemas.openxmlformats.org/officeDocument/2006/relationships/image" Target="../media/image447.png"/><Relationship Id="rId65" Type="http://schemas.openxmlformats.org/officeDocument/2006/relationships/image" Target="../media/image452.svg"/><Relationship Id="rId73" Type="http://schemas.openxmlformats.org/officeDocument/2006/relationships/image" Target="../media/image460.svg"/><Relationship Id="rId78" Type="http://schemas.openxmlformats.org/officeDocument/2006/relationships/image" Target="../media/image465.png"/><Relationship Id="rId81" Type="http://schemas.openxmlformats.org/officeDocument/2006/relationships/image" Target="../media/image468.svg"/><Relationship Id="rId86" Type="http://schemas.openxmlformats.org/officeDocument/2006/relationships/image" Target="../media/image473.png"/><Relationship Id="rId94" Type="http://schemas.openxmlformats.org/officeDocument/2006/relationships/image" Target="../media/image481.png"/><Relationship Id="rId4" Type="http://schemas.openxmlformats.org/officeDocument/2006/relationships/image" Target="../media/image208.svg"/><Relationship Id="rId9" Type="http://schemas.openxmlformats.org/officeDocument/2006/relationships/image" Target="../media/image396.svg"/><Relationship Id="rId13" Type="http://schemas.openxmlformats.org/officeDocument/2006/relationships/image" Target="../media/image400.svg"/><Relationship Id="rId18" Type="http://schemas.openxmlformats.org/officeDocument/2006/relationships/image" Target="../media/image405.png"/><Relationship Id="rId39" Type="http://schemas.openxmlformats.org/officeDocument/2006/relationships/image" Target="../media/image426.svg"/><Relationship Id="rId34" Type="http://schemas.openxmlformats.org/officeDocument/2006/relationships/image" Target="../media/image421.png"/><Relationship Id="rId50" Type="http://schemas.openxmlformats.org/officeDocument/2006/relationships/image" Target="../media/image437.png"/><Relationship Id="rId55" Type="http://schemas.openxmlformats.org/officeDocument/2006/relationships/image" Target="../media/image442.svg"/><Relationship Id="rId76" Type="http://schemas.openxmlformats.org/officeDocument/2006/relationships/image" Target="../media/image463.png"/><Relationship Id="rId97" Type="http://schemas.openxmlformats.org/officeDocument/2006/relationships/image" Target="../media/image484.svg"/><Relationship Id="rId7" Type="http://schemas.openxmlformats.org/officeDocument/2006/relationships/image" Target="../media/image84.png"/><Relationship Id="rId71" Type="http://schemas.openxmlformats.org/officeDocument/2006/relationships/image" Target="../media/image458.svg"/><Relationship Id="rId92" Type="http://schemas.openxmlformats.org/officeDocument/2006/relationships/image" Target="../media/image479.png"/><Relationship Id="rId2" Type="http://schemas.openxmlformats.org/officeDocument/2006/relationships/notesSlide" Target="../notesSlides/notesSlide5.xml"/><Relationship Id="rId29" Type="http://schemas.openxmlformats.org/officeDocument/2006/relationships/image" Target="../media/image416.svg"/><Relationship Id="rId24" Type="http://schemas.openxmlformats.org/officeDocument/2006/relationships/image" Target="../media/image411.png"/><Relationship Id="rId40" Type="http://schemas.openxmlformats.org/officeDocument/2006/relationships/image" Target="../media/image427.png"/><Relationship Id="rId45" Type="http://schemas.openxmlformats.org/officeDocument/2006/relationships/image" Target="../media/image432.svg"/><Relationship Id="rId66" Type="http://schemas.openxmlformats.org/officeDocument/2006/relationships/image" Target="../media/image453.png"/><Relationship Id="rId87" Type="http://schemas.openxmlformats.org/officeDocument/2006/relationships/image" Target="../media/image474.svg"/><Relationship Id="rId61" Type="http://schemas.openxmlformats.org/officeDocument/2006/relationships/image" Target="../media/image448.svg"/><Relationship Id="rId82" Type="http://schemas.openxmlformats.org/officeDocument/2006/relationships/image" Target="../media/image469.png"/><Relationship Id="rId19" Type="http://schemas.openxmlformats.org/officeDocument/2006/relationships/image" Target="../media/image406.svg"/><Relationship Id="rId14" Type="http://schemas.openxmlformats.org/officeDocument/2006/relationships/image" Target="../media/image401.png"/><Relationship Id="rId30" Type="http://schemas.openxmlformats.org/officeDocument/2006/relationships/image" Target="../media/image417.png"/><Relationship Id="rId35" Type="http://schemas.openxmlformats.org/officeDocument/2006/relationships/image" Target="../media/image422.svg"/><Relationship Id="rId56" Type="http://schemas.openxmlformats.org/officeDocument/2006/relationships/image" Target="../media/image443.png"/><Relationship Id="rId77" Type="http://schemas.openxmlformats.org/officeDocument/2006/relationships/image" Target="../media/image464.svg"/><Relationship Id="rId8" Type="http://schemas.openxmlformats.org/officeDocument/2006/relationships/image" Target="../media/image395.png"/><Relationship Id="rId51" Type="http://schemas.openxmlformats.org/officeDocument/2006/relationships/image" Target="../media/image438.svg"/><Relationship Id="rId72" Type="http://schemas.openxmlformats.org/officeDocument/2006/relationships/image" Target="../media/image459.png"/><Relationship Id="rId93" Type="http://schemas.openxmlformats.org/officeDocument/2006/relationships/image" Target="../media/image480.sv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09.png"/><Relationship Id="rId4" Type="http://schemas.openxmlformats.org/officeDocument/2006/relationships/image" Target="../media/image208.sv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09.png"/><Relationship Id="rId4" Type="http://schemas.openxmlformats.org/officeDocument/2006/relationships/image" Target="../media/image208.sv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09.png"/><Relationship Id="rId4" Type="http://schemas.openxmlformats.org/officeDocument/2006/relationships/image" Target="../media/image208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09.png"/><Relationship Id="rId4" Type="http://schemas.openxmlformats.org/officeDocument/2006/relationships/image" Target="../media/image208.sv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09.png"/><Relationship Id="rId4" Type="http://schemas.openxmlformats.org/officeDocument/2006/relationships/image" Target="../media/image208.sv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09.png"/><Relationship Id="rId4" Type="http://schemas.openxmlformats.org/officeDocument/2006/relationships/image" Target="../media/image20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.svg"/><Relationship Id="rId7" Type="http://schemas.openxmlformats.org/officeDocument/2006/relationships/image" Target="../media/image34.sv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09.png"/><Relationship Id="rId4" Type="http://schemas.openxmlformats.org/officeDocument/2006/relationships/image" Target="../media/image208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09.png"/><Relationship Id="rId4" Type="http://schemas.openxmlformats.org/officeDocument/2006/relationships/image" Target="../media/image20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svg"/><Relationship Id="rId18" Type="http://schemas.openxmlformats.org/officeDocument/2006/relationships/image" Target="../media/image55.png"/><Relationship Id="rId3" Type="http://schemas.openxmlformats.org/officeDocument/2006/relationships/image" Target="../media/image2.svg"/><Relationship Id="rId21" Type="http://schemas.openxmlformats.org/officeDocument/2006/relationships/image" Target="../media/image57.pn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17" Type="http://schemas.openxmlformats.org/officeDocument/2006/relationships/image" Target="../media/image54.svg"/><Relationship Id="rId2" Type="http://schemas.openxmlformats.org/officeDocument/2006/relationships/image" Target="../media/image1.png"/><Relationship Id="rId16" Type="http://schemas.openxmlformats.org/officeDocument/2006/relationships/image" Target="../media/image53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2.svg"/><Relationship Id="rId15" Type="http://schemas.openxmlformats.org/officeDocument/2006/relationships/image" Target="../media/image52.svg"/><Relationship Id="rId10" Type="http://schemas.openxmlformats.org/officeDocument/2006/relationships/image" Target="../media/image47.png"/><Relationship Id="rId19" Type="http://schemas.openxmlformats.org/officeDocument/2006/relationships/image" Target="../media/image56.svg"/><Relationship Id="rId4" Type="http://schemas.openxmlformats.org/officeDocument/2006/relationships/image" Target="../media/image41.png"/><Relationship Id="rId9" Type="http://schemas.openxmlformats.org/officeDocument/2006/relationships/image" Target="../media/image46.svg"/><Relationship Id="rId1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sv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26.png"/><Relationship Id="rId4" Type="http://schemas.openxmlformats.org/officeDocument/2006/relationships/image" Target="../media/image58.png"/><Relationship Id="rId9" Type="http://schemas.openxmlformats.org/officeDocument/2006/relationships/image" Target="../media/image2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svg"/><Relationship Id="rId7" Type="http://schemas.openxmlformats.org/officeDocument/2006/relationships/image" Target="../media/image6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svg"/><Relationship Id="rId10" Type="http://schemas.openxmlformats.org/officeDocument/2006/relationships/image" Target="../media/image30.png"/><Relationship Id="rId4" Type="http://schemas.openxmlformats.org/officeDocument/2006/relationships/image" Target="../media/image59.png"/><Relationship Id="rId9" Type="http://schemas.openxmlformats.org/officeDocument/2006/relationships/image" Target="../media/image2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" b="-1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971840" y="45360"/>
            <a:ext cx="8750160" cy="10286640"/>
          </a:xfrm>
          <a:custGeom>
            <a:avLst/>
            <a:gdLst/>
            <a:ahLst/>
            <a:cxnLst/>
            <a:rect l="l" t="t" r="r" b="b"/>
            <a:pathLst>
              <a:path w="8750160" h="10286640">
                <a:moveTo>
                  <a:pt x="0" y="0"/>
                </a:moveTo>
                <a:lnTo>
                  <a:pt x="8750160" y="0"/>
                </a:lnTo>
                <a:lnTo>
                  <a:pt x="875016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37" b="-37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32400" y="9360000"/>
            <a:ext cx="18391680" cy="932400"/>
          </a:xfrm>
          <a:custGeom>
            <a:avLst/>
            <a:gdLst/>
            <a:ahLst/>
            <a:cxnLst/>
            <a:rect l="l" t="t" r="r" b="b"/>
            <a:pathLst>
              <a:path w="18391680" h="932400">
                <a:moveTo>
                  <a:pt x="0" y="0"/>
                </a:moveTo>
                <a:lnTo>
                  <a:pt x="18391680" y="0"/>
                </a:lnTo>
                <a:lnTo>
                  <a:pt x="18391680" y="932400"/>
                </a:lnTo>
                <a:lnTo>
                  <a:pt x="0" y="9324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09600" y="2937960"/>
            <a:ext cx="9088440" cy="2902320"/>
          </a:xfrm>
          <a:custGeom>
            <a:avLst/>
            <a:gdLst/>
            <a:ahLst/>
            <a:cxnLst/>
            <a:rect l="l" t="t" r="r" b="b"/>
            <a:pathLst>
              <a:path w="7698240" h="2902320">
                <a:moveTo>
                  <a:pt x="0" y="0"/>
                </a:moveTo>
                <a:lnTo>
                  <a:pt x="7698240" y="0"/>
                </a:lnTo>
                <a:lnTo>
                  <a:pt x="7698240" y="2902320"/>
                </a:lnTo>
                <a:lnTo>
                  <a:pt x="0" y="29023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61780" y="2803620"/>
            <a:ext cx="8700720" cy="38650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736"/>
              </a:lnSpc>
            </a:pPr>
            <a:r>
              <a:rPr lang="fa-IR" sz="11100" spc="-2" dirty="0">
                <a:solidFill>
                  <a:srgbClr val="516D5D"/>
                </a:solidFill>
                <a:latin typeface="Arimo"/>
                <a:cs typeface="B Nazanin" panose="00000700000000000000" pitchFamily="2" charset="-78"/>
              </a:rPr>
              <a:t>تم :نوع درخت</a:t>
            </a:r>
            <a:r>
              <a:rPr lang="en-US" sz="11100" spc="-2" dirty="0">
                <a:solidFill>
                  <a:srgbClr val="516D5D"/>
                </a:solidFill>
                <a:latin typeface="Arimo"/>
                <a:cs typeface="B Nazanin" panose="00000700000000000000" pitchFamily="2" charset="-78"/>
              </a:rPr>
              <a:t> </a:t>
            </a:r>
          </a:p>
          <a:p>
            <a:pPr algn="ctr">
              <a:lnSpc>
                <a:spcPts val="10368"/>
              </a:lnSpc>
            </a:pPr>
            <a:r>
              <a:rPr lang="en-US" sz="7200" spc="-2" dirty="0">
                <a:solidFill>
                  <a:srgbClr val="516D5D"/>
                </a:solidFill>
                <a:latin typeface="Arimo"/>
                <a:cs typeface="B Nazanin" panose="00000700000000000000" pitchFamily="2" charset="-78"/>
              </a:rPr>
              <a:t> </a:t>
            </a:r>
          </a:p>
        </p:txBody>
      </p:sp>
      <p:sp>
        <p:nvSpPr>
          <p:cNvPr id="9" name="Freeform 9"/>
          <p:cNvSpPr/>
          <p:nvPr/>
        </p:nvSpPr>
        <p:spPr>
          <a:xfrm>
            <a:off x="9006480" y="468720"/>
            <a:ext cx="1570320" cy="2052000"/>
          </a:xfrm>
          <a:custGeom>
            <a:avLst/>
            <a:gdLst/>
            <a:ahLst/>
            <a:cxnLst/>
            <a:rect l="l" t="t" r="r" b="b"/>
            <a:pathLst>
              <a:path w="1570320" h="2052000">
                <a:moveTo>
                  <a:pt x="0" y="0"/>
                </a:moveTo>
                <a:lnTo>
                  <a:pt x="1570320" y="0"/>
                </a:lnTo>
                <a:lnTo>
                  <a:pt x="1570320" y="2052000"/>
                </a:lnTo>
                <a:lnTo>
                  <a:pt x="0" y="205200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6" r="-6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97360" y="6624720"/>
            <a:ext cx="1570320" cy="2052000"/>
          </a:xfrm>
          <a:custGeom>
            <a:avLst/>
            <a:gdLst/>
            <a:ahLst/>
            <a:cxnLst/>
            <a:rect l="l" t="t" r="r" b="b"/>
            <a:pathLst>
              <a:path w="1570320" h="2052000">
                <a:moveTo>
                  <a:pt x="0" y="0"/>
                </a:moveTo>
                <a:lnTo>
                  <a:pt x="1570320" y="0"/>
                </a:lnTo>
                <a:lnTo>
                  <a:pt x="1570320" y="2052000"/>
                </a:lnTo>
                <a:lnTo>
                  <a:pt x="0" y="205200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6" r="-6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762560" y="1715760"/>
            <a:ext cx="1570320" cy="2052000"/>
          </a:xfrm>
          <a:custGeom>
            <a:avLst/>
            <a:gdLst/>
            <a:ahLst/>
            <a:cxnLst/>
            <a:rect l="l" t="t" r="r" b="b"/>
            <a:pathLst>
              <a:path w="1570320" h="2052000">
                <a:moveTo>
                  <a:pt x="0" y="0"/>
                </a:moveTo>
                <a:lnTo>
                  <a:pt x="1570320" y="0"/>
                </a:lnTo>
                <a:lnTo>
                  <a:pt x="1570320" y="2052000"/>
                </a:lnTo>
                <a:lnTo>
                  <a:pt x="0" y="205200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6" r="-6"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11198160" y="7189200"/>
            <a:ext cx="835200" cy="1091520"/>
          </a:xfrm>
          <a:custGeom>
            <a:avLst/>
            <a:gdLst/>
            <a:ahLst/>
            <a:cxnLst/>
            <a:rect l="l" t="t" r="r" b="b"/>
            <a:pathLst>
              <a:path w="835200" h="1091520">
                <a:moveTo>
                  <a:pt x="835200" y="0"/>
                </a:moveTo>
                <a:lnTo>
                  <a:pt x="0" y="0"/>
                </a:lnTo>
                <a:lnTo>
                  <a:pt x="0" y="1091520"/>
                </a:lnTo>
                <a:lnTo>
                  <a:pt x="835200" y="1091520"/>
                </a:lnTo>
                <a:lnTo>
                  <a:pt x="835200" y="0"/>
                </a:lnTo>
                <a:close/>
              </a:path>
            </a:pathLst>
          </a:custGeom>
          <a:blipFill>
            <a:blip r:embed="rId11"/>
            <a:stretch>
              <a:fillRect l="-12" r="-12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470720" y="8172720"/>
            <a:ext cx="834480" cy="1090800"/>
          </a:xfrm>
          <a:custGeom>
            <a:avLst/>
            <a:gdLst/>
            <a:ahLst/>
            <a:cxnLst/>
            <a:rect l="l" t="t" r="r" b="b"/>
            <a:pathLst>
              <a:path w="834480" h="1090800">
                <a:moveTo>
                  <a:pt x="0" y="0"/>
                </a:moveTo>
                <a:lnTo>
                  <a:pt x="834480" y="0"/>
                </a:lnTo>
                <a:lnTo>
                  <a:pt x="834480" y="1090800"/>
                </a:lnTo>
                <a:lnTo>
                  <a:pt x="0" y="1090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2" r="-22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3625280" y="8276400"/>
            <a:ext cx="459360" cy="599760"/>
          </a:xfrm>
          <a:custGeom>
            <a:avLst/>
            <a:gdLst/>
            <a:ahLst/>
            <a:cxnLst/>
            <a:rect l="l" t="t" r="r" b="b"/>
            <a:pathLst>
              <a:path w="459360" h="599760">
                <a:moveTo>
                  <a:pt x="0" y="0"/>
                </a:moveTo>
                <a:lnTo>
                  <a:pt x="459360" y="0"/>
                </a:lnTo>
                <a:lnTo>
                  <a:pt x="459360" y="599760"/>
                </a:lnTo>
                <a:lnTo>
                  <a:pt x="0" y="59976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35" b="-35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30240" y="8186400"/>
            <a:ext cx="5380560" cy="3104640"/>
          </a:xfrm>
          <a:custGeom>
            <a:avLst/>
            <a:gdLst/>
            <a:ahLst/>
            <a:cxnLst/>
            <a:rect l="l" t="t" r="r" b="b"/>
            <a:pathLst>
              <a:path w="5380560" h="3104640">
                <a:moveTo>
                  <a:pt x="0" y="0"/>
                </a:moveTo>
                <a:lnTo>
                  <a:pt x="5380560" y="0"/>
                </a:lnTo>
                <a:lnTo>
                  <a:pt x="5380560" y="3104640"/>
                </a:lnTo>
                <a:lnTo>
                  <a:pt x="0" y="310464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90" r="-90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985920" y="8172720"/>
            <a:ext cx="5380560" cy="3104640"/>
          </a:xfrm>
          <a:custGeom>
            <a:avLst/>
            <a:gdLst/>
            <a:ahLst/>
            <a:cxnLst/>
            <a:rect l="l" t="t" r="r" b="b"/>
            <a:pathLst>
              <a:path w="5380560" h="3104640">
                <a:moveTo>
                  <a:pt x="0" y="0"/>
                </a:moveTo>
                <a:lnTo>
                  <a:pt x="5380560" y="0"/>
                </a:lnTo>
                <a:lnTo>
                  <a:pt x="5380560" y="3104640"/>
                </a:lnTo>
                <a:lnTo>
                  <a:pt x="0" y="310464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90" r="-90"/>
            </a:stretch>
          </a:blipFill>
        </p:spPr>
      </p:sp>
      <p:sp>
        <p:nvSpPr>
          <p:cNvPr id="18" name="Freeform 18"/>
          <p:cNvSpPr/>
          <p:nvPr/>
        </p:nvSpPr>
        <p:spPr>
          <a:xfrm flipH="1">
            <a:off x="9188640" y="8196480"/>
            <a:ext cx="5349600" cy="3086640"/>
          </a:xfrm>
          <a:custGeom>
            <a:avLst/>
            <a:gdLst/>
            <a:ahLst/>
            <a:cxnLst/>
            <a:rect l="l" t="t" r="r" b="b"/>
            <a:pathLst>
              <a:path w="5349600" h="3086640">
                <a:moveTo>
                  <a:pt x="5349600" y="0"/>
                </a:moveTo>
                <a:lnTo>
                  <a:pt x="0" y="0"/>
                </a:lnTo>
                <a:lnTo>
                  <a:pt x="0" y="3086640"/>
                </a:lnTo>
                <a:lnTo>
                  <a:pt x="5349600" y="3086640"/>
                </a:lnTo>
                <a:lnTo>
                  <a:pt x="5349600" y="0"/>
                </a:lnTo>
                <a:close/>
              </a:path>
            </a:pathLst>
          </a:custGeom>
          <a:blipFill>
            <a:blip r:embed="rId13"/>
            <a:stretch>
              <a:fillRect l="-40" r="-40"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0" y="-12960"/>
            <a:ext cx="9933840" cy="732960"/>
          </a:xfrm>
          <a:custGeom>
            <a:avLst/>
            <a:gdLst/>
            <a:ahLst/>
            <a:cxnLst/>
            <a:rect l="l" t="t" r="r" b="b"/>
            <a:pathLst>
              <a:path w="9933840" h="732960">
                <a:moveTo>
                  <a:pt x="0" y="0"/>
                </a:moveTo>
                <a:lnTo>
                  <a:pt x="9933840" y="0"/>
                </a:lnTo>
                <a:lnTo>
                  <a:pt x="9933840" y="732960"/>
                </a:lnTo>
                <a:lnTo>
                  <a:pt x="0" y="73296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2265200" y="2229120"/>
            <a:ext cx="6492240" cy="7860240"/>
          </a:xfrm>
          <a:custGeom>
            <a:avLst/>
            <a:gdLst/>
            <a:ahLst/>
            <a:cxnLst/>
            <a:rect l="l" t="t" r="r" b="b"/>
            <a:pathLst>
              <a:path w="6492240" h="7860240">
                <a:moveTo>
                  <a:pt x="0" y="0"/>
                </a:moveTo>
                <a:lnTo>
                  <a:pt x="6492240" y="0"/>
                </a:lnTo>
                <a:lnTo>
                  <a:pt x="6492240" y="7860240"/>
                </a:lnTo>
                <a:lnTo>
                  <a:pt x="0" y="786024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17" b="-17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130400" y="472320"/>
            <a:ext cx="5689440" cy="10286640"/>
          </a:xfrm>
          <a:custGeom>
            <a:avLst/>
            <a:gdLst/>
            <a:ahLst/>
            <a:cxnLst/>
            <a:rect l="l" t="t" r="r" b="b"/>
            <a:pathLst>
              <a:path w="5689440" h="10286640">
                <a:moveTo>
                  <a:pt x="0" y="0"/>
                </a:moveTo>
                <a:lnTo>
                  <a:pt x="5689440" y="0"/>
                </a:lnTo>
                <a:lnTo>
                  <a:pt x="568944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-55" r="-55"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-111600" y="9883440"/>
            <a:ext cx="18470880" cy="411840"/>
          </a:xfrm>
          <a:custGeom>
            <a:avLst/>
            <a:gdLst/>
            <a:ahLst/>
            <a:cxnLst/>
            <a:rect l="l" t="t" r="r" b="b"/>
            <a:pathLst>
              <a:path w="18470880" h="411840">
                <a:moveTo>
                  <a:pt x="0" y="0"/>
                </a:moveTo>
                <a:lnTo>
                  <a:pt x="18470880" y="0"/>
                </a:lnTo>
                <a:lnTo>
                  <a:pt x="18470880" y="411840"/>
                </a:lnTo>
                <a:lnTo>
                  <a:pt x="0" y="4118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3694320" y="2148570"/>
            <a:ext cx="3165120" cy="408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en-US" sz="2799" spc="-1">
                <a:solidFill>
                  <a:srgbClr val="253000"/>
                </a:solidFill>
                <a:latin typeface="Arial"/>
                <a:cs typeface="B Nazanin" panose="00000700000000000000" pitchFamily="2" charset="-78"/>
              </a:rPr>
              <a:t>slidesppt.net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534400" y="2898351"/>
            <a:ext cx="9113040" cy="48013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077200" y="1340393"/>
            <a:ext cx="8710560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999"/>
              </a:lnSpc>
            </a:pPr>
            <a:r>
              <a:rPr lang="fa-IR" sz="9999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معرفی</a:t>
            </a:r>
            <a:endParaRPr lang="en-US" sz="9999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39680" y="3882960"/>
            <a:ext cx="9113040" cy="6002640"/>
          </a:xfrm>
          <a:custGeom>
            <a:avLst/>
            <a:gdLst/>
            <a:ahLst/>
            <a:cxnLst/>
            <a:rect l="l" t="t" r="r" b="b"/>
            <a:pathLst>
              <a:path w="9113040" h="6002640">
                <a:moveTo>
                  <a:pt x="0" y="0"/>
                </a:moveTo>
                <a:lnTo>
                  <a:pt x="9113040" y="0"/>
                </a:lnTo>
                <a:lnTo>
                  <a:pt x="9113040" y="6002640"/>
                </a:lnTo>
                <a:lnTo>
                  <a:pt x="0" y="6002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" r="-1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40000" y="9835920"/>
            <a:ext cx="16625520" cy="222480"/>
          </a:xfrm>
          <a:custGeom>
            <a:avLst/>
            <a:gdLst/>
            <a:ahLst/>
            <a:cxnLst/>
            <a:rect l="l" t="t" r="r" b="b"/>
            <a:pathLst>
              <a:path w="16625520" h="222480">
                <a:moveTo>
                  <a:pt x="0" y="0"/>
                </a:moveTo>
                <a:lnTo>
                  <a:pt x="16625520" y="0"/>
                </a:lnTo>
                <a:lnTo>
                  <a:pt x="16625520" y="222480"/>
                </a:lnTo>
                <a:lnTo>
                  <a:pt x="0" y="222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9680" y="8686080"/>
            <a:ext cx="1170000" cy="1372320"/>
          </a:xfrm>
          <a:custGeom>
            <a:avLst/>
            <a:gdLst/>
            <a:ahLst/>
            <a:cxnLst/>
            <a:rect l="l" t="t" r="r" b="b"/>
            <a:pathLst>
              <a:path w="1170000" h="1372320">
                <a:moveTo>
                  <a:pt x="0" y="0"/>
                </a:moveTo>
                <a:lnTo>
                  <a:pt x="1170000" y="0"/>
                </a:lnTo>
                <a:lnTo>
                  <a:pt x="1170000" y="1372320"/>
                </a:lnTo>
                <a:lnTo>
                  <a:pt x="0" y="13723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1702800"/>
            <a:ext cx="5385600" cy="1041120"/>
          </a:xfrm>
          <a:custGeom>
            <a:avLst/>
            <a:gdLst/>
            <a:ahLst/>
            <a:cxnLst/>
            <a:rect l="l" t="t" r="r" b="b"/>
            <a:pathLst>
              <a:path w="5385600" h="1041120">
                <a:moveTo>
                  <a:pt x="0" y="0"/>
                </a:moveTo>
                <a:lnTo>
                  <a:pt x="5385600" y="0"/>
                </a:lnTo>
                <a:lnTo>
                  <a:pt x="5385600" y="1041120"/>
                </a:lnTo>
                <a:lnTo>
                  <a:pt x="0" y="10411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030" b="-20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-2732936" y="655630"/>
            <a:ext cx="154080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عنوان اسلاید اینجاست!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544400" y="3229485"/>
            <a:ext cx="7847280" cy="4031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687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2687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440000" y="9835920"/>
            <a:ext cx="16625520" cy="222480"/>
          </a:xfrm>
          <a:custGeom>
            <a:avLst/>
            <a:gdLst/>
            <a:ahLst/>
            <a:cxnLst/>
            <a:rect l="l" t="t" r="r" b="b"/>
            <a:pathLst>
              <a:path w="16625520" h="222480">
                <a:moveTo>
                  <a:pt x="0" y="0"/>
                </a:moveTo>
                <a:lnTo>
                  <a:pt x="16625520" y="0"/>
                </a:lnTo>
                <a:lnTo>
                  <a:pt x="16625520" y="222480"/>
                </a:lnTo>
                <a:lnTo>
                  <a:pt x="0" y="222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9680" y="8686080"/>
            <a:ext cx="1170000" cy="1372320"/>
          </a:xfrm>
          <a:custGeom>
            <a:avLst/>
            <a:gdLst/>
            <a:ahLst/>
            <a:cxnLst/>
            <a:rect l="l" t="t" r="r" b="b"/>
            <a:pathLst>
              <a:path w="1170000" h="1372320">
                <a:moveTo>
                  <a:pt x="0" y="0"/>
                </a:moveTo>
                <a:lnTo>
                  <a:pt x="1170000" y="0"/>
                </a:lnTo>
                <a:lnTo>
                  <a:pt x="1170000" y="1372320"/>
                </a:lnTo>
                <a:lnTo>
                  <a:pt x="0" y="13723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839600" y="1234800"/>
            <a:ext cx="5483520" cy="3543120"/>
          </a:xfrm>
          <a:custGeom>
            <a:avLst/>
            <a:gdLst/>
            <a:ahLst/>
            <a:cxnLst/>
            <a:rect l="l" t="t" r="r" b="b"/>
            <a:pathLst>
              <a:path w="5483520" h="3543120">
                <a:moveTo>
                  <a:pt x="0" y="0"/>
                </a:moveTo>
                <a:lnTo>
                  <a:pt x="5483520" y="0"/>
                </a:lnTo>
                <a:lnTo>
                  <a:pt x="5483520" y="3543120"/>
                </a:lnTo>
                <a:lnTo>
                  <a:pt x="0" y="35431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648960" y="637920"/>
            <a:ext cx="4356000" cy="4378320"/>
          </a:xfrm>
          <a:custGeom>
            <a:avLst/>
            <a:gdLst/>
            <a:ahLst/>
            <a:cxnLst/>
            <a:rect l="l" t="t" r="r" b="b"/>
            <a:pathLst>
              <a:path w="4356000" h="4378320">
                <a:moveTo>
                  <a:pt x="0" y="0"/>
                </a:moveTo>
                <a:lnTo>
                  <a:pt x="4356000" y="0"/>
                </a:lnTo>
                <a:lnTo>
                  <a:pt x="4356000" y="4378320"/>
                </a:lnTo>
                <a:lnTo>
                  <a:pt x="0" y="43783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19040" y="4251600"/>
            <a:ext cx="3549600" cy="5682960"/>
          </a:xfrm>
          <a:custGeom>
            <a:avLst/>
            <a:gdLst/>
            <a:ahLst/>
            <a:cxnLst/>
            <a:rect l="l" t="t" r="r" b="b"/>
            <a:pathLst>
              <a:path w="3549600" h="5682960">
                <a:moveTo>
                  <a:pt x="0" y="0"/>
                </a:moveTo>
                <a:lnTo>
                  <a:pt x="3549600" y="0"/>
                </a:lnTo>
                <a:lnTo>
                  <a:pt x="3549600" y="5682960"/>
                </a:lnTo>
                <a:lnTo>
                  <a:pt x="0" y="56829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455440" y="1555920"/>
            <a:ext cx="2019600" cy="1819440"/>
          </a:xfrm>
          <a:custGeom>
            <a:avLst/>
            <a:gdLst/>
            <a:ahLst/>
            <a:cxnLst/>
            <a:rect l="l" t="t" r="r" b="b"/>
            <a:pathLst>
              <a:path w="2019600" h="1819440">
                <a:moveTo>
                  <a:pt x="0" y="0"/>
                </a:moveTo>
                <a:lnTo>
                  <a:pt x="2019600" y="0"/>
                </a:lnTo>
                <a:lnTo>
                  <a:pt x="2019600" y="1819440"/>
                </a:lnTo>
                <a:lnTo>
                  <a:pt x="0" y="181944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642320" y="3975120"/>
            <a:ext cx="1949760" cy="971280"/>
          </a:xfrm>
          <a:custGeom>
            <a:avLst/>
            <a:gdLst/>
            <a:ahLst/>
            <a:cxnLst/>
            <a:rect l="l" t="t" r="r" b="b"/>
            <a:pathLst>
              <a:path w="1949760" h="971280">
                <a:moveTo>
                  <a:pt x="0" y="0"/>
                </a:moveTo>
                <a:lnTo>
                  <a:pt x="1949760" y="0"/>
                </a:lnTo>
                <a:lnTo>
                  <a:pt x="1949760" y="971280"/>
                </a:lnTo>
                <a:lnTo>
                  <a:pt x="0" y="97128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176000" y="4251600"/>
            <a:ext cx="905040" cy="432000"/>
          </a:xfrm>
          <a:custGeom>
            <a:avLst/>
            <a:gdLst/>
            <a:ahLst/>
            <a:cxnLst/>
            <a:rect l="l" t="t" r="r" b="b"/>
            <a:pathLst>
              <a:path w="905040" h="432000">
                <a:moveTo>
                  <a:pt x="0" y="0"/>
                </a:moveTo>
                <a:lnTo>
                  <a:pt x="905040" y="0"/>
                </a:lnTo>
                <a:lnTo>
                  <a:pt x="90504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179680" y="4486320"/>
            <a:ext cx="905040" cy="444240"/>
          </a:xfrm>
          <a:custGeom>
            <a:avLst/>
            <a:gdLst/>
            <a:ahLst/>
            <a:cxnLst/>
            <a:rect l="l" t="t" r="r" b="b"/>
            <a:pathLst>
              <a:path w="905040" h="444240">
                <a:moveTo>
                  <a:pt x="0" y="0"/>
                </a:moveTo>
                <a:lnTo>
                  <a:pt x="905040" y="0"/>
                </a:lnTo>
                <a:lnTo>
                  <a:pt x="905040" y="444240"/>
                </a:lnTo>
                <a:lnTo>
                  <a:pt x="0" y="4442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667680" y="1346295"/>
            <a:ext cx="11078640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960"/>
              </a:lnSpc>
            </a:pPr>
            <a:r>
              <a:rPr lang="fa-IR" sz="108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کلمات عالی</a:t>
            </a:r>
            <a:endParaRPr lang="en-US" sz="108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6199920" y="3172320"/>
            <a:ext cx="6013440" cy="7153200"/>
          </a:xfrm>
          <a:custGeom>
            <a:avLst/>
            <a:gdLst/>
            <a:ahLst/>
            <a:cxnLst/>
            <a:rect l="l" t="t" r="r" b="b"/>
            <a:pathLst>
              <a:path w="6013440" h="7153200">
                <a:moveTo>
                  <a:pt x="0" y="0"/>
                </a:moveTo>
                <a:lnTo>
                  <a:pt x="6013440" y="0"/>
                </a:lnTo>
                <a:lnTo>
                  <a:pt x="6013440" y="7153200"/>
                </a:lnTo>
                <a:lnTo>
                  <a:pt x="0" y="7153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342240" y="0"/>
            <a:ext cx="5945760" cy="882720"/>
          </a:xfrm>
          <a:custGeom>
            <a:avLst/>
            <a:gdLst/>
            <a:ahLst/>
            <a:cxnLst/>
            <a:rect l="l" t="t" r="r" b="b"/>
            <a:pathLst>
              <a:path w="5945760" h="882720">
                <a:moveTo>
                  <a:pt x="0" y="0"/>
                </a:moveTo>
                <a:lnTo>
                  <a:pt x="5945760" y="0"/>
                </a:lnTo>
                <a:lnTo>
                  <a:pt x="5945760" y="882720"/>
                </a:lnTo>
                <a:lnTo>
                  <a:pt x="0" y="8827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0" y="-10080"/>
            <a:ext cx="5955840" cy="884160"/>
          </a:xfrm>
          <a:custGeom>
            <a:avLst/>
            <a:gdLst/>
            <a:ahLst/>
            <a:cxnLst/>
            <a:rect l="l" t="t" r="r" b="b"/>
            <a:pathLst>
              <a:path w="5955840" h="884160">
                <a:moveTo>
                  <a:pt x="0" y="0"/>
                </a:moveTo>
                <a:lnTo>
                  <a:pt x="5955840" y="0"/>
                </a:lnTo>
                <a:lnTo>
                  <a:pt x="5955840" y="884160"/>
                </a:lnTo>
                <a:lnTo>
                  <a:pt x="0" y="8841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490320" y="2584800"/>
            <a:ext cx="8797680" cy="7695360"/>
          </a:xfrm>
          <a:custGeom>
            <a:avLst/>
            <a:gdLst/>
            <a:ahLst/>
            <a:cxnLst/>
            <a:rect l="l" t="t" r="r" b="b"/>
            <a:pathLst>
              <a:path w="8797680" h="7695360">
                <a:moveTo>
                  <a:pt x="0" y="0"/>
                </a:moveTo>
                <a:lnTo>
                  <a:pt x="8797680" y="0"/>
                </a:lnTo>
                <a:lnTo>
                  <a:pt x="8797680" y="7695360"/>
                </a:lnTo>
                <a:lnTo>
                  <a:pt x="0" y="769536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1" r="-1"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0" y="2555280"/>
            <a:ext cx="8831520" cy="7724880"/>
          </a:xfrm>
          <a:custGeom>
            <a:avLst/>
            <a:gdLst/>
            <a:ahLst/>
            <a:cxnLst/>
            <a:rect l="l" t="t" r="r" b="b"/>
            <a:pathLst>
              <a:path w="8831520" h="7724880">
                <a:moveTo>
                  <a:pt x="8831520" y="0"/>
                </a:moveTo>
                <a:lnTo>
                  <a:pt x="0" y="0"/>
                </a:lnTo>
                <a:lnTo>
                  <a:pt x="0" y="7724880"/>
                </a:lnTo>
                <a:lnTo>
                  <a:pt x="8831520" y="7724880"/>
                </a:lnTo>
                <a:lnTo>
                  <a:pt x="883152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426320" y="727538"/>
            <a:ext cx="15434640" cy="92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چه موادی را باید به کلاس بیاورم؟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26320" y="3274560"/>
            <a:ext cx="8503200" cy="5922000"/>
          </a:xfrm>
          <a:custGeom>
            <a:avLst/>
            <a:gdLst/>
            <a:ahLst/>
            <a:cxnLst/>
            <a:rect l="l" t="t" r="r" b="b"/>
            <a:pathLst>
              <a:path w="8503200" h="5922000">
                <a:moveTo>
                  <a:pt x="0" y="0"/>
                </a:moveTo>
                <a:lnTo>
                  <a:pt x="8503200" y="0"/>
                </a:lnTo>
                <a:lnTo>
                  <a:pt x="8503200" y="5922000"/>
                </a:lnTo>
                <a:lnTo>
                  <a:pt x="0" y="592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2490480" y="2817360"/>
            <a:ext cx="6376320" cy="931680"/>
            <a:chOff x="0" y="0"/>
            <a:chExt cx="8501760" cy="12422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501761" cy="1242187"/>
            </a:xfrm>
            <a:custGeom>
              <a:avLst/>
              <a:gdLst/>
              <a:ahLst/>
              <a:cxnLst/>
              <a:rect l="l" t="t" r="r" b="b"/>
              <a:pathLst>
                <a:path w="8501761" h="1242187">
                  <a:moveTo>
                    <a:pt x="0" y="0"/>
                  </a:moveTo>
                  <a:lnTo>
                    <a:pt x="8501761" y="0"/>
                  </a:lnTo>
                  <a:lnTo>
                    <a:pt x="8501761" y="1242187"/>
                  </a:lnTo>
                  <a:lnTo>
                    <a:pt x="0" y="1242187"/>
                  </a:lnTo>
                  <a:close/>
                </a:path>
              </a:pathLst>
            </a:custGeom>
            <a:solidFill>
              <a:srgbClr val="8A716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8501760" cy="124224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>
                <a:lnSpc>
                  <a:spcPts val="5280"/>
                </a:lnSpc>
              </a:pPr>
              <a:r>
                <a:rPr lang="fa-IR" sz="4400" spc="-1" dirty="0">
                  <a:solidFill>
                    <a:srgbClr val="FFFFFF"/>
                  </a:solidFill>
                  <a:latin typeface="Hammersmith One Bold"/>
                  <a:cs typeface="B Nazanin" panose="00000400000000000000" pitchFamily="2" charset="-78"/>
                </a:rPr>
                <a:t>یادداشت</a:t>
              </a:r>
              <a:endParaRPr lang="en-US" sz="4400" spc="-1" dirty="0">
                <a:solidFill>
                  <a:srgbClr val="FFFFFF"/>
                </a:solidFill>
                <a:latin typeface="Hammersmith One Bold"/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391840" y="4107000"/>
            <a:ext cx="65721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200" dirty="0">
                <a:cs typeface="B Nazanin" panose="00000400000000000000" pitchFamily="2" charset="-78"/>
              </a:rPr>
              <a:t>پاک کن</a:t>
            </a:r>
            <a:endParaRPr lang="en-US" sz="3200" spc="-2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391840" y="4863000"/>
            <a:ext cx="65721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200" dirty="0">
                <a:cs typeface="B Nazanin" panose="00000400000000000000" pitchFamily="2" charset="-78"/>
              </a:rPr>
              <a:t>قیچی گرد</a:t>
            </a:r>
            <a:endParaRPr lang="en-US" sz="3200" spc="-2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391840" y="5619000"/>
            <a:ext cx="65721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200" dirty="0">
                <a:cs typeface="B Nazanin" panose="00000400000000000000" pitchFamily="2" charset="-78"/>
              </a:rPr>
              <a:t>مداد</a:t>
            </a:r>
            <a:endParaRPr lang="en-US" sz="3200" spc="-2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391840" y="6375000"/>
            <a:ext cx="65721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200" dirty="0">
                <a:cs typeface="B Nazanin" panose="00000400000000000000" pitchFamily="2" charset="-78"/>
              </a:rPr>
              <a:t>منگنه</a:t>
            </a:r>
            <a:endParaRPr lang="en-US" sz="3200" spc="-2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391840" y="7131000"/>
            <a:ext cx="65721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200" dirty="0">
                <a:cs typeface="B Nazanin" panose="00000400000000000000" pitchFamily="2" charset="-78"/>
              </a:rPr>
              <a:t>ماشین حساب</a:t>
            </a:r>
            <a:endParaRPr lang="en-US" sz="3200" spc="-2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391840" y="7887000"/>
            <a:ext cx="65721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200" dirty="0">
                <a:cs typeface="B Nazanin" panose="00000400000000000000" pitchFamily="2" charset="-78"/>
              </a:rPr>
              <a:t>نشانگرها</a:t>
            </a:r>
            <a:endParaRPr lang="en-US" sz="3200" spc="-2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9627840" y="3800880"/>
            <a:ext cx="8179920" cy="6406560"/>
          </a:xfrm>
          <a:custGeom>
            <a:avLst/>
            <a:gdLst/>
            <a:ahLst/>
            <a:cxnLst/>
            <a:rect l="l" t="t" r="r" b="b"/>
            <a:pathLst>
              <a:path w="8179920" h="6406560">
                <a:moveTo>
                  <a:pt x="0" y="0"/>
                </a:moveTo>
                <a:lnTo>
                  <a:pt x="8179920" y="0"/>
                </a:lnTo>
                <a:lnTo>
                  <a:pt x="8179920" y="6406560"/>
                </a:lnTo>
                <a:lnTo>
                  <a:pt x="0" y="64065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" b="-2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1" b="-11"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72240" y="0"/>
            <a:ext cx="4084560" cy="1463040"/>
          </a:xfrm>
          <a:custGeom>
            <a:avLst/>
            <a:gdLst/>
            <a:ahLst/>
            <a:cxnLst/>
            <a:rect l="l" t="t" r="r" b="b"/>
            <a:pathLst>
              <a:path w="4084560" h="1463040">
                <a:moveTo>
                  <a:pt x="0" y="0"/>
                </a:moveTo>
                <a:lnTo>
                  <a:pt x="4084560" y="0"/>
                </a:lnTo>
                <a:lnTo>
                  <a:pt x="4084560" y="1463040"/>
                </a:lnTo>
                <a:lnTo>
                  <a:pt x="0" y="14630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173040" y="2098080"/>
            <a:ext cx="4484880" cy="1532880"/>
          </a:xfrm>
          <a:custGeom>
            <a:avLst/>
            <a:gdLst/>
            <a:ahLst/>
            <a:cxnLst/>
            <a:rect l="l" t="t" r="r" b="b"/>
            <a:pathLst>
              <a:path w="4484880" h="1532880">
                <a:moveTo>
                  <a:pt x="0" y="0"/>
                </a:moveTo>
                <a:lnTo>
                  <a:pt x="4484880" y="0"/>
                </a:lnTo>
                <a:lnTo>
                  <a:pt x="4484880" y="1532880"/>
                </a:lnTo>
                <a:lnTo>
                  <a:pt x="0" y="15328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490320" y="2584800"/>
            <a:ext cx="8797680" cy="7695360"/>
          </a:xfrm>
          <a:custGeom>
            <a:avLst/>
            <a:gdLst/>
            <a:ahLst/>
            <a:cxnLst/>
            <a:rect l="l" t="t" r="r" b="b"/>
            <a:pathLst>
              <a:path w="8797680" h="7695360">
                <a:moveTo>
                  <a:pt x="0" y="0"/>
                </a:moveTo>
                <a:lnTo>
                  <a:pt x="8797680" y="0"/>
                </a:lnTo>
                <a:lnTo>
                  <a:pt x="8797680" y="7695360"/>
                </a:lnTo>
                <a:lnTo>
                  <a:pt x="0" y="76953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" r="-1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341840" y="5668230"/>
            <a:ext cx="96782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fa-IR" sz="40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lang="en-US" sz="40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341840" y="4017825"/>
            <a:ext cx="9678240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999"/>
              </a:lnSpc>
            </a:pPr>
            <a:r>
              <a:rPr lang="fa-IR" sz="9999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انواع درختان</a:t>
            </a:r>
            <a:endParaRPr lang="en-US" sz="9999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555520" y="1969095"/>
            <a:ext cx="246528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400"/>
              </a:lnSpc>
            </a:pPr>
            <a:r>
              <a:rPr lang="en-US" sz="12000" spc="-1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9" name="Freeform 9"/>
          <p:cNvSpPr/>
          <p:nvPr/>
        </p:nvSpPr>
        <p:spPr>
          <a:xfrm>
            <a:off x="-4421520" y="1047600"/>
            <a:ext cx="11548080" cy="9628560"/>
          </a:xfrm>
          <a:custGeom>
            <a:avLst/>
            <a:gdLst/>
            <a:ahLst/>
            <a:cxnLst/>
            <a:rect l="l" t="t" r="r" b="b"/>
            <a:pathLst>
              <a:path w="11548080" h="9628560">
                <a:moveTo>
                  <a:pt x="0" y="0"/>
                </a:moveTo>
                <a:lnTo>
                  <a:pt x="11548080" y="0"/>
                </a:lnTo>
                <a:lnTo>
                  <a:pt x="11548080" y="9628560"/>
                </a:lnTo>
                <a:lnTo>
                  <a:pt x="0" y="96285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531440" y="952785"/>
            <a:ext cx="15225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بر اساس برگ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556720" y="6761910"/>
            <a:ext cx="5815440" cy="188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866880" y="6761910"/>
            <a:ext cx="5815440" cy="188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556720" y="5838150"/>
            <a:ext cx="58154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درختان برگریز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866880" y="5838150"/>
            <a:ext cx="58154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درختان همیشه سبز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4743360" y="3810960"/>
            <a:ext cx="1632240" cy="1761840"/>
          </a:xfrm>
          <a:custGeom>
            <a:avLst/>
            <a:gdLst/>
            <a:ahLst/>
            <a:cxnLst/>
            <a:rect l="l" t="t" r="r" b="b"/>
            <a:pathLst>
              <a:path w="1632240" h="1761840">
                <a:moveTo>
                  <a:pt x="0" y="0"/>
                </a:moveTo>
                <a:lnTo>
                  <a:pt x="1632240" y="0"/>
                </a:lnTo>
                <a:lnTo>
                  <a:pt x="1632240" y="1761840"/>
                </a:lnTo>
                <a:lnTo>
                  <a:pt x="0" y="17618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227760" y="3810960"/>
            <a:ext cx="1092960" cy="1762560"/>
          </a:xfrm>
          <a:custGeom>
            <a:avLst/>
            <a:gdLst/>
            <a:ahLst/>
            <a:cxnLst/>
            <a:rect l="l" t="t" r="r" b="b"/>
            <a:pathLst>
              <a:path w="1092960" h="1762560">
                <a:moveTo>
                  <a:pt x="0" y="0"/>
                </a:moveTo>
                <a:lnTo>
                  <a:pt x="1092960" y="0"/>
                </a:lnTo>
                <a:lnTo>
                  <a:pt x="1092960" y="1762560"/>
                </a:lnTo>
                <a:lnTo>
                  <a:pt x="0" y="17625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379240" y="2346965"/>
            <a:ext cx="8797680" cy="7695360"/>
          </a:xfrm>
          <a:custGeom>
            <a:avLst/>
            <a:gdLst/>
            <a:ahLst/>
            <a:cxnLst/>
            <a:rect l="l" t="t" r="r" b="b"/>
            <a:pathLst>
              <a:path w="8797680" h="7695360">
                <a:moveTo>
                  <a:pt x="0" y="0"/>
                </a:moveTo>
                <a:lnTo>
                  <a:pt x="8797680" y="0"/>
                </a:lnTo>
                <a:lnTo>
                  <a:pt x="8797680" y="7695360"/>
                </a:lnTo>
                <a:lnTo>
                  <a:pt x="0" y="76953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" r="-1"/>
            </a:stretch>
          </a:blipFill>
        </p:spPr>
        <p:txBody>
          <a:bodyPr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6" b="-6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6" b="-6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1" b="-11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6" b="-6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6" b="-6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316800" cy="10286640"/>
          </a:xfrm>
          <a:custGeom>
            <a:avLst/>
            <a:gdLst/>
            <a:ahLst/>
            <a:cxnLst/>
            <a:rect l="l" t="t" r="r" b="b"/>
            <a:pathLst>
              <a:path w="18316800" h="10286640">
                <a:moveTo>
                  <a:pt x="0" y="0"/>
                </a:moveTo>
                <a:lnTo>
                  <a:pt x="18316800" y="0"/>
                </a:lnTo>
                <a:lnTo>
                  <a:pt x="183168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" r="-34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00" y="6667500"/>
            <a:ext cx="8491680" cy="2718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560"/>
              </a:lnSpc>
            </a:pPr>
            <a:r>
              <a:rPr lang="fa-IR" sz="8800" spc="-1" dirty="0">
                <a:solidFill>
                  <a:srgbClr val="FFFFFF"/>
                </a:solidFill>
                <a:latin typeface="Arimo"/>
                <a:cs typeface="B Nazanin" panose="00000400000000000000" pitchFamily="2" charset="-78"/>
              </a:rPr>
              <a:t>یک تصویر ارزش هزار کلمه است</a:t>
            </a:r>
            <a:endParaRPr lang="en-US" sz="8800" spc="-1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440000" y="8772870"/>
            <a:ext cx="46108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531440" y="952785"/>
            <a:ext cx="15225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برخی از گونه های درختان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531440" y="4427670"/>
            <a:ext cx="4428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بید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40000" y="5144070"/>
            <a:ext cx="46108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930000" y="4427670"/>
            <a:ext cx="4428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صنوبر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838560" y="5144070"/>
            <a:ext cx="46108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531440" y="8056470"/>
            <a:ext cx="4428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نخل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930000" y="8056470"/>
            <a:ext cx="4428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صنوبر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38560" y="8772870"/>
            <a:ext cx="46108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328560" y="4427670"/>
            <a:ext cx="4428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افرا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237120" y="5144070"/>
            <a:ext cx="46108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328560" y="8056470"/>
            <a:ext cx="4428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بلوط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237120" y="8772870"/>
            <a:ext cx="46108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2806560" y="3142800"/>
            <a:ext cx="1684080" cy="1405440"/>
          </a:xfrm>
          <a:custGeom>
            <a:avLst/>
            <a:gdLst/>
            <a:ahLst/>
            <a:cxnLst/>
            <a:rect l="l" t="t" r="r" b="b"/>
            <a:pathLst>
              <a:path w="1684080" h="1405440">
                <a:moveTo>
                  <a:pt x="0" y="0"/>
                </a:moveTo>
                <a:lnTo>
                  <a:pt x="1684080" y="0"/>
                </a:lnTo>
                <a:lnTo>
                  <a:pt x="1684080" y="1405440"/>
                </a:lnTo>
                <a:lnTo>
                  <a:pt x="0" y="1405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242124" y="6205111"/>
            <a:ext cx="1195106" cy="1712101"/>
          </a:xfrm>
          <a:custGeom>
            <a:avLst/>
            <a:gdLst/>
            <a:ahLst/>
            <a:cxnLst/>
            <a:rect l="l" t="t" r="r" b="b"/>
            <a:pathLst>
              <a:path w="1195106" h="1712101">
                <a:moveTo>
                  <a:pt x="0" y="0"/>
                </a:moveTo>
                <a:lnTo>
                  <a:pt x="1195106" y="0"/>
                </a:lnTo>
                <a:lnTo>
                  <a:pt x="1195106" y="1712100"/>
                </a:lnTo>
                <a:lnTo>
                  <a:pt x="0" y="17121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8615520" y="2949840"/>
            <a:ext cx="1055520" cy="1542960"/>
          </a:xfrm>
          <a:custGeom>
            <a:avLst/>
            <a:gdLst/>
            <a:ahLst/>
            <a:cxnLst/>
            <a:rect l="l" t="t" r="r" b="b"/>
            <a:pathLst>
              <a:path w="1055520" h="1542960">
                <a:moveTo>
                  <a:pt x="0" y="0"/>
                </a:moveTo>
                <a:lnTo>
                  <a:pt x="1055520" y="0"/>
                </a:lnTo>
                <a:lnTo>
                  <a:pt x="1055520" y="1542960"/>
                </a:lnTo>
                <a:lnTo>
                  <a:pt x="0" y="1542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3641840" y="6801840"/>
            <a:ext cx="1764720" cy="1242720"/>
          </a:xfrm>
          <a:custGeom>
            <a:avLst/>
            <a:gdLst/>
            <a:ahLst/>
            <a:cxnLst/>
            <a:rect l="l" t="t" r="r" b="b"/>
            <a:pathLst>
              <a:path w="1764720" h="1242720">
                <a:moveTo>
                  <a:pt x="0" y="0"/>
                </a:moveTo>
                <a:lnTo>
                  <a:pt x="1764720" y="0"/>
                </a:lnTo>
                <a:lnTo>
                  <a:pt x="1764720" y="1242720"/>
                </a:lnTo>
                <a:lnTo>
                  <a:pt x="0" y="12427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3996080" y="2994480"/>
            <a:ext cx="1092960" cy="1498320"/>
          </a:xfrm>
          <a:custGeom>
            <a:avLst/>
            <a:gdLst/>
            <a:ahLst/>
            <a:cxnLst/>
            <a:rect l="l" t="t" r="r" b="b"/>
            <a:pathLst>
              <a:path w="1092960" h="1498320">
                <a:moveTo>
                  <a:pt x="0" y="0"/>
                </a:moveTo>
                <a:lnTo>
                  <a:pt x="1092960" y="0"/>
                </a:lnTo>
                <a:lnTo>
                  <a:pt x="1092960" y="1498320"/>
                </a:lnTo>
                <a:lnTo>
                  <a:pt x="0" y="14983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8593200" y="6336720"/>
            <a:ext cx="1101600" cy="1651680"/>
          </a:xfrm>
          <a:custGeom>
            <a:avLst/>
            <a:gdLst/>
            <a:ahLst/>
            <a:cxnLst/>
            <a:rect l="l" t="t" r="r" b="b"/>
            <a:pathLst>
              <a:path w="1101600" h="1651680">
                <a:moveTo>
                  <a:pt x="0" y="0"/>
                </a:moveTo>
                <a:lnTo>
                  <a:pt x="1101600" y="0"/>
                </a:lnTo>
                <a:lnTo>
                  <a:pt x="1101600" y="1651680"/>
                </a:lnTo>
                <a:lnTo>
                  <a:pt x="0" y="16516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t="-6" b="-6"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t="-6" b="-6"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t="-11" b="-11"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t="-6" b="-6"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t="-6" b="-6"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87040" y="15840"/>
            <a:ext cx="16513200" cy="1072800"/>
          </a:xfrm>
          <a:custGeom>
            <a:avLst/>
            <a:gdLst/>
            <a:ahLst/>
            <a:cxnLst/>
            <a:rect l="l" t="t" r="r" b="b"/>
            <a:pathLst>
              <a:path w="16513200" h="1072800">
                <a:moveTo>
                  <a:pt x="0" y="0"/>
                </a:moveTo>
                <a:lnTo>
                  <a:pt x="16513200" y="0"/>
                </a:lnTo>
                <a:lnTo>
                  <a:pt x="16513200" y="1072800"/>
                </a:lnTo>
                <a:lnTo>
                  <a:pt x="0" y="1072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426320" y="433830"/>
            <a:ext cx="154346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FFFFFF"/>
                </a:solidFill>
                <a:latin typeface="Arimo"/>
                <a:cs typeface="B Nazanin" panose="00000400000000000000" pitchFamily="2" charset="-78"/>
              </a:rPr>
              <a:t>اینفوگرافیک</a:t>
            </a:r>
            <a:endParaRPr lang="en-US" sz="4000" spc="-2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1681280" y="5821920"/>
            <a:ext cx="1290240" cy="1290240"/>
          </a:xfrm>
          <a:custGeom>
            <a:avLst/>
            <a:gdLst/>
            <a:ahLst/>
            <a:cxnLst/>
            <a:rect l="l" t="t" r="r" b="b"/>
            <a:pathLst>
              <a:path w="1290240" h="1290240">
                <a:moveTo>
                  <a:pt x="0" y="0"/>
                </a:moveTo>
                <a:lnTo>
                  <a:pt x="1290240" y="0"/>
                </a:lnTo>
                <a:lnTo>
                  <a:pt x="1290240" y="1290240"/>
                </a:lnTo>
                <a:lnTo>
                  <a:pt x="0" y="12902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3170960" y="5412247"/>
            <a:ext cx="44366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عنوان</a:t>
            </a:r>
            <a:endParaRPr lang="en-US" sz="4400" spc="-1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170960" y="6095745"/>
            <a:ext cx="44366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1681280" y="3287520"/>
            <a:ext cx="1290240" cy="1290240"/>
          </a:xfrm>
          <a:custGeom>
            <a:avLst/>
            <a:gdLst/>
            <a:ahLst/>
            <a:cxnLst/>
            <a:rect l="l" t="t" r="r" b="b"/>
            <a:pathLst>
              <a:path w="1290240" h="1290240">
                <a:moveTo>
                  <a:pt x="0" y="0"/>
                </a:moveTo>
                <a:lnTo>
                  <a:pt x="1290240" y="0"/>
                </a:lnTo>
                <a:lnTo>
                  <a:pt x="1290240" y="1290240"/>
                </a:lnTo>
                <a:lnTo>
                  <a:pt x="0" y="12902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3170960" y="2912519"/>
            <a:ext cx="44366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عنوان</a:t>
            </a:r>
            <a:endParaRPr lang="en-US" sz="4400" spc="-1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170960" y="3561345"/>
            <a:ext cx="44366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5119920" y="5906880"/>
            <a:ext cx="1290240" cy="1290240"/>
          </a:xfrm>
          <a:custGeom>
            <a:avLst/>
            <a:gdLst/>
            <a:ahLst/>
            <a:cxnLst/>
            <a:rect l="l" t="t" r="r" b="b"/>
            <a:pathLst>
              <a:path w="1290240" h="1290240">
                <a:moveTo>
                  <a:pt x="0" y="0"/>
                </a:moveTo>
                <a:lnTo>
                  <a:pt x="1290240" y="0"/>
                </a:lnTo>
                <a:lnTo>
                  <a:pt x="1290240" y="1290240"/>
                </a:lnTo>
                <a:lnTo>
                  <a:pt x="0" y="12902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484560" y="6179985"/>
            <a:ext cx="44366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83600" y="5500312"/>
            <a:ext cx="44366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عنوان</a:t>
            </a:r>
            <a:endParaRPr lang="en-US" sz="4400" spc="-1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5119920" y="3360960"/>
            <a:ext cx="1290240" cy="1290240"/>
          </a:xfrm>
          <a:custGeom>
            <a:avLst/>
            <a:gdLst/>
            <a:ahLst/>
            <a:cxnLst/>
            <a:rect l="l" t="t" r="r" b="b"/>
            <a:pathLst>
              <a:path w="1290240" h="1290240">
                <a:moveTo>
                  <a:pt x="0" y="0"/>
                </a:moveTo>
                <a:lnTo>
                  <a:pt x="1290240" y="0"/>
                </a:lnTo>
                <a:lnTo>
                  <a:pt x="1290240" y="1290240"/>
                </a:lnTo>
                <a:lnTo>
                  <a:pt x="0" y="12902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484560" y="2870872"/>
            <a:ext cx="44366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عنوان</a:t>
            </a:r>
            <a:endParaRPr lang="en-US" sz="4400" spc="-1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84560" y="3561345"/>
            <a:ext cx="44366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1943360" y="3583440"/>
            <a:ext cx="766080" cy="677520"/>
          </a:xfrm>
          <a:custGeom>
            <a:avLst/>
            <a:gdLst/>
            <a:ahLst/>
            <a:cxnLst/>
            <a:rect l="l" t="t" r="r" b="b"/>
            <a:pathLst>
              <a:path w="766080" h="677520">
                <a:moveTo>
                  <a:pt x="0" y="0"/>
                </a:moveTo>
                <a:lnTo>
                  <a:pt x="766080" y="0"/>
                </a:lnTo>
                <a:lnTo>
                  <a:pt x="766080" y="677520"/>
                </a:lnTo>
                <a:lnTo>
                  <a:pt x="0" y="6775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5368320" y="3633120"/>
            <a:ext cx="794160" cy="746640"/>
          </a:xfrm>
          <a:custGeom>
            <a:avLst/>
            <a:gdLst/>
            <a:ahLst/>
            <a:cxnLst/>
            <a:rect l="l" t="t" r="r" b="b"/>
            <a:pathLst>
              <a:path w="794160" h="746640">
                <a:moveTo>
                  <a:pt x="0" y="0"/>
                </a:moveTo>
                <a:lnTo>
                  <a:pt x="794160" y="0"/>
                </a:lnTo>
                <a:lnTo>
                  <a:pt x="794160" y="746640"/>
                </a:lnTo>
                <a:lnTo>
                  <a:pt x="0" y="74664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5429520" y="6187680"/>
            <a:ext cx="671760" cy="728640"/>
          </a:xfrm>
          <a:custGeom>
            <a:avLst/>
            <a:gdLst/>
            <a:ahLst/>
            <a:cxnLst/>
            <a:rect l="l" t="t" r="r" b="b"/>
            <a:pathLst>
              <a:path w="671760" h="728640">
                <a:moveTo>
                  <a:pt x="0" y="0"/>
                </a:moveTo>
                <a:lnTo>
                  <a:pt x="671760" y="0"/>
                </a:lnTo>
                <a:lnTo>
                  <a:pt x="671760" y="728640"/>
                </a:lnTo>
                <a:lnTo>
                  <a:pt x="0" y="7286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1984400" y="6091920"/>
            <a:ext cx="684720" cy="750960"/>
          </a:xfrm>
          <a:custGeom>
            <a:avLst/>
            <a:gdLst/>
            <a:ahLst/>
            <a:cxnLst/>
            <a:rect l="l" t="t" r="r" b="b"/>
            <a:pathLst>
              <a:path w="684720" h="750960">
                <a:moveTo>
                  <a:pt x="0" y="0"/>
                </a:moveTo>
                <a:lnTo>
                  <a:pt x="684720" y="0"/>
                </a:lnTo>
                <a:lnTo>
                  <a:pt x="684720" y="750960"/>
                </a:lnTo>
                <a:lnTo>
                  <a:pt x="0" y="75096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7243920" y="3168720"/>
            <a:ext cx="3799440" cy="7112160"/>
          </a:xfrm>
          <a:custGeom>
            <a:avLst/>
            <a:gdLst/>
            <a:ahLst/>
            <a:cxnLst/>
            <a:rect l="l" t="t" r="r" b="b"/>
            <a:pathLst>
              <a:path w="3799440" h="7112160">
                <a:moveTo>
                  <a:pt x="0" y="0"/>
                </a:moveTo>
                <a:lnTo>
                  <a:pt x="3799440" y="0"/>
                </a:lnTo>
                <a:lnTo>
                  <a:pt x="3799440" y="7112160"/>
                </a:lnTo>
                <a:lnTo>
                  <a:pt x="0" y="7112160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 b="-5373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490320" y="2584800"/>
            <a:ext cx="8797680" cy="7695360"/>
          </a:xfrm>
          <a:custGeom>
            <a:avLst/>
            <a:gdLst/>
            <a:ahLst/>
            <a:cxnLst/>
            <a:rect l="l" t="t" r="r" b="b"/>
            <a:pathLst>
              <a:path w="8797680" h="7695360">
                <a:moveTo>
                  <a:pt x="0" y="0"/>
                </a:moveTo>
                <a:lnTo>
                  <a:pt x="8797680" y="0"/>
                </a:lnTo>
                <a:lnTo>
                  <a:pt x="8797680" y="7695360"/>
                </a:lnTo>
                <a:lnTo>
                  <a:pt x="0" y="76953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8" r="-38"/>
            </a:stretch>
          </a:blipFill>
        </p:spPr>
      </p:sp>
      <p:sp>
        <p:nvSpPr>
          <p:cNvPr id="4" name="Freeform 4"/>
          <p:cNvSpPr/>
          <p:nvPr/>
        </p:nvSpPr>
        <p:spPr>
          <a:xfrm rot="-10800000">
            <a:off x="0" y="17280"/>
            <a:ext cx="8797680" cy="7695360"/>
          </a:xfrm>
          <a:custGeom>
            <a:avLst/>
            <a:gdLst/>
            <a:ahLst/>
            <a:cxnLst/>
            <a:rect l="l" t="t" r="r" b="b"/>
            <a:pathLst>
              <a:path w="8797680" h="7695360">
                <a:moveTo>
                  <a:pt x="0" y="0"/>
                </a:moveTo>
                <a:lnTo>
                  <a:pt x="8797680" y="0"/>
                </a:lnTo>
                <a:lnTo>
                  <a:pt x="8797680" y="7695360"/>
                </a:lnTo>
                <a:lnTo>
                  <a:pt x="0" y="76953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8" r="-38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440000" y="952785"/>
            <a:ext cx="154080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کاربردهای پرطرفدار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951280" y="4933830"/>
            <a:ext cx="34430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غذا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335680" y="5744550"/>
            <a:ext cx="467280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422480" y="6749670"/>
            <a:ext cx="34430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سوخت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807600" y="7558950"/>
            <a:ext cx="467280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894400" y="4933830"/>
            <a:ext cx="34430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الوار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279520" y="5744550"/>
            <a:ext cx="467280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1" b="-11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1" b="-11"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4098240" y="2656080"/>
            <a:ext cx="1147680" cy="2205360"/>
          </a:xfrm>
          <a:custGeom>
            <a:avLst/>
            <a:gdLst/>
            <a:ahLst/>
            <a:cxnLst/>
            <a:rect l="l" t="t" r="r" b="b"/>
            <a:pathLst>
              <a:path w="1147680" h="2205360">
                <a:moveTo>
                  <a:pt x="0" y="0"/>
                </a:moveTo>
                <a:lnTo>
                  <a:pt x="1147680" y="0"/>
                </a:lnTo>
                <a:lnTo>
                  <a:pt x="1147680" y="2205360"/>
                </a:lnTo>
                <a:lnTo>
                  <a:pt x="0" y="22053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8397360" y="4236480"/>
            <a:ext cx="1147680" cy="2205360"/>
          </a:xfrm>
          <a:custGeom>
            <a:avLst/>
            <a:gdLst/>
            <a:ahLst/>
            <a:cxnLst/>
            <a:rect l="l" t="t" r="r" b="b"/>
            <a:pathLst>
              <a:path w="1147680" h="2205360">
                <a:moveTo>
                  <a:pt x="0" y="0"/>
                </a:moveTo>
                <a:lnTo>
                  <a:pt x="1147680" y="0"/>
                </a:lnTo>
                <a:lnTo>
                  <a:pt x="1147680" y="2205360"/>
                </a:lnTo>
                <a:lnTo>
                  <a:pt x="0" y="22053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2968640" y="2480400"/>
            <a:ext cx="1147680" cy="2205360"/>
          </a:xfrm>
          <a:custGeom>
            <a:avLst/>
            <a:gdLst/>
            <a:ahLst/>
            <a:cxnLst/>
            <a:rect l="l" t="t" r="r" b="b"/>
            <a:pathLst>
              <a:path w="1147680" h="2205360">
                <a:moveTo>
                  <a:pt x="0" y="0"/>
                </a:moveTo>
                <a:lnTo>
                  <a:pt x="1147680" y="0"/>
                </a:lnTo>
                <a:lnTo>
                  <a:pt x="1147680" y="2205360"/>
                </a:lnTo>
                <a:lnTo>
                  <a:pt x="0" y="22053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337840" y="5638380"/>
            <a:ext cx="13761360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60"/>
              </a:lnSpc>
            </a:pPr>
            <a:r>
              <a:rPr lang="fa-IR" sz="8800" spc="-1" dirty="0">
                <a:solidFill>
                  <a:srgbClr val="5C7800"/>
                </a:solidFill>
                <a:latin typeface="Arimo"/>
                <a:cs typeface="B Nazanin" panose="00000400000000000000" pitchFamily="2" charset="-78"/>
              </a:rPr>
              <a:t>محتوا در اینجا</a:t>
            </a:r>
            <a:endParaRPr lang="en-US" sz="8800" spc="-1" dirty="0">
              <a:solidFill>
                <a:srgbClr val="5C78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883680" y="7541505"/>
            <a:ext cx="10671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788960" y="9405360"/>
            <a:ext cx="2761200" cy="105840"/>
          </a:xfrm>
          <a:custGeom>
            <a:avLst/>
            <a:gdLst/>
            <a:ahLst/>
            <a:cxnLst/>
            <a:rect l="l" t="t" r="r" b="b"/>
            <a:pathLst>
              <a:path w="2761200" h="105840">
                <a:moveTo>
                  <a:pt x="0" y="0"/>
                </a:moveTo>
                <a:lnTo>
                  <a:pt x="2761200" y="0"/>
                </a:lnTo>
                <a:lnTo>
                  <a:pt x="2761200" y="105840"/>
                </a:lnTo>
                <a:lnTo>
                  <a:pt x="0" y="1058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207760" y="741600"/>
            <a:ext cx="9005040" cy="4844160"/>
          </a:xfrm>
          <a:custGeom>
            <a:avLst/>
            <a:gdLst/>
            <a:ahLst/>
            <a:cxnLst/>
            <a:rect l="l" t="t" r="r" b="b"/>
            <a:pathLst>
              <a:path w="9005040" h="4844160">
                <a:moveTo>
                  <a:pt x="0" y="0"/>
                </a:moveTo>
                <a:lnTo>
                  <a:pt x="9005040" y="0"/>
                </a:lnTo>
                <a:lnTo>
                  <a:pt x="9005040" y="4844160"/>
                </a:lnTo>
                <a:lnTo>
                  <a:pt x="0" y="48441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" r="-3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63600" y="370800"/>
            <a:ext cx="2273040" cy="2969280"/>
          </a:xfrm>
          <a:custGeom>
            <a:avLst/>
            <a:gdLst/>
            <a:ahLst/>
            <a:cxnLst/>
            <a:rect l="l" t="t" r="r" b="b"/>
            <a:pathLst>
              <a:path w="2273040" h="2969280">
                <a:moveTo>
                  <a:pt x="0" y="0"/>
                </a:moveTo>
                <a:lnTo>
                  <a:pt x="2273040" y="0"/>
                </a:lnTo>
                <a:lnTo>
                  <a:pt x="2273040" y="2969280"/>
                </a:lnTo>
                <a:lnTo>
                  <a:pt x="0" y="29692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0" b="-10"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5973920" y="218880"/>
            <a:ext cx="2216880" cy="2896560"/>
          </a:xfrm>
          <a:custGeom>
            <a:avLst/>
            <a:gdLst/>
            <a:ahLst/>
            <a:cxnLst/>
            <a:rect l="l" t="t" r="r" b="b"/>
            <a:pathLst>
              <a:path w="2216880" h="2896560">
                <a:moveTo>
                  <a:pt x="2216880" y="0"/>
                </a:moveTo>
                <a:lnTo>
                  <a:pt x="0" y="0"/>
                </a:lnTo>
                <a:lnTo>
                  <a:pt x="0" y="2896560"/>
                </a:lnTo>
                <a:lnTo>
                  <a:pt x="2216880" y="2896560"/>
                </a:lnTo>
                <a:lnTo>
                  <a:pt x="221688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440000" y="952785"/>
            <a:ext cx="154080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نمودار: برگ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829840" y="6121830"/>
            <a:ext cx="29966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44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293200" y="6121830"/>
            <a:ext cx="29966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44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006800" y="6121830"/>
            <a:ext cx="29966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44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474480" y="6121830"/>
            <a:ext cx="29966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44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468560" y="2394390"/>
            <a:ext cx="320328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برگها</a:t>
            </a:r>
            <a:endParaRPr lang="en-US" sz="4400" spc="-1" dirty="0">
              <a:solidFill>
                <a:srgbClr val="F0D162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57040" y="4395270"/>
            <a:ext cx="335016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برگریز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885120" y="4395270"/>
            <a:ext cx="335016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همیشه سبز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181600" y="7031190"/>
            <a:ext cx="3203280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744160" y="7031190"/>
            <a:ext cx="3203280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340560" y="7031190"/>
            <a:ext cx="3203280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903840" y="7031190"/>
            <a:ext cx="3203280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5450390" y="3759675"/>
            <a:ext cx="3729620" cy="19050"/>
          </a:xfrm>
          <a:prstGeom prst="line">
            <a:avLst/>
          </a:prstGeom>
          <a:ln w="19050" cap="rnd">
            <a:solidFill>
              <a:srgbClr val="828F5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8963946" y="3759675"/>
            <a:ext cx="3875147" cy="19050"/>
          </a:xfrm>
          <a:prstGeom prst="line">
            <a:avLst/>
          </a:prstGeom>
          <a:ln w="19050" cap="rnd">
            <a:solidFill>
              <a:srgbClr val="828F5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5441124" y="5623035"/>
            <a:ext cx="2007192" cy="19050"/>
          </a:xfrm>
          <a:prstGeom prst="line">
            <a:avLst/>
          </a:prstGeom>
          <a:ln w="19050" cap="rnd">
            <a:solidFill>
              <a:srgbClr val="828F5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672084" y="5623755"/>
            <a:ext cx="2007192" cy="19050"/>
          </a:xfrm>
          <a:prstGeom prst="line">
            <a:avLst/>
          </a:prstGeom>
          <a:ln w="19050" cap="rnd">
            <a:solidFill>
              <a:srgbClr val="828F5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12613786" y="5623395"/>
            <a:ext cx="2010747" cy="19050"/>
          </a:xfrm>
          <a:prstGeom prst="line">
            <a:avLst/>
          </a:prstGeom>
          <a:ln w="19050" cap="rnd">
            <a:solidFill>
              <a:srgbClr val="828F5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10853617" y="5623755"/>
            <a:ext cx="1998765" cy="19050"/>
          </a:xfrm>
          <a:prstGeom prst="line">
            <a:avLst/>
          </a:prstGeom>
          <a:ln w="19050" cap="rnd">
            <a:solidFill>
              <a:srgbClr val="828F5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Freeform 21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6" b="-6"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6" b="-6"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1" b="-11"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6" b="-6"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6" b="-6"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353600" y="618150"/>
            <a:ext cx="1543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5C7800"/>
                </a:solidFill>
                <a:latin typeface="Arimo"/>
                <a:cs typeface="B Nazanin" panose="00000400000000000000" pitchFamily="2" charset="-78"/>
              </a:rPr>
              <a:t>اینفوگرافیک</a:t>
            </a:r>
            <a:endParaRPr lang="en-US" sz="4800" spc="-2" dirty="0">
              <a:solidFill>
                <a:srgbClr val="5C78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028160" y="3649680"/>
            <a:ext cx="3769200" cy="4999680"/>
          </a:xfrm>
          <a:custGeom>
            <a:avLst/>
            <a:gdLst/>
            <a:ahLst/>
            <a:cxnLst/>
            <a:rect l="l" t="t" r="r" b="b"/>
            <a:pathLst>
              <a:path w="3769200" h="4999680">
                <a:moveTo>
                  <a:pt x="0" y="0"/>
                </a:moveTo>
                <a:lnTo>
                  <a:pt x="3769200" y="0"/>
                </a:lnTo>
                <a:lnTo>
                  <a:pt x="3769200" y="4999680"/>
                </a:lnTo>
                <a:lnTo>
                  <a:pt x="0" y="4999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79760" y="3649680"/>
            <a:ext cx="3769200" cy="4999680"/>
          </a:xfrm>
          <a:custGeom>
            <a:avLst/>
            <a:gdLst/>
            <a:ahLst/>
            <a:cxnLst/>
            <a:rect l="l" t="t" r="r" b="b"/>
            <a:pathLst>
              <a:path w="3769200" h="4999680">
                <a:moveTo>
                  <a:pt x="0" y="0"/>
                </a:moveTo>
                <a:lnTo>
                  <a:pt x="3769200" y="0"/>
                </a:lnTo>
                <a:lnTo>
                  <a:pt x="3769200" y="4999680"/>
                </a:lnTo>
                <a:lnTo>
                  <a:pt x="0" y="4999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531360" y="3649680"/>
            <a:ext cx="3769200" cy="4999680"/>
          </a:xfrm>
          <a:custGeom>
            <a:avLst/>
            <a:gdLst/>
            <a:ahLst/>
            <a:cxnLst/>
            <a:rect l="l" t="t" r="r" b="b"/>
            <a:pathLst>
              <a:path w="3769200" h="4999680">
                <a:moveTo>
                  <a:pt x="0" y="0"/>
                </a:moveTo>
                <a:lnTo>
                  <a:pt x="3769200" y="0"/>
                </a:lnTo>
                <a:lnTo>
                  <a:pt x="3769200" y="4999680"/>
                </a:lnTo>
                <a:lnTo>
                  <a:pt x="0" y="4999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119600" y="5520240"/>
            <a:ext cx="35863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عنوان در اینجا</a:t>
            </a:r>
            <a:endParaRPr lang="en-US" sz="4400" spc="-1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371200" y="5517360"/>
            <a:ext cx="35863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عنوان در اینجا</a:t>
            </a:r>
            <a:endParaRPr lang="en-US" sz="4400" spc="-1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622800" y="5520960"/>
            <a:ext cx="35863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عنوان در اینجا</a:t>
            </a:r>
            <a:endParaRPr lang="en-US" sz="4400" spc="-1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622800" y="6331905"/>
            <a:ext cx="35863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371200" y="6328305"/>
            <a:ext cx="35863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19600" y="6331185"/>
            <a:ext cx="35863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2584080" y="4425120"/>
            <a:ext cx="656640" cy="749520"/>
          </a:xfrm>
          <a:custGeom>
            <a:avLst/>
            <a:gdLst/>
            <a:ahLst/>
            <a:cxnLst/>
            <a:rect l="l" t="t" r="r" b="b"/>
            <a:pathLst>
              <a:path w="656640" h="749520">
                <a:moveTo>
                  <a:pt x="0" y="0"/>
                </a:moveTo>
                <a:lnTo>
                  <a:pt x="656640" y="0"/>
                </a:lnTo>
                <a:lnTo>
                  <a:pt x="656640" y="749520"/>
                </a:lnTo>
                <a:lnTo>
                  <a:pt x="0" y="7495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1235600" y="4425120"/>
            <a:ext cx="580320" cy="750960"/>
          </a:xfrm>
          <a:custGeom>
            <a:avLst/>
            <a:gdLst/>
            <a:ahLst/>
            <a:cxnLst/>
            <a:rect l="l" t="t" r="r" b="b"/>
            <a:pathLst>
              <a:path w="580320" h="750960">
                <a:moveTo>
                  <a:pt x="0" y="0"/>
                </a:moveTo>
                <a:lnTo>
                  <a:pt x="580320" y="0"/>
                </a:lnTo>
                <a:lnTo>
                  <a:pt x="580320" y="750960"/>
                </a:lnTo>
                <a:lnTo>
                  <a:pt x="0" y="750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791760" y="4425120"/>
            <a:ext cx="745920" cy="744480"/>
          </a:xfrm>
          <a:custGeom>
            <a:avLst/>
            <a:gdLst/>
            <a:ahLst/>
            <a:cxnLst/>
            <a:rect l="l" t="t" r="r" b="b"/>
            <a:pathLst>
              <a:path w="745920" h="744480">
                <a:moveTo>
                  <a:pt x="0" y="0"/>
                </a:moveTo>
                <a:lnTo>
                  <a:pt x="745920" y="0"/>
                </a:lnTo>
                <a:lnTo>
                  <a:pt x="745920" y="744480"/>
                </a:lnTo>
                <a:lnTo>
                  <a:pt x="0" y="7444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6" name="AutoShape 16"/>
          <p:cNvSpPr/>
          <p:nvPr/>
        </p:nvSpPr>
        <p:spPr>
          <a:xfrm rot="16440">
            <a:off x="2873831" y="3172875"/>
            <a:ext cx="8581778" cy="0"/>
          </a:xfrm>
          <a:prstGeom prst="line">
            <a:avLst/>
          </a:prstGeom>
          <a:ln w="19050" cap="rnd">
            <a:solidFill>
              <a:srgbClr val="516D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 rot="-5144769">
            <a:off x="2691718" y="3416595"/>
            <a:ext cx="524164" cy="0"/>
          </a:xfrm>
          <a:prstGeom prst="line">
            <a:avLst/>
          </a:prstGeom>
          <a:ln w="19050" cap="rnd">
            <a:solidFill>
              <a:srgbClr val="516D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rot="-5144769">
            <a:off x="11154598" y="3416595"/>
            <a:ext cx="524164" cy="0"/>
          </a:xfrm>
          <a:prstGeom prst="line">
            <a:avLst/>
          </a:prstGeom>
          <a:ln w="19050" cap="rnd">
            <a:solidFill>
              <a:srgbClr val="516D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rot="-5144769">
            <a:off x="6846118" y="3416595"/>
            <a:ext cx="524164" cy="0"/>
          </a:xfrm>
          <a:prstGeom prst="line">
            <a:avLst/>
          </a:prstGeom>
          <a:ln w="19050" cap="rnd">
            <a:solidFill>
              <a:srgbClr val="516D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Freeform 20"/>
          <p:cNvSpPr/>
          <p:nvPr/>
        </p:nvSpPr>
        <p:spPr>
          <a:xfrm>
            <a:off x="12342240" y="0"/>
            <a:ext cx="5945760" cy="882720"/>
          </a:xfrm>
          <a:custGeom>
            <a:avLst/>
            <a:gdLst/>
            <a:ahLst/>
            <a:cxnLst/>
            <a:rect l="l" t="t" r="r" b="b"/>
            <a:pathLst>
              <a:path w="5945760" h="882720">
                <a:moveTo>
                  <a:pt x="0" y="0"/>
                </a:moveTo>
                <a:lnTo>
                  <a:pt x="5945760" y="0"/>
                </a:lnTo>
                <a:lnTo>
                  <a:pt x="5945760" y="882720"/>
                </a:lnTo>
                <a:lnTo>
                  <a:pt x="0" y="8827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0" y="-10080"/>
            <a:ext cx="5955840" cy="884160"/>
          </a:xfrm>
          <a:custGeom>
            <a:avLst/>
            <a:gdLst/>
            <a:ahLst/>
            <a:cxnLst/>
            <a:rect l="l" t="t" r="r" b="b"/>
            <a:pathLst>
              <a:path w="5955840" h="884160">
                <a:moveTo>
                  <a:pt x="0" y="0"/>
                </a:moveTo>
                <a:lnTo>
                  <a:pt x="5955840" y="0"/>
                </a:lnTo>
                <a:lnTo>
                  <a:pt x="5955840" y="884160"/>
                </a:lnTo>
                <a:lnTo>
                  <a:pt x="0" y="88416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 flipH="1">
            <a:off x="10913760" y="5688720"/>
            <a:ext cx="7112880" cy="4371840"/>
          </a:xfrm>
          <a:custGeom>
            <a:avLst/>
            <a:gdLst/>
            <a:ahLst/>
            <a:cxnLst/>
            <a:rect l="l" t="t" r="r" b="b"/>
            <a:pathLst>
              <a:path w="7112880" h="4371840">
                <a:moveTo>
                  <a:pt x="7112880" y="0"/>
                </a:moveTo>
                <a:lnTo>
                  <a:pt x="0" y="0"/>
                </a:lnTo>
                <a:lnTo>
                  <a:pt x="0" y="4371840"/>
                </a:lnTo>
                <a:lnTo>
                  <a:pt x="7112880" y="4371840"/>
                </a:lnTo>
                <a:lnTo>
                  <a:pt x="7112880" y="0"/>
                </a:lnTo>
                <a:close/>
              </a:path>
            </a:pathLst>
          </a:custGeom>
          <a:blipFill>
            <a:blip r:embed="rId16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10499760" y="8142480"/>
            <a:ext cx="1770480" cy="2203920"/>
          </a:xfrm>
          <a:custGeom>
            <a:avLst/>
            <a:gdLst/>
            <a:ahLst/>
            <a:cxnLst/>
            <a:rect l="l" t="t" r="r" b="b"/>
            <a:pathLst>
              <a:path w="1770480" h="2203920">
                <a:moveTo>
                  <a:pt x="1770480" y="0"/>
                </a:moveTo>
                <a:lnTo>
                  <a:pt x="0" y="0"/>
                </a:lnTo>
                <a:lnTo>
                  <a:pt x="0" y="2203920"/>
                </a:lnTo>
                <a:lnTo>
                  <a:pt x="1770480" y="2203920"/>
                </a:lnTo>
                <a:lnTo>
                  <a:pt x="1770480" y="0"/>
                </a:lnTo>
                <a:close/>
              </a:path>
            </a:pathLst>
          </a:custGeom>
          <a:blipFill>
            <a:blip r:embed="rId4"/>
            <a:stretch>
              <a:fillRect l="-5" r="-5"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9069840" y="7226640"/>
            <a:ext cx="2537280" cy="3158640"/>
          </a:xfrm>
          <a:custGeom>
            <a:avLst/>
            <a:gdLst/>
            <a:ahLst/>
            <a:cxnLst/>
            <a:rect l="l" t="t" r="r" b="b"/>
            <a:pathLst>
              <a:path w="2537280" h="3158640">
                <a:moveTo>
                  <a:pt x="2537280" y="0"/>
                </a:moveTo>
                <a:lnTo>
                  <a:pt x="0" y="0"/>
                </a:lnTo>
                <a:lnTo>
                  <a:pt x="0" y="3158640"/>
                </a:lnTo>
                <a:lnTo>
                  <a:pt x="2537280" y="3158640"/>
                </a:lnTo>
                <a:lnTo>
                  <a:pt x="2537280" y="0"/>
                </a:lnTo>
                <a:close/>
              </a:path>
            </a:pathLst>
          </a:custGeom>
          <a:blipFill>
            <a:blip r:embed="rId4"/>
            <a:stretch>
              <a:fillRect l="-8" r="-8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068880" y="8272080"/>
            <a:ext cx="1659600" cy="2065680"/>
          </a:xfrm>
          <a:custGeom>
            <a:avLst/>
            <a:gdLst/>
            <a:ahLst/>
            <a:cxnLst/>
            <a:rect l="l" t="t" r="r" b="b"/>
            <a:pathLst>
              <a:path w="1659600" h="2065680">
                <a:moveTo>
                  <a:pt x="0" y="0"/>
                </a:moveTo>
                <a:lnTo>
                  <a:pt x="1659600" y="0"/>
                </a:lnTo>
                <a:lnTo>
                  <a:pt x="1659600" y="2065680"/>
                </a:lnTo>
                <a:lnTo>
                  <a:pt x="0" y="20656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690960" y="7413120"/>
            <a:ext cx="2378880" cy="2960640"/>
          </a:xfrm>
          <a:custGeom>
            <a:avLst/>
            <a:gdLst/>
            <a:ahLst/>
            <a:cxnLst/>
            <a:rect l="l" t="t" r="r" b="b"/>
            <a:pathLst>
              <a:path w="2378880" h="2960640">
                <a:moveTo>
                  <a:pt x="0" y="0"/>
                </a:moveTo>
                <a:lnTo>
                  <a:pt x="2378880" y="0"/>
                </a:lnTo>
                <a:lnTo>
                  <a:pt x="2378880" y="2960640"/>
                </a:lnTo>
                <a:lnTo>
                  <a:pt x="0" y="2960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" b="-5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304880" y="5613510"/>
            <a:ext cx="96782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lang="en-US" sz="40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343400" y="2477820"/>
            <a:ext cx="9678240" cy="1461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99"/>
              </a:lnSpc>
            </a:pPr>
            <a:r>
              <a:rPr lang="fa-IR" sz="80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بخش هایی از یک درخت</a:t>
            </a:r>
            <a:endParaRPr lang="en-US" sz="80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060417" y="935676"/>
            <a:ext cx="246528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00"/>
              </a:lnSpc>
            </a:pPr>
            <a:r>
              <a:rPr lang="en-US" sz="12000" spc="-1" dirty="0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1" name="Freeform 11"/>
          <p:cNvSpPr/>
          <p:nvPr/>
        </p:nvSpPr>
        <p:spPr>
          <a:xfrm>
            <a:off x="-426240" y="2576160"/>
            <a:ext cx="5271120" cy="7905600"/>
          </a:xfrm>
          <a:custGeom>
            <a:avLst/>
            <a:gdLst/>
            <a:ahLst/>
            <a:cxnLst/>
            <a:rect l="l" t="t" r="r" b="b"/>
            <a:pathLst>
              <a:path w="5271120" h="7905600">
                <a:moveTo>
                  <a:pt x="0" y="0"/>
                </a:moveTo>
                <a:lnTo>
                  <a:pt x="5271120" y="0"/>
                </a:lnTo>
                <a:lnTo>
                  <a:pt x="5271120" y="7905600"/>
                </a:lnTo>
                <a:lnTo>
                  <a:pt x="0" y="79056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661360" y="3417120"/>
            <a:ext cx="4608720" cy="6912720"/>
          </a:xfrm>
          <a:custGeom>
            <a:avLst/>
            <a:gdLst/>
            <a:ahLst/>
            <a:cxnLst/>
            <a:rect l="l" t="t" r="r" b="b"/>
            <a:pathLst>
              <a:path w="4608720" h="6912720">
                <a:moveTo>
                  <a:pt x="0" y="0"/>
                </a:moveTo>
                <a:lnTo>
                  <a:pt x="4608720" y="0"/>
                </a:lnTo>
                <a:lnTo>
                  <a:pt x="4608720" y="6912720"/>
                </a:lnTo>
                <a:lnTo>
                  <a:pt x="0" y="69127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7603920" y="6533280"/>
            <a:ext cx="3157200" cy="3929760"/>
          </a:xfrm>
          <a:custGeom>
            <a:avLst/>
            <a:gdLst/>
            <a:ahLst/>
            <a:cxnLst/>
            <a:rect l="l" t="t" r="r" b="b"/>
            <a:pathLst>
              <a:path w="3157200" h="3929760">
                <a:moveTo>
                  <a:pt x="0" y="0"/>
                </a:moveTo>
                <a:lnTo>
                  <a:pt x="3157200" y="0"/>
                </a:lnTo>
                <a:lnTo>
                  <a:pt x="3157200" y="3929760"/>
                </a:lnTo>
                <a:lnTo>
                  <a:pt x="0" y="39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-15120" y="760320"/>
            <a:ext cx="6706080" cy="130320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4529" r="-26"/>
            </a:stretch>
          </a:blipFill>
        </p:spPr>
      </p:sp>
      <p:sp>
        <p:nvSpPr>
          <p:cNvPr id="15" name="Freeform 15"/>
          <p:cNvSpPr/>
          <p:nvPr/>
        </p:nvSpPr>
        <p:spPr>
          <a:xfrm flipH="1">
            <a:off x="11502000" y="789120"/>
            <a:ext cx="6786000" cy="131832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9"/>
            <a:stretch>
              <a:fillRect l="-4528" b="-4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-354960" y="4812480"/>
            <a:ext cx="5832720" cy="5101200"/>
          </a:xfrm>
          <a:custGeom>
            <a:avLst/>
            <a:gdLst/>
            <a:ahLst/>
            <a:cxnLst/>
            <a:rect l="l" t="t" r="r" b="b"/>
            <a:pathLst>
              <a:path w="5832720" h="5101200">
                <a:moveTo>
                  <a:pt x="0" y="0"/>
                </a:moveTo>
                <a:lnTo>
                  <a:pt x="5832720" y="0"/>
                </a:lnTo>
                <a:lnTo>
                  <a:pt x="5832720" y="5101200"/>
                </a:lnTo>
                <a:lnTo>
                  <a:pt x="0" y="5101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" b="-5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440000" y="952785"/>
            <a:ext cx="154080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بخش هایی از یک درخت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723040" y="6942630"/>
            <a:ext cx="3721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723040" y="3321030"/>
            <a:ext cx="25459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شاخ و برگ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723040" y="4037430"/>
            <a:ext cx="3721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723040" y="6226950"/>
            <a:ext cx="25459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تنه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019760" y="6230550"/>
            <a:ext cx="25459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برگ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843280" y="6946230"/>
            <a:ext cx="3721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019760" y="3321030"/>
            <a:ext cx="25459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شاخه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843280" y="4037430"/>
            <a:ext cx="3721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723040" y="2468550"/>
            <a:ext cx="1529280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40"/>
              </a:lnSpc>
            </a:pPr>
            <a:r>
              <a:rPr lang="en-US" sz="5200" spc="-2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23040" y="5374470"/>
            <a:ext cx="1529280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40"/>
              </a:lnSpc>
            </a:pPr>
            <a:r>
              <a:rPr lang="en-US" sz="5200" spc="-2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035680" y="5378070"/>
            <a:ext cx="1529280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240"/>
              </a:lnSpc>
            </a:pPr>
            <a:r>
              <a:rPr lang="en-US" sz="5200" spc="-2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035680" y="2468550"/>
            <a:ext cx="1529280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240"/>
              </a:lnSpc>
            </a:pPr>
            <a:r>
              <a:rPr lang="en-US" sz="5200" spc="-2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7" name="Freeform 17"/>
          <p:cNvSpPr/>
          <p:nvPr/>
        </p:nvSpPr>
        <p:spPr>
          <a:xfrm>
            <a:off x="7148880" y="3232080"/>
            <a:ext cx="3990960" cy="6321600"/>
          </a:xfrm>
          <a:custGeom>
            <a:avLst/>
            <a:gdLst/>
            <a:ahLst/>
            <a:cxnLst/>
            <a:rect l="l" t="t" r="r" b="b"/>
            <a:pathLst>
              <a:path w="3990960" h="6321600">
                <a:moveTo>
                  <a:pt x="0" y="0"/>
                </a:moveTo>
                <a:lnTo>
                  <a:pt x="3990960" y="0"/>
                </a:lnTo>
                <a:lnTo>
                  <a:pt x="3990960" y="6321600"/>
                </a:lnTo>
                <a:lnTo>
                  <a:pt x="0" y="63216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AutoShape 18"/>
          <p:cNvSpPr/>
          <p:nvPr/>
        </p:nvSpPr>
        <p:spPr>
          <a:xfrm>
            <a:off x="5916028" y="5096715"/>
            <a:ext cx="3516183" cy="19050"/>
          </a:xfrm>
          <a:prstGeom prst="line">
            <a:avLst/>
          </a:prstGeom>
          <a:ln w="19050" cap="rnd">
            <a:solidFill>
              <a:srgbClr val="828F5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9" name="AutoShape 19"/>
          <p:cNvSpPr/>
          <p:nvPr/>
        </p:nvSpPr>
        <p:spPr>
          <a:xfrm>
            <a:off x="6146578" y="7703835"/>
            <a:ext cx="3137883" cy="19050"/>
          </a:xfrm>
          <a:prstGeom prst="line">
            <a:avLst/>
          </a:prstGeom>
          <a:ln w="19050" cap="rnd">
            <a:solidFill>
              <a:srgbClr val="828F5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0" name="AutoShape 20"/>
          <p:cNvSpPr/>
          <p:nvPr/>
        </p:nvSpPr>
        <p:spPr>
          <a:xfrm>
            <a:off x="9887759" y="4610715"/>
            <a:ext cx="2256482" cy="19050"/>
          </a:xfrm>
          <a:prstGeom prst="line">
            <a:avLst/>
          </a:prstGeom>
          <a:ln w="19050" cap="rnd">
            <a:solidFill>
              <a:srgbClr val="828F5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1" name="AutoShape 21"/>
          <p:cNvSpPr/>
          <p:nvPr/>
        </p:nvSpPr>
        <p:spPr>
          <a:xfrm>
            <a:off x="8707385" y="7472715"/>
            <a:ext cx="3256431" cy="19050"/>
          </a:xfrm>
          <a:prstGeom prst="line">
            <a:avLst/>
          </a:prstGeom>
          <a:ln w="19050" cap="rnd">
            <a:solidFill>
              <a:srgbClr val="828F5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2" name="Freeform 22"/>
          <p:cNvSpPr/>
          <p:nvPr/>
        </p:nvSpPr>
        <p:spPr>
          <a:xfrm>
            <a:off x="12455280" y="5178960"/>
            <a:ext cx="5832720" cy="5101200"/>
          </a:xfrm>
          <a:custGeom>
            <a:avLst/>
            <a:gdLst/>
            <a:ahLst/>
            <a:cxnLst/>
            <a:rect l="l" t="t" r="r" b="b"/>
            <a:pathLst>
              <a:path w="5832720" h="5101200">
                <a:moveTo>
                  <a:pt x="0" y="0"/>
                </a:moveTo>
                <a:lnTo>
                  <a:pt x="5832720" y="0"/>
                </a:lnTo>
                <a:lnTo>
                  <a:pt x="5832720" y="5101200"/>
                </a:lnTo>
                <a:lnTo>
                  <a:pt x="0" y="5101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" b="-5"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1" b="-11"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470800" y="2426460"/>
            <a:ext cx="8275680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400"/>
              </a:lnSpc>
            </a:pPr>
            <a:r>
              <a:rPr lang="fa-IR" sz="70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یک تصویر همیشه این مفهوم را تقویت می کند</a:t>
            </a:r>
            <a:endParaRPr lang="en-US" sz="70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145520" y="6287430"/>
            <a:ext cx="6692400" cy="188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تصاویر مقادیر زیادی داده را نشان می دهند، بنابراین به یاد داشته باشید: به جای متن طولانی از یک تصویر استفاده کنید. مخاطبان شما از آن قدردانی خواهند کرد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935360" y="2040480"/>
            <a:ext cx="6271200" cy="6176160"/>
          </a:xfrm>
          <a:custGeom>
            <a:avLst/>
            <a:gdLst/>
            <a:ahLst/>
            <a:cxnLst/>
            <a:rect l="l" t="t" r="r" b="b"/>
            <a:pathLst>
              <a:path w="6271200" h="6176160">
                <a:moveTo>
                  <a:pt x="0" y="0"/>
                </a:moveTo>
                <a:lnTo>
                  <a:pt x="6271200" y="0"/>
                </a:lnTo>
                <a:lnTo>
                  <a:pt x="6271200" y="6176160"/>
                </a:lnTo>
                <a:lnTo>
                  <a:pt x="0" y="61761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" r="-2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15120" y="760320"/>
            <a:ext cx="6706080" cy="130320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529" r="-26"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11502000" y="789120"/>
            <a:ext cx="6786000" cy="131832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5"/>
            <a:stretch>
              <a:fillRect l="-4528" b="-4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3360" y="7963920"/>
            <a:ext cx="18417600" cy="2347920"/>
          </a:xfrm>
          <a:custGeom>
            <a:avLst/>
            <a:gdLst/>
            <a:ahLst/>
            <a:cxnLst/>
            <a:rect l="l" t="t" r="r" b="b"/>
            <a:pathLst>
              <a:path w="18417600" h="2347920">
                <a:moveTo>
                  <a:pt x="0" y="0"/>
                </a:moveTo>
                <a:lnTo>
                  <a:pt x="18417600" y="0"/>
                </a:lnTo>
                <a:lnTo>
                  <a:pt x="18417600" y="2347920"/>
                </a:lnTo>
                <a:lnTo>
                  <a:pt x="0" y="23479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658960" y="8656230"/>
            <a:ext cx="46461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531440" y="952785"/>
            <a:ext cx="15225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قسمت های دیگر درخت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90240" y="4430550"/>
            <a:ext cx="37850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چوب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658960" y="5298870"/>
            <a:ext cx="46461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293920" y="4430550"/>
            <a:ext cx="37850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حلقه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863360" y="5298870"/>
            <a:ext cx="46461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090240" y="7787910"/>
            <a:ext cx="37850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شاخه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308320" y="7787910"/>
            <a:ext cx="37569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برگ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863360" y="8656230"/>
            <a:ext cx="46461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" b="-6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" b="-6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11" b="-11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" b="-6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" b="-6"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11" b="-11"/>
            </a:stretch>
          </a:blipFill>
        </p:spPr>
      </p:sp>
      <p:sp>
        <p:nvSpPr>
          <p:cNvPr id="20" name="Freeform 20"/>
          <p:cNvSpPr/>
          <p:nvPr/>
        </p:nvSpPr>
        <p:spPr>
          <a:xfrm flipH="1">
            <a:off x="17436960" y="9259920"/>
            <a:ext cx="784080" cy="975600"/>
          </a:xfrm>
          <a:custGeom>
            <a:avLst/>
            <a:gdLst/>
            <a:ahLst/>
            <a:cxnLst/>
            <a:rect l="l" t="t" r="r" b="b"/>
            <a:pathLst>
              <a:path w="784080" h="975600">
                <a:moveTo>
                  <a:pt x="784080" y="0"/>
                </a:moveTo>
                <a:lnTo>
                  <a:pt x="0" y="0"/>
                </a:lnTo>
                <a:lnTo>
                  <a:pt x="0" y="975600"/>
                </a:lnTo>
                <a:lnTo>
                  <a:pt x="784080" y="975600"/>
                </a:lnTo>
                <a:lnTo>
                  <a:pt x="784080" y="0"/>
                </a:lnTo>
                <a:close/>
              </a:path>
            </a:pathLst>
          </a:custGeom>
          <a:blipFill>
            <a:blip r:embed="rId9"/>
            <a:stretch>
              <a:fillRect t="-16" b="-16"/>
            </a:stretch>
          </a:blipFill>
        </p:spPr>
      </p:sp>
      <p:sp>
        <p:nvSpPr>
          <p:cNvPr id="21" name="Freeform 21"/>
          <p:cNvSpPr/>
          <p:nvPr/>
        </p:nvSpPr>
        <p:spPr>
          <a:xfrm flipH="1">
            <a:off x="16803360" y="8853840"/>
            <a:ext cx="1123200" cy="1398240"/>
          </a:xfrm>
          <a:custGeom>
            <a:avLst/>
            <a:gdLst/>
            <a:ahLst/>
            <a:cxnLst/>
            <a:rect l="l" t="t" r="r" b="b"/>
            <a:pathLst>
              <a:path w="1123200" h="1398240">
                <a:moveTo>
                  <a:pt x="1123200" y="0"/>
                </a:moveTo>
                <a:lnTo>
                  <a:pt x="0" y="0"/>
                </a:lnTo>
                <a:lnTo>
                  <a:pt x="0" y="1398240"/>
                </a:lnTo>
                <a:lnTo>
                  <a:pt x="1123200" y="1398240"/>
                </a:lnTo>
                <a:lnTo>
                  <a:pt x="1123200" y="0"/>
                </a:lnTo>
                <a:close/>
              </a:path>
            </a:pathLst>
          </a:custGeom>
          <a:blipFill>
            <a:blip r:embed="rId9"/>
            <a:stretch>
              <a:fillRect l="-7" r="-7"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5475680" y="9316800"/>
            <a:ext cx="734400" cy="914400"/>
          </a:xfrm>
          <a:custGeom>
            <a:avLst/>
            <a:gdLst/>
            <a:ahLst/>
            <a:cxnLst/>
            <a:rect l="l" t="t" r="r" b="b"/>
            <a:pathLst>
              <a:path w="734400" h="914400">
                <a:moveTo>
                  <a:pt x="0" y="0"/>
                </a:moveTo>
                <a:lnTo>
                  <a:pt x="734400" y="0"/>
                </a:lnTo>
                <a:lnTo>
                  <a:pt x="734400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6" r="-16"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5750720" y="8936640"/>
            <a:ext cx="1053360" cy="1310400"/>
          </a:xfrm>
          <a:custGeom>
            <a:avLst/>
            <a:gdLst/>
            <a:ahLst/>
            <a:cxnLst/>
            <a:rect l="l" t="t" r="r" b="b"/>
            <a:pathLst>
              <a:path w="1053360" h="1310400">
                <a:moveTo>
                  <a:pt x="0" y="0"/>
                </a:moveTo>
                <a:lnTo>
                  <a:pt x="1053360" y="0"/>
                </a:lnTo>
                <a:lnTo>
                  <a:pt x="1053360" y="1310400"/>
                </a:lnTo>
                <a:lnTo>
                  <a:pt x="0" y="13104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26" b="-26"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6154640" y="8547120"/>
            <a:ext cx="1397520" cy="1739520"/>
          </a:xfrm>
          <a:custGeom>
            <a:avLst/>
            <a:gdLst/>
            <a:ahLst/>
            <a:cxnLst/>
            <a:rect l="l" t="t" r="r" b="b"/>
            <a:pathLst>
              <a:path w="1397520" h="1739520">
                <a:moveTo>
                  <a:pt x="0" y="0"/>
                </a:moveTo>
                <a:lnTo>
                  <a:pt x="1397520" y="0"/>
                </a:lnTo>
                <a:lnTo>
                  <a:pt x="1397520" y="1739520"/>
                </a:lnTo>
                <a:lnTo>
                  <a:pt x="0" y="17395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" r="-1"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2663360" y="2993760"/>
            <a:ext cx="1046160" cy="1473120"/>
          </a:xfrm>
          <a:custGeom>
            <a:avLst/>
            <a:gdLst/>
            <a:ahLst/>
            <a:cxnLst/>
            <a:rect l="l" t="t" r="r" b="b"/>
            <a:pathLst>
              <a:path w="1046160" h="1473120">
                <a:moveTo>
                  <a:pt x="0" y="0"/>
                </a:moveTo>
                <a:lnTo>
                  <a:pt x="1046160" y="0"/>
                </a:lnTo>
                <a:lnTo>
                  <a:pt x="1046160" y="1473120"/>
                </a:lnTo>
                <a:lnTo>
                  <a:pt x="0" y="14731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8" r="-8"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4389840" y="6324480"/>
            <a:ext cx="1265760" cy="1455840"/>
          </a:xfrm>
          <a:custGeom>
            <a:avLst/>
            <a:gdLst/>
            <a:ahLst/>
            <a:cxnLst/>
            <a:rect l="l" t="t" r="r" b="b"/>
            <a:pathLst>
              <a:path w="1265760" h="1455840">
                <a:moveTo>
                  <a:pt x="0" y="0"/>
                </a:moveTo>
                <a:lnTo>
                  <a:pt x="1265760" y="0"/>
                </a:lnTo>
                <a:lnTo>
                  <a:pt x="1265760" y="1455840"/>
                </a:lnTo>
                <a:lnTo>
                  <a:pt x="0" y="14558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4472640" y="3203280"/>
            <a:ext cx="1051200" cy="1320480"/>
          </a:xfrm>
          <a:custGeom>
            <a:avLst/>
            <a:gdLst/>
            <a:ahLst/>
            <a:cxnLst/>
            <a:rect l="l" t="t" r="r" b="b"/>
            <a:pathLst>
              <a:path w="1051200" h="1320480">
                <a:moveTo>
                  <a:pt x="0" y="0"/>
                </a:moveTo>
                <a:lnTo>
                  <a:pt x="1051200" y="0"/>
                </a:lnTo>
                <a:lnTo>
                  <a:pt x="1051200" y="1320480"/>
                </a:lnTo>
                <a:lnTo>
                  <a:pt x="0" y="13204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2669840" y="6399360"/>
            <a:ext cx="1033200" cy="1514160"/>
          </a:xfrm>
          <a:custGeom>
            <a:avLst/>
            <a:gdLst/>
            <a:ahLst/>
            <a:cxnLst/>
            <a:rect l="l" t="t" r="r" b="b"/>
            <a:pathLst>
              <a:path w="1033200" h="1514160">
                <a:moveTo>
                  <a:pt x="0" y="0"/>
                </a:moveTo>
                <a:lnTo>
                  <a:pt x="1033200" y="0"/>
                </a:lnTo>
                <a:lnTo>
                  <a:pt x="1033200" y="1514160"/>
                </a:lnTo>
                <a:lnTo>
                  <a:pt x="0" y="15141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242000" y="553185"/>
            <a:ext cx="154080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قطعات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558160" y="5445750"/>
            <a:ext cx="3415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260160" y="4711350"/>
            <a:ext cx="27136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عنوان 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558160" y="7579110"/>
            <a:ext cx="3415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260160" y="6844710"/>
            <a:ext cx="27136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عنوان 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558160" y="3508950"/>
            <a:ext cx="3415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260160" y="2774550"/>
            <a:ext cx="27136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7350480" y="2121840"/>
            <a:ext cx="8412480" cy="7099200"/>
          </a:xfrm>
          <a:custGeom>
            <a:avLst/>
            <a:gdLst/>
            <a:ahLst/>
            <a:cxnLst/>
            <a:rect l="l" t="t" r="r" b="b"/>
            <a:pathLst>
              <a:path w="8412480" h="7099200">
                <a:moveTo>
                  <a:pt x="0" y="0"/>
                </a:moveTo>
                <a:lnTo>
                  <a:pt x="8412480" y="0"/>
                </a:lnTo>
                <a:lnTo>
                  <a:pt x="8412480" y="7099200"/>
                </a:lnTo>
                <a:lnTo>
                  <a:pt x="0" y="7099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1" b="-11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36880" y="3676320"/>
            <a:ext cx="6453360" cy="6697440"/>
          </a:xfrm>
          <a:custGeom>
            <a:avLst/>
            <a:gdLst/>
            <a:ahLst/>
            <a:cxnLst/>
            <a:rect l="l" t="t" r="r" b="b"/>
            <a:pathLst>
              <a:path w="6453360" h="6697440">
                <a:moveTo>
                  <a:pt x="0" y="0"/>
                </a:moveTo>
                <a:lnTo>
                  <a:pt x="6453360" y="0"/>
                </a:lnTo>
                <a:lnTo>
                  <a:pt x="6453360" y="6697440"/>
                </a:lnTo>
                <a:lnTo>
                  <a:pt x="0" y="66974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" r="-1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410080" y="3154215"/>
            <a:ext cx="1063152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400"/>
              </a:lnSpc>
            </a:pPr>
            <a:r>
              <a:rPr lang="fa-IR" sz="12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3.04 تریلیون</a:t>
            </a:r>
            <a:endParaRPr lang="en-US" sz="12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935280" y="5294550"/>
            <a:ext cx="61056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fa-IR" sz="40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از درختان جهان</a:t>
            </a:r>
            <a:endParaRPr lang="en-US" sz="40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-15120" y="760320"/>
            <a:ext cx="6706080" cy="130320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529" r="-26"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11502000" y="789120"/>
            <a:ext cx="6786000" cy="131832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5"/>
            <a:stretch>
              <a:fillRect l="-4528" b="-4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1593440" y="6114525"/>
            <a:ext cx="446328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9A7C0F"/>
                </a:solidFill>
                <a:latin typeface="Arial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9A7C0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440000" y="952785"/>
            <a:ext cx="154080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این یک نمودار است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885040" y="7451670"/>
            <a:ext cx="44280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885040" y="8167350"/>
            <a:ext cx="442800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885040" y="2678070"/>
            <a:ext cx="44280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885040" y="3393750"/>
            <a:ext cx="442800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885040" y="5107350"/>
            <a:ext cx="44280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885040" y="5823750"/>
            <a:ext cx="442800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944720" y="8485035"/>
            <a:ext cx="759888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پیوند موجود در نمودار را دنبال کنید تا داده‌های آن را تغییر دهید و سپس پیوند جدید را در اینجا جای‌گذاری کنید. برای اطلاعات بیشتر، اینجا را کلیک کنید</a:t>
            </a:r>
            <a:endParaRPr lang="en-US" sz="2400" u="sng" spc="-2" dirty="0">
              <a:solidFill>
                <a:srgbClr val="0000FF"/>
              </a:solidFill>
              <a:latin typeface="Arimo Bold"/>
              <a:cs typeface="B Nazanin" panose="00000400000000000000" pitchFamily="2" charset="-78"/>
              <a:hlinkClick r:id="rId4" tooltip="https://slidesgo.com/slidesgo-school/presentation-tips/how-to-modify-a-graph-in-our-templates?utm_source=slidesgo_template&amp;utm_medium=referral-link&amp;utm_campaign=how-to-modify-a-graph-in-our-templates&amp;utm_term=slidesgo-school&amp;utm_content=how-to-modify-a-graph-in-our-template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2456640" y="2340000"/>
            <a:ext cx="6574320" cy="5799600"/>
          </a:xfrm>
          <a:custGeom>
            <a:avLst/>
            <a:gdLst/>
            <a:ahLst/>
            <a:cxnLst/>
            <a:rect l="l" t="t" r="r" b="b"/>
            <a:pathLst>
              <a:path w="6574320" h="5799600">
                <a:moveTo>
                  <a:pt x="0" y="0"/>
                </a:moveTo>
                <a:lnTo>
                  <a:pt x="6574320" y="0"/>
                </a:lnTo>
                <a:lnTo>
                  <a:pt x="6574320" y="5799600"/>
                </a:lnTo>
                <a:lnTo>
                  <a:pt x="0" y="579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6" r="-56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113840" y="7913025"/>
            <a:ext cx="151992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en-US" sz="6000" spc="-1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30%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113840" y="3139425"/>
            <a:ext cx="151992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en-US" sz="6000" spc="-1">
                <a:solidFill>
                  <a:srgbClr val="BCCE78"/>
                </a:solidFill>
                <a:latin typeface="Arimo"/>
                <a:cs typeface="B Nazanin" panose="00000400000000000000" pitchFamily="2" charset="-78"/>
              </a:rPr>
              <a:t>50%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113840" y="5569425"/>
            <a:ext cx="151992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en-US" sz="6000" spc="-1">
                <a:solidFill>
                  <a:srgbClr val="8A7165"/>
                </a:solidFill>
                <a:latin typeface="Arimo"/>
                <a:cs typeface="B Nazanin" panose="00000400000000000000" pitchFamily="2" charset="-78"/>
              </a:rPr>
              <a:t>20%</a:t>
            </a:r>
          </a:p>
        </p:txBody>
      </p:sp>
      <p:sp>
        <p:nvSpPr>
          <p:cNvPr id="15" name="Freeform 15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" b="-6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" b="-6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11" b="-11"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" b="-6"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" b="-6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5120" y="760320"/>
            <a:ext cx="6706080" cy="130320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529" r="-26"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1502000" y="789120"/>
            <a:ext cx="6786000" cy="131832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4"/>
            <a:stretch>
              <a:fillRect l="-4528" b="-4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094720" y="2588625"/>
            <a:ext cx="8809920" cy="1502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99"/>
              </a:lnSpc>
            </a:pPr>
            <a:r>
              <a:rPr lang="en-US" sz="9999" spc="-2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333,000.000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53840" y="4102230"/>
            <a:ext cx="84931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A7C65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2799" spc="-1" dirty="0">
              <a:solidFill>
                <a:srgbClr val="5A7C65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094720" y="4917825"/>
            <a:ext cx="8809920" cy="1502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99"/>
              </a:lnSpc>
            </a:pPr>
            <a:r>
              <a:rPr lang="en-US" sz="9999" spc="-2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386,000 km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253840" y="6431430"/>
            <a:ext cx="84931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A7C65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2799" spc="-1" dirty="0">
              <a:solidFill>
                <a:srgbClr val="5A7C65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094720" y="7244145"/>
            <a:ext cx="8809920" cy="1502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99"/>
              </a:lnSpc>
            </a:pPr>
            <a:r>
              <a:rPr lang="en-US" sz="9999" spc="-2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9h 55m 23s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253840" y="8757750"/>
            <a:ext cx="84931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5A7C65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2799" spc="-1" dirty="0">
              <a:solidFill>
                <a:srgbClr val="5A7C65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152720" y="3168720"/>
            <a:ext cx="4206960" cy="7162560"/>
          </a:xfrm>
          <a:custGeom>
            <a:avLst/>
            <a:gdLst/>
            <a:ahLst/>
            <a:cxnLst/>
            <a:rect l="l" t="t" r="r" b="b"/>
            <a:pathLst>
              <a:path w="4206960" h="7162560">
                <a:moveTo>
                  <a:pt x="0" y="0"/>
                </a:moveTo>
                <a:lnTo>
                  <a:pt x="4206960" y="0"/>
                </a:lnTo>
                <a:lnTo>
                  <a:pt x="4206960" y="7162560"/>
                </a:lnTo>
                <a:lnTo>
                  <a:pt x="0" y="7162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640400" y="3085200"/>
            <a:ext cx="4206960" cy="7162560"/>
          </a:xfrm>
          <a:custGeom>
            <a:avLst/>
            <a:gdLst/>
            <a:ahLst/>
            <a:cxnLst/>
            <a:rect l="l" t="t" r="r" b="b"/>
            <a:pathLst>
              <a:path w="4206960" h="7162560">
                <a:moveTo>
                  <a:pt x="0" y="0"/>
                </a:moveTo>
                <a:lnTo>
                  <a:pt x="4206960" y="0"/>
                </a:lnTo>
                <a:lnTo>
                  <a:pt x="4206960" y="7162560"/>
                </a:lnTo>
                <a:lnTo>
                  <a:pt x="0" y="7162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192960"/>
            <a:ext cx="18288000" cy="1094400"/>
          </a:xfrm>
          <a:custGeom>
            <a:avLst/>
            <a:gdLst/>
            <a:ahLst/>
            <a:cxnLst/>
            <a:rect l="l" t="t" r="r" b="b"/>
            <a:pathLst>
              <a:path w="18288000" h="1094400">
                <a:moveTo>
                  <a:pt x="0" y="0"/>
                </a:moveTo>
                <a:lnTo>
                  <a:pt x="18288000" y="0"/>
                </a:lnTo>
                <a:lnTo>
                  <a:pt x="18288000" y="1094400"/>
                </a:lnTo>
                <a:lnTo>
                  <a:pt x="0" y="1094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653600" y="7197795"/>
            <a:ext cx="384696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416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می توانید موضوع بخش را در اینجا توضیح دهید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624400" y="7197795"/>
            <a:ext cx="384696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416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می توانید موضوع بخش را در اینجا توضیح دهید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46737" y="543781"/>
            <a:ext cx="15251760" cy="92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فهرست مطالب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624400" y="3315720"/>
            <a:ext cx="384696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520"/>
              </a:lnSpc>
            </a:pPr>
            <a:r>
              <a:rPr lang="fa-IR" sz="4000" spc="-2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پس زمینه ها</a:t>
            </a:r>
            <a:endParaRPr lang="en-US" sz="4000" spc="-2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653600" y="3315720"/>
            <a:ext cx="384696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520"/>
              </a:lnSpc>
            </a:pPr>
            <a:r>
              <a:rPr lang="fa-IR" sz="4000" spc="-2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یادآور</a:t>
            </a:r>
            <a:endParaRPr lang="en-US" sz="4000" spc="-2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624400" y="6431880"/>
            <a:ext cx="384696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520"/>
              </a:lnSpc>
            </a:pPr>
            <a:r>
              <a:rPr lang="fa-IR" sz="4000" spc="-2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آواتارها</a:t>
            </a:r>
            <a:endParaRPr lang="en-US" sz="4000" spc="-2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653600" y="6431880"/>
            <a:ext cx="384696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520"/>
              </a:lnSpc>
            </a:pPr>
            <a:r>
              <a:rPr lang="fa-IR" sz="4000" spc="-2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برنامه ریزی</a:t>
            </a:r>
            <a:endParaRPr lang="en-US" sz="4000" spc="-2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624400" y="4088115"/>
            <a:ext cx="384696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416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می توانید موضوع بخش را در اینجا توضیح دهید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653600" y="4088115"/>
            <a:ext cx="384696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416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می توانید موضوع بخش را در اینجا توضیح دهید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648334" y="3315000"/>
            <a:ext cx="1010160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2" dirty="0">
                <a:solidFill>
                  <a:srgbClr val="77814F"/>
                </a:solidFill>
                <a:latin typeface="Arimo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660235" y="3400230"/>
            <a:ext cx="1010160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2" dirty="0">
                <a:solidFill>
                  <a:srgbClr val="77814F"/>
                </a:solidFill>
                <a:latin typeface="Arimo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643440" y="6548919"/>
            <a:ext cx="1010160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2" dirty="0">
                <a:solidFill>
                  <a:srgbClr val="77814F"/>
                </a:solidFill>
                <a:latin typeface="Arimo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656605" y="6548919"/>
            <a:ext cx="1010160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2" dirty="0">
                <a:solidFill>
                  <a:srgbClr val="77814F"/>
                </a:solidFill>
                <a:latin typeface="Arimo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7" name="Freeform 17"/>
          <p:cNvSpPr/>
          <p:nvPr/>
        </p:nvSpPr>
        <p:spPr>
          <a:xfrm>
            <a:off x="12321360" y="2880000"/>
            <a:ext cx="4540320" cy="7116480"/>
          </a:xfrm>
          <a:custGeom>
            <a:avLst/>
            <a:gdLst/>
            <a:ahLst/>
            <a:cxnLst/>
            <a:rect l="l" t="t" r="r" b="b"/>
            <a:pathLst>
              <a:path w="4540320" h="7116480">
                <a:moveTo>
                  <a:pt x="0" y="0"/>
                </a:moveTo>
                <a:lnTo>
                  <a:pt x="4540320" y="0"/>
                </a:lnTo>
                <a:lnTo>
                  <a:pt x="4540320" y="7116480"/>
                </a:lnTo>
                <a:lnTo>
                  <a:pt x="0" y="71164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" b="-5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1" b="-11"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440000" y="952785"/>
            <a:ext cx="154080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فصل ها و درختان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130640" y="4888305"/>
            <a:ext cx="156888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950160" y="4888305"/>
            <a:ext cx="156888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769680" y="4888305"/>
            <a:ext cx="156888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589200" y="4888305"/>
            <a:ext cx="156888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700720" y="6614310"/>
            <a:ext cx="4428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تابستان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700720" y="7399830"/>
            <a:ext cx="442800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513760" y="2205750"/>
            <a:ext cx="4428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سقوط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513760" y="2997750"/>
            <a:ext cx="442800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339760" y="6614310"/>
            <a:ext cx="4428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زمستان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339760" y="7399830"/>
            <a:ext cx="442800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159280" y="2205750"/>
            <a:ext cx="4428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بهار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159280" y="2997750"/>
            <a:ext cx="442800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4609182" y="6247635"/>
            <a:ext cx="611797" cy="19050"/>
          </a:xfrm>
          <a:prstGeom prst="line">
            <a:avLst/>
          </a:prstGeom>
          <a:ln w="19050" cap="rnd">
            <a:solidFill>
              <a:srgbClr val="5A7C65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 rot="-5671370">
            <a:off x="7424048" y="4530795"/>
            <a:ext cx="611745" cy="0"/>
          </a:xfrm>
          <a:prstGeom prst="line">
            <a:avLst/>
          </a:prstGeom>
          <a:ln w="19050" cap="rnd">
            <a:solidFill>
              <a:srgbClr val="5A7C65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10248222" y="6247635"/>
            <a:ext cx="611797" cy="19050"/>
          </a:xfrm>
          <a:prstGeom prst="line">
            <a:avLst/>
          </a:prstGeom>
          <a:ln w="19050" cap="rnd">
            <a:solidFill>
              <a:srgbClr val="5A7C65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rot="-5181124">
            <a:off x="13068101" y="4530795"/>
            <a:ext cx="611078" cy="0"/>
          </a:xfrm>
          <a:prstGeom prst="line">
            <a:avLst/>
          </a:prstGeom>
          <a:ln w="19050" cap="rnd">
            <a:solidFill>
              <a:srgbClr val="5A7C65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20" name="Freeform 20"/>
          <p:cNvSpPr/>
          <p:nvPr/>
        </p:nvSpPr>
        <p:spPr>
          <a:xfrm>
            <a:off x="14783040" y="3714480"/>
            <a:ext cx="3511440" cy="6591600"/>
          </a:xfrm>
          <a:custGeom>
            <a:avLst/>
            <a:gdLst/>
            <a:ahLst/>
            <a:cxnLst/>
            <a:rect l="l" t="t" r="r" b="b"/>
            <a:pathLst>
              <a:path w="3511440" h="6591600">
                <a:moveTo>
                  <a:pt x="0" y="0"/>
                </a:moveTo>
                <a:lnTo>
                  <a:pt x="3511440" y="0"/>
                </a:lnTo>
                <a:lnTo>
                  <a:pt x="3511440" y="6591600"/>
                </a:lnTo>
                <a:lnTo>
                  <a:pt x="0" y="65916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4320" y="0"/>
            <a:ext cx="3511440" cy="6591600"/>
          </a:xfrm>
          <a:custGeom>
            <a:avLst/>
            <a:gdLst/>
            <a:ahLst/>
            <a:cxnLst/>
            <a:rect l="l" t="t" r="r" b="b"/>
            <a:pathLst>
              <a:path w="3511440" h="6591600">
                <a:moveTo>
                  <a:pt x="0" y="0"/>
                </a:moveTo>
                <a:lnTo>
                  <a:pt x="3511440" y="0"/>
                </a:lnTo>
                <a:lnTo>
                  <a:pt x="3511440" y="6591600"/>
                </a:lnTo>
                <a:lnTo>
                  <a:pt x="0" y="659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8282240" cy="10286640"/>
          </a:xfrm>
          <a:custGeom>
            <a:avLst/>
            <a:gdLst/>
            <a:ahLst/>
            <a:cxnLst/>
            <a:rect l="l" t="t" r="r" b="b"/>
            <a:pathLst>
              <a:path w="18282240" h="10286640">
                <a:moveTo>
                  <a:pt x="0" y="0"/>
                </a:moveTo>
                <a:lnTo>
                  <a:pt x="18282240" y="0"/>
                </a:lnTo>
                <a:lnTo>
                  <a:pt x="1828224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021640" y="3009900"/>
            <a:ext cx="8238960" cy="2467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fa-IR" sz="8000" spc="-2" dirty="0">
                <a:solidFill>
                  <a:srgbClr val="FFFFFF"/>
                </a:solidFill>
                <a:latin typeface="Arimo"/>
                <a:cs typeface="B Nazanin" panose="00000400000000000000" pitchFamily="2" charset="-78"/>
              </a:rPr>
              <a:t>یک تصویر ارزش هزار کلمه است</a:t>
            </a:r>
            <a:endParaRPr lang="en-US" sz="8000" spc="-2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327040" y="1026000"/>
            <a:ext cx="4127040" cy="1478880"/>
          </a:xfrm>
          <a:custGeom>
            <a:avLst/>
            <a:gdLst/>
            <a:ahLst/>
            <a:cxnLst/>
            <a:rect l="l" t="t" r="r" b="b"/>
            <a:pathLst>
              <a:path w="4127040" h="1478880">
                <a:moveTo>
                  <a:pt x="0" y="0"/>
                </a:moveTo>
                <a:lnTo>
                  <a:pt x="4127040" y="0"/>
                </a:lnTo>
                <a:lnTo>
                  <a:pt x="4127040" y="1478880"/>
                </a:lnTo>
                <a:lnTo>
                  <a:pt x="0" y="14788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161000" y="5596076"/>
            <a:ext cx="96782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lang="en-US" sz="40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54674" y="4011113"/>
            <a:ext cx="9678240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999"/>
              </a:lnSpc>
            </a:pPr>
            <a:r>
              <a:rPr lang="fa-IR" sz="9999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فعالیت ها</a:t>
            </a:r>
            <a:endParaRPr lang="en-US" sz="9999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45360" y="1955415"/>
            <a:ext cx="246528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400"/>
              </a:lnSpc>
            </a:pPr>
            <a:r>
              <a:rPr lang="en-US" sz="12000" spc="-1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7" name="Freeform 7"/>
          <p:cNvSpPr/>
          <p:nvPr/>
        </p:nvSpPr>
        <p:spPr>
          <a:xfrm>
            <a:off x="9020160" y="6533280"/>
            <a:ext cx="9267840" cy="3799440"/>
          </a:xfrm>
          <a:custGeom>
            <a:avLst/>
            <a:gdLst/>
            <a:ahLst/>
            <a:cxnLst/>
            <a:rect l="l" t="t" r="r" b="b"/>
            <a:pathLst>
              <a:path w="9267840" h="3799440">
                <a:moveTo>
                  <a:pt x="0" y="0"/>
                </a:moveTo>
                <a:lnTo>
                  <a:pt x="9267840" y="0"/>
                </a:lnTo>
                <a:lnTo>
                  <a:pt x="9267840" y="3799440"/>
                </a:lnTo>
                <a:lnTo>
                  <a:pt x="0" y="37994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304560" y="7596000"/>
            <a:ext cx="11030400" cy="2690640"/>
          </a:xfrm>
          <a:custGeom>
            <a:avLst/>
            <a:gdLst/>
            <a:ahLst/>
            <a:cxnLst/>
            <a:rect l="l" t="t" r="r" b="b"/>
            <a:pathLst>
              <a:path w="11030400" h="2690640">
                <a:moveTo>
                  <a:pt x="0" y="0"/>
                </a:moveTo>
                <a:lnTo>
                  <a:pt x="11030400" y="0"/>
                </a:lnTo>
                <a:lnTo>
                  <a:pt x="11030400" y="2690640"/>
                </a:lnTo>
                <a:lnTo>
                  <a:pt x="0" y="26906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991520" y="1985760"/>
            <a:ext cx="6908400" cy="8301600"/>
          </a:xfrm>
          <a:custGeom>
            <a:avLst/>
            <a:gdLst/>
            <a:ahLst/>
            <a:cxnLst/>
            <a:rect l="l" t="t" r="r" b="b"/>
            <a:pathLst>
              <a:path w="6908400" h="8301600">
                <a:moveTo>
                  <a:pt x="0" y="0"/>
                </a:moveTo>
                <a:lnTo>
                  <a:pt x="6908400" y="0"/>
                </a:lnTo>
                <a:lnTo>
                  <a:pt x="6908400" y="8301600"/>
                </a:lnTo>
                <a:lnTo>
                  <a:pt x="0" y="8301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" r="-2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15120" y="760320"/>
            <a:ext cx="6706080" cy="130320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4529" r="-26"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1502000" y="789120"/>
            <a:ext cx="6786000" cy="131832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11"/>
            <a:stretch>
              <a:fillRect l="-4528" b="-4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407920" y="6973200"/>
            <a:ext cx="3880080" cy="3314160"/>
          </a:xfrm>
          <a:custGeom>
            <a:avLst/>
            <a:gdLst/>
            <a:ahLst/>
            <a:cxnLst/>
            <a:rect l="l" t="t" r="r" b="b"/>
            <a:pathLst>
              <a:path w="3880080" h="3314160">
                <a:moveTo>
                  <a:pt x="0" y="0"/>
                </a:moveTo>
                <a:lnTo>
                  <a:pt x="3880080" y="0"/>
                </a:lnTo>
                <a:lnTo>
                  <a:pt x="3880080" y="3314160"/>
                </a:lnTo>
                <a:lnTo>
                  <a:pt x="0" y="33141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" r="-1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440000" y="952785"/>
            <a:ext cx="154080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درختان را با نوع برگ آنها مطابقت دهید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4413571" y="6557102"/>
            <a:ext cx="1396525" cy="2001440"/>
          </a:xfrm>
          <a:custGeom>
            <a:avLst/>
            <a:gdLst/>
            <a:ahLst/>
            <a:cxnLst/>
            <a:rect l="l" t="t" r="r" b="b"/>
            <a:pathLst>
              <a:path w="1396525" h="2001440">
                <a:moveTo>
                  <a:pt x="0" y="0"/>
                </a:moveTo>
                <a:lnTo>
                  <a:pt x="1396525" y="0"/>
                </a:lnTo>
                <a:lnTo>
                  <a:pt x="1396525" y="2001440"/>
                </a:lnTo>
                <a:lnTo>
                  <a:pt x="0" y="20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119680" y="4353840"/>
            <a:ext cx="2064240" cy="1452960"/>
          </a:xfrm>
          <a:custGeom>
            <a:avLst/>
            <a:gdLst/>
            <a:ahLst/>
            <a:cxnLst/>
            <a:rect l="l" t="t" r="r" b="b"/>
            <a:pathLst>
              <a:path w="2064240" h="1452960">
                <a:moveTo>
                  <a:pt x="0" y="0"/>
                </a:moveTo>
                <a:lnTo>
                  <a:pt x="2064240" y="0"/>
                </a:lnTo>
                <a:lnTo>
                  <a:pt x="2064240" y="1452960"/>
                </a:lnTo>
                <a:lnTo>
                  <a:pt x="0" y="14529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4232880" y="4055040"/>
            <a:ext cx="1277280" cy="1751760"/>
          </a:xfrm>
          <a:custGeom>
            <a:avLst/>
            <a:gdLst/>
            <a:ahLst/>
            <a:cxnLst/>
            <a:rect l="l" t="t" r="r" b="b"/>
            <a:pathLst>
              <a:path w="1277280" h="1751760">
                <a:moveTo>
                  <a:pt x="0" y="0"/>
                </a:moveTo>
                <a:lnTo>
                  <a:pt x="1277280" y="0"/>
                </a:lnTo>
                <a:lnTo>
                  <a:pt x="1277280" y="1751760"/>
                </a:lnTo>
                <a:lnTo>
                  <a:pt x="0" y="17517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507760" y="6567840"/>
            <a:ext cx="1288080" cy="1931760"/>
          </a:xfrm>
          <a:custGeom>
            <a:avLst/>
            <a:gdLst/>
            <a:ahLst/>
            <a:cxnLst/>
            <a:rect l="l" t="t" r="r" b="b"/>
            <a:pathLst>
              <a:path w="1288080" h="1931760">
                <a:moveTo>
                  <a:pt x="0" y="0"/>
                </a:moveTo>
                <a:lnTo>
                  <a:pt x="1288080" y="0"/>
                </a:lnTo>
                <a:lnTo>
                  <a:pt x="1288080" y="1931760"/>
                </a:lnTo>
                <a:lnTo>
                  <a:pt x="0" y="19317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6981840" y="3898800"/>
            <a:ext cx="4372560" cy="1046160"/>
            <a:chOff x="0" y="0"/>
            <a:chExt cx="5830080" cy="13948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830062" cy="1394841"/>
            </a:xfrm>
            <a:custGeom>
              <a:avLst/>
              <a:gdLst/>
              <a:ahLst/>
              <a:cxnLst/>
              <a:rect l="l" t="t" r="r" b="b"/>
              <a:pathLst>
                <a:path w="5830062" h="1394841">
                  <a:moveTo>
                    <a:pt x="0" y="0"/>
                  </a:moveTo>
                  <a:lnTo>
                    <a:pt x="5830062" y="0"/>
                  </a:lnTo>
                  <a:lnTo>
                    <a:pt x="5830062" y="1394841"/>
                  </a:lnTo>
                  <a:lnTo>
                    <a:pt x="0" y="1394841"/>
                  </a:lnTo>
                  <a:close/>
                </a:path>
              </a:pathLst>
            </a:custGeom>
            <a:solidFill>
              <a:srgbClr val="BCCE78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19050"/>
              <a:ext cx="5830080" cy="141393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>
                <a:lnSpc>
                  <a:spcPts val="5280"/>
                </a:lnSpc>
              </a:pPr>
              <a:r>
                <a:rPr lang="fa-IR" sz="4400" spc="-1" dirty="0">
                  <a:solidFill>
                    <a:srgbClr val="516D5D"/>
                  </a:solidFill>
                  <a:latin typeface="Arimo"/>
                  <a:cs typeface="B Nazanin" panose="00000400000000000000" pitchFamily="2" charset="-78"/>
                </a:rPr>
                <a:t>همیشه سبز</a:t>
              </a:r>
              <a:endParaRPr lang="en-US" sz="44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1659680" y="3898800"/>
            <a:ext cx="4372560" cy="1046160"/>
            <a:chOff x="0" y="0"/>
            <a:chExt cx="5830080" cy="1394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830062" cy="1394841"/>
            </a:xfrm>
            <a:custGeom>
              <a:avLst/>
              <a:gdLst/>
              <a:ahLst/>
              <a:cxnLst/>
              <a:rect l="l" t="t" r="r" b="b"/>
              <a:pathLst>
                <a:path w="5830062" h="1394841">
                  <a:moveTo>
                    <a:pt x="0" y="0"/>
                  </a:moveTo>
                  <a:lnTo>
                    <a:pt x="5830062" y="0"/>
                  </a:lnTo>
                  <a:lnTo>
                    <a:pt x="5830062" y="1394841"/>
                  </a:lnTo>
                  <a:lnTo>
                    <a:pt x="0" y="1394841"/>
                  </a:lnTo>
                  <a:close/>
                </a:path>
              </a:pathLst>
            </a:custGeom>
            <a:solidFill>
              <a:srgbClr val="BCCE78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5830080" cy="141393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>
                <a:lnSpc>
                  <a:spcPts val="5280"/>
                </a:lnSpc>
              </a:pPr>
              <a:r>
                <a:rPr lang="fa-IR" sz="4400" spc="-1" dirty="0">
                  <a:solidFill>
                    <a:srgbClr val="516D5D"/>
                  </a:solidFill>
                  <a:latin typeface="Arimo"/>
                  <a:cs typeface="B Nazanin" panose="00000400000000000000" pitchFamily="2" charset="-78"/>
                </a:rPr>
                <a:t>برگریز</a:t>
              </a:r>
              <a:endParaRPr lang="en-US" sz="44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7191360" y="5890050"/>
            <a:ext cx="3953520" cy="3176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Replace image </a:t>
            </a: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را انتخاب کنید.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869200" y="5948370"/>
            <a:ext cx="3953520" cy="3176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Replace image </a:t>
            </a: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را انتخاب کنید.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 rot="-10800000">
            <a:off x="0" y="17280"/>
            <a:ext cx="3880080" cy="3314160"/>
          </a:xfrm>
          <a:custGeom>
            <a:avLst/>
            <a:gdLst/>
            <a:ahLst/>
            <a:cxnLst/>
            <a:rect l="l" t="t" r="r" b="b"/>
            <a:pathLst>
              <a:path w="3880080" h="3314160">
                <a:moveTo>
                  <a:pt x="0" y="0"/>
                </a:moveTo>
                <a:lnTo>
                  <a:pt x="3880080" y="0"/>
                </a:lnTo>
                <a:lnTo>
                  <a:pt x="3880080" y="3314160"/>
                </a:lnTo>
                <a:lnTo>
                  <a:pt x="0" y="33141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" r="-1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0" y="977256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6444800" y="881856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t="-6" b="-6"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5509520" y="881856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t="-6" b="-6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5778080" y="84499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t="-11" b="-11"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622160" y="883080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t="-6" b="-6"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686880" y="883080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t="-6" b="-6"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955440" y="846216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440000" y="952785"/>
            <a:ext cx="154080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فصل را مشخص کنید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5593680" y="2590560"/>
            <a:ext cx="3330720" cy="5277600"/>
          </a:xfrm>
          <a:custGeom>
            <a:avLst/>
            <a:gdLst/>
            <a:ahLst/>
            <a:cxnLst/>
            <a:rect l="l" t="t" r="r" b="b"/>
            <a:pathLst>
              <a:path w="3330720" h="5277600">
                <a:moveTo>
                  <a:pt x="0" y="0"/>
                </a:moveTo>
                <a:lnTo>
                  <a:pt x="3330720" y="0"/>
                </a:lnTo>
                <a:lnTo>
                  <a:pt x="3330720" y="5277600"/>
                </a:lnTo>
                <a:lnTo>
                  <a:pt x="0" y="52776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076720" y="3304080"/>
            <a:ext cx="1442880" cy="4678560"/>
          </a:xfrm>
          <a:custGeom>
            <a:avLst/>
            <a:gdLst/>
            <a:ahLst/>
            <a:cxnLst/>
            <a:rect l="l" t="t" r="r" b="b"/>
            <a:pathLst>
              <a:path w="1442880" h="4678560">
                <a:moveTo>
                  <a:pt x="0" y="0"/>
                </a:moveTo>
                <a:lnTo>
                  <a:pt x="1442880" y="0"/>
                </a:lnTo>
                <a:lnTo>
                  <a:pt x="1442880" y="4678560"/>
                </a:lnTo>
                <a:lnTo>
                  <a:pt x="0" y="46785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023920" y="3015360"/>
            <a:ext cx="2929680" cy="4852800"/>
          </a:xfrm>
          <a:custGeom>
            <a:avLst/>
            <a:gdLst/>
            <a:ahLst/>
            <a:cxnLst/>
            <a:rect l="l" t="t" r="r" b="b"/>
            <a:pathLst>
              <a:path w="2929680" h="4852800">
                <a:moveTo>
                  <a:pt x="0" y="0"/>
                </a:moveTo>
                <a:lnTo>
                  <a:pt x="2929680" y="0"/>
                </a:lnTo>
                <a:lnTo>
                  <a:pt x="2929680" y="4852800"/>
                </a:lnTo>
                <a:lnTo>
                  <a:pt x="0" y="4852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434160" y="2705040"/>
            <a:ext cx="3330720" cy="5277600"/>
          </a:xfrm>
          <a:custGeom>
            <a:avLst/>
            <a:gdLst/>
            <a:ahLst/>
            <a:cxnLst/>
            <a:rect l="l" t="t" r="r" b="b"/>
            <a:pathLst>
              <a:path w="3330720" h="5277600">
                <a:moveTo>
                  <a:pt x="0" y="0"/>
                </a:moveTo>
                <a:lnTo>
                  <a:pt x="3330720" y="0"/>
                </a:lnTo>
                <a:lnTo>
                  <a:pt x="3330720" y="5277600"/>
                </a:lnTo>
                <a:lnTo>
                  <a:pt x="0" y="5277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823760" y="8137830"/>
            <a:ext cx="33307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اینجا بنویس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593680" y="8137830"/>
            <a:ext cx="33307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اینجا بنویس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363600" y="8137830"/>
            <a:ext cx="33307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اینجا بنویس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133520" y="8137830"/>
            <a:ext cx="33307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اینجا بنویس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6" b="-6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6" b="-6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11" b="-11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6" b="-6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6" b="-6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67600" y="247680"/>
            <a:ext cx="16513200" cy="1072800"/>
          </a:xfrm>
          <a:custGeom>
            <a:avLst/>
            <a:gdLst/>
            <a:ahLst/>
            <a:cxnLst/>
            <a:rect l="l" t="t" r="r" b="b"/>
            <a:pathLst>
              <a:path w="16513200" h="1072800">
                <a:moveTo>
                  <a:pt x="0" y="0"/>
                </a:moveTo>
                <a:lnTo>
                  <a:pt x="16513200" y="0"/>
                </a:lnTo>
                <a:lnTo>
                  <a:pt x="16513200" y="1072800"/>
                </a:lnTo>
                <a:lnTo>
                  <a:pt x="0" y="1072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233520" y="7960710"/>
            <a:ext cx="48074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543680" y="7960710"/>
            <a:ext cx="48074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729520" y="7036950"/>
            <a:ext cx="58154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جنا دو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039680" y="7036950"/>
            <a:ext cx="58154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سوزان اسمیت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91760" y="444465"/>
            <a:ext cx="15225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253000"/>
                </a:solidFill>
                <a:latin typeface="Arimo"/>
                <a:cs typeface="B Nazanin" panose="00000400000000000000" pitchFamily="2" charset="-78"/>
              </a:rPr>
              <a:t>تیم ما</a:t>
            </a:r>
            <a:endParaRPr lang="en-US" sz="6000" spc="-1" dirty="0">
              <a:solidFill>
                <a:srgbClr val="253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0987920" y="1746000"/>
            <a:ext cx="3367440" cy="5219280"/>
          </a:xfrm>
          <a:custGeom>
            <a:avLst/>
            <a:gdLst/>
            <a:ahLst/>
            <a:cxnLst/>
            <a:rect l="l" t="t" r="r" b="b"/>
            <a:pathLst>
              <a:path w="3367440" h="5219280">
                <a:moveTo>
                  <a:pt x="0" y="0"/>
                </a:moveTo>
                <a:lnTo>
                  <a:pt x="3367440" y="0"/>
                </a:lnTo>
                <a:lnTo>
                  <a:pt x="3367440" y="5219280"/>
                </a:lnTo>
                <a:lnTo>
                  <a:pt x="0" y="52192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" r="-3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953520" y="1854000"/>
            <a:ext cx="3367440" cy="5219280"/>
          </a:xfrm>
          <a:custGeom>
            <a:avLst/>
            <a:gdLst/>
            <a:ahLst/>
            <a:cxnLst/>
            <a:rect l="l" t="t" r="r" b="b"/>
            <a:pathLst>
              <a:path w="3367440" h="5219280">
                <a:moveTo>
                  <a:pt x="0" y="0"/>
                </a:moveTo>
                <a:lnTo>
                  <a:pt x="3367440" y="0"/>
                </a:lnTo>
                <a:lnTo>
                  <a:pt x="3367440" y="5219280"/>
                </a:lnTo>
                <a:lnTo>
                  <a:pt x="0" y="52192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" r="-3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66160" y="399990"/>
            <a:ext cx="16513200" cy="1072800"/>
          </a:xfrm>
          <a:custGeom>
            <a:avLst/>
            <a:gdLst/>
            <a:ahLst/>
            <a:cxnLst/>
            <a:rect l="l" t="t" r="r" b="b"/>
            <a:pathLst>
              <a:path w="16513200" h="1072800">
                <a:moveTo>
                  <a:pt x="0" y="0"/>
                </a:moveTo>
                <a:lnTo>
                  <a:pt x="16513200" y="0"/>
                </a:lnTo>
                <a:lnTo>
                  <a:pt x="16513200" y="1072800"/>
                </a:lnTo>
                <a:lnTo>
                  <a:pt x="0" y="1072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517760" y="659025"/>
            <a:ext cx="15251760" cy="92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FFFFFF"/>
                </a:solidFill>
                <a:latin typeface="Arimo"/>
                <a:cs typeface="B Nazanin" panose="00000400000000000000" pitchFamily="2" charset="-78"/>
              </a:rPr>
              <a:t>تیم ما</a:t>
            </a:r>
            <a:endParaRPr lang="en-US" sz="6000" spc="-1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807920" y="2739270"/>
            <a:ext cx="43358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هلنا جیمز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807920" y="5778390"/>
            <a:ext cx="43358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جان دو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807920" y="3750870"/>
            <a:ext cx="43358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می توانید تصویر روی صفحه را با تصویر خود جایگزین کنید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807920" y="6789990"/>
            <a:ext cx="43358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می توانید تصویر روی صفحه را با تصویر خود جایگزین کنید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704960" y="3606480"/>
            <a:ext cx="8730000" cy="5107680"/>
          </a:xfrm>
          <a:custGeom>
            <a:avLst/>
            <a:gdLst/>
            <a:ahLst/>
            <a:cxnLst/>
            <a:rect l="l" t="t" r="r" b="b"/>
            <a:pathLst>
              <a:path w="8730000" h="5107680">
                <a:moveTo>
                  <a:pt x="0" y="0"/>
                </a:moveTo>
                <a:lnTo>
                  <a:pt x="8730000" y="0"/>
                </a:lnTo>
                <a:lnTo>
                  <a:pt x="8730000" y="5107680"/>
                </a:lnTo>
                <a:lnTo>
                  <a:pt x="0" y="51076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" r="-1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0" y="977256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6444800" y="881856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509520" y="881856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5778080" y="84499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1" b="-11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22160" y="883080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86880" y="883080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" b="-6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955440" y="846216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342240" y="0"/>
            <a:ext cx="5945760" cy="882720"/>
          </a:xfrm>
          <a:custGeom>
            <a:avLst/>
            <a:gdLst/>
            <a:ahLst/>
            <a:cxnLst/>
            <a:rect l="l" t="t" r="r" b="b"/>
            <a:pathLst>
              <a:path w="5945760" h="882720">
                <a:moveTo>
                  <a:pt x="0" y="0"/>
                </a:moveTo>
                <a:lnTo>
                  <a:pt x="5945760" y="0"/>
                </a:lnTo>
                <a:lnTo>
                  <a:pt x="5945760" y="882720"/>
                </a:lnTo>
                <a:lnTo>
                  <a:pt x="0" y="8827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-10080"/>
            <a:ext cx="5955840" cy="884160"/>
          </a:xfrm>
          <a:custGeom>
            <a:avLst/>
            <a:gdLst/>
            <a:ahLst/>
            <a:cxnLst/>
            <a:rect l="l" t="t" r="r" b="b"/>
            <a:pathLst>
              <a:path w="5955840" h="884160">
                <a:moveTo>
                  <a:pt x="0" y="0"/>
                </a:moveTo>
                <a:lnTo>
                  <a:pt x="5955840" y="0"/>
                </a:lnTo>
                <a:lnTo>
                  <a:pt x="5955840" y="884160"/>
                </a:lnTo>
                <a:lnTo>
                  <a:pt x="0" y="8841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328400" y="733185"/>
            <a:ext cx="15434640" cy="92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EC7B38"/>
                </a:solidFill>
                <a:latin typeface="Arimo"/>
                <a:cs typeface="B Nazanin" panose="00000400000000000000" pitchFamily="2" charset="-78"/>
              </a:rPr>
              <a:t>این یک نمودار است</a:t>
            </a:r>
            <a:endParaRPr lang="en-US" sz="6000" spc="-1" dirty="0">
              <a:solidFill>
                <a:srgbClr val="EC7B38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90320" y="8767275"/>
            <a:ext cx="67327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برای تغییر این نمودار، روی آن کلیک کنید، پیوند را دنبال کنید، داده ها را تغییر دهید و نمودار حاصل را در اینجا بچسبانید، به جای آن</a:t>
            </a:r>
            <a:endParaRPr lang="en-US" sz="24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53800" y="3351112"/>
            <a:ext cx="42876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عنوان در اینجا</a:t>
            </a:r>
            <a:endParaRPr lang="en-US" sz="4400" spc="-1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56880" y="4052543"/>
            <a:ext cx="428760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42040" y="5802712"/>
            <a:ext cx="42876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عنوان در اینجا</a:t>
            </a:r>
            <a:endParaRPr lang="en-US" sz="4400" spc="-1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53800" y="6482385"/>
            <a:ext cx="428760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043520" y="4254480"/>
            <a:ext cx="42876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80"/>
              </a:lnSpc>
            </a:pPr>
            <a:r>
              <a:rPr lang="fa-IR" sz="4400" spc="-1" dirty="0">
                <a:solidFill>
                  <a:srgbClr val="516D5D"/>
                </a:solidFill>
                <a:latin typeface="Hammersmith One Bold"/>
                <a:cs typeface="B Nazanin" panose="00000400000000000000" pitchFamily="2" charset="-78"/>
              </a:rPr>
              <a:t>عنوان در اینجا</a:t>
            </a:r>
            <a:endParaRPr lang="en-US" sz="4400" spc="-1" dirty="0">
              <a:solidFill>
                <a:srgbClr val="516D5D"/>
              </a:solidFill>
              <a:latin typeface="Hammersmith One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043520" y="4926465"/>
            <a:ext cx="428760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40"/>
              </a:lnSpc>
            </a:pPr>
            <a:r>
              <a:rPr lang="fa-IR" sz="3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قالب پاورپوینت جنگل قابل ویرایش می باشد</a:t>
            </a:r>
            <a:endParaRPr lang="en-US" sz="3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5175360" y="2364480"/>
            <a:ext cx="7776720" cy="6473520"/>
          </a:xfrm>
          <a:custGeom>
            <a:avLst/>
            <a:gdLst/>
            <a:ahLst/>
            <a:cxnLst/>
            <a:rect l="l" t="t" r="r" b="b"/>
            <a:pathLst>
              <a:path w="7776720" h="6473520">
                <a:moveTo>
                  <a:pt x="0" y="0"/>
                </a:moveTo>
                <a:lnTo>
                  <a:pt x="7776720" y="0"/>
                </a:lnTo>
                <a:lnTo>
                  <a:pt x="7776720" y="6473520"/>
                </a:lnTo>
                <a:lnTo>
                  <a:pt x="0" y="64735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-15120" y="1977952"/>
            <a:ext cx="18044674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480"/>
              </a:lnSpc>
            </a:pPr>
            <a:r>
              <a:rPr lang="fa-IR" sz="80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با تشکراز شما دوستان عزیز ... !</a:t>
            </a:r>
            <a:endParaRPr lang="en-US" sz="80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2971520" y="8730720"/>
            <a:ext cx="912960" cy="912960"/>
          </a:xfrm>
          <a:custGeom>
            <a:avLst/>
            <a:gdLst/>
            <a:ahLst/>
            <a:cxnLst/>
            <a:rect l="l" t="t" r="r" b="b"/>
            <a:pathLst>
              <a:path w="912960" h="912960">
                <a:moveTo>
                  <a:pt x="0" y="0"/>
                </a:moveTo>
                <a:lnTo>
                  <a:pt x="912960" y="0"/>
                </a:lnTo>
                <a:lnTo>
                  <a:pt x="912960" y="912960"/>
                </a:lnTo>
                <a:lnTo>
                  <a:pt x="0" y="91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472080" y="8730720"/>
            <a:ext cx="912240" cy="912240"/>
          </a:xfrm>
          <a:custGeom>
            <a:avLst/>
            <a:gdLst/>
            <a:ahLst/>
            <a:cxnLst/>
            <a:rect l="l" t="t" r="r" b="b"/>
            <a:pathLst>
              <a:path w="912240" h="912240">
                <a:moveTo>
                  <a:pt x="0" y="0"/>
                </a:moveTo>
                <a:lnTo>
                  <a:pt x="912240" y="0"/>
                </a:lnTo>
                <a:lnTo>
                  <a:pt x="912240" y="912240"/>
                </a:lnTo>
                <a:lnTo>
                  <a:pt x="0" y="9122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221440" y="8730720"/>
            <a:ext cx="912240" cy="912240"/>
          </a:xfrm>
          <a:custGeom>
            <a:avLst/>
            <a:gdLst/>
            <a:ahLst/>
            <a:cxnLst/>
            <a:rect l="l" t="t" r="r" b="b"/>
            <a:pathLst>
              <a:path w="912240" h="912240">
                <a:moveTo>
                  <a:pt x="0" y="0"/>
                </a:moveTo>
                <a:lnTo>
                  <a:pt x="912240" y="0"/>
                </a:lnTo>
                <a:lnTo>
                  <a:pt x="912240" y="912240"/>
                </a:lnTo>
                <a:lnTo>
                  <a:pt x="0" y="9122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722000" y="8813520"/>
            <a:ext cx="915120" cy="746640"/>
          </a:xfrm>
          <a:custGeom>
            <a:avLst/>
            <a:gdLst/>
            <a:ahLst/>
            <a:cxnLst/>
            <a:rect l="l" t="t" r="r" b="b"/>
            <a:pathLst>
              <a:path w="915120" h="746640">
                <a:moveTo>
                  <a:pt x="0" y="0"/>
                </a:moveTo>
                <a:lnTo>
                  <a:pt x="915120" y="0"/>
                </a:lnTo>
                <a:lnTo>
                  <a:pt x="915120" y="746640"/>
                </a:lnTo>
                <a:lnTo>
                  <a:pt x="0" y="7466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4" r="-4"/>
            </a:stretch>
          </a:blipFill>
        </p:spPr>
      </p:sp>
      <p:sp>
        <p:nvSpPr>
          <p:cNvPr id="10" name="Freeform 10"/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12"/>
            <a:stretch>
              <a:fillRect t="-1" b="-1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5120" y="760320"/>
            <a:ext cx="6706080" cy="130320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4529" r="-26"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11502000" y="789120"/>
            <a:ext cx="6786000" cy="131832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13"/>
            <a:stretch>
              <a:fillRect l="-4528" b="-4"/>
            </a:stretch>
          </a:blipFill>
        </p:spPr>
      </p:sp>
      <p:sp>
        <p:nvSpPr>
          <p:cNvPr id="13" name="Freeform 13"/>
          <p:cNvSpPr/>
          <p:nvPr/>
        </p:nvSpPr>
        <p:spPr>
          <a:xfrm rot="202200">
            <a:off x="5533200" y="3917520"/>
            <a:ext cx="6682320" cy="6606000"/>
          </a:xfrm>
          <a:custGeom>
            <a:avLst/>
            <a:gdLst/>
            <a:ahLst/>
            <a:cxnLst/>
            <a:rect l="l" t="t" r="r" b="b"/>
            <a:pathLst>
              <a:path w="6682320" h="6606000">
                <a:moveTo>
                  <a:pt x="0" y="0"/>
                </a:moveTo>
                <a:lnTo>
                  <a:pt x="6682320" y="0"/>
                </a:lnTo>
                <a:lnTo>
                  <a:pt x="6682320" y="6606000"/>
                </a:lnTo>
                <a:lnTo>
                  <a:pt x="0" y="660600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69920" y="1208970"/>
            <a:ext cx="7953120" cy="1173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9000" spc="-1" dirty="0">
                <a:solidFill>
                  <a:srgbClr val="FFC000"/>
                </a:solidFill>
                <a:latin typeface="Arimo Bold"/>
                <a:cs typeface="B Nazanin" panose="00000700000000000000" pitchFamily="2" charset="-78"/>
              </a:rPr>
              <a:t>آبنما</a:t>
            </a:r>
            <a:endParaRPr lang="en-US" sz="9000" spc="-1" dirty="0">
              <a:solidFill>
                <a:srgbClr val="FFC000"/>
              </a:solidFill>
              <a:latin typeface="Arimo Bold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46800" y="4587120"/>
            <a:ext cx="405072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B050"/>
                </a:solidFill>
                <a:latin typeface="Source Sans Pro"/>
                <a:cs typeface="B Nazanin" panose="00000700000000000000" pitchFamily="2" charset="-78"/>
              </a:rPr>
              <a:t>تصاویر :</a:t>
            </a:r>
            <a:endParaRPr lang="en-US" sz="3200" spc="-2" dirty="0">
              <a:solidFill>
                <a:srgbClr val="00B050"/>
              </a:solidFill>
              <a:latin typeface="Source Sans Pro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46800" y="5204160"/>
            <a:ext cx="579528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700000000000000" pitchFamily="2" charset="-78"/>
              </a:rPr>
              <a:t>unsplash.com</a:t>
            </a:r>
          </a:p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700000000000000" pitchFamily="2" charset="-78"/>
              </a:rPr>
              <a:t>pngwing.com</a:t>
            </a:r>
          </a:p>
          <a:p>
            <a:pPr marL="723900" lvl="1" indent="-361950" algn="r" rtl="1">
              <a:lnSpc>
                <a:spcPts val="3600"/>
              </a:lnSpc>
            </a:pPr>
            <a:endParaRPr lang="en-US" sz="3000" spc="-1" dirty="0">
              <a:solidFill>
                <a:srgbClr val="000000"/>
              </a:solidFill>
              <a:latin typeface="Source Sans Pro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46800" y="6816960"/>
            <a:ext cx="405072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B050"/>
                </a:solidFill>
                <a:latin typeface="Source Sans Pro"/>
                <a:cs typeface="B Nazanin" panose="00000700000000000000" pitchFamily="2" charset="-78"/>
              </a:rPr>
              <a:t>فونت ها:</a:t>
            </a:r>
            <a:endParaRPr lang="en-US" sz="3200" spc="-2" dirty="0">
              <a:solidFill>
                <a:srgbClr val="00B050"/>
              </a:solidFill>
              <a:latin typeface="Source Sans Pro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46800" y="7434000"/>
            <a:ext cx="510768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fa-IR" sz="3000" spc="-1" dirty="0">
                <a:solidFill>
                  <a:srgbClr val="000000"/>
                </a:solidFill>
                <a:latin typeface="Source Sans Pro"/>
                <a:cs typeface="B Nazanin" panose="00000700000000000000" pitchFamily="2" charset="-78"/>
              </a:rPr>
              <a:t>آژانس </a:t>
            </a: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700000000000000" pitchFamily="2" charset="-78"/>
              </a:rPr>
              <a:t>FBTT Norms </a:t>
            </a:r>
            <a:endParaRPr lang="fa-IR" sz="3000" spc="-1" dirty="0">
              <a:solidFill>
                <a:srgbClr val="000000"/>
              </a:solidFill>
              <a:latin typeface="Source Sans Pro"/>
              <a:cs typeface="B Nazanin" panose="00000700000000000000" pitchFamily="2" charset="-78"/>
            </a:endParaRPr>
          </a:p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700000000000000" pitchFamily="2" charset="-78"/>
              </a:rPr>
              <a:t>B Nazanin</a:t>
            </a:r>
          </a:p>
        </p:txBody>
      </p:sp>
      <p:sp>
        <p:nvSpPr>
          <p:cNvPr id="10" name="Freeform 10"/>
          <p:cNvSpPr/>
          <p:nvPr/>
        </p:nvSpPr>
        <p:spPr>
          <a:xfrm>
            <a:off x="5075280" y="7959600"/>
            <a:ext cx="1324224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25" r="-125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046000" y="216720"/>
            <a:ext cx="8382960" cy="10286640"/>
          </a:xfrm>
          <a:custGeom>
            <a:avLst/>
            <a:gdLst/>
            <a:ahLst/>
            <a:cxnLst/>
            <a:rect l="l" t="t" r="r" b="b"/>
            <a:pathLst>
              <a:path w="8382960" h="10286640">
                <a:moveTo>
                  <a:pt x="0" y="0"/>
                </a:moveTo>
                <a:lnTo>
                  <a:pt x="8382960" y="0"/>
                </a:lnTo>
                <a:lnTo>
                  <a:pt x="838296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3" r="-13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2029680"/>
            <a:ext cx="7431840" cy="1437120"/>
          </a:xfrm>
          <a:custGeom>
            <a:avLst/>
            <a:gdLst/>
            <a:ahLst/>
            <a:cxnLst/>
            <a:rect l="l" t="t" r="r" b="b"/>
            <a:pathLst>
              <a:path w="7431840" h="1437120">
                <a:moveTo>
                  <a:pt x="0" y="0"/>
                </a:moveTo>
                <a:lnTo>
                  <a:pt x="7431840" y="0"/>
                </a:lnTo>
                <a:lnTo>
                  <a:pt x="7431840" y="1437120"/>
                </a:lnTo>
                <a:lnTo>
                  <a:pt x="0" y="14371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030" r="-9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531440" y="952785"/>
            <a:ext cx="15225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فهرست مطالب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001040" y="4190070"/>
            <a:ext cx="49687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در مورد درختان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924000" y="5210310"/>
            <a:ext cx="515160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اینجا می توانید موضوع بخش را توضیح دهید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175120" y="4190070"/>
            <a:ext cx="49687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انواع درختان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083680" y="5210310"/>
            <a:ext cx="515160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اینجا می توانید موضوع بخش را توضیح دهید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015440" y="6767670"/>
            <a:ext cx="49687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بخش هایی از یک درخت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924000" y="7788630"/>
            <a:ext cx="515160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اینجا می توانید موضوع بخش را توضیح دهید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175120" y="6767670"/>
            <a:ext cx="493200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280"/>
              </a:lnSpc>
            </a:pPr>
            <a:r>
              <a:rPr lang="fa-IR" sz="4400" spc="-1" dirty="0">
                <a:solidFill>
                  <a:srgbClr val="B5C267"/>
                </a:solidFill>
                <a:latin typeface="Arimo"/>
                <a:cs typeface="B Nazanin" panose="00000400000000000000" pitchFamily="2" charset="-78"/>
              </a:rPr>
              <a:t>فعالیت ها</a:t>
            </a:r>
            <a:endParaRPr lang="en-US" sz="4400" spc="-1" dirty="0">
              <a:solidFill>
                <a:srgbClr val="B5C267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083680" y="7788630"/>
            <a:ext cx="515160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اینجا می توانید موضوع بخش را توضیح دهید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032040" y="4156127"/>
            <a:ext cx="1401840" cy="987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159"/>
              </a:lnSpc>
            </a:pPr>
            <a:r>
              <a:rPr lang="en-US" sz="6800" spc="-2" dirty="0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032040" y="6630793"/>
            <a:ext cx="1401840" cy="987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159"/>
              </a:lnSpc>
            </a:pPr>
            <a:r>
              <a:rPr lang="en-US" sz="6800" spc="-2" dirty="0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6375814" y="4127143"/>
            <a:ext cx="1401840" cy="987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159"/>
              </a:lnSpc>
            </a:pPr>
            <a:r>
              <a:rPr lang="en-US" sz="6800" spc="-2" dirty="0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6375814" y="6616202"/>
            <a:ext cx="1401840" cy="987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159"/>
              </a:lnSpc>
            </a:pPr>
            <a:r>
              <a:rPr lang="en-US" sz="6800" spc="-2" dirty="0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7" name="Freeform 17"/>
          <p:cNvSpPr/>
          <p:nvPr/>
        </p:nvSpPr>
        <p:spPr>
          <a:xfrm>
            <a:off x="1440000" y="9835920"/>
            <a:ext cx="16625520" cy="222480"/>
          </a:xfrm>
          <a:custGeom>
            <a:avLst/>
            <a:gdLst/>
            <a:ahLst/>
            <a:cxnLst/>
            <a:rect l="l" t="t" r="r" b="b"/>
            <a:pathLst>
              <a:path w="16625520" h="222480">
                <a:moveTo>
                  <a:pt x="0" y="0"/>
                </a:moveTo>
                <a:lnTo>
                  <a:pt x="16625520" y="0"/>
                </a:lnTo>
                <a:lnTo>
                  <a:pt x="16625520" y="222480"/>
                </a:lnTo>
                <a:lnTo>
                  <a:pt x="0" y="222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9680" y="8686080"/>
            <a:ext cx="1170000" cy="1372320"/>
          </a:xfrm>
          <a:custGeom>
            <a:avLst/>
            <a:gdLst/>
            <a:ahLst/>
            <a:cxnLst/>
            <a:rect l="l" t="t" r="r" b="b"/>
            <a:pathLst>
              <a:path w="1170000" h="1372320">
                <a:moveTo>
                  <a:pt x="0" y="0"/>
                </a:moveTo>
                <a:lnTo>
                  <a:pt x="1170000" y="0"/>
                </a:lnTo>
                <a:lnTo>
                  <a:pt x="1170000" y="1372320"/>
                </a:lnTo>
                <a:lnTo>
                  <a:pt x="0" y="13723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73120" y="396945"/>
            <a:ext cx="46015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منابع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9801360" y="1954800"/>
            <a:ext cx="7706880" cy="3631680"/>
          </a:xfrm>
          <a:custGeom>
            <a:avLst/>
            <a:gdLst/>
            <a:ahLst/>
            <a:cxnLst/>
            <a:rect l="l" t="t" r="r" b="b"/>
            <a:pathLst>
              <a:path w="7706880" h="3631680">
                <a:moveTo>
                  <a:pt x="0" y="0"/>
                </a:moveTo>
                <a:lnTo>
                  <a:pt x="7706880" y="0"/>
                </a:lnTo>
                <a:lnTo>
                  <a:pt x="7706880" y="3631680"/>
                </a:lnTo>
                <a:lnTo>
                  <a:pt x="0" y="36316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" b="-4"/>
            </a:stretch>
          </a:blipFill>
        </p:spPr>
      </p:sp>
      <p:sp>
        <p:nvSpPr>
          <p:cNvPr id="5" name="Freeform 5"/>
          <p:cNvSpPr/>
          <p:nvPr/>
        </p:nvSpPr>
        <p:spPr>
          <a:xfrm rot="-10800000">
            <a:off x="982080" y="1954800"/>
            <a:ext cx="2566800" cy="2651760"/>
          </a:xfrm>
          <a:custGeom>
            <a:avLst/>
            <a:gdLst/>
            <a:ahLst/>
            <a:cxnLst/>
            <a:rect l="l" t="t" r="r" b="b"/>
            <a:pathLst>
              <a:path w="2566800" h="2651760">
                <a:moveTo>
                  <a:pt x="0" y="0"/>
                </a:moveTo>
                <a:lnTo>
                  <a:pt x="2566800" y="0"/>
                </a:lnTo>
                <a:lnTo>
                  <a:pt x="25668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6" b="-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960560" y="6222960"/>
            <a:ext cx="6548400" cy="3522240"/>
          </a:xfrm>
          <a:custGeom>
            <a:avLst/>
            <a:gdLst/>
            <a:ahLst/>
            <a:cxnLst/>
            <a:rect l="l" t="t" r="r" b="b"/>
            <a:pathLst>
              <a:path w="6548400" h="3522240">
                <a:moveTo>
                  <a:pt x="0" y="0"/>
                </a:moveTo>
                <a:lnTo>
                  <a:pt x="6548400" y="0"/>
                </a:lnTo>
                <a:lnTo>
                  <a:pt x="6548400" y="3522240"/>
                </a:lnTo>
                <a:lnTo>
                  <a:pt x="0" y="35222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" b="-2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4343040" y="2894400"/>
            <a:ext cx="4982400" cy="6850800"/>
          </a:xfrm>
          <a:custGeom>
            <a:avLst/>
            <a:gdLst/>
            <a:ahLst/>
            <a:cxnLst/>
            <a:rect l="l" t="t" r="r" b="b"/>
            <a:pathLst>
              <a:path w="4982400" h="6850800">
                <a:moveTo>
                  <a:pt x="0" y="0"/>
                </a:moveTo>
                <a:lnTo>
                  <a:pt x="4982400" y="0"/>
                </a:lnTo>
                <a:lnTo>
                  <a:pt x="4982400" y="6850800"/>
                </a:lnTo>
                <a:lnTo>
                  <a:pt x="0" y="6850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54880" y="4754880"/>
            <a:ext cx="2950560" cy="5531760"/>
          </a:xfrm>
          <a:custGeom>
            <a:avLst/>
            <a:gdLst/>
            <a:ahLst/>
            <a:cxnLst/>
            <a:rect l="l" t="t" r="r" b="b"/>
            <a:pathLst>
              <a:path w="2950560" h="5531760">
                <a:moveTo>
                  <a:pt x="0" y="0"/>
                </a:moveTo>
                <a:lnTo>
                  <a:pt x="2950560" y="0"/>
                </a:lnTo>
                <a:lnTo>
                  <a:pt x="2950560" y="5531760"/>
                </a:lnTo>
                <a:lnTo>
                  <a:pt x="0" y="55317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4" b="-4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CA035419-D91C-E2EC-E96F-E01440619FC2}"/>
              </a:ext>
            </a:extLst>
          </p:cNvPr>
          <p:cNvSpPr txBox="1">
            <a:spLocks/>
          </p:cNvSpPr>
          <p:nvPr/>
        </p:nvSpPr>
        <p:spPr>
          <a:xfrm>
            <a:off x="1676400" y="334638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A989A8EF-3F27-E6BD-2C0C-23C8F36250DD}"/>
              </a:ext>
            </a:extLst>
          </p:cNvPr>
          <p:cNvSpPr/>
          <p:nvPr/>
        </p:nvSpPr>
        <p:spPr>
          <a:xfrm>
            <a:off x="6685920" y="2047311"/>
            <a:ext cx="784800" cy="786960"/>
          </a:xfrm>
          <a:custGeom>
            <a:avLst/>
            <a:gdLst/>
            <a:ahLst/>
            <a:cxnLst/>
            <a:rect l="l" t="t" r="r" b="b"/>
            <a:pathLst>
              <a:path w="784800" h="786960">
                <a:moveTo>
                  <a:pt x="0" y="0"/>
                </a:moveTo>
                <a:lnTo>
                  <a:pt x="784800" y="0"/>
                </a:lnTo>
                <a:lnTo>
                  <a:pt x="784800" y="786960"/>
                </a:lnTo>
                <a:lnTo>
                  <a:pt x="0" y="786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4F5616AB-784E-0192-2F92-A5845290B83B}"/>
              </a:ext>
            </a:extLst>
          </p:cNvPr>
          <p:cNvSpPr/>
          <p:nvPr/>
        </p:nvSpPr>
        <p:spPr>
          <a:xfrm>
            <a:off x="5428080" y="2153151"/>
            <a:ext cx="784800" cy="575280"/>
          </a:xfrm>
          <a:custGeom>
            <a:avLst/>
            <a:gdLst/>
            <a:ahLst/>
            <a:cxnLst/>
            <a:rect l="l" t="t" r="r" b="b"/>
            <a:pathLst>
              <a:path w="784800" h="575280">
                <a:moveTo>
                  <a:pt x="0" y="0"/>
                </a:moveTo>
                <a:lnTo>
                  <a:pt x="784800" y="0"/>
                </a:lnTo>
                <a:lnTo>
                  <a:pt x="784800" y="575280"/>
                </a:lnTo>
                <a:lnTo>
                  <a:pt x="0" y="5752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id="{29F47D1B-B11B-D116-E67B-77C10EC5FAD1}"/>
              </a:ext>
            </a:extLst>
          </p:cNvPr>
          <p:cNvSpPr/>
          <p:nvPr/>
        </p:nvSpPr>
        <p:spPr>
          <a:xfrm>
            <a:off x="6689520" y="6589071"/>
            <a:ext cx="469440" cy="1062000"/>
          </a:xfrm>
          <a:custGeom>
            <a:avLst/>
            <a:gdLst/>
            <a:ahLst/>
            <a:cxnLst/>
            <a:rect l="l" t="t" r="r" b="b"/>
            <a:pathLst>
              <a:path w="469440" h="1062000">
                <a:moveTo>
                  <a:pt x="0" y="0"/>
                </a:moveTo>
                <a:lnTo>
                  <a:pt x="469440" y="0"/>
                </a:lnTo>
                <a:lnTo>
                  <a:pt x="469440" y="1062000"/>
                </a:lnTo>
                <a:lnTo>
                  <a:pt x="0" y="10620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9521AAAD-4938-B69C-BF4A-B0C46E2B05D9}"/>
              </a:ext>
            </a:extLst>
          </p:cNvPr>
          <p:cNvSpPr/>
          <p:nvPr/>
        </p:nvSpPr>
        <p:spPr>
          <a:xfrm>
            <a:off x="11678875" y="5280946"/>
            <a:ext cx="772330" cy="772330"/>
          </a:xfrm>
          <a:custGeom>
            <a:avLst/>
            <a:gdLst/>
            <a:ahLst/>
            <a:cxnLst/>
            <a:rect l="l" t="t" r="r" b="b"/>
            <a:pathLst>
              <a:path w="772330" h="772330">
                <a:moveTo>
                  <a:pt x="0" y="0"/>
                </a:moveTo>
                <a:lnTo>
                  <a:pt x="772330" y="0"/>
                </a:lnTo>
                <a:lnTo>
                  <a:pt x="772330" y="772330"/>
                </a:lnTo>
                <a:lnTo>
                  <a:pt x="0" y="77233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020521FF-6F4A-2E96-8790-8018CFA51F53}"/>
              </a:ext>
            </a:extLst>
          </p:cNvPr>
          <p:cNvSpPr/>
          <p:nvPr/>
        </p:nvSpPr>
        <p:spPr>
          <a:xfrm>
            <a:off x="5418720" y="6771231"/>
            <a:ext cx="696960" cy="696960"/>
          </a:xfrm>
          <a:custGeom>
            <a:avLst/>
            <a:gdLst/>
            <a:ahLst/>
            <a:cxnLst/>
            <a:rect l="l" t="t" r="r" b="b"/>
            <a:pathLst>
              <a:path w="696960" h="696960">
                <a:moveTo>
                  <a:pt x="0" y="0"/>
                </a:moveTo>
                <a:lnTo>
                  <a:pt x="696960" y="0"/>
                </a:lnTo>
                <a:lnTo>
                  <a:pt x="696960" y="696960"/>
                </a:lnTo>
                <a:lnTo>
                  <a:pt x="0" y="69696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id="{D34CA038-1310-7B88-668C-740716D743E3}"/>
              </a:ext>
            </a:extLst>
          </p:cNvPr>
          <p:cNvSpPr/>
          <p:nvPr/>
        </p:nvSpPr>
        <p:spPr>
          <a:xfrm>
            <a:off x="9136080" y="5272911"/>
            <a:ext cx="691200" cy="679680"/>
          </a:xfrm>
          <a:custGeom>
            <a:avLst/>
            <a:gdLst/>
            <a:ahLst/>
            <a:cxnLst/>
            <a:rect l="l" t="t" r="r" b="b"/>
            <a:pathLst>
              <a:path w="691200" h="679680">
                <a:moveTo>
                  <a:pt x="0" y="0"/>
                </a:moveTo>
                <a:lnTo>
                  <a:pt x="691200" y="0"/>
                </a:lnTo>
                <a:lnTo>
                  <a:pt x="691200" y="679680"/>
                </a:lnTo>
                <a:lnTo>
                  <a:pt x="0" y="67968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id="{83E8D104-72A2-A570-5326-F97D0AAEA377}"/>
              </a:ext>
            </a:extLst>
          </p:cNvPr>
          <p:cNvSpPr/>
          <p:nvPr/>
        </p:nvSpPr>
        <p:spPr>
          <a:xfrm>
            <a:off x="14112720" y="5209551"/>
            <a:ext cx="696960" cy="694800"/>
          </a:xfrm>
          <a:custGeom>
            <a:avLst/>
            <a:gdLst/>
            <a:ahLst/>
            <a:cxnLst/>
            <a:rect l="l" t="t" r="r" b="b"/>
            <a:pathLst>
              <a:path w="696960" h="694800">
                <a:moveTo>
                  <a:pt x="0" y="0"/>
                </a:moveTo>
                <a:lnTo>
                  <a:pt x="696960" y="0"/>
                </a:lnTo>
                <a:lnTo>
                  <a:pt x="696960" y="694800"/>
                </a:lnTo>
                <a:lnTo>
                  <a:pt x="0" y="6948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C8A0ACEB-25A0-C7CD-4574-08A201BF1EB5}"/>
              </a:ext>
            </a:extLst>
          </p:cNvPr>
          <p:cNvSpPr/>
          <p:nvPr/>
        </p:nvSpPr>
        <p:spPr>
          <a:xfrm>
            <a:off x="7944480" y="2086911"/>
            <a:ext cx="707040" cy="707040"/>
          </a:xfrm>
          <a:custGeom>
            <a:avLst/>
            <a:gdLst/>
            <a:ahLst/>
            <a:cxnLst/>
            <a:rect l="l" t="t" r="r" b="b"/>
            <a:pathLst>
              <a:path w="707040" h="707040">
                <a:moveTo>
                  <a:pt x="0" y="0"/>
                </a:moveTo>
                <a:lnTo>
                  <a:pt x="707040" y="0"/>
                </a:lnTo>
                <a:lnTo>
                  <a:pt x="707040" y="707040"/>
                </a:lnTo>
                <a:lnTo>
                  <a:pt x="0" y="7070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2">
            <a:extLst>
              <a:ext uri="{FF2B5EF4-FFF2-40B4-BE49-F238E27FC236}">
                <a16:creationId xmlns:a16="http://schemas.microsoft.com/office/drawing/2014/main" id="{43B53238-3982-F8DE-CCA8-D48727E96729}"/>
              </a:ext>
            </a:extLst>
          </p:cNvPr>
          <p:cNvSpPr/>
          <p:nvPr/>
        </p:nvSpPr>
        <p:spPr>
          <a:xfrm>
            <a:off x="9125280" y="2086911"/>
            <a:ext cx="707040" cy="708480"/>
          </a:xfrm>
          <a:custGeom>
            <a:avLst/>
            <a:gdLst/>
            <a:ahLst/>
            <a:cxnLst/>
            <a:rect l="l" t="t" r="r" b="b"/>
            <a:pathLst>
              <a:path w="707040" h="708480">
                <a:moveTo>
                  <a:pt x="0" y="0"/>
                </a:moveTo>
                <a:lnTo>
                  <a:pt x="707040" y="0"/>
                </a:lnTo>
                <a:lnTo>
                  <a:pt x="707040" y="708480"/>
                </a:lnTo>
                <a:lnTo>
                  <a:pt x="0" y="70848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3">
            <a:extLst>
              <a:ext uri="{FF2B5EF4-FFF2-40B4-BE49-F238E27FC236}">
                <a16:creationId xmlns:a16="http://schemas.microsoft.com/office/drawing/2014/main" id="{3AC9E067-0B6B-65C8-2924-D3561556791D}"/>
              </a:ext>
            </a:extLst>
          </p:cNvPr>
          <p:cNvSpPr/>
          <p:nvPr/>
        </p:nvSpPr>
        <p:spPr>
          <a:xfrm>
            <a:off x="7732800" y="6737391"/>
            <a:ext cx="769680" cy="765360"/>
          </a:xfrm>
          <a:custGeom>
            <a:avLst/>
            <a:gdLst/>
            <a:ahLst/>
            <a:cxnLst/>
            <a:rect l="l" t="t" r="r" b="b"/>
            <a:pathLst>
              <a:path w="769680" h="765360">
                <a:moveTo>
                  <a:pt x="0" y="0"/>
                </a:moveTo>
                <a:lnTo>
                  <a:pt x="769680" y="0"/>
                </a:lnTo>
                <a:lnTo>
                  <a:pt x="769680" y="765360"/>
                </a:lnTo>
                <a:lnTo>
                  <a:pt x="0" y="76536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4">
            <a:extLst>
              <a:ext uri="{FF2B5EF4-FFF2-40B4-BE49-F238E27FC236}">
                <a16:creationId xmlns:a16="http://schemas.microsoft.com/office/drawing/2014/main" id="{63FD424C-956F-F530-366A-E149B248D1A8}"/>
              </a:ext>
            </a:extLst>
          </p:cNvPr>
          <p:cNvSpPr/>
          <p:nvPr/>
        </p:nvSpPr>
        <p:spPr>
          <a:xfrm>
            <a:off x="10305000" y="2014551"/>
            <a:ext cx="851760" cy="851040"/>
          </a:xfrm>
          <a:custGeom>
            <a:avLst/>
            <a:gdLst/>
            <a:ahLst/>
            <a:cxnLst/>
            <a:rect l="l" t="t" r="r" b="b"/>
            <a:pathLst>
              <a:path w="851760" h="851040">
                <a:moveTo>
                  <a:pt x="0" y="0"/>
                </a:moveTo>
                <a:lnTo>
                  <a:pt x="851760" y="0"/>
                </a:lnTo>
                <a:lnTo>
                  <a:pt x="85176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5">
            <a:extLst>
              <a:ext uri="{FF2B5EF4-FFF2-40B4-BE49-F238E27FC236}">
                <a16:creationId xmlns:a16="http://schemas.microsoft.com/office/drawing/2014/main" id="{A4D4F46E-C1A4-08DF-2172-FAAF5B22C36F}"/>
              </a:ext>
            </a:extLst>
          </p:cNvPr>
          <p:cNvSpPr/>
          <p:nvPr/>
        </p:nvSpPr>
        <p:spPr>
          <a:xfrm>
            <a:off x="11630880" y="1945791"/>
            <a:ext cx="709920" cy="990720"/>
          </a:xfrm>
          <a:custGeom>
            <a:avLst/>
            <a:gdLst/>
            <a:ahLst/>
            <a:cxnLst/>
            <a:rect l="l" t="t" r="r" b="b"/>
            <a:pathLst>
              <a:path w="709920" h="990720">
                <a:moveTo>
                  <a:pt x="0" y="0"/>
                </a:moveTo>
                <a:lnTo>
                  <a:pt x="709920" y="0"/>
                </a:lnTo>
                <a:lnTo>
                  <a:pt x="709920" y="990720"/>
                </a:lnTo>
                <a:lnTo>
                  <a:pt x="0" y="9907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6">
            <a:extLst>
              <a:ext uri="{FF2B5EF4-FFF2-40B4-BE49-F238E27FC236}">
                <a16:creationId xmlns:a16="http://schemas.microsoft.com/office/drawing/2014/main" id="{6A30CA89-0C52-31E8-7E51-FC0941C83786}"/>
              </a:ext>
            </a:extLst>
          </p:cNvPr>
          <p:cNvSpPr/>
          <p:nvPr/>
        </p:nvSpPr>
        <p:spPr>
          <a:xfrm>
            <a:off x="9076320" y="6710031"/>
            <a:ext cx="578880" cy="819360"/>
          </a:xfrm>
          <a:custGeom>
            <a:avLst/>
            <a:gdLst/>
            <a:ahLst/>
            <a:cxnLst/>
            <a:rect l="l" t="t" r="r" b="b"/>
            <a:pathLst>
              <a:path w="578880" h="819360">
                <a:moveTo>
                  <a:pt x="0" y="0"/>
                </a:moveTo>
                <a:lnTo>
                  <a:pt x="578880" y="0"/>
                </a:lnTo>
                <a:lnTo>
                  <a:pt x="578880" y="819360"/>
                </a:lnTo>
                <a:lnTo>
                  <a:pt x="0" y="81936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27">
            <a:extLst>
              <a:ext uri="{FF2B5EF4-FFF2-40B4-BE49-F238E27FC236}">
                <a16:creationId xmlns:a16="http://schemas.microsoft.com/office/drawing/2014/main" id="{A2F0965C-1288-C874-B641-31F0CCE6BD9A}"/>
              </a:ext>
            </a:extLst>
          </p:cNvPr>
          <p:cNvSpPr/>
          <p:nvPr/>
        </p:nvSpPr>
        <p:spPr>
          <a:xfrm>
            <a:off x="6646883" y="5165461"/>
            <a:ext cx="977355" cy="893860"/>
          </a:xfrm>
          <a:custGeom>
            <a:avLst/>
            <a:gdLst/>
            <a:ahLst/>
            <a:cxnLst/>
            <a:rect l="l" t="t" r="r" b="b"/>
            <a:pathLst>
              <a:path w="977355" h="893860">
                <a:moveTo>
                  <a:pt x="0" y="0"/>
                </a:moveTo>
                <a:lnTo>
                  <a:pt x="977354" y="0"/>
                </a:lnTo>
                <a:lnTo>
                  <a:pt x="977354" y="893860"/>
                </a:lnTo>
                <a:lnTo>
                  <a:pt x="0" y="89386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28">
            <a:extLst>
              <a:ext uri="{FF2B5EF4-FFF2-40B4-BE49-F238E27FC236}">
                <a16:creationId xmlns:a16="http://schemas.microsoft.com/office/drawing/2014/main" id="{84FBF892-1874-F57C-EE35-948C6388F397}"/>
              </a:ext>
            </a:extLst>
          </p:cNvPr>
          <p:cNvSpPr/>
          <p:nvPr/>
        </p:nvSpPr>
        <p:spPr>
          <a:xfrm>
            <a:off x="4119840" y="5126751"/>
            <a:ext cx="791280" cy="740160"/>
          </a:xfrm>
          <a:custGeom>
            <a:avLst/>
            <a:gdLst/>
            <a:ahLst/>
            <a:cxnLst/>
            <a:rect l="l" t="t" r="r" b="b"/>
            <a:pathLst>
              <a:path w="791280" h="740160">
                <a:moveTo>
                  <a:pt x="0" y="0"/>
                </a:moveTo>
                <a:lnTo>
                  <a:pt x="791280" y="0"/>
                </a:lnTo>
                <a:lnTo>
                  <a:pt x="791280" y="740160"/>
                </a:lnTo>
                <a:lnTo>
                  <a:pt x="0" y="7401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29">
            <a:extLst>
              <a:ext uri="{FF2B5EF4-FFF2-40B4-BE49-F238E27FC236}">
                <a16:creationId xmlns:a16="http://schemas.microsoft.com/office/drawing/2014/main" id="{965DEF32-72E7-EE90-876B-C9B46BB167CD}"/>
              </a:ext>
            </a:extLst>
          </p:cNvPr>
          <p:cNvSpPr/>
          <p:nvPr/>
        </p:nvSpPr>
        <p:spPr>
          <a:xfrm>
            <a:off x="4082400" y="6728751"/>
            <a:ext cx="762480" cy="762480"/>
          </a:xfrm>
          <a:custGeom>
            <a:avLst/>
            <a:gdLst/>
            <a:ahLst/>
            <a:cxnLst/>
            <a:rect l="l" t="t" r="r" b="b"/>
            <a:pathLst>
              <a:path w="762480" h="762480">
                <a:moveTo>
                  <a:pt x="0" y="0"/>
                </a:moveTo>
                <a:lnTo>
                  <a:pt x="762480" y="0"/>
                </a:lnTo>
                <a:lnTo>
                  <a:pt x="762480" y="762480"/>
                </a:lnTo>
                <a:lnTo>
                  <a:pt x="0" y="76248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0">
            <a:extLst>
              <a:ext uri="{FF2B5EF4-FFF2-40B4-BE49-F238E27FC236}">
                <a16:creationId xmlns:a16="http://schemas.microsoft.com/office/drawing/2014/main" id="{E4DA6E7E-7AE6-A93A-39D0-EE1848C5F351}"/>
              </a:ext>
            </a:extLst>
          </p:cNvPr>
          <p:cNvSpPr/>
          <p:nvPr/>
        </p:nvSpPr>
        <p:spPr>
          <a:xfrm>
            <a:off x="12539153" y="1944536"/>
            <a:ext cx="1164255" cy="1164590"/>
          </a:xfrm>
          <a:custGeom>
            <a:avLst/>
            <a:gdLst/>
            <a:ahLst/>
            <a:cxnLst/>
            <a:rect l="l" t="t" r="r" b="b"/>
            <a:pathLst>
              <a:path w="1164255" h="1164590">
                <a:moveTo>
                  <a:pt x="0" y="0"/>
                </a:moveTo>
                <a:lnTo>
                  <a:pt x="1164254" y="0"/>
                </a:lnTo>
                <a:lnTo>
                  <a:pt x="1164254" y="1164590"/>
                </a:lnTo>
                <a:lnTo>
                  <a:pt x="0" y="116459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1">
            <a:extLst>
              <a:ext uri="{FF2B5EF4-FFF2-40B4-BE49-F238E27FC236}">
                <a16:creationId xmlns:a16="http://schemas.microsoft.com/office/drawing/2014/main" id="{73D688B2-BEF6-BB27-98ED-ED5EE56F5CC4}"/>
              </a:ext>
            </a:extLst>
          </p:cNvPr>
          <p:cNvSpPr/>
          <p:nvPr/>
        </p:nvSpPr>
        <p:spPr>
          <a:xfrm>
            <a:off x="13916880" y="2117871"/>
            <a:ext cx="816480" cy="820800"/>
          </a:xfrm>
          <a:custGeom>
            <a:avLst/>
            <a:gdLst/>
            <a:ahLst/>
            <a:cxnLst/>
            <a:rect l="l" t="t" r="r" b="b"/>
            <a:pathLst>
              <a:path w="816480" h="820800">
                <a:moveTo>
                  <a:pt x="0" y="0"/>
                </a:moveTo>
                <a:lnTo>
                  <a:pt x="816480" y="0"/>
                </a:lnTo>
                <a:lnTo>
                  <a:pt x="81648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id="{4F3E0D09-1153-9E45-1B49-3EFF5304B662}"/>
              </a:ext>
            </a:extLst>
          </p:cNvPr>
          <p:cNvSpPr/>
          <p:nvPr/>
        </p:nvSpPr>
        <p:spPr>
          <a:xfrm>
            <a:off x="11563200" y="6675471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3">
            <a:extLst>
              <a:ext uri="{FF2B5EF4-FFF2-40B4-BE49-F238E27FC236}">
                <a16:creationId xmlns:a16="http://schemas.microsoft.com/office/drawing/2014/main" id="{902C744E-10BA-35B3-C51A-97DCE3AA867A}"/>
              </a:ext>
            </a:extLst>
          </p:cNvPr>
          <p:cNvSpPr/>
          <p:nvPr/>
        </p:nvSpPr>
        <p:spPr>
          <a:xfrm>
            <a:off x="10250640" y="6675471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4">
            <a:extLst>
              <a:ext uri="{FF2B5EF4-FFF2-40B4-BE49-F238E27FC236}">
                <a16:creationId xmlns:a16="http://schemas.microsoft.com/office/drawing/2014/main" id="{3E80369F-1583-8E43-511B-7C2BDFA49AAA}"/>
              </a:ext>
            </a:extLst>
          </p:cNvPr>
          <p:cNvSpPr/>
          <p:nvPr/>
        </p:nvSpPr>
        <p:spPr>
          <a:xfrm>
            <a:off x="12875040" y="6675471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5">
            <a:extLst>
              <a:ext uri="{FF2B5EF4-FFF2-40B4-BE49-F238E27FC236}">
                <a16:creationId xmlns:a16="http://schemas.microsoft.com/office/drawing/2014/main" id="{E960E65F-3D07-25FA-9FDB-9EA76772A180}"/>
              </a:ext>
            </a:extLst>
          </p:cNvPr>
          <p:cNvSpPr/>
          <p:nvPr/>
        </p:nvSpPr>
        <p:spPr>
          <a:xfrm>
            <a:off x="14187600" y="6675471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6">
            <a:extLst>
              <a:ext uri="{FF2B5EF4-FFF2-40B4-BE49-F238E27FC236}">
                <a16:creationId xmlns:a16="http://schemas.microsoft.com/office/drawing/2014/main" id="{2BF287CD-6645-1430-BA12-6B34B8AB5214}"/>
              </a:ext>
            </a:extLst>
          </p:cNvPr>
          <p:cNvSpPr/>
          <p:nvPr/>
        </p:nvSpPr>
        <p:spPr>
          <a:xfrm>
            <a:off x="4044960" y="2027151"/>
            <a:ext cx="906480" cy="924480"/>
          </a:xfrm>
          <a:custGeom>
            <a:avLst/>
            <a:gdLst/>
            <a:ahLst/>
            <a:cxnLst/>
            <a:rect l="l" t="t" r="r" b="b"/>
            <a:pathLst>
              <a:path w="906480" h="924480">
                <a:moveTo>
                  <a:pt x="0" y="0"/>
                </a:moveTo>
                <a:lnTo>
                  <a:pt x="906480" y="0"/>
                </a:lnTo>
                <a:lnTo>
                  <a:pt x="90648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37">
            <a:extLst>
              <a:ext uri="{FF2B5EF4-FFF2-40B4-BE49-F238E27FC236}">
                <a16:creationId xmlns:a16="http://schemas.microsoft.com/office/drawing/2014/main" id="{56A73256-0BA0-57D0-A3FF-5FA499CC0652}"/>
              </a:ext>
            </a:extLst>
          </p:cNvPr>
          <p:cNvSpPr/>
          <p:nvPr/>
        </p:nvSpPr>
        <p:spPr>
          <a:xfrm>
            <a:off x="11569680" y="7938351"/>
            <a:ext cx="606240" cy="840240"/>
          </a:xfrm>
          <a:custGeom>
            <a:avLst/>
            <a:gdLst/>
            <a:ahLst/>
            <a:cxnLst/>
            <a:rect l="l" t="t" r="r" b="b"/>
            <a:pathLst>
              <a:path w="606240" h="840240">
                <a:moveTo>
                  <a:pt x="0" y="0"/>
                </a:moveTo>
                <a:lnTo>
                  <a:pt x="606240" y="0"/>
                </a:lnTo>
                <a:lnTo>
                  <a:pt x="60624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38">
            <a:extLst>
              <a:ext uri="{FF2B5EF4-FFF2-40B4-BE49-F238E27FC236}">
                <a16:creationId xmlns:a16="http://schemas.microsoft.com/office/drawing/2014/main" id="{F0B474F2-0CE4-8845-9767-67981456A85B}"/>
              </a:ext>
            </a:extLst>
          </p:cNvPr>
          <p:cNvSpPr/>
          <p:nvPr/>
        </p:nvSpPr>
        <p:spPr>
          <a:xfrm>
            <a:off x="3988800" y="3410271"/>
            <a:ext cx="966960" cy="961920"/>
          </a:xfrm>
          <a:custGeom>
            <a:avLst/>
            <a:gdLst/>
            <a:ahLst/>
            <a:cxnLst/>
            <a:rect l="l" t="t" r="r" b="b"/>
            <a:pathLst>
              <a:path w="966960" h="961920">
                <a:moveTo>
                  <a:pt x="0" y="0"/>
                </a:moveTo>
                <a:lnTo>
                  <a:pt x="966960" y="0"/>
                </a:lnTo>
                <a:lnTo>
                  <a:pt x="9669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39">
            <a:extLst>
              <a:ext uri="{FF2B5EF4-FFF2-40B4-BE49-F238E27FC236}">
                <a16:creationId xmlns:a16="http://schemas.microsoft.com/office/drawing/2014/main" id="{E14DA62D-AB9D-2ACD-154B-AB1E31844C0F}"/>
              </a:ext>
            </a:extLst>
          </p:cNvPr>
          <p:cNvSpPr/>
          <p:nvPr/>
        </p:nvSpPr>
        <p:spPr>
          <a:xfrm>
            <a:off x="4118400" y="8237151"/>
            <a:ext cx="743040" cy="663120"/>
          </a:xfrm>
          <a:custGeom>
            <a:avLst/>
            <a:gdLst/>
            <a:ahLst/>
            <a:cxnLst/>
            <a:rect l="l" t="t" r="r" b="b"/>
            <a:pathLst>
              <a:path w="743040" h="663120">
                <a:moveTo>
                  <a:pt x="0" y="0"/>
                </a:moveTo>
                <a:lnTo>
                  <a:pt x="743040" y="0"/>
                </a:lnTo>
                <a:lnTo>
                  <a:pt x="743040" y="663120"/>
                </a:lnTo>
                <a:lnTo>
                  <a:pt x="0" y="66312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0">
            <a:extLst>
              <a:ext uri="{FF2B5EF4-FFF2-40B4-BE49-F238E27FC236}">
                <a16:creationId xmlns:a16="http://schemas.microsoft.com/office/drawing/2014/main" id="{A57341EF-49D9-01B2-F418-F310F439C37C}"/>
              </a:ext>
            </a:extLst>
          </p:cNvPr>
          <p:cNvSpPr/>
          <p:nvPr/>
        </p:nvSpPr>
        <p:spPr>
          <a:xfrm>
            <a:off x="10167120" y="8061471"/>
            <a:ext cx="744480" cy="728640"/>
          </a:xfrm>
          <a:custGeom>
            <a:avLst/>
            <a:gdLst/>
            <a:ahLst/>
            <a:cxnLst/>
            <a:rect l="l" t="t" r="r" b="b"/>
            <a:pathLst>
              <a:path w="744480" h="728640">
                <a:moveTo>
                  <a:pt x="0" y="0"/>
                </a:moveTo>
                <a:lnTo>
                  <a:pt x="744480" y="0"/>
                </a:lnTo>
                <a:lnTo>
                  <a:pt x="744480" y="728640"/>
                </a:lnTo>
                <a:lnTo>
                  <a:pt x="0" y="72864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id="{20EE03EB-0FE4-46B8-4DF7-DA9C08AEDD75}"/>
              </a:ext>
            </a:extLst>
          </p:cNvPr>
          <p:cNvSpPr/>
          <p:nvPr/>
        </p:nvSpPr>
        <p:spPr>
          <a:xfrm>
            <a:off x="5446800" y="8122671"/>
            <a:ext cx="704160" cy="713520"/>
          </a:xfrm>
          <a:custGeom>
            <a:avLst/>
            <a:gdLst/>
            <a:ahLst/>
            <a:cxnLst/>
            <a:rect l="l" t="t" r="r" b="b"/>
            <a:pathLst>
              <a:path w="704160" h="713520">
                <a:moveTo>
                  <a:pt x="0" y="0"/>
                </a:moveTo>
                <a:lnTo>
                  <a:pt x="704160" y="0"/>
                </a:lnTo>
                <a:lnTo>
                  <a:pt x="704160" y="713520"/>
                </a:lnTo>
                <a:lnTo>
                  <a:pt x="0" y="71352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2">
            <a:extLst>
              <a:ext uri="{FF2B5EF4-FFF2-40B4-BE49-F238E27FC236}">
                <a16:creationId xmlns:a16="http://schemas.microsoft.com/office/drawing/2014/main" id="{A0457910-A437-4C60-8CD9-9A9595E2C586}"/>
              </a:ext>
            </a:extLst>
          </p:cNvPr>
          <p:cNvSpPr/>
          <p:nvPr/>
        </p:nvSpPr>
        <p:spPr>
          <a:xfrm>
            <a:off x="12849840" y="8155791"/>
            <a:ext cx="730080" cy="665280"/>
          </a:xfrm>
          <a:custGeom>
            <a:avLst/>
            <a:gdLst/>
            <a:ahLst/>
            <a:cxnLst/>
            <a:rect l="l" t="t" r="r" b="b"/>
            <a:pathLst>
              <a:path w="730080" h="665280">
                <a:moveTo>
                  <a:pt x="0" y="0"/>
                </a:moveTo>
                <a:lnTo>
                  <a:pt x="730080" y="0"/>
                </a:lnTo>
                <a:lnTo>
                  <a:pt x="73008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3">
            <a:extLst>
              <a:ext uri="{FF2B5EF4-FFF2-40B4-BE49-F238E27FC236}">
                <a16:creationId xmlns:a16="http://schemas.microsoft.com/office/drawing/2014/main" id="{64BAE90E-C90A-12F0-184E-F591535CE702}"/>
              </a:ext>
            </a:extLst>
          </p:cNvPr>
          <p:cNvSpPr/>
          <p:nvPr/>
        </p:nvSpPr>
        <p:spPr>
          <a:xfrm>
            <a:off x="6634080" y="8124111"/>
            <a:ext cx="618480" cy="730080"/>
          </a:xfrm>
          <a:custGeom>
            <a:avLst/>
            <a:gdLst/>
            <a:ahLst/>
            <a:cxnLst/>
            <a:rect l="l" t="t" r="r" b="b"/>
            <a:pathLst>
              <a:path w="618480" h="730080">
                <a:moveTo>
                  <a:pt x="0" y="0"/>
                </a:moveTo>
                <a:lnTo>
                  <a:pt x="618480" y="0"/>
                </a:lnTo>
                <a:lnTo>
                  <a:pt x="61848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4">
            <a:extLst>
              <a:ext uri="{FF2B5EF4-FFF2-40B4-BE49-F238E27FC236}">
                <a16:creationId xmlns:a16="http://schemas.microsoft.com/office/drawing/2014/main" id="{EB2F6E6E-2D46-4D84-60C4-9A637868BF7A}"/>
              </a:ext>
            </a:extLst>
          </p:cNvPr>
          <p:cNvSpPr/>
          <p:nvPr/>
        </p:nvSpPr>
        <p:spPr>
          <a:xfrm>
            <a:off x="14175360" y="8090271"/>
            <a:ext cx="714240" cy="727200"/>
          </a:xfrm>
          <a:custGeom>
            <a:avLst/>
            <a:gdLst/>
            <a:ahLst/>
            <a:cxnLst/>
            <a:rect l="l" t="t" r="r" b="b"/>
            <a:pathLst>
              <a:path w="714240" h="727200">
                <a:moveTo>
                  <a:pt x="0" y="0"/>
                </a:moveTo>
                <a:lnTo>
                  <a:pt x="714240" y="0"/>
                </a:lnTo>
                <a:lnTo>
                  <a:pt x="71424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5">
            <a:extLst>
              <a:ext uri="{FF2B5EF4-FFF2-40B4-BE49-F238E27FC236}">
                <a16:creationId xmlns:a16="http://schemas.microsoft.com/office/drawing/2014/main" id="{4E42119D-2A10-4CB6-04E2-F4EC31126C3C}"/>
              </a:ext>
            </a:extLst>
          </p:cNvPr>
          <p:cNvSpPr/>
          <p:nvPr/>
        </p:nvSpPr>
        <p:spPr>
          <a:xfrm>
            <a:off x="7770240" y="8125551"/>
            <a:ext cx="730800" cy="727200"/>
          </a:xfrm>
          <a:custGeom>
            <a:avLst/>
            <a:gdLst/>
            <a:ahLst/>
            <a:cxnLst/>
            <a:rect l="l" t="t" r="r" b="b"/>
            <a:pathLst>
              <a:path w="730800" h="727200">
                <a:moveTo>
                  <a:pt x="0" y="0"/>
                </a:moveTo>
                <a:lnTo>
                  <a:pt x="730800" y="0"/>
                </a:lnTo>
                <a:lnTo>
                  <a:pt x="73080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6">
            <a:extLst>
              <a:ext uri="{FF2B5EF4-FFF2-40B4-BE49-F238E27FC236}">
                <a16:creationId xmlns:a16="http://schemas.microsoft.com/office/drawing/2014/main" id="{7E523A39-2E8F-C2D9-2EB3-02ADD36C6108}"/>
              </a:ext>
            </a:extLst>
          </p:cNvPr>
          <p:cNvSpPr/>
          <p:nvPr/>
        </p:nvSpPr>
        <p:spPr>
          <a:xfrm>
            <a:off x="8984160" y="8195391"/>
            <a:ext cx="725040" cy="568080"/>
          </a:xfrm>
          <a:custGeom>
            <a:avLst/>
            <a:gdLst/>
            <a:ahLst/>
            <a:cxnLst/>
            <a:rect l="l" t="t" r="r" b="b"/>
            <a:pathLst>
              <a:path w="725040" h="568080">
                <a:moveTo>
                  <a:pt x="0" y="0"/>
                </a:moveTo>
                <a:lnTo>
                  <a:pt x="725040" y="0"/>
                </a:lnTo>
                <a:lnTo>
                  <a:pt x="725040" y="568080"/>
                </a:lnTo>
                <a:lnTo>
                  <a:pt x="0" y="56808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47">
            <a:extLst>
              <a:ext uri="{FF2B5EF4-FFF2-40B4-BE49-F238E27FC236}">
                <a16:creationId xmlns:a16="http://schemas.microsoft.com/office/drawing/2014/main" id="{697C3C3E-82BB-B75F-7884-96AD1773194B}"/>
              </a:ext>
            </a:extLst>
          </p:cNvPr>
          <p:cNvSpPr/>
          <p:nvPr/>
        </p:nvSpPr>
        <p:spPr>
          <a:xfrm>
            <a:off x="5365440" y="3592431"/>
            <a:ext cx="720720" cy="829440"/>
          </a:xfrm>
          <a:custGeom>
            <a:avLst/>
            <a:gdLst/>
            <a:ahLst/>
            <a:cxnLst/>
            <a:rect l="l" t="t" r="r" b="b"/>
            <a:pathLst>
              <a:path w="720720" h="829440">
                <a:moveTo>
                  <a:pt x="0" y="0"/>
                </a:moveTo>
                <a:lnTo>
                  <a:pt x="720720" y="0"/>
                </a:lnTo>
                <a:lnTo>
                  <a:pt x="72072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48">
            <a:extLst>
              <a:ext uri="{FF2B5EF4-FFF2-40B4-BE49-F238E27FC236}">
                <a16:creationId xmlns:a16="http://schemas.microsoft.com/office/drawing/2014/main" id="{EFB482AC-91D3-4B57-5BE8-CF5E18EBD7EA}"/>
              </a:ext>
            </a:extLst>
          </p:cNvPr>
          <p:cNvSpPr/>
          <p:nvPr/>
        </p:nvSpPr>
        <p:spPr>
          <a:xfrm>
            <a:off x="11504880" y="3585951"/>
            <a:ext cx="831600" cy="830880"/>
          </a:xfrm>
          <a:custGeom>
            <a:avLst/>
            <a:gdLst/>
            <a:ahLst/>
            <a:cxnLst/>
            <a:rect l="l" t="t" r="r" b="b"/>
            <a:pathLst>
              <a:path w="831600" h="830880">
                <a:moveTo>
                  <a:pt x="0" y="0"/>
                </a:moveTo>
                <a:lnTo>
                  <a:pt x="831600" y="0"/>
                </a:lnTo>
                <a:lnTo>
                  <a:pt x="831600" y="830880"/>
                </a:lnTo>
                <a:lnTo>
                  <a:pt x="0" y="83088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49">
            <a:extLst>
              <a:ext uri="{FF2B5EF4-FFF2-40B4-BE49-F238E27FC236}">
                <a16:creationId xmlns:a16="http://schemas.microsoft.com/office/drawing/2014/main" id="{BF87A1EB-CC24-9814-29C6-7050A1C55980}"/>
              </a:ext>
            </a:extLst>
          </p:cNvPr>
          <p:cNvSpPr/>
          <p:nvPr/>
        </p:nvSpPr>
        <p:spPr>
          <a:xfrm>
            <a:off x="6657840" y="3592431"/>
            <a:ext cx="961200" cy="830160"/>
          </a:xfrm>
          <a:custGeom>
            <a:avLst/>
            <a:gdLst/>
            <a:ahLst/>
            <a:cxnLst/>
            <a:rect l="l" t="t" r="r" b="b"/>
            <a:pathLst>
              <a:path w="961200" h="830160">
                <a:moveTo>
                  <a:pt x="0" y="0"/>
                </a:moveTo>
                <a:lnTo>
                  <a:pt x="961200" y="0"/>
                </a:lnTo>
                <a:lnTo>
                  <a:pt x="96120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50">
            <a:extLst>
              <a:ext uri="{FF2B5EF4-FFF2-40B4-BE49-F238E27FC236}">
                <a16:creationId xmlns:a16="http://schemas.microsoft.com/office/drawing/2014/main" id="{ECDB980A-CD07-FBBA-CC9F-398811E6E33A}"/>
              </a:ext>
            </a:extLst>
          </p:cNvPr>
          <p:cNvSpPr/>
          <p:nvPr/>
        </p:nvSpPr>
        <p:spPr>
          <a:xfrm>
            <a:off x="12687840" y="3544191"/>
            <a:ext cx="843840" cy="828720"/>
          </a:xfrm>
          <a:custGeom>
            <a:avLst/>
            <a:gdLst/>
            <a:ahLst/>
            <a:cxnLst/>
            <a:rect l="l" t="t" r="r" b="b"/>
            <a:pathLst>
              <a:path w="843840" h="828720">
                <a:moveTo>
                  <a:pt x="0" y="0"/>
                </a:moveTo>
                <a:lnTo>
                  <a:pt x="843840" y="0"/>
                </a:lnTo>
                <a:lnTo>
                  <a:pt x="843840" y="828720"/>
                </a:lnTo>
                <a:lnTo>
                  <a:pt x="0" y="82872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51">
            <a:extLst>
              <a:ext uri="{FF2B5EF4-FFF2-40B4-BE49-F238E27FC236}">
                <a16:creationId xmlns:a16="http://schemas.microsoft.com/office/drawing/2014/main" id="{8DEC0B70-D96F-12B9-DAF9-4BB15487EA26}"/>
              </a:ext>
            </a:extLst>
          </p:cNvPr>
          <p:cNvSpPr/>
          <p:nvPr/>
        </p:nvSpPr>
        <p:spPr>
          <a:xfrm>
            <a:off x="7921440" y="3593871"/>
            <a:ext cx="815760" cy="826560"/>
          </a:xfrm>
          <a:custGeom>
            <a:avLst/>
            <a:gdLst/>
            <a:ahLst/>
            <a:cxnLst/>
            <a:rect l="l" t="t" r="r" b="b"/>
            <a:pathLst>
              <a:path w="815760" h="826560">
                <a:moveTo>
                  <a:pt x="0" y="0"/>
                </a:moveTo>
                <a:lnTo>
                  <a:pt x="815760" y="0"/>
                </a:lnTo>
                <a:lnTo>
                  <a:pt x="815760" y="826560"/>
                </a:lnTo>
                <a:lnTo>
                  <a:pt x="0" y="82656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52">
            <a:extLst>
              <a:ext uri="{FF2B5EF4-FFF2-40B4-BE49-F238E27FC236}">
                <a16:creationId xmlns:a16="http://schemas.microsoft.com/office/drawing/2014/main" id="{F2F10B94-099D-DFC0-8FDB-1BF4954A76CD}"/>
              </a:ext>
            </a:extLst>
          </p:cNvPr>
          <p:cNvSpPr/>
          <p:nvPr/>
        </p:nvSpPr>
        <p:spPr>
          <a:xfrm>
            <a:off x="13978080" y="3544191"/>
            <a:ext cx="830160" cy="756000"/>
          </a:xfrm>
          <a:custGeom>
            <a:avLst/>
            <a:gdLst/>
            <a:ahLst/>
            <a:cxnLst/>
            <a:rect l="l" t="t" r="r" b="b"/>
            <a:pathLst>
              <a:path w="830160" h="756000">
                <a:moveTo>
                  <a:pt x="0" y="0"/>
                </a:moveTo>
                <a:lnTo>
                  <a:pt x="830160" y="0"/>
                </a:lnTo>
                <a:lnTo>
                  <a:pt x="830160" y="756000"/>
                </a:lnTo>
                <a:lnTo>
                  <a:pt x="0" y="75600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56" name="Freeform 53">
            <a:extLst>
              <a:ext uri="{FF2B5EF4-FFF2-40B4-BE49-F238E27FC236}">
                <a16:creationId xmlns:a16="http://schemas.microsoft.com/office/drawing/2014/main" id="{E6B8F9BA-C877-46F1-1DB7-72DE284031F1}"/>
              </a:ext>
            </a:extLst>
          </p:cNvPr>
          <p:cNvSpPr/>
          <p:nvPr/>
        </p:nvSpPr>
        <p:spPr>
          <a:xfrm>
            <a:off x="9071280" y="3553551"/>
            <a:ext cx="830160" cy="830160"/>
          </a:xfrm>
          <a:custGeom>
            <a:avLst/>
            <a:gdLst/>
            <a:ahLst/>
            <a:cxnLst/>
            <a:rect l="l" t="t" r="r" b="b"/>
            <a:pathLst>
              <a:path w="830160" h="830160">
                <a:moveTo>
                  <a:pt x="0" y="0"/>
                </a:moveTo>
                <a:lnTo>
                  <a:pt x="830160" y="0"/>
                </a:lnTo>
                <a:lnTo>
                  <a:pt x="83016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54">
            <a:extLst>
              <a:ext uri="{FF2B5EF4-FFF2-40B4-BE49-F238E27FC236}">
                <a16:creationId xmlns:a16="http://schemas.microsoft.com/office/drawing/2014/main" id="{99B69130-31F7-DEAA-EA0D-37138B3F961E}"/>
              </a:ext>
            </a:extLst>
          </p:cNvPr>
          <p:cNvSpPr/>
          <p:nvPr/>
        </p:nvSpPr>
        <p:spPr>
          <a:xfrm>
            <a:off x="10311840" y="3521871"/>
            <a:ext cx="835920" cy="825840"/>
          </a:xfrm>
          <a:custGeom>
            <a:avLst/>
            <a:gdLst/>
            <a:ahLst/>
            <a:cxnLst/>
            <a:rect l="l" t="t" r="r" b="b"/>
            <a:pathLst>
              <a:path w="835920" h="825840">
                <a:moveTo>
                  <a:pt x="0" y="0"/>
                </a:moveTo>
                <a:lnTo>
                  <a:pt x="835920" y="0"/>
                </a:lnTo>
                <a:lnTo>
                  <a:pt x="8359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58" name="Freeform 55">
            <a:extLst>
              <a:ext uri="{FF2B5EF4-FFF2-40B4-BE49-F238E27FC236}">
                <a16:creationId xmlns:a16="http://schemas.microsoft.com/office/drawing/2014/main" id="{D7073ACF-7A2F-E70E-1808-9C270E6EF3A4}"/>
              </a:ext>
            </a:extLst>
          </p:cNvPr>
          <p:cNvSpPr/>
          <p:nvPr/>
        </p:nvSpPr>
        <p:spPr>
          <a:xfrm>
            <a:off x="5289120" y="5008671"/>
            <a:ext cx="1003680" cy="1003680"/>
          </a:xfrm>
          <a:custGeom>
            <a:avLst/>
            <a:gdLst/>
            <a:ahLst/>
            <a:cxnLst/>
            <a:rect l="l" t="t" r="r" b="b"/>
            <a:pathLst>
              <a:path w="1003680" h="1003680">
                <a:moveTo>
                  <a:pt x="0" y="0"/>
                </a:moveTo>
                <a:lnTo>
                  <a:pt x="1003680" y="0"/>
                </a:lnTo>
                <a:lnTo>
                  <a:pt x="1003680" y="1003680"/>
                </a:lnTo>
                <a:lnTo>
                  <a:pt x="0" y="100368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59" name="Freeform 56">
            <a:extLst>
              <a:ext uri="{FF2B5EF4-FFF2-40B4-BE49-F238E27FC236}">
                <a16:creationId xmlns:a16="http://schemas.microsoft.com/office/drawing/2014/main" id="{9D7CA8FB-55C6-77B2-8631-9A4B7FA2F513}"/>
              </a:ext>
            </a:extLst>
          </p:cNvPr>
          <p:cNvSpPr/>
          <p:nvPr/>
        </p:nvSpPr>
        <p:spPr>
          <a:xfrm>
            <a:off x="7879680" y="5149791"/>
            <a:ext cx="789840" cy="790560"/>
          </a:xfrm>
          <a:custGeom>
            <a:avLst/>
            <a:gdLst/>
            <a:ahLst/>
            <a:cxnLst/>
            <a:rect l="l" t="t" r="r" b="b"/>
            <a:pathLst>
              <a:path w="789840" h="790560">
                <a:moveTo>
                  <a:pt x="0" y="0"/>
                </a:moveTo>
                <a:lnTo>
                  <a:pt x="789840" y="0"/>
                </a:lnTo>
                <a:lnTo>
                  <a:pt x="78984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60" name="Freeform 57">
            <a:extLst>
              <a:ext uri="{FF2B5EF4-FFF2-40B4-BE49-F238E27FC236}">
                <a16:creationId xmlns:a16="http://schemas.microsoft.com/office/drawing/2014/main" id="{8829AE82-E14D-C887-1689-3D041EA70A9C}"/>
              </a:ext>
            </a:extLst>
          </p:cNvPr>
          <p:cNvSpPr/>
          <p:nvPr/>
        </p:nvSpPr>
        <p:spPr>
          <a:xfrm>
            <a:off x="12704400" y="5262831"/>
            <a:ext cx="882720" cy="568800"/>
          </a:xfrm>
          <a:custGeom>
            <a:avLst/>
            <a:gdLst/>
            <a:ahLst/>
            <a:cxnLst/>
            <a:rect l="l" t="t" r="r" b="b"/>
            <a:pathLst>
              <a:path w="882720" h="568800">
                <a:moveTo>
                  <a:pt x="0" y="0"/>
                </a:moveTo>
                <a:lnTo>
                  <a:pt x="882720" y="0"/>
                </a:lnTo>
                <a:lnTo>
                  <a:pt x="882720" y="568800"/>
                </a:lnTo>
                <a:lnTo>
                  <a:pt x="0" y="56880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61" name="Freeform 58">
            <a:extLst>
              <a:ext uri="{FF2B5EF4-FFF2-40B4-BE49-F238E27FC236}">
                <a16:creationId xmlns:a16="http://schemas.microsoft.com/office/drawing/2014/main" id="{355769E8-69BE-ACC4-42AE-0F564CA7C801}"/>
              </a:ext>
            </a:extLst>
          </p:cNvPr>
          <p:cNvSpPr/>
          <p:nvPr/>
        </p:nvSpPr>
        <p:spPr>
          <a:xfrm>
            <a:off x="10382400" y="5305311"/>
            <a:ext cx="677520" cy="635040"/>
          </a:xfrm>
          <a:custGeom>
            <a:avLst/>
            <a:gdLst/>
            <a:ahLst/>
            <a:cxnLst/>
            <a:rect l="l" t="t" r="r" b="b"/>
            <a:pathLst>
              <a:path w="677520" h="635040">
                <a:moveTo>
                  <a:pt x="0" y="0"/>
                </a:moveTo>
                <a:lnTo>
                  <a:pt x="677520" y="0"/>
                </a:lnTo>
                <a:lnTo>
                  <a:pt x="67752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1662089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4ABAF2-5230-BE2D-D623-EFE1D29F9915}"/>
              </a:ext>
            </a:extLst>
          </p:cNvPr>
          <p:cNvSpPr txBox="1">
            <a:spLocks/>
          </p:cNvSpPr>
          <p:nvPr/>
        </p:nvSpPr>
        <p:spPr>
          <a:xfrm>
            <a:off x="2138580" y="327018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4" name="Freeform 14">
            <a:extLst>
              <a:ext uri="{FF2B5EF4-FFF2-40B4-BE49-F238E27FC236}">
                <a16:creationId xmlns:a16="http://schemas.microsoft.com/office/drawing/2014/main" id="{2A5F46AA-C82C-6C53-0639-E035C80EA16B}"/>
              </a:ext>
            </a:extLst>
          </p:cNvPr>
          <p:cNvSpPr/>
          <p:nvPr/>
        </p:nvSpPr>
        <p:spPr>
          <a:xfrm>
            <a:off x="6346440" y="2174280"/>
            <a:ext cx="830880" cy="978480"/>
          </a:xfrm>
          <a:custGeom>
            <a:avLst/>
            <a:gdLst/>
            <a:ahLst/>
            <a:cxnLst/>
            <a:rect l="l" t="t" r="r" b="b"/>
            <a:pathLst>
              <a:path w="830880" h="978480">
                <a:moveTo>
                  <a:pt x="0" y="0"/>
                </a:moveTo>
                <a:lnTo>
                  <a:pt x="830880" y="0"/>
                </a:lnTo>
                <a:lnTo>
                  <a:pt x="83088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15">
            <a:extLst>
              <a:ext uri="{FF2B5EF4-FFF2-40B4-BE49-F238E27FC236}">
                <a16:creationId xmlns:a16="http://schemas.microsoft.com/office/drawing/2014/main" id="{5B29370E-9E78-211B-EF29-DC8D32D1AC0C}"/>
              </a:ext>
            </a:extLst>
          </p:cNvPr>
          <p:cNvSpPr/>
          <p:nvPr/>
        </p:nvSpPr>
        <p:spPr>
          <a:xfrm>
            <a:off x="7732440" y="2195880"/>
            <a:ext cx="872640" cy="934560"/>
          </a:xfrm>
          <a:custGeom>
            <a:avLst/>
            <a:gdLst/>
            <a:ahLst/>
            <a:cxnLst/>
            <a:rect l="l" t="t" r="r" b="b"/>
            <a:pathLst>
              <a:path w="872640" h="934560">
                <a:moveTo>
                  <a:pt x="0" y="0"/>
                </a:moveTo>
                <a:lnTo>
                  <a:pt x="872640" y="0"/>
                </a:lnTo>
                <a:lnTo>
                  <a:pt x="87264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1C41879B-FD41-06B1-2C27-11A220692D5F}"/>
              </a:ext>
            </a:extLst>
          </p:cNvPr>
          <p:cNvSpPr/>
          <p:nvPr/>
        </p:nvSpPr>
        <p:spPr>
          <a:xfrm>
            <a:off x="4959000" y="2112666"/>
            <a:ext cx="882962" cy="1040094"/>
          </a:xfrm>
          <a:custGeom>
            <a:avLst/>
            <a:gdLst/>
            <a:ahLst/>
            <a:cxnLst/>
            <a:rect l="l" t="t" r="r" b="b"/>
            <a:pathLst>
              <a:path w="882962" h="1040094">
                <a:moveTo>
                  <a:pt x="0" y="0"/>
                </a:moveTo>
                <a:lnTo>
                  <a:pt x="882962" y="0"/>
                </a:lnTo>
                <a:lnTo>
                  <a:pt x="882962" y="1040094"/>
                </a:lnTo>
                <a:lnTo>
                  <a:pt x="0" y="104009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17">
            <a:extLst>
              <a:ext uri="{FF2B5EF4-FFF2-40B4-BE49-F238E27FC236}">
                <a16:creationId xmlns:a16="http://schemas.microsoft.com/office/drawing/2014/main" id="{FE0E20C0-BFA6-A953-B8B8-2CF64CEFE90B}"/>
              </a:ext>
            </a:extLst>
          </p:cNvPr>
          <p:cNvSpPr/>
          <p:nvPr/>
        </p:nvSpPr>
        <p:spPr>
          <a:xfrm>
            <a:off x="3600360" y="2226840"/>
            <a:ext cx="744480" cy="871920"/>
          </a:xfrm>
          <a:custGeom>
            <a:avLst/>
            <a:gdLst/>
            <a:ahLst/>
            <a:cxnLst/>
            <a:rect l="l" t="t" r="r" b="b"/>
            <a:pathLst>
              <a:path w="744480" h="871920">
                <a:moveTo>
                  <a:pt x="0" y="0"/>
                </a:moveTo>
                <a:lnTo>
                  <a:pt x="744480" y="0"/>
                </a:lnTo>
                <a:lnTo>
                  <a:pt x="744480" y="871920"/>
                </a:lnTo>
                <a:lnTo>
                  <a:pt x="0" y="8719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8506C5B3-30C7-DB16-31D5-4FB5242A32DC}"/>
              </a:ext>
            </a:extLst>
          </p:cNvPr>
          <p:cNvSpPr/>
          <p:nvPr/>
        </p:nvSpPr>
        <p:spPr>
          <a:xfrm>
            <a:off x="14252040" y="2195880"/>
            <a:ext cx="876960" cy="934560"/>
          </a:xfrm>
          <a:custGeom>
            <a:avLst/>
            <a:gdLst/>
            <a:ahLst/>
            <a:cxnLst/>
            <a:rect l="l" t="t" r="r" b="b"/>
            <a:pathLst>
              <a:path w="876960" h="934560">
                <a:moveTo>
                  <a:pt x="0" y="0"/>
                </a:moveTo>
                <a:lnTo>
                  <a:pt x="876960" y="0"/>
                </a:lnTo>
                <a:lnTo>
                  <a:pt x="8769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id="{A05B2D2D-A1C1-FF09-2FEF-DE0184FD1528}"/>
              </a:ext>
            </a:extLst>
          </p:cNvPr>
          <p:cNvSpPr/>
          <p:nvPr/>
        </p:nvSpPr>
        <p:spPr>
          <a:xfrm>
            <a:off x="4944600" y="785148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20">
            <a:extLst>
              <a:ext uri="{FF2B5EF4-FFF2-40B4-BE49-F238E27FC236}">
                <a16:creationId xmlns:a16="http://schemas.microsoft.com/office/drawing/2014/main" id="{1E55DC48-16E3-0E2D-14F2-92AE9BE8CD75}"/>
              </a:ext>
            </a:extLst>
          </p:cNvPr>
          <p:cNvSpPr/>
          <p:nvPr/>
        </p:nvSpPr>
        <p:spPr>
          <a:xfrm>
            <a:off x="3542760" y="785148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1">
            <a:extLst>
              <a:ext uri="{FF2B5EF4-FFF2-40B4-BE49-F238E27FC236}">
                <a16:creationId xmlns:a16="http://schemas.microsoft.com/office/drawing/2014/main" id="{08C3DB28-3C8B-3774-6022-B707C51ED071}"/>
              </a:ext>
            </a:extLst>
          </p:cNvPr>
          <p:cNvSpPr/>
          <p:nvPr/>
        </p:nvSpPr>
        <p:spPr>
          <a:xfrm>
            <a:off x="7738920" y="785148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2">
            <a:extLst>
              <a:ext uri="{FF2B5EF4-FFF2-40B4-BE49-F238E27FC236}">
                <a16:creationId xmlns:a16="http://schemas.microsoft.com/office/drawing/2014/main" id="{975B1FE6-5B01-9F01-5913-FA76958B83AB}"/>
              </a:ext>
            </a:extLst>
          </p:cNvPr>
          <p:cNvSpPr/>
          <p:nvPr/>
        </p:nvSpPr>
        <p:spPr>
          <a:xfrm>
            <a:off x="6332040" y="785148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3">
            <a:extLst>
              <a:ext uri="{FF2B5EF4-FFF2-40B4-BE49-F238E27FC236}">
                <a16:creationId xmlns:a16="http://schemas.microsoft.com/office/drawing/2014/main" id="{7AA33D29-94AB-5431-0093-213C2BEED900}"/>
              </a:ext>
            </a:extLst>
          </p:cNvPr>
          <p:cNvSpPr/>
          <p:nvPr/>
        </p:nvSpPr>
        <p:spPr>
          <a:xfrm>
            <a:off x="9171000" y="7832760"/>
            <a:ext cx="862560" cy="934560"/>
          </a:xfrm>
          <a:custGeom>
            <a:avLst/>
            <a:gdLst/>
            <a:ahLst/>
            <a:cxnLst/>
            <a:rect l="l" t="t" r="r" b="b"/>
            <a:pathLst>
              <a:path w="862560" h="934560">
                <a:moveTo>
                  <a:pt x="0" y="0"/>
                </a:moveTo>
                <a:lnTo>
                  <a:pt x="862560" y="0"/>
                </a:lnTo>
                <a:lnTo>
                  <a:pt x="8625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4">
            <a:extLst>
              <a:ext uri="{FF2B5EF4-FFF2-40B4-BE49-F238E27FC236}">
                <a16:creationId xmlns:a16="http://schemas.microsoft.com/office/drawing/2014/main" id="{BD6E8257-69B7-74E8-36D5-2A91B6B4318C}"/>
              </a:ext>
            </a:extLst>
          </p:cNvPr>
          <p:cNvSpPr/>
          <p:nvPr/>
        </p:nvSpPr>
        <p:spPr>
          <a:xfrm>
            <a:off x="10505880" y="7896840"/>
            <a:ext cx="808560" cy="870480"/>
          </a:xfrm>
          <a:custGeom>
            <a:avLst/>
            <a:gdLst/>
            <a:ahLst/>
            <a:cxnLst/>
            <a:rect l="l" t="t" r="r" b="b"/>
            <a:pathLst>
              <a:path w="808560" h="870480">
                <a:moveTo>
                  <a:pt x="0" y="0"/>
                </a:moveTo>
                <a:lnTo>
                  <a:pt x="808560" y="0"/>
                </a:lnTo>
                <a:lnTo>
                  <a:pt x="808560" y="870480"/>
                </a:lnTo>
                <a:lnTo>
                  <a:pt x="0" y="87048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5">
            <a:extLst>
              <a:ext uri="{FF2B5EF4-FFF2-40B4-BE49-F238E27FC236}">
                <a16:creationId xmlns:a16="http://schemas.microsoft.com/office/drawing/2014/main" id="{D73092B3-9C72-BA1B-3C3F-75A2DC1A12A4}"/>
              </a:ext>
            </a:extLst>
          </p:cNvPr>
          <p:cNvSpPr/>
          <p:nvPr/>
        </p:nvSpPr>
        <p:spPr>
          <a:xfrm>
            <a:off x="12987000" y="7814760"/>
            <a:ext cx="821520" cy="875520"/>
          </a:xfrm>
          <a:custGeom>
            <a:avLst/>
            <a:gdLst/>
            <a:ahLst/>
            <a:cxnLst/>
            <a:rect l="l" t="t" r="r" b="b"/>
            <a:pathLst>
              <a:path w="821520" h="875520">
                <a:moveTo>
                  <a:pt x="0" y="0"/>
                </a:moveTo>
                <a:lnTo>
                  <a:pt x="821520" y="0"/>
                </a:lnTo>
                <a:lnTo>
                  <a:pt x="821520" y="875520"/>
                </a:lnTo>
                <a:lnTo>
                  <a:pt x="0" y="8755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6">
            <a:extLst>
              <a:ext uri="{FF2B5EF4-FFF2-40B4-BE49-F238E27FC236}">
                <a16:creationId xmlns:a16="http://schemas.microsoft.com/office/drawing/2014/main" id="{AE58FD1F-7F02-A607-FCDB-B2B11E4FB48A}"/>
              </a:ext>
            </a:extLst>
          </p:cNvPr>
          <p:cNvSpPr/>
          <p:nvPr/>
        </p:nvSpPr>
        <p:spPr>
          <a:xfrm>
            <a:off x="5252040" y="5242920"/>
            <a:ext cx="785520" cy="761760"/>
          </a:xfrm>
          <a:custGeom>
            <a:avLst/>
            <a:gdLst/>
            <a:ahLst/>
            <a:cxnLst/>
            <a:rect l="l" t="t" r="r" b="b"/>
            <a:pathLst>
              <a:path w="785520" h="761760">
                <a:moveTo>
                  <a:pt x="0" y="0"/>
                </a:moveTo>
                <a:lnTo>
                  <a:pt x="785520" y="0"/>
                </a:lnTo>
                <a:lnTo>
                  <a:pt x="785520" y="761760"/>
                </a:lnTo>
                <a:lnTo>
                  <a:pt x="0" y="76176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7">
            <a:extLst>
              <a:ext uri="{FF2B5EF4-FFF2-40B4-BE49-F238E27FC236}">
                <a16:creationId xmlns:a16="http://schemas.microsoft.com/office/drawing/2014/main" id="{EBB162A1-FC70-6A58-346B-8902450FCFAA}"/>
              </a:ext>
            </a:extLst>
          </p:cNvPr>
          <p:cNvSpPr/>
          <p:nvPr/>
        </p:nvSpPr>
        <p:spPr>
          <a:xfrm>
            <a:off x="6440760" y="5192520"/>
            <a:ext cx="785520" cy="820800"/>
          </a:xfrm>
          <a:custGeom>
            <a:avLst/>
            <a:gdLst/>
            <a:ahLst/>
            <a:cxnLst/>
            <a:rect l="l" t="t" r="r" b="b"/>
            <a:pathLst>
              <a:path w="785520" h="820800">
                <a:moveTo>
                  <a:pt x="0" y="0"/>
                </a:moveTo>
                <a:lnTo>
                  <a:pt x="785520" y="0"/>
                </a:lnTo>
                <a:lnTo>
                  <a:pt x="78552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8">
            <a:extLst>
              <a:ext uri="{FF2B5EF4-FFF2-40B4-BE49-F238E27FC236}">
                <a16:creationId xmlns:a16="http://schemas.microsoft.com/office/drawing/2014/main" id="{8C51D2C0-26FA-1DBC-768D-F84E74F54615}"/>
              </a:ext>
            </a:extLst>
          </p:cNvPr>
          <p:cNvSpPr/>
          <p:nvPr/>
        </p:nvSpPr>
        <p:spPr>
          <a:xfrm>
            <a:off x="11544120" y="5210520"/>
            <a:ext cx="719280" cy="742320"/>
          </a:xfrm>
          <a:custGeom>
            <a:avLst/>
            <a:gdLst/>
            <a:ahLst/>
            <a:cxnLst/>
            <a:rect l="l" t="t" r="r" b="b"/>
            <a:pathLst>
              <a:path w="719280" h="742320">
                <a:moveTo>
                  <a:pt x="0" y="0"/>
                </a:moveTo>
                <a:lnTo>
                  <a:pt x="719280" y="0"/>
                </a:lnTo>
                <a:lnTo>
                  <a:pt x="719280" y="742320"/>
                </a:lnTo>
                <a:lnTo>
                  <a:pt x="0" y="74232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9">
            <a:extLst>
              <a:ext uri="{FF2B5EF4-FFF2-40B4-BE49-F238E27FC236}">
                <a16:creationId xmlns:a16="http://schemas.microsoft.com/office/drawing/2014/main" id="{3F587741-FD87-A93F-91E4-4E1E63DF690A}"/>
              </a:ext>
            </a:extLst>
          </p:cNvPr>
          <p:cNvSpPr/>
          <p:nvPr/>
        </p:nvSpPr>
        <p:spPr>
          <a:xfrm>
            <a:off x="10091160" y="2048280"/>
            <a:ext cx="1031040" cy="1087200"/>
          </a:xfrm>
          <a:custGeom>
            <a:avLst/>
            <a:gdLst/>
            <a:ahLst/>
            <a:cxnLst/>
            <a:rect l="l" t="t" r="r" b="b"/>
            <a:pathLst>
              <a:path w="1031040" h="1087200">
                <a:moveTo>
                  <a:pt x="0" y="0"/>
                </a:moveTo>
                <a:lnTo>
                  <a:pt x="1031040" y="0"/>
                </a:lnTo>
                <a:lnTo>
                  <a:pt x="1031040" y="1087200"/>
                </a:lnTo>
                <a:lnTo>
                  <a:pt x="0" y="108720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0">
            <a:extLst>
              <a:ext uri="{FF2B5EF4-FFF2-40B4-BE49-F238E27FC236}">
                <a16:creationId xmlns:a16="http://schemas.microsoft.com/office/drawing/2014/main" id="{79668D81-F74B-B2AF-5CC5-258C96B72095}"/>
              </a:ext>
            </a:extLst>
          </p:cNvPr>
          <p:cNvSpPr/>
          <p:nvPr/>
        </p:nvSpPr>
        <p:spPr>
          <a:xfrm>
            <a:off x="7743240" y="5150040"/>
            <a:ext cx="791280" cy="833760"/>
          </a:xfrm>
          <a:custGeom>
            <a:avLst/>
            <a:gdLst/>
            <a:ahLst/>
            <a:cxnLst/>
            <a:rect l="l" t="t" r="r" b="b"/>
            <a:pathLst>
              <a:path w="791280" h="833760">
                <a:moveTo>
                  <a:pt x="0" y="0"/>
                </a:moveTo>
                <a:lnTo>
                  <a:pt x="791280" y="0"/>
                </a:lnTo>
                <a:lnTo>
                  <a:pt x="79128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1">
            <a:extLst>
              <a:ext uri="{FF2B5EF4-FFF2-40B4-BE49-F238E27FC236}">
                <a16:creationId xmlns:a16="http://schemas.microsoft.com/office/drawing/2014/main" id="{443BBCEB-B1FF-5D7F-CB25-B3222EA88F57}"/>
              </a:ext>
            </a:extLst>
          </p:cNvPr>
          <p:cNvSpPr/>
          <p:nvPr/>
        </p:nvSpPr>
        <p:spPr>
          <a:xfrm>
            <a:off x="14232600" y="3835320"/>
            <a:ext cx="701280" cy="758880"/>
          </a:xfrm>
          <a:custGeom>
            <a:avLst/>
            <a:gdLst/>
            <a:ahLst/>
            <a:cxnLst/>
            <a:rect l="l" t="t" r="r" b="b"/>
            <a:pathLst>
              <a:path w="701280" h="758880">
                <a:moveTo>
                  <a:pt x="0" y="0"/>
                </a:moveTo>
                <a:lnTo>
                  <a:pt x="701280" y="0"/>
                </a:lnTo>
                <a:lnTo>
                  <a:pt x="701280" y="758880"/>
                </a:lnTo>
                <a:lnTo>
                  <a:pt x="0" y="75888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2">
            <a:extLst>
              <a:ext uri="{FF2B5EF4-FFF2-40B4-BE49-F238E27FC236}">
                <a16:creationId xmlns:a16="http://schemas.microsoft.com/office/drawing/2014/main" id="{59064E56-CAA3-00B9-732A-4E8A7E42BB16}"/>
              </a:ext>
            </a:extLst>
          </p:cNvPr>
          <p:cNvSpPr/>
          <p:nvPr/>
        </p:nvSpPr>
        <p:spPr>
          <a:xfrm>
            <a:off x="9016920" y="2109480"/>
            <a:ext cx="855360" cy="1071360"/>
          </a:xfrm>
          <a:custGeom>
            <a:avLst/>
            <a:gdLst/>
            <a:ahLst/>
            <a:cxnLst/>
            <a:rect l="l" t="t" r="r" b="b"/>
            <a:pathLst>
              <a:path w="855360" h="1071360">
                <a:moveTo>
                  <a:pt x="0" y="0"/>
                </a:moveTo>
                <a:lnTo>
                  <a:pt x="855360" y="0"/>
                </a:lnTo>
                <a:lnTo>
                  <a:pt x="855360" y="1071360"/>
                </a:lnTo>
                <a:lnTo>
                  <a:pt x="0" y="107136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3">
            <a:extLst>
              <a:ext uri="{FF2B5EF4-FFF2-40B4-BE49-F238E27FC236}">
                <a16:creationId xmlns:a16="http://schemas.microsoft.com/office/drawing/2014/main" id="{A6AF9473-252A-D61A-1777-282DF46EEFD1}"/>
              </a:ext>
            </a:extLst>
          </p:cNvPr>
          <p:cNvSpPr/>
          <p:nvPr/>
        </p:nvSpPr>
        <p:spPr>
          <a:xfrm>
            <a:off x="9171000" y="5149320"/>
            <a:ext cx="785520" cy="836640"/>
          </a:xfrm>
          <a:custGeom>
            <a:avLst/>
            <a:gdLst/>
            <a:ahLst/>
            <a:cxnLst/>
            <a:rect l="l" t="t" r="r" b="b"/>
            <a:pathLst>
              <a:path w="785520" h="836640">
                <a:moveTo>
                  <a:pt x="0" y="0"/>
                </a:moveTo>
                <a:lnTo>
                  <a:pt x="785520" y="0"/>
                </a:lnTo>
                <a:lnTo>
                  <a:pt x="785520" y="836640"/>
                </a:lnTo>
                <a:lnTo>
                  <a:pt x="0" y="83664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34">
            <a:extLst>
              <a:ext uri="{FF2B5EF4-FFF2-40B4-BE49-F238E27FC236}">
                <a16:creationId xmlns:a16="http://schemas.microsoft.com/office/drawing/2014/main" id="{EA36A488-82B0-04FB-0C60-2789A7F9B5B8}"/>
              </a:ext>
            </a:extLst>
          </p:cNvPr>
          <p:cNvSpPr/>
          <p:nvPr/>
        </p:nvSpPr>
        <p:spPr>
          <a:xfrm>
            <a:off x="11421720" y="2136840"/>
            <a:ext cx="1025280" cy="1083600"/>
          </a:xfrm>
          <a:custGeom>
            <a:avLst/>
            <a:gdLst/>
            <a:ahLst/>
            <a:cxnLst/>
            <a:rect l="l" t="t" r="r" b="b"/>
            <a:pathLst>
              <a:path w="1025280" h="1083600">
                <a:moveTo>
                  <a:pt x="0" y="0"/>
                </a:moveTo>
                <a:lnTo>
                  <a:pt x="1025280" y="0"/>
                </a:lnTo>
                <a:lnTo>
                  <a:pt x="1025280" y="1083600"/>
                </a:lnTo>
                <a:lnTo>
                  <a:pt x="0" y="108360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5">
            <a:extLst>
              <a:ext uri="{FF2B5EF4-FFF2-40B4-BE49-F238E27FC236}">
                <a16:creationId xmlns:a16="http://schemas.microsoft.com/office/drawing/2014/main" id="{67F07112-3495-41E3-02EB-319BBB998CC7}"/>
              </a:ext>
            </a:extLst>
          </p:cNvPr>
          <p:cNvSpPr/>
          <p:nvPr/>
        </p:nvSpPr>
        <p:spPr>
          <a:xfrm>
            <a:off x="3698280" y="5147160"/>
            <a:ext cx="785520" cy="839520"/>
          </a:xfrm>
          <a:custGeom>
            <a:avLst/>
            <a:gdLst/>
            <a:ahLst/>
            <a:cxnLst/>
            <a:rect l="l" t="t" r="r" b="b"/>
            <a:pathLst>
              <a:path w="785520" h="839520">
                <a:moveTo>
                  <a:pt x="0" y="0"/>
                </a:moveTo>
                <a:lnTo>
                  <a:pt x="785520" y="0"/>
                </a:lnTo>
                <a:lnTo>
                  <a:pt x="785520" y="839520"/>
                </a:lnTo>
                <a:lnTo>
                  <a:pt x="0" y="8395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6">
            <a:extLst>
              <a:ext uri="{FF2B5EF4-FFF2-40B4-BE49-F238E27FC236}">
                <a16:creationId xmlns:a16="http://schemas.microsoft.com/office/drawing/2014/main" id="{9F41BE4D-89DB-5699-C975-2EF36773E4C4}"/>
              </a:ext>
            </a:extLst>
          </p:cNvPr>
          <p:cNvSpPr/>
          <p:nvPr/>
        </p:nvSpPr>
        <p:spPr>
          <a:xfrm>
            <a:off x="10405800" y="5265240"/>
            <a:ext cx="789120" cy="655920"/>
          </a:xfrm>
          <a:custGeom>
            <a:avLst/>
            <a:gdLst/>
            <a:ahLst/>
            <a:cxnLst/>
            <a:rect l="l" t="t" r="r" b="b"/>
            <a:pathLst>
              <a:path w="789120" h="655920">
                <a:moveTo>
                  <a:pt x="0" y="0"/>
                </a:moveTo>
                <a:lnTo>
                  <a:pt x="789120" y="0"/>
                </a:lnTo>
                <a:lnTo>
                  <a:pt x="789120" y="655920"/>
                </a:lnTo>
                <a:lnTo>
                  <a:pt x="0" y="65592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7">
            <a:extLst>
              <a:ext uri="{FF2B5EF4-FFF2-40B4-BE49-F238E27FC236}">
                <a16:creationId xmlns:a16="http://schemas.microsoft.com/office/drawing/2014/main" id="{F674A8A7-CB57-79DB-444F-A4EA02BB2BE4}"/>
              </a:ext>
            </a:extLst>
          </p:cNvPr>
          <p:cNvSpPr/>
          <p:nvPr/>
        </p:nvSpPr>
        <p:spPr>
          <a:xfrm>
            <a:off x="13008600" y="5174520"/>
            <a:ext cx="719280" cy="756720"/>
          </a:xfrm>
          <a:custGeom>
            <a:avLst/>
            <a:gdLst/>
            <a:ahLst/>
            <a:cxnLst/>
            <a:rect l="l" t="t" r="r" b="b"/>
            <a:pathLst>
              <a:path w="719280" h="756720">
                <a:moveTo>
                  <a:pt x="0" y="0"/>
                </a:moveTo>
                <a:lnTo>
                  <a:pt x="719280" y="0"/>
                </a:lnTo>
                <a:lnTo>
                  <a:pt x="719280" y="756720"/>
                </a:lnTo>
                <a:lnTo>
                  <a:pt x="0" y="75672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8">
            <a:extLst>
              <a:ext uri="{FF2B5EF4-FFF2-40B4-BE49-F238E27FC236}">
                <a16:creationId xmlns:a16="http://schemas.microsoft.com/office/drawing/2014/main" id="{507A07D0-F7EE-2BF7-D1F2-256F03EDCF1D}"/>
              </a:ext>
            </a:extLst>
          </p:cNvPr>
          <p:cNvSpPr/>
          <p:nvPr/>
        </p:nvSpPr>
        <p:spPr>
          <a:xfrm>
            <a:off x="4955400" y="6622440"/>
            <a:ext cx="633600" cy="766800"/>
          </a:xfrm>
          <a:custGeom>
            <a:avLst/>
            <a:gdLst/>
            <a:ahLst/>
            <a:cxnLst/>
            <a:rect l="l" t="t" r="r" b="b"/>
            <a:pathLst>
              <a:path w="633600" h="766800">
                <a:moveTo>
                  <a:pt x="0" y="0"/>
                </a:moveTo>
                <a:lnTo>
                  <a:pt x="633600" y="0"/>
                </a:lnTo>
                <a:lnTo>
                  <a:pt x="63360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9">
            <a:extLst>
              <a:ext uri="{FF2B5EF4-FFF2-40B4-BE49-F238E27FC236}">
                <a16:creationId xmlns:a16="http://schemas.microsoft.com/office/drawing/2014/main" id="{0D405EC0-F4B1-0B57-7750-0CCDA940FB31}"/>
              </a:ext>
            </a:extLst>
          </p:cNvPr>
          <p:cNvSpPr/>
          <p:nvPr/>
        </p:nvSpPr>
        <p:spPr>
          <a:xfrm>
            <a:off x="7732440" y="6629640"/>
            <a:ext cx="730080" cy="720720"/>
          </a:xfrm>
          <a:custGeom>
            <a:avLst/>
            <a:gdLst/>
            <a:ahLst/>
            <a:cxnLst/>
            <a:rect l="l" t="t" r="r" b="b"/>
            <a:pathLst>
              <a:path w="730080" h="720720">
                <a:moveTo>
                  <a:pt x="0" y="0"/>
                </a:moveTo>
                <a:lnTo>
                  <a:pt x="730080" y="0"/>
                </a:lnTo>
                <a:lnTo>
                  <a:pt x="73008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0">
            <a:extLst>
              <a:ext uri="{FF2B5EF4-FFF2-40B4-BE49-F238E27FC236}">
                <a16:creationId xmlns:a16="http://schemas.microsoft.com/office/drawing/2014/main" id="{65235207-AE81-D349-8556-6457FC4314AA}"/>
              </a:ext>
            </a:extLst>
          </p:cNvPr>
          <p:cNvSpPr/>
          <p:nvPr/>
        </p:nvSpPr>
        <p:spPr>
          <a:xfrm>
            <a:off x="9133560" y="6567000"/>
            <a:ext cx="720720" cy="768240"/>
          </a:xfrm>
          <a:custGeom>
            <a:avLst/>
            <a:gdLst/>
            <a:ahLst/>
            <a:cxnLst/>
            <a:rect l="l" t="t" r="r" b="b"/>
            <a:pathLst>
              <a:path w="720720" h="768240">
                <a:moveTo>
                  <a:pt x="0" y="0"/>
                </a:moveTo>
                <a:lnTo>
                  <a:pt x="720720" y="0"/>
                </a:lnTo>
                <a:lnTo>
                  <a:pt x="720720" y="768240"/>
                </a:lnTo>
                <a:lnTo>
                  <a:pt x="0" y="76824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1">
            <a:extLst>
              <a:ext uri="{FF2B5EF4-FFF2-40B4-BE49-F238E27FC236}">
                <a16:creationId xmlns:a16="http://schemas.microsoft.com/office/drawing/2014/main" id="{4BF70E10-C754-F9F0-80B8-CDD23FC1EBCC}"/>
              </a:ext>
            </a:extLst>
          </p:cNvPr>
          <p:cNvSpPr/>
          <p:nvPr/>
        </p:nvSpPr>
        <p:spPr>
          <a:xfrm>
            <a:off x="14339160" y="5186760"/>
            <a:ext cx="519120" cy="725040"/>
          </a:xfrm>
          <a:custGeom>
            <a:avLst/>
            <a:gdLst/>
            <a:ahLst/>
            <a:cxnLst/>
            <a:rect l="l" t="t" r="r" b="b"/>
            <a:pathLst>
              <a:path w="519120" h="725040">
                <a:moveTo>
                  <a:pt x="0" y="0"/>
                </a:moveTo>
                <a:lnTo>
                  <a:pt x="519120" y="0"/>
                </a:lnTo>
                <a:lnTo>
                  <a:pt x="519120" y="725040"/>
                </a:lnTo>
                <a:lnTo>
                  <a:pt x="0" y="72504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2">
            <a:extLst>
              <a:ext uri="{FF2B5EF4-FFF2-40B4-BE49-F238E27FC236}">
                <a16:creationId xmlns:a16="http://schemas.microsoft.com/office/drawing/2014/main" id="{F48303B1-A936-CF9E-AC6C-DF004BEF28C8}"/>
              </a:ext>
            </a:extLst>
          </p:cNvPr>
          <p:cNvSpPr/>
          <p:nvPr/>
        </p:nvSpPr>
        <p:spPr>
          <a:xfrm>
            <a:off x="10453320" y="6651240"/>
            <a:ext cx="722880" cy="677520"/>
          </a:xfrm>
          <a:custGeom>
            <a:avLst/>
            <a:gdLst/>
            <a:ahLst/>
            <a:cxnLst/>
            <a:rect l="l" t="t" r="r" b="b"/>
            <a:pathLst>
              <a:path w="722880" h="677520">
                <a:moveTo>
                  <a:pt x="0" y="0"/>
                </a:moveTo>
                <a:lnTo>
                  <a:pt x="722880" y="0"/>
                </a:lnTo>
                <a:lnTo>
                  <a:pt x="722880" y="677520"/>
                </a:lnTo>
                <a:lnTo>
                  <a:pt x="0" y="67752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3">
            <a:extLst>
              <a:ext uri="{FF2B5EF4-FFF2-40B4-BE49-F238E27FC236}">
                <a16:creationId xmlns:a16="http://schemas.microsoft.com/office/drawing/2014/main" id="{669A6D94-DD7E-C1DB-34B7-B4243CEA6939}"/>
              </a:ext>
            </a:extLst>
          </p:cNvPr>
          <p:cNvSpPr/>
          <p:nvPr/>
        </p:nvSpPr>
        <p:spPr>
          <a:xfrm>
            <a:off x="3549240" y="6509400"/>
            <a:ext cx="720000" cy="763920"/>
          </a:xfrm>
          <a:custGeom>
            <a:avLst/>
            <a:gdLst/>
            <a:ahLst/>
            <a:cxnLst/>
            <a:rect l="l" t="t" r="r" b="b"/>
            <a:pathLst>
              <a:path w="720000" h="763920">
                <a:moveTo>
                  <a:pt x="0" y="0"/>
                </a:moveTo>
                <a:lnTo>
                  <a:pt x="720000" y="0"/>
                </a:lnTo>
                <a:lnTo>
                  <a:pt x="720000" y="763920"/>
                </a:lnTo>
                <a:lnTo>
                  <a:pt x="0" y="76392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44">
            <a:extLst>
              <a:ext uri="{FF2B5EF4-FFF2-40B4-BE49-F238E27FC236}">
                <a16:creationId xmlns:a16="http://schemas.microsoft.com/office/drawing/2014/main" id="{C8D7DDA8-6065-2D31-C0A3-E2FE5899E6FD}"/>
              </a:ext>
            </a:extLst>
          </p:cNvPr>
          <p:cNvSpPr/>
          <p:nvPr/>
        </p:nvSpPr>
        <p:spPr>
          <a:xfrm>
            <a:off x="11557080" y="6527400"/>
            <a:ext cx="724320" cy="774000"/>
          </a:xfrm>
          <a:custGeom>
            <a:avLst/>
            <a:gdLst/>
            <a:ahLst/>
            <a:cxnLst/>
            <a:rect l="l" t="t" r="r" b="b"/>
            <a:pathLst>
              <a:path w="724320" h="774000">
                <a:moveTo>
                  <a:pt x="0" y="0"/>
                </a:moveTo>
                <a:lnTo>
                  <a:pt x="724320" y="0"/>
                </a:lnTo>
                <a:lnTo>
                  <a:pt x="724320" y="774000"/>
                </a:lnTo>
                <a:lnTo>
                  <a:pt x="0" y="77400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5">
            <a:extLst>
              <a:ext uri="{FF2B5EF4-FFF2-40B4-BE49-F238E27FC236}">
                <a16:creationId xmlns:a16="http://schemas.microsoft.com/office/drawing/2014/main" id="{5E17091B-F93B-21D4-51B3-F50979AA9C6A}"/>
              </a:ext>
            </a:extLst>
          </p:cNvPr>
          <p:cNvSpPr/>
          <p:nvPr/>
        </p:nvSpPr>
        <p:spPr>
          <a:xfrm>
            <a:off x="11514600" y="7618200"/>
            <a:ext cx="1064880" cy="1051200"/>
          </a:xfrm>
          <a:custGeom>
            <a:avLst/>
            <a:gdLst/>
            <a:ahLst/>
            <a:cxnLst/>
            <a:rect l="l" t="t" r="r" b="b"/>
            <a:pathLst>
              <a:path w="1064880" h="1051200">
                <a:moveTo>
                  <a:pt x="0" y="0"/>
                </a:moveTo>
                <a:lnTo>
                  <a:pt x="1064880" y="0"/>
                </a:lnTo>
                <a:lnTo>
                  <a:pt x="1064880" y="1051200"/>
                </a:lnTo>
                <a:lnTo>
                  <a:pt x="0" y="105120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6">
            <a:extLst>
              <a:ext uri="{FF2B5EF4-FFF2-40B4-BE49-F238E27FC236}">
                <a16:creationId xmlns:a16="http://schemas.microsoft.com/office/drawing/2014/main" id="{9FAA4EEC-231A-88B1-246D-00DCB88C85B1}"/>
              </a:ext>
            </a:extLst>
          </p:cNvPr>
          <p:cNvSpPr/>
          <p:nvPr/>
        </p:nvSpPr>
        <p:spPr>
          <a:xfrm>
            <a:off x="14255640" y="6363240"/>
            <a:ext cx="826560" cy="880560"/>
          </a:xfrm>
          <a:custGeom>
            <a:avLst/>
            <a:gdLst/>
            <a:ahLst/>
            <a:cxnLst/>
            <a:rect l="l" t="t" r="r" b="b"/>
            <a:pathLst>
              <a:path w="826560" h="880560">
                <a:moveTo>
                  <a:pt x="0" y="0"/>
                </a:moveTo>
                <a:lnTo>
                  <a:pt x="826560" y="0"/>
                </a:lnTo>
                <a:lnTo>
                  <a:pt x="826560" y="880560"/>
                </a:lnTo>
                <a:lnTo>
                  <a:pt x="0" y="88056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7">
            <a:extLst>
              <a:ext uri="{FF2B5EF4-FFF2-40B4-BE49-F238E27FC236}">
                <a16:creationId xmlns:a16="http://schemas.microsoft.com/office/drawing/2014/main" id="{7DF5FEFD-8AFF-5531-4C58-28F930EA6B42}"/>
              </a:ext>
            </a:extLst>
          </p:cNvPr>
          <p:cNvSpPr/>
          <p:nvPr/>
        </p:nvSpPr>
        <p:spPr>
          <a:xfrm>
            <a:off x="6321240" y="6699480"/>
            <a:ext cx="725040" cy="769680"/>
          </a:xfrm>
          <a:custGeom>
            <a:avLst/>
            <a:gdLst/>
            <a:ahLst/>
            <a:cxnLst/>
            <a:rect l="l" t="t" r="r" b="b"/>
            <a:pathLst>
              <a:path w="725040" h="769680">
                <a:moveTo>
                  <a:pt x="0" y="0"/>
                </a:moveTo>
                <a:lnTo>
                  <a:pt x="725040" y="0"/>
                </a:lnTo>
                <a:lnTo>
                  <a:pt x="725040" y="769680"/>
                </a:lnTo>
                <a:lnTo>
                  <a:pt x="0" y="76968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8">
            <a:extLst>
              <a:ext uri="{FF2B5EF4-FFF2-40B4-BE49-F238E27FC236}">
                <a16:creationId xmlns:a16="http://schemas.microsoft.com/office/drawing/2014/main" id="{262E19F6-2610-18AC-0C45-7F23638694EE}"/>
              </a:ext>
            </a:extLst>
          </p:cNvPr>
          <p:cNvSpPr/>
          <p:nvPr/>
        </p:nvSpPr>
        <p:spPr>
          <a:xfrm>
            <a:off x="13007160" y="6499320"/>
            <a:ext cx="680400" cy="720720"/>
          </a:xfrm>
          <a:custGeom>
            <a:avLst/>
            <a:gdLst/>
            <a:ahLst/>
            <a:cxnLst/>
            <a:rect l="l" t="t" r="r" b="b"/>
            <a:pathLst>
              <a:path w="680400" h="720720">
                <a:moveTo>
                  <a:pt x="0" y="0"/>
                </a:moveTo>
                <a:lnTo>
                  <a:pt x="680400" y="0"/>
                </a:lnTo>
                <a:lnTo>
                  <a:pt x="68040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9">
            <a:extLst>
              <a:ext uri="{FF2B5EF4-FFF2-40B4-BE49-F238E27FC236}">
                <a16:creationId xmlns:a16="http://schemas.microsoft.com/office/drawing/2014/main" id="{D9BD37B0-9FD1-575D-362A-9DD86439D319}"/>
              </a:ext>
            </a:extLst>
          </p:cNvPr>
          <p:cNvSpPr/>
          <p:nvPr/>
        </p:nvSpPr>
        <p:spPr>
          <a:xfrm>
            <a:off x="12845160" y="3598440"/>
            <a:ext cx="945360" cy="1004400"/>
          </a:xfrm>
          <a:custGeom>
            <a:avLst/>
            <a:gdLst/>
            <a:ahLst/>
            <a:cxnLst/>
            <a:rect l="l" t="t" r="r" b="b"/>
            <a:pathLst>
              <a:path w="945360" h="1004400">
                <a:moveTo>
                  <a:pt x="0" y="0"/>
                </a:moveTo>
                <a:lnTo>
                  <a:pt x="945360" y="0"/>
                </a:lnTo>
                <a:lnTo>
                  <a:pt x="94536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0">
            <a:extLst>
              <a:ext uri="{FF2B5EF4-FFF2-40B4-BE49-F238E27FC236}">
                <a16:creationId xmlns:a16="http://schemas.microsoft.com/office/drawing/2014/main" id="{771582DD-71A2-5FC8-E2AB-069C24F872AD}"/>
              </a:ext>
            </a:extLst>
          </p:cNvPr>
          <p:cNvSpPr/>
          <p:nvPr/>
        </p:nvSpPr>
        <p:spPr>
          <a:xfrm>
            <a:off x="4858200" y="3670440"/>
            <a:ext cx="940320" cy="1005120"/>
          </a:xfrm>
          <a:custGeom>
            <a:avLst/>
            <a:gdLst/>
            <a:ahLst/>
            <a:cxnLst/>
            <a:rect l="l" t="t" r="r" b="b"/>
            <a:pathLst>
              <a:path w="940320" h="1005120">
                <a:moveTo>
                  <a:pt x="0" y="0"/>
                </a:moveTo>
                <a:lnTo>
                  <a:pt x="940320" y="0"/>
                </a:lnTo>
                <a:lnTo>
                  <a:pt x="94032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1">
            <a:extLst>
              <a:ext uri="{FF2B5EF4-FFF2-40B4-BE49-F238E27FC236}">
                <a16:creationId xmlns:a16="http://schemas.microsoft.com/office/drawing/2014/main" id="{71A8561E-1C56-A843-C593-CCDACAEA1B38}"/>
              </a:ext>
            </a:extLst>
          </p:cNvPr>
          <p:cNvSpPr/>
          <p:nvPr/>
        </p:nvSpPr>
        <p:spPr>
          <a:xfrm>
            <a:off x="11534760" y="3679080"/>
            <a:ext cx="609120" cy="1004400"/>
          </a:xfrm>
          <a:custGeom>
            <a:avLst/>
            <a:gdLst/>
            <a:ahLst/>
            <a:cxnLst/>
            <a:rect l="l" t="t" r="r" b="b"/>
            <a:pathLst>
              <a:path w="609120" h="1004400">
                <a:moveTo>
                  <a:pt x="0" y="0"/>
                </a:moveTo>
                <a:lnTo>
                  <a:pt x="609120" y="0"/>
                </a:lnTo>
                <a:lnTo>
                  <a:pt x="60912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2">
            <a:extLst>
              <a:ext uri="{FF2B5EF4-FFF2-40B4-BE49-F238E27FC236}">
                <a16:creationId xmlns:a16="http://schemas.microsoft.com/office/drawing/2014/main" id="{F065A9E1-E220-CF8F-9A1E-6B68183C40B8}"/>
              </a:ext>
            </a:extLst>
          </p:cNvPr>
          <p:cNvSpPr/>
          <p:nvPr/>
        </p:nvSpPr>
        <p:spPr>
          <a:xfrm>
            <a:off x="6311880" y="3652440"/>
            <a:ext cx="940320" cy="999360"/>
          </a:xfrm>
          <a:custGeom>
            <a:avLst/>
            <a:gdLst/>
            <a:ahLst/>
            <a:cxnLst/>
            <a:rect l="l" t="t" r="r" b="b"/>
            <a:pathLst>
              <a:path w="940320" h="999360">
                <a:moveTo>
                  <a:pt x="0" y="0"/>
                </a:moveTo>
                <a:lnTo>
                  <a:pt x="940320" y="0"/>
                </a:lnTo>
                <a:lnTo>
                  <a:pt x="940320" y="999360"/>
                </a:lnTo>
                <a:lnTo>
                  <a:pt x="0" y="99936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3">
            <a:extLst>
              <a:ext uri="{FF2B5EF4-FFF2-40B4-BE49-F238E27FC236}">
                <a16:creationId xmlns:a16="http://schemas.microsoft.com/office/drawing/2014/main" id="{E74F5BC7-34A8-8680-9058-9C157AE96508}"/>
              </a:ext>
            </a:extLst>
          </p:cNvPr>
          <p:cNvSpPr/>
          <p:nvPr/>
        </p:nvSpPr>
        <p:spPr>
          <a:xfrm>
            <a:off x="7651080" y="3669000"/>
            <a:ext cx="943200" cy="1008720"/>
          </a:xfrm>
          <a:custGeom>
            <a:avLst/>
            <a:gdLst/>
            <a:ahLst/>
            <a:cxnLst/>
            <a:rect l="l" t="t" r="r" b="b"/>
            <a:pathLst>
              <a:path w="943200" h="1008720">
                <a:moveTo>
                  <a:pt x="0" y="0"/>
                </a:moveTo>
                <a:lnTo>
                  <a:pt x="943200" y="0"/>
                </a:lnTo>
                <a:lnTo>
                  <a:pt x="94320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54">
            <a:extLst>
              <a:ext uri="{FF2B5EF4-FFF2-40B4-BE49-F238E27FC236}">
                <a16:creationId xmlns:a16="http://schemas.microsoft.com/office/drawing/2014/main" id="{6574CBD2-F957-43B9-E437-5B0AD9433D52}"/>
              </a:ext>
            </a:extLst>
          </p:cNvPr>
          <p:cNvSpPr/>
          <p:nvPr/>
        </p:nvSpPr>
        <p:spPr>
          <a:xfrm>
            <a:off x="3542760" y="3692040"/>
            <a:ext cx="943200" cy="1005120"/>
          </a:xfrm>
          <a:custGeom>
            <a:avLst/>
            <a:gdLst/>
            <a:ahLst/>
            <a:cxnLst/>
            <a:rect l="l" t="t" r="r" b="b"/>
            <a:pathLst>
              <a:path w="943200" h="1005120">
                <a:moveTo>
                  <a:pt x="0" y="0"/>
                </a:moveTo>
                <a:lnTo>
                  <a:pt x="943200" y="0"/>
                </a:lnTo>
                <a:lnTo>
                  <a:pt x="94320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5">
            <a:extLst>
              <a:ext uri="{FF2B5EF4-FFF2-40B4-BE49-F238E27FC236}">
                <a16:creationId xmlns:a16="http://schemas.microsoft.com/office/drawing/2014/main" id="{865742FE-7F66-9448-3B30-BE64F04EB57E}"/>
              </a:ext>
            </a:extLst>
          </p:cNvPr>
          <p:cNvSpPr/>
          <p:nvPr/>
        </p:nvSpPr>
        <p:spPr>
          <a:xfrm>
            <a:off x="9073800" y="3669720"/>
            <a:ext cx="882720" cy="1000800"/>
          </a:xfrm>
          <a:custGeom>
            <a:avLst/>
            <a:gdLst/>
            <a:ahLst/>
            <a:cxnLst/>
            <a:rect l="l" t="t" r="r" b="b"/>
            <a:pathLst>
              <a:path w="882720" h="1000800">
                <a:moveTo>
                  <a:pt x="0" y="0"/>
                </a:moveTo>
                <a:lnTo>
                  <a:pt x="882720" y="0"/>
                </a:lnTo>
                <a:lnTo>
                  <a:pt x="882720" y="1000800"/>
                </a:lnTo>
                <a:lnTo>
                  <a:pt x="0" y="100080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6">
            <a:extLst>
              <a:ext uri="{FF2B5EF4-FFF2-40B4-BE49-F238E27FC236}">
                <a16:creationId xmlns:a16="http://schemas.microsoft.com/office/drawing/2014/main" id="{333937BC-7DE3-A3EC-0C48-96D3CBC7F741}"/>
              </a:ext>
            </a:extLst>
          </p:cNvPr>
          <p:cNvSpPr/>
          <p:nvPr/>
        </p:nvSpPr>
        <p:spPr>
          <a:xfrm>
            <a:off x="10187640" y="3669720"/>
            <a:ext cx="958320" cy="1002240"/>
          </a:xfrm>
          <a:custGeom>
            <a:avLst/>
            <a:gdLst/>
            <a:ahLst/>
            <a:cxnLst/>
            <a:rect l="l" t="t" r="r" b="b"/>
            <a:pathLst>
              <a:path w="958320" h="1002240">
                <a:moveTo>
                  <a:pt x="0" y="0"/>
                </a:moveTo>
                <a:lnTo>
                  <a:pt x="958320" y="0"/>
                </a:lnTo>
                <a:lnTo>
                  <a:pt x="958320" y="1002240"/>
                </a:lnTo>
                <a:lnTo>
                  <a:pt x="0" y="100224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7">
            <a:extLst>
              <a:ext uri="{FF2B5EF4-FFF2-40B4-BE49-F238E27FC236}">
                <a16:creationId xmlns:a16="http://schemas.microsoft.com/office/drawing/2014/main" id="{76F625B1-7173-D0C5-0B51-03DC04F71FD9}"/>
              </a:ext>
            </a:extLst>
          </p:cNvPr>
          <p:cNvSpPr/>
          <p:nvPr/>
        </p:nvSpPr>
        <p:spPr>
          <a:xfrm>
            <a:off x="14360760" y="8021400"/>
            <a:ext cx="655920" cy="648000"/>
          </a:xfrm>
          <a:custGeom>
            <a:avLst/>
            <a:gdLst/>
            <a:ahLst/>
            <a:cxnLst/>
            <a:rect l="l" t="t" r="r" b="b"/>
            <a:pathLst>
              <a:path w="655920" h="648000">
                <a:moveTo>
                  <a:pt x="0" y="0"/>
                </a:moveTo>
                <a:lnTo>
                  <a:pt x="655920" y="0"/>
                </a:lnTo>
                <a:lnTo>
                  <a:pt x="655920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58">
            <a:extLst>
              <a:ext uri="{FF2B5EF4-FFF2-40B4-BE49-F238E27FC236}">
                <a16:creationId xmlns:a16="http://schemas.microsoft.com/office/drawing/2014/main" id="{DB4FB1C4-46ED-7D0C-6FF7-DF1A62B63CC2}"/>
              </a:ext>
            </a:extLst>
          </p:cNvPr>
          <p:cNvSpPr/>
          <p:nvPr/>
        </p:nvSpPr>
        <p:spPr>
          <a:xfrm>
            <a:off x="12904200" y="2317560"/>
            <a:ext cx="890640" cy="951840"/>
          </a:xfrm>
          <a:custGeom>
            <a:avLst/>
            <a:gdLst/>
            <a:ahLst/>
            <a:cxnLst/>
            <a:rect l="l" t="t" r="r" b="b"/>
            <a:pathLst>
              <a:path w="890640" h="951840">
                <a:moveTo>
                  <a:pt x="0" y="0"/>
                </a:moveTo>
                <a:lnTo>
                  <a:pt x="890640" y="0"/>
                </a:lnTo>
                <a:lnTo>
                  <a:pt x="890640" y="951840"/>
                </a:lnTo>
                <a:lnTo>
                  <a:pt x="0" y="95184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4835187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90021F-9E77-1496-6E10-14071B1C62FB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4" name="Freeform 14">
            <a:extLst>
              <a:ext uri="{FF2B5EF4-FFF2-40B4-BE49-F238E27FC236}">
                <a16:creationId xmlns:a16="http://schemas.microsoft.com/office/drawing/2014/main" id="{F260C9E8-06DC-EA23-8F7D-3E43F23D3B1B}"/>
              </a:ext>
            </a:extLst>
          </p:cNvPr>
          <p:cNvSpPr/>
          <p:nvPr/>
        </p:nvSpPr>
        <p:spPr>
          <a:xfrm>
            <a:off x="10126800" y="6996183"/>
            <a:ext cx="374400" cy="1166400"/>
          </a:xfrm>
          <a:custGeom>
            <a:avLst/>
            <a:gdLst/>
            <a:ahLst/>
            <a:cxnLst/>
            <a:rect l="l" t="t" r="r" b="b"/>
            <a:pathLst>
              <a:path w="374400" h="1166400">
                <a:moveTo>
                  <a:pt x="0" y="0"/>
                </a:moveTo>
                <a:lnTo>
                  <a:pt x="374400" y="0"/>
                </a:lnTo>
                <a:lnTo>
                  <a:pt x="374400" y="1166400"/>
                </a:lnTo>
                <a:lnTo>
                  <a:pt x="0" y="1166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15">
            <a:extLst>
              <a:ext uri="{FF2B5EF4-FFF2-40B4-BE49-F238E27FC236}">
                <a16:creationId xmlns:a16="http://schemas.microsoft.com/office/drawing/2014/main" id="{5C0AE930-68A3-9D3C-2C12-A018074A2B8F}"/>
              </a:ext>
            </a:extLst>
          </p:cNvPr>
          <p:cNvSpPr/>
          <p:nvPr/>
        </p:nvSpPr>
        <p:spPr>
          <a:xfrm>
            <a:off x="11083680" y="7130823"/>
            <a:ext cx="898560" cy="897120"/>
          </a:xfrm>
          <a:custGeom>
            <a:avLst/>
            <a:gdLst/>
            <a:ahLst/>
            <a:cxnLst/>
            <a:rect l="l" t="t" r="r" b="b"/>
            <a:pathLst>
              <a:path w="898560" h="897120">
                <a:moveTo>
                  <a:pt x="0" y="0"/>
                </a:moveTo>
                <a:lnTo>
                  <a:pt x="898560" y="0"/>
                </a:lnTo>
                <a:lnTo>
                  <a:pt x="898560" y="897120"/>
                </a:lnTo>
                <a:lnTo>
                  <a:pt x="0" y="8971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80C3D235-93F8-5E32-6CCE-92292BD13C58}"/>
              </a:ext>
            </a:extLst>
          </p:cNvPr>
          <p:cNvSpPr/>
          <p:nvPr/>
        </p:nvSpPr>
        <p:spPr>
          <a:xfrm>
            <a:off x="13916160" y="7228743"/>
            <a:ext cx="867600" cy="700560"/>
          </a:xfrm>
          <a:custGeom>
            <a:avLst/>
            <a:gdLst/>
            <a:ahLst/>
            <a:cxnLst/>
            <a:rect l="l" t="t" r="r" b="b"/>
            <a:pathLst>
              <a:path w="867600" h="700560">
                <a:moveTo>
                  <a:pt x="0" y="0"/>
                </a:moveTo>
                <a:lnTo>
                  <a:pt x="867600" y="0"/>
                </a:lnTo>
                <a:lnTo>
                  <a:pt x="867600" y="700560"/>
                </a:lnTo>
                <a:lnTo>
                  <a:pt x="0" y="7005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17">
            <a:extLst>
              <a:ext uri="{FF2B5EF4-FFF2-40B4-BE49-F238E27FC236}">
                <a16:creationId xmlns:a16="http://schemas.microsoft.com/office/drawing/2014/main" id="{59CEFBFB-0BF4-67F7-BA4E-66DC5E7B691F}"/>
              </a:ext>
            </a:extLst>
          </p:cNvPr>
          <p:cNvSpPr/>
          <p:nvPr/>
        </p:nvSpPr>
        <p:spPr>
          <a:xfrm>
            <a:off x="14004000" y="9030903"/>
            <a:ext cx="995760" cy="730080"/>
          </a:xfrm>
          <a:custGeom>
            <a:avLst/>
            <a:gdLst/>
            <a:ahLst/>
            <a:cxnLst/>
            <a:rect l="l" t="t" r="r" b="b"/>
            <a:pathLst>
              <a:path w="995760" h="730080">
                <a:moveTo>
                  <a:pt x="0" y="0"/>
                </a:moveTo>
                <a:lnTo>
                  <a:pt x="995760" y="0"/>
                </a:lnTo>
                <a:lnTo>
                  <a:pt x="99576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A904CAEE-AAF6-B190-6916-37C1D61CDB54}"/>
              </a:ext>
            </a:extLst>
          </p:cNvPr>
          <p:cNvSpPr/>
          <p:nvPr/>
        </p:nvSpPr>
        <p:spPr>
          <a:xfrm>
            <a:off x="3814560" y="7090503"/>
            <a:ext cx="976320" cy="976320"/>
          </a:xfrm>
          <a:custGeom>
            <a:avLst/>
            <a:gdLst/>
            <a:ahLst/>
            <a:cxnLst/>
            <a:rect l="l" t="t" r="r" b="b"/>
            <a:pathLst>
              <a:path w="976320" h="976320">
                <a:moveTo>
                  <a:pt x="0" y="0"/>
                </a:moveTo>
                <a:lnTo>
                  <a:pt x="976320" y="0"/>
                </a:lnTo>
                <a:lnTo>
                  <a:pt x="976320" y="976320"/>
                </a:lnTo>
                <a:lnTo>
                  <a:pt x="0" y="97632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id="{28E0D653-AB75-2A8D-04CB-5E9493391E86}"/>
              </a:ext>
            </a:extLst>
          </p:cNvPr>
          <p:cNvSpPr/>
          <p:nvPr/>
        </p:nvSpPr>
        <p:spPr>
          <a:xfrm>
            <a:off x="7542720" y="8711223"/>
            <a:ext cx="822960" cy="1058400"/>
          </a:xfrm>
          <a:custGeom>
            <a:avLst/>
            <a:gdLst/>
            <a:ahLst/>
            <a:cxnLst/>
            <a:rect l="l" t="t" r="r" b="b"/>
            <a:pathLst>
              <a:path w="822960" h="1058400">
                <a:moveTo>
                  <a:pt x="0" y="0"/>
                </a:moveTo>
                <a:lnTo>
                  <a:pt x="822960" y="0"/>
                </a:lnTo>
                <a:lnTo>
                  <a:pt x="822960" y="1058400"/>
                </a:lnTo>
                <a:lnTo>
                  <a:pt x="0" y="10584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20">
            <a:extLst>
              <a:ext uri="{FF2B5EF4-FFF2-40B4-BE49-F238E27FC236}">
                <a16:creationId xmlns:a16="http://schemas.microsoft.com/office/drawing/2014/main" id="{B34888AB-0181-87FA-9271-2A2A6AEDE1A4}"/>
              </a:ext>
            </a:extLst>
          </p:cNvPr>
          <p:cNvSpPr/>
          <p:nvPr/>
        </p:nvSpPr>
        <p:spPr>
          <a:xfrm>
            <a:off x="8799120" y="8966823"/>
            <a:ext cx="861840" cy="853200"/>
          </a:xfrm>
          <a:custGeom>
            <a:avLst/>
            <a:gdLst/>
            <a:ahLst/>
            <a:cxnLst/>
            <a:rect l="l" t="t" r="r" b="b"/>
            <a:pathLst>
              <a:path w="861840" h="853200">
                <a:moveTo>
                  <a:pt x="0" y="0"/>
                </a:moveTo>
                <a:lnTo>
                  <a:pt x="861840" y="0"/>
                </a:lnTo>
                <a:lnTo>
                  <a:pt x="861840" y="853200"/>
                </a:lnTo>
                <a:lnTo>
                  <a:pt x="0" y="8532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1">
            <a:extLst>
              <a:ext uri="{FF2B5EF4-FFF2-40B4-BE49-F238E27FC236}">
                <a16:creationId xmlns:a16="http://schemas.microsoft.com/office/drawing/2014/main" id="{1C270708-F20D-4760-C5E5-41C4A8880665}"/>
              </a:ext>
            </a:extLst>
          </p:cNvPr>
          <p:cNvSpPr/>
          <p:nvPr/>
        </p:nvSpPr>
        <p:spPr>
          <a:xfrm>
            <a:off x="5231520" y="8808423"/>
            <a:ext cx="593280" cy="856800"/>
          </a:xfrm>
          <a:custGeom>
            <a:avLst/>
            <a:gdLst/>
            <a:ahLst/>
            <a:cxnLst/>
            <a:rect l="l" t="t" r="r" b="b"/>
            <a:pathLst>
              <a:path w="593280" h="856800">
                <a:moveTo>
                  <a:pt x="0" y="0"/>
                </a:moveTo>
                <a:lnTo>
                  <a:pt x="593280" y="0"/>
                </a:lnTo>
                <a:lnTo>
                  <a:pt x="59328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2">
            <a:extLst>
              <a:ext uri="{FF2B5EF4-FFF2-40B4-BE49-F238E27FC236}">
                <a16:creationId xmlns:a16="http://schemas.microsoft.com/office/drawing/2014/main" id="{3A64B3CE-579D-ACCC-346F-EC8B37DFDE46}"/>
              </a:ext>
            </a:extLst>
          </p:cNvPr>
          <p:cNvSpPr/>
          <p:nvPr/>
        </p:nvSpPr>
        <p:spPr>
          <a:xfrm>
            <a:off x="10067760" y="8871783"/>
            <a:ext cx="774000" cy="856800"/>
          </a:xfrm>
          <a:custGeom>
            <a:avLst/>
            <a:gdLst/>
            <a:ahLst/>
            <a:cxnLst/>
            <a:rect l="l" t="t" r="r" b="b"/>
            <a:pathLst>
              <a:path w="774000" h="856800">
                <a:moveTo>
                  <a:pt x="0" y="0"/>
                </a:moveTo>
                <a:lnTo>
                  <a:pt x="774000" y="0"/>
                </a:lnTo>
                <a:lnTo>
                  <a:pt x="77400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3">
            <a:extLst>
              <a:ext uri="{FF2B5EF4-FFF2-40B4-BE49-F238E27FC236}">
                <a16:creationId xmlns:a16="http://schemas.microsoft.com/office/drawing/2014/main" id="{FA286D93-79F5-427B-9D91-F09CC5B595D0}"/>
              </a:ext>
            </a:extLst>
          </p:cNvPr>
          <p:cNvSpPr/>
          <p:nvPr/>
        </p:nvSpPr>
        <p:spPr>
          <a:xfrm>
            <a:off x="12657600" y="8924343"/>
            <a:ext cx="848160" cy="869040"/>
          </a:xfrm>
          <a:custGeom>
            <a:avLst/>
            <a:gdLst/>
            <a:ahLst/>
            <a:cxnLst/>
            <a:rect l="l" t="t" r="r" b="b"/>
            <a:pathLst>
              <a:path w="848160" h="869040">
                <a:moveTo>
                  <a:pt x="0" y="0"/>
                </a:moveTo>
                <a:lnTo>
                  <a:pt x="848160" y="0"/>
                </a:lnTo>
                <a:lnTo>
                  <a:pt x="848160" y="869040"/>
                </a:lnTo>
                <a:lnTo>
                  <a:pt x="0" y="86904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4">
            <a:extLst>
              <a:ext uri="{FF2B5EF4-FFF2-40B4-BE49-F238E27FC236}">
                <a16:creationId xmlns:a16="http://schemas.microsoft.com/office/drawing/2014/main" id="{796363B9-305E-FA46-6031-D4672336B692}"/>
              </a:ext>
            </a:extLst>
          </p:cNvPr>
          <p:cNvSpPr/>
          <p:nvPr/>
        </p:nvSpPr>
        <p:spPr>
          <a:xfrm>
            <a:off x="5029920" y="7286343"/>
            <a:ext cx="1042560" cy="706320"/>
          </a:xfrm>
          <a:custGeom>
            <a:avLst/>
            <a:gdLst/>
            <a:ahLst/>
            <a:cxnLst/>
            <a:rect l="l" t="t" r="r" b="b"/>
            <a:pathLst>
              <a:path w="1042560" h="706320">
                <a:moveTo>
                  <a:pt x="0" y="0"/>
                </a:moveTo>
                <a:lnTo>
                  <a:pt x="1042560" y="0"/>
                </a:lnTo>
                <a:lnTo>
                  <a:pt x="1042560" y="706320"/>
                </a:lnTo>
                <a:lnTo>
                  <a:pt x="0" y="7063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5">
            <a:extLst>
              <a:ext uri="{FF2B5EF4-FFF2-40B4-BE49-F238E27FC236}">
                <a16:creationId xmlns:a16="http://schemas.microsoft.com/office/drawing/2014/main" id="{DD0EA228-308C-81C1-D3EB-7EA569F1FC1B}"/>
              </a:ext>
            </a:extLst>
          </p:cNvPr>
          <p:cNvSpPr/>
          <p:nvPr/>
        </p:nvSpPr>
        <p:spPr>
          <a:xfrm>
            <a:off x="4114080" y="8579463"/>
            <a:ext cx="536400" cy="1314720"/>
          </a:xfrm>
          <a:custGeom>
            <a:avLst/>
            <a:gdLst/>
            <a:ahLst/>
            <a:cxnLst/>
            <a:rect l="l" t="t" r="r" b="b"/>
            <a:pathLst>
              <a:path w="536400" h="1314720">
                <a:moveTo>
                  <a:pt x="0" y="0"/>
                </a:moveTo>
                <a:lnTo>
                  <a:pt x="536400" y="0"/>
                </a:lnTo>
                <a:lnTo>
                  <a:pt x="536400" y="1314720"/>
                </a:lnTo>
                <a:lnTo>
                  <a:pt x="0" y="13147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6">
            <a:extLst>
              <a:ext uri="{FF2B5EF4-FFF2-40B4-BE49-F238E27FC236}">
                <a16:creationId xmlns:a16="http://schemas.microsoft.com/office/drawing/2014/main" id="{29E4B0D5-85EC-3B29-FB2C-1866DB314D9A}"/>
              </a:ext>
            </a:extLst>
          </p:cNvPr>
          <p:cNvSpPr/>
          <p:nvPr/>
        </p:nvSpPr>
        <p:spPr>
          <a:xfrm>
            <a:off x="11176560" y="8924343"/>
            <a:ext cx="982800" cy="777600"/>
          </a:xfrm>
          <a:custGeom>
            <a:avLst/>
            <a:gdLst/>
            <a:ahLst/>
            <a:cxnLst/>
            <a:rect l="l" t="t" r="r" b="b"/>
            <a:pathLst>
              <a:path w="982800" h="777600">
                <a:moveTo>
                  <a:pt x="0" y="0"/>
                </a:moveTo>
                <a:lnTo>
                  <a:pt x="982800" y="0"/>
                </a:lnTo>
                <a:lnTo>
                  <a:pt x="982800" y="777600"/>
                </a:lnTo>
                <a:lnTo>
                  <a:pt x="0" y="77760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7">
            <a:extLst>
              <a:ext uri="{FF2B5EF4-FFF2-40B4-BE49-F238E27FC236}">
                <a16:creationId xmlns:a16="http://schemas.microsoft.com/office/drawing/2014/main" id="{8DD1BE0D-8B15-DCCF-2B51-D4F7AD33AB46}"/>
              </a:ext>
            </a:extLst>
          </p:cNvPr>
          <p:cNvSpPr/>
          <p:nvPr/>
        </p:nvSpPr>
        <p:spPr>
          <a:xfrm>
            <a:off x="6384960" y="8885463"/>
            <a:ext cx="809280" cy="815760"/>
          </a:xfrm>
          <a:custGeom>
            <a:avLst/>
            <a:gdLst/>
            <a:ahLst/>
            <a:cxnLst/>
            <a:rect l="l" t="t" r="r" b="b"/>
            <a:pathLst>
              <a:path w="809280" h="815760">
                <a:moveTo>
                  <a:pt x="0" y="0"/>
                </a:moveTo>
                <a:lnTo>
                  <a:pt x="809280" y="0"/>
                </a:lnTo>
                <a:lnTo>
                  <a:pt x="809280" y="815760"/>
                </a:lnTo>
                <a:lnTo>
                  <a:pt x="0" y="81576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8">
            <a:extLst>
              <a:ext uri="{FF2B5EF4-FFF2-40B4-BE49-F238E27FC236}">
                <a16:creationId xmlns:a16="http://schemas.microsoft.com/office/drawing/2014/main" id="{B48A5311-65A4-65BC-D85B-D1DCB6F03494}"/>
              </a:ext>
            </a:extLst>
          </p:cNvPr>
          <p:cNvSpPr/>
          <p:nvPr/>
        </p:nvSpPr>
        <p:spPr>
          <a:xfrm>
            <a:off x="12564000" y="7115703"/>
            <a:ext cx="770400" cy="927360"/>
          </a:xfrm>
          <a:custGeom>
            <a:avLst/>
            <a:gdLst/>
            <a:ahLst/>
            <a:cxnLst/>
            <a:rect l="l" t="t" r="r" b="b"/>
            <a:pathLst>
              <a:path w="770400" h="927360">
                <a:moveTo>
                  <a:pt x="0" y="0"/>
                </a:moveTo>
                <a:lnTo>
                  <a:pt x="770400" y="0"/>
                </a:lnTo>
                <a:lnTo>
                  <a:pt x="770400" y="927360"/>
                </a:lnTo>
                <a:lnTo>
                  <a:pt x="0" y="9273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9">
            <a:extLst>
              <a:ext uri="{FF2B5EF4-FFF2-40B4-BE49-F238E27FC236}">
                <a16:creationId xmlns:a16="http://schemas.microsoft.com/office/drawing/2014/main" id="{AB726FEE-C797-DC48-67B8-71147D651E5E}"/>
              </a:ext>
            </a:extLst>
          </p:cNvPr>
          <p:cNvSpPr/>
          <p:nvPr/>
        </p:nvSpPr>
        <p:spPr>
          <a:xfrm>
            <a:off x="13957920" y="2110263"/>
            <a:ext cx="850320" cy="849600"/>
          </a:xfrm>
          <a:custGeom>
            <a:avLst/>
            <a:gdLst/>
            <a:ahLst/>
            <a:cxnLst/>
            <a:rect l="l" t="t" r="r" b="b"/>
            <a:pathLst>
              <a:path w="850320" h="849600">
                <a:moveTo>
                  <a:pt x="0" y="0"/>
                </a:moveTo>
                <a:lnTo>
                  <a:pt x="850320" y="0"/>
                </a:lnTo>
                <a:lnTo>
                  <a:pt x="850320" y="849600"/>
                </a:lnTo>
                <a:lnTo>
                  <a:pt x="0" y="84960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0">
            <a:extLst>
              <a:ext uri="{FF2B5EF4-FFF2-40B4-BE49-F238E27FC236}">
                <a16:creationId xmlns:a16="http://schemas.microsoft.com/office/drawing/2014/main" id="{D0A60F2A-4DB9-3577-A65C-62303AF2469F}"/>
              </a:ext>
            </a:extLst>
          </p:cNvPr>
          <p:cNvSpPr/>
          <p:nvPr/>
        </p:nvSpPr>
        <p:spPr>
          <a:xfrm>
            <a:off x="12525840" y="3714423"/>
            <a:ext cx="828720" cy="825840"/>
          </a:xfrm>
          <a:custGeom>
            <a:avLst/>
            <a:gdLst/>
            <a:ahLst/>
            <a:cxnLst/>
            <a:rect l="l" t="t" r="r" b="b"/>
            <a:pathLst>
              <a:path w="828720" h="825840">
                <a:moveTo>
                  <a:pt x="0" y="0"/>
                </a:moveTo>
                <a:lnTo>
                  <a:pt x="828720" y="0"/>
                </a:lnTo>
                <a:lnTo>
                  <a:pt x="8287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1">
            <a:extLst>
              <a:ext uri="{FF2B5EF4-FFF2-40B4-BE49-F238E27FC236}">
                <a16:creationId xmlns:a16="http://schemas.microsoft.com/office/drawing/2014/main" id="{A9FECE3E-8B78-9138-041D-6BC5B08C8020}"/>
              </a:ext>
            </a:extLst>
          </p:cNvPr>
          <p:cNvSpPr/>
          <p:nvPr/>
        </p:nvSpPr>
        <p:spPr>
          <a:xfrm>
            <a:off x="6406560" y="7222983"/>
            <a:ext cx="763200" cy="844560"/>
          </a:xfrm>
          <a:custGeom>
            <a:avLst/>
            <a:gdLst/>
            <a:ahLst/>
            <a:cxnLst/>
            <a:rect l="l" t="t" r="r" b="b"/>
            <a:pathLst>
              <a:path w="763200" h="844560">
                <a:moveTo>
                  <a:pt x="0" y="0"/>
                </a:moveTo>
                <a:lnTo>
                  <a:pt x="763200" y="0"/>
                </a:lnTo>
                <a:lnTo>
                  <a:pt x="763200" y="844560"/>
                </a:lnTo>
                <a:lnTo>
                  <a:pt x="0" y="84456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2">
            <a:extLst>
              <a:ext uri="{FF2B5EF4-FFF2-40B4-BE49-F238E27FC236}">
                <a16:creationId xmlns:a16="http://schemas.microsoft.com/office/drawing/2014/main" id="{6D673569-E561-2B06-9A84-7B8C572571AC}"/>
              </a:ext>
            </a:extLst>
          </p:cNvPr>
          <p:cNvSpPr/>
          <p:nvPr/>
        </p:nvSpPr>
        <p:spPr>
          <a:xfrm>
            <a:off x="4998240" y="2229063"/>
            <a:ext cx="747360" cy="745920"/>
          </a:xfrm>
          <a:custGeom>
            <a:avLst/>
            <a:gdLst/>
            <a:ahLst/>
            <a:cxnLst/>
            <a:rect l="l" t="t" r="r" b="b"/>
            <a:pathLst>
              <a:path w="747360" h="745920">
                <a:moveTo>
                  <a:pt x="0" y="0"/>
                </a:moveTo>
                <a:lnTo>
                  <a:pt x="747360" y="0"/>
                </a:lnTo>
                <a:lnTo>
                  <a:pt x="747360" y="745920"/>
                </a:lnTo>
                <a:lnTo>
                  <a:pt x="0" y="7459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3">
            <a:extLst>
              <a:ext uri="{FF2B5EF4-FFF2-40B4-BE49-F238E27FC236}">
                <a16:creationId xmlns:a16="http://schemas.microsoft.com/office/drawing/2014/main" id="{05522405-E8D3-4AEE-C721-9AB971D8BB36}"/>
              </a:ext>
            </a:extLst>
          </p:cNvPr>
          <p:cNvSpPr/>
          <p:nvPr/>
        </p:nvSpPr>
        <p:spPr>
          <a:xfrm>
            <a:off x="13914720" y="5374023"/>
            <a:ext cx="907200" cy="908640"/>
          </a:xfrm>
          <a:custGeom>
            <a:avLst/>
            <a:gdLst/>
            <a:ahLst/>
            <a:cxnLst/>
            <a:rect l="l" t="t" r="r" b="b"/>
            <a:pathLst>
              <a:path w="907200" h="908640">
                <a:moveTo>
                  <a:pt x="0" y="0"/>
                </a:moveTo>
                <a:lnTo>
                  <a:pt x="907200" y="0"/>
                </a:lnTo>
                <a:lnTo>
                  <a:pt x="907200" y="908640"/>
                </a:lnTo>
                <a:lnTo>
                  <a:pt x="0" y="90864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34">
            <a:extLst>
              <a:ext uri="{FF2B5EF4-FFF2-40B4-BE49-F238E27FC236}">
                <a16:creationId xmlns:a16="http://schemas.microsoft.com/office/drawing/2014/main" id="{307D90E4-2F73-8D7E-31E4-EEE286883ACB}"/>
              </a:ext>
            </a:extLst>
          </p:cNvPr>
          <p:cNvSpPr/>
          <p:nvPr/>
        </p:nvSpPr>
        <p:spPr>
          <a:xfrm>
            <a:off x="3840480" y="2127543"/>
            <a:ext cx="750240" cy="901440"/>
          </a:xfrm>
          <a:custGeom>
            <a:avLst/>
            <a:gdLst/>
            <a:ahLst/>
            <a:cxnLst/>
            <a:rect l="l" t="t" r="r" b="b"/>
            <a:pathLst>
              <a:path w="750240" h="901440">
                <a:moveTo>
                  <a:pt x="0" y="0"/>
                </a:moveTo>
                <a:lnTo>
                  <a:pt x="750240" y="0"/>
                </a:lnTo>
                <a:lnTo>
                  <a:pt x="7502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5">
            <a:extLst>
              <a:ext uri="{FF2B5EF4-FFF2-40B4-BE49-F238E27FC236}">
                <a16:creationId xmlns:a16="http://schemas.microsoft.com/office/drawing/2014/main" id="{0576E7B2-3223-92CC-82CF-39943175E004}"/>
              </a:ext>
            </a:extLst>
          </p:cNvPr>
          <p:cNvSpPr/>
          <p:nvPr/>
        </p:nvSpPr>
        <p:spPr>
          <a:xfrm>
            <a:off x="9791280" y="2074263"/>
            <a:ext cx="900720" cy="900720"/>
          </a:xfrm>
          <a:custGeom>
            <a:avLst/>
            <a:gdLst/>
            <a:ahLst/>
            <a:cxnLst/>
            <a:rect l="l" t="t" r="r" b="b"/>
            <a:pathLst>
              <a:path w="900720" h="900720">
                <a:moveTo>
                  <a:pt x="0" y="0"/>
                </a:moveTo>
                <a:lnTo>
                  <a:pt x="900720" y="0"/>
                </a:lnTo>
                <a:lnTo>
                  <a:pt x="90072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6">
            <a:extLst>
              <a:ext uri="{FF2B5EF4-FFF2-40B4-BE49-F238E27FC236}">
                <a16:creationId xmlns:a16="http://schemas.microsoft.com/office/drawing/2014/main" id="{BA0A7853-4B39-ECB1-BDF3-88EDF9C6AE89}"/>
              </a:ext>
            </a:extLst>
          </p:cNvPr>
          <p:cNvSpPr/>
          <p:nvPr/>
        </p:nvSpPr>
        <p:spPr>
          <a:xfrm>
            <a:off x="10926000" y="2090103"/>
            <a:ext cx="910080" cy="897840"/>
          </a:xfrm>
          <a:custGeom>
            <a:avLst/>
            <a:gdLst/>
            <a:ahLst/>
            <a:cxnLst/>
            <a:rect l="l" t="t" r="r" b="b"/>
            <a:pathLst>
              <a:path w="910080" h="897840">
                <a:moveTo>
                  <a:pt x="0" y="0"/>
                </a:moveTo>
                <a:lnTo>
                  <a:pt x="910080" y="0"/>
                </a:lnTo>
                <a:lnTo>
                  <a:pt x="91008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7">
            <a:extLst>
              <a:ext uri="{FF2B5EF4-FFF2-40B4-BE49-F238E27FC236}">
                <a16:creationId xmlns:a16="http://schemas.microsoft.com/office/drawing/2014/main" id="{A450541C-D8A7-D309-57A4-FE2D832FC5AD}"/>
              </a:ext>
            </a:extLst>
          </p:cNvPr>
          <p:cNvSpPr/>
          <p:nvPr/>
        </p:nvSpPr>
        <p:spPr>
          <a:xfrm>
            <a:off x="6326640" y="2090823"/>
            <a:ext cx="871200" cy="901440"/>
          </a:xfrm>
          <a:custGeom>
            <a:avLst/>
            <a:gdLst/>
            <a:ahLst/>
            <a:cxnLst/>
            <a:rect l="l" t="t" r="r" b="b"/>
            <a:pathLst>
              <a:path w="871200" h="901440">
                <a:moveTo>
                  <a:pt x="0" y="0"/>
                </a:moveTo>
                <a:lnTo>
                  <a:pt x="871200" y="0"/>
                </a:lnTo>
                <a:lnTo>
                  <a:pt x="8712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8">
            <a:extLst>
              <a:ext uri="{FF2B5EF4-FFF2-40B4-BE49-F238E27FC236}">
                <a16:creationId xmlns:a16="http://schemas.microsoft.com/office/drawing/2014/main" id="{BA16107B-0F43-B29D-99FB-5C8AE24DF318}"/>
              </a:ext>
            </a:extLst>
          </p:cNvPr>
          <p:cNvSpPr/>
          <p:nvPr/>
        </p:nvSpPr>
        <p:spPr>
          <a:xfrm>
            <a:off x="12525840" y="2090103"/>
            <a:ext cx="856800" cy="901440"/>
          </a:xfrm>
          <a:custGeom>
            <a:avLst/>
            <a:gdLst/>
            <a:ahLst/>
            <a:cxnLst/>
            <a:rect l="l" t="t" r="r" b="b"/>
            <a:pathLst>
              <a:path w="856800" h="901440">
                <a:moveTo>
                  <a:pt x="0" y="0"/>
                </a:moveTo>
                <a:lnTo>
                  <a:pt x="856800" y="0"/>
                </a:lnTo>
                <a:lnTo>
                  <a:pt x="8568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9">
            <a:extLst>
              <a:ext uri="{FF2B5EF4-FFF2-40B4-BE49-F238E27FC236}">
                <a16:creationId xmlns:a16="http://schemas.microsoft.com/office/drawing/2014/main" id="{524E1DC6-3FC4-2576-0E3E-ECE380408F48}"/>
              </a:ext>
            </a:extLst>
          </p:cNvPr>
          <p:cNvSpPr/>
          <p:nvPr/>
        </p:nvSpPr>
        <p:spPr>
          <a:xfrm>
            <a:off x="7477200" y="2090823"/>
            <a:ext cx="847440" cy="901440"/>
          </a:xfrm>
          <a:custGeom>
            <a:avLst/>
            <a:gdLst/>
            <a:ahLst/>
            <a:cxnLst/>
            <a:rect l="l" t="t" r="r" b="b"/>
            <a:pathLst>
              <a:path w="847440" h="901440">
                <a:moveTo>
                  <a:pt x="0" y="0"/>
                </a:moveTo>
                <a:lnTo>
                  <a:pt x="847440" y="0"/>
                </a:lnTo>
                <a:lnTo>
                  <a:pt x="8474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0">
            <a:extLst>
              <a:ext uri="{FF2B5EF4-FFF2-40B4-BE49-F238E27FC236}">
                <a16:creationId xmlns:a16="http://schemas.microsoft.com/office/drawing/2014/main" id="{690E9981-378D-0D51-C45E-F63708725A86}"/>
              </a:ext>
            </a:extLst>
          </p:cNvPr>
          <p:cNvSpPr/>
          <p:nvPr/>
        </p:nvSpPr>
        <p:spPr>
          <a:xfrm>
            <a:off x="8566560" y="2090103"/>
            <a:ext cx="912960" cy="902160"/>
          </a:xfrm>
          <a:custGeom>
            <a:avLst/>
            <a:gdLst/>
            <a:ahLst/>
            <a:cxnLst/>
            <a:rect l="l" t="t" r="r" b="b"/>
            <a:pathLst>
              <a:path w="912960" h="902160">
                <a:moveTo>
                  <a:pt x="0" y="0"/>
                </a:moveTo>
                <a:lnTo>
                  <a:pt x="912960" y="0"/>
                </a:lnTo>
                <a:lnTo>
                  <a:pt x="912960" y="902160"/>
                </a:lnTo>
                <a:lnTo>
                  <a:pt x="0" y="90216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1">
            <a:extLst>
              <a:ext uri="{FF2B5EF4-FFF2-40B4-BE49-F238E27FC236}">
                <a16:creationId xmlns:a16="http://schemas.microsoft.com/office/drawing/2014/main" id="{F9C090FB-0D47-F711-43F3-E7C85185874F}"/>
              </a:ext>
            </a:extLst>
          </p:cNvPr>
          <p:cNvSpPr/>
          <p:nvPr/>
        </p:nvSpPr>
        <p:spPr>
          <a:xfrm>
            <a:off x="13877280" y="3616503"/>
            <a:ext cx="997200" cy="992880"/>
          </a:xfrm>
          <a:custGeom>
            <a:avLst/>
            <a:gdLst/>
            <a:ahLst/>
            <a:cxnLst/>
            <a:rect l="l" t="t" r="r" b="b"/>
            <a:pathLst>
              <a:path w="997200" h="992880">
                <a:moveTo>
                  <a:pt x="0" y="0"/>
                </a:moveTo>
                <a:lnTo>
                  <a:pt x="997200" y="0"/>
                </a:lnTo>
                <a:lnTo>
                  <a:pt x="997200" y="992880"/>
                </a:lnTo>
                <a:lnTo>
                  <a:pt x="0" y="99288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2">
            <a:extLst>
              <a:ext uri="{FF2B5EF4-FFF2-40B4-BE49-F238E27FC236}">
                <a16:creationId xmlns:a16="http://schemas.microsoft.com/office/drawing/2014/main" id="{0B1D33AB-157F-A2C8-C3DD-4AC84111FF01}"/>
              </a:ext>
            </a:extLst>
          </p:cNvPr>
          <p:cNvSpPr/>
          <p:nvPr/>
        </p:nvSpPr>
        <p:spPr>
          <a:xfrm>
            <a:off x="6229440" y="3672663"/>
            <a:ext cx="890640" cy="892800"/>
          </a:xfrm>
          <a:custGeom>
            <a:avLst/>
            <a:gdLst/>
            <a:ahLst/>
            <a:cxnLst/>
            <a:rect l="l" t="t" r="r" b="b"/>
            <a:pathLst>
              <a:path w="890640" h="892800">
                <a:moveTo>
                  <a:pt x="0" y="0"/>
                </a:moveTo>
                <a:lnTo>
                  <a:pt x="890640" y="0"/>
                </a:lnTo>
                <a:lnTo>
                  <a:pt x="890640" y="892800"/>
                </a:lnTo>
                <a:lnTo>
                  <a:pt x="0" y="89280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3">
            <a:extLst>
              <a:ext uri="{FF2B5EF4-FFF2-40B4-BE49-F238E27FC236}">
                <a16:creationId xmlns:a16="http://schemas.microsoft.com/office/drawing/2014/main" id="{62241633-B45B-18AA-81BA-87D00ECA95F1}"/>
              </a:ext>
            </a:extLst>
          </p:cNvPr>
          <p:cNvSpPr/>
          <p:nvPr/>
        </p:nvSpPr>
        <p:spPr>
          <a:xfrm>
            <a:off x="7351200" y="3669783"/>
            <a:ext cx="921600" cy="898560"/>
          </a:xfrm>
          <a:custGeom>
            <a:avLst/>
            <a:gdLst/>
            <a:ahLst/>
            <a:cxnLst/>
            <a:rect l="l" t="t" r="r" b="b"/>
            <a:pathLst>
              <a:path w="921600" h="898560">
                <a:moveTo>
                  <a:pt x="0" y="0"/>
                </a:moveTo>
                <a:lnTo>
                  <a:pt x="921600" y="0"/>
                </a:lnTo>
                <a:lnTo>
                  <a:pt x="92160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44">
            <a:extLst>
              <a:ext uri="{FF2B5EF4-FFF2-40B4-BE49-F238E27FC236}">
                <a16:creationId xmlns:a16="http://schemas.microsoft.com/office/drawing/2014/main" id="{61EAAA69-DE1A-D1A3-0196-9EA7220D646B}"/>
              </a:ext>
            </a:extLst>
          </p:cNvPr>
          <p:cNvSpPr/>
          <p:nvPr/>
        </p:nvSpPr>
        <p:spPr>
          <a:xfrm>
            <a:off x="8486640" y="3670503"/>
            <a:ext cx="900000" cy="897840"/>
          </a:xfrm>
          <a:custGeom>
            <a:avLst/>
            <a:gdLst/>
            <a:ahLst/>
            <a:cxnLst/>
            <a:rect l="l" t="t" r="r" b="b"/>
            <a:pathLst>
              <a:path w="900000" h="897840">
                <a:moveTo>
                  <a:pt x="0" y="0"/>
                </a:moveTo>
                <a:lnTo>
                  <a:pt x="900000" y="0"/>
                </a:lnTo>
                <a:lnTo>
                  <a:pt x="90000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5">
            <a:extLst>
              <a:ext uri="{FF2B5EF4-FFF2-40B4-BE49-F238E27FC236}">
                <a16:creationId xmlns:a16="http://schemas.microsoft.com/office/drawing/2014/main" id="{A57353D7-E612-A021-0BF6-2207DA36663A}"/>
              </a:ext>
            </a:extLst>
          </p:cNvPr>
          <p:cNvSpPr/>
          <p:nvPr/>
        </p:nvSpPr>
        <p:spPr>
          <a:xfrm>
            <a:off x="3831840" y="3708663"/>
            <a:ext cx="892800" cy="894960"/>
          </a:xfrm>
          <a:custGeom>
            <a:avLst/>
            <a:gdLst/>
            <a:ahLst/>
            <a:cxnLst/>
            <a:rect l="l" t="t" r="r" b="b"/>
            <a:pathLst>
              <a:path w="892800" h="894960">
                <a:moveTo>
                  <a:pt x="0" y="0"/>
                </a:moveTo>
                <a:lnTo>
                  <a:pt x="892800" y="0"/>
                </a:lnTo>
                <a:lnTo>
                  <a:pt x="892800" y="894960"/>
                </a:lnTo>
                <a:lnTo>
                  <a:pt x="0" y="89496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6">
            <a:extLst>
              <a:ext uri="{FF2B5EF4-FFF2-40B4-BE49-F238E27FC236}">
                <a16:creationId xmlns:a16="http://schemas.microsoft.com/office/drawing/2014/main" id="{9F6A22AA-065A-4047-0DB0-27B4C75AA260}"/>
              </a:ext>
            </a:extLst>
          </p:cNvPr>
          <p:cNvSpPr/>
          <p:nvPr/>
        </p:nvSpPr>
        <p:spPr>
          <a:xfrm>
            <a:off x="9751680" y="3657543"/>
            <a:ext cx="890640" cy="889920"/>
          </a:xfrm>
          <a:custGeom>
            <a:avLst/>
            <a:gdLst/>
            <a:ahLst/>
            <a:cxnLst/>
            <a:rect l="l" t="t" r="r" b="b"/>
            <a:pathLst>
              <a:path w="890640" h="889920">
                <a:moveTo>
                  <a:pt x="0" y="0"/>
                </a:moveTo>
                <a:lnTo>
                  <a:pt x="890640" y="0"/>
                </a:lnTo>
                <a:lnTo>
                  <a:pt x="890640" y="889920"/>
                </a:lnTo>
                <a:lnTo>
                  <a:pt x="0" y="88992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7">
            <a:extLst>
              <a:ext uri="{FF2B5EF4-FFF2-40B4-BE49-F238E27FC236}">
                <a16:creationId xmlns:a16="http://schemas.microsoft.com/office/drawing/2014/main" id="{6D4276FF-8A24-99E2-9517-B963D0A83711}"/>
              </a:ext>
            </a:extLst>
          </p:cNvPr>
          <p:cNvSpPr/>
          <p:nvPr/>
        </p:nvSpPr>
        <p:spPr>
          <a:xfrm>
            <a:off x="5099040" y="3673383"/>
            <a:ext cx="938880" cy="891360"/>
          </a:xfrm>
          <a:custGeom>
            <a:avLst/>
            <a:gdLst/>
            <a:ahLst/>
            <a:cxnLst/>
            <a:rect l="l" t="t" r="r" b="b"/>
            <a:pathLst>
              <a:path w="938880" h="891360">
                <a:moveTo>
                  <a:pt x="0" y="0"/>
                </a:moveTo>
                <a:lnTo>
                  <a:pt x="938880" y="0"/>
                </a:lnTo>
                <a:lnTo>
                  <a:pt x="938880" y="891360"/>
                </a:lnTo>
                <a:lnTo>
                  <a:pt x="0" y="89136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8">
            <a:extLst>
              <a:ext uri="{FF2B5EF4-FFF2-40B4-BE49-F238E27FC236}">
                <a16:creationId xmlns:a16="http://schemas.microsoft.com/office/drawing/2014/main" id="{FAFB8772-8F93-1652-F4A5-475996621CC6}"/>
              </a:ext>
            </a:extLst>
          </p:cNvPr>
          <p:cNvSpPr/>
          <p:nvPr/>
        </p:nvSpPr>
        <p:spPr>
          <a:xfrm>
            <a:off x="10996560" y="3671943"/>
            <a:ext cx="892800" cy="890640"/>
          </a:xfrm>
          <a:custGeom>
            <a:avLst/>
            <a:gdLst/>
            <a:ahLst/>
            <a:cxnLst/>
            <a:rect l="l" t="t" r="r" b="b"/>
            <a:pathLst>
              <a:path w="892800" h="890640">
                <a:moveTo>
                  <a:pt x="0" y="0"/>
                </a:moveTo>
                <a:lnTo>
                  <a:pt x="892800" y="0"/>
                </a:lnTo>
                <a:lnTo>
                  <a:pt x="892800" y="890640"/>
                </a:lnTo>
                <a:lnTo>
                  <a:pt x="0" y="89064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9">
            <a:extLst>
              <a:ext uri="{FF2B5EF4-FFF2-40B4-BE49-F238E27FC236}">
                <a16:creationId xmlns:a16="http://schemas.microsoft.com/office/drawing/2014/main" id="{1531CFEF-B7E0-1A14-6D74-F7FB49E152A4}"/>
              </a:ext>
            </a:extLst>
          </p:cNvPr>
          <p:cNvSpPr/>
          <p:nvPr/>
        </p:nvSpPr>
        <p:spPr>
          <a:xfrm>
            <a:off x="6215760" y="5411463"/>
            <a:ext cx="902160" cy="925920"/>
          </a:xfrm>
          <a:custGeom>
            <a:avLst/>
            <a:gdLst/>
            <a:ahLst/>
            <a:cxnLst/>
            <a:rect l="l" t="t" r="r" b="b"/>
            <a:pathLst>
              <a:path w="902160" h="925920">
                <a:moveTo>
                  <a:pt x="0" y="0"/>
                </a:moveTo>
                <a:lnTo>
                  <a:pt x="902160" y="0"/>
                </a:lnTo>
                <a:lnTo>
                  <a:pt x="902160" y="925920"/>
                </a:lnTo>
                <a:lnTo>
                  <a:pt x="0" y="92592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0">
            <a:extLst>
              <a:ext uri="{FF2B5EF4-FFF2-40B4-BE49-F238E27FC236}">
                <a16:creationId xmlns:a16="http://schemas.microsoft.com/office/drawing/2014/main" id="{3B680724-B690-61D7-427A-E3809D92CC21}"/>
              </a:ext>
            </a:extLst>
          </p:cNvPr>
          <p:cNvSpPr/>
          <p:nvPr/>
        </p:nvSpPr>
        <p:spPr>
          <a:xfrm>
            <a:off x="7295040" y="5556183"/>
            <a:ext cx="918000" cy="781200"/>
          </a:xfrm>
          <a:custGeom>
            <a:avLst/>
            <a:gdLst/>
            <a:ahLst/>
            <a:cxnLst/>
            <a:rect l="l" t="t" r="r" b="b"/>
            <a:pathLst>
              <a:path w="918000" h="781200">
                <a:moveTo>
                  <a:pt x="0" y="0"/>
                </a:moveTo>
                <a:lnTo>
                  <a:pt x="918000" y="0"/>
                </a:lnTo>
                <a:lnTo>
                  <a:pt x="918000" y="781200"/>
                </a:lnTo>
                <a:lnTo>
                  <a:pt x="0" y="78120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1">
            <a:extLst>
              <a:ext uri="{FF2B5EF4-FFF2-40B4-BE49-F238E27FC236}">
                <a16:creationId xmlns:a16="http://schemas.microsoft.com/office/drawing/2014/main" id="{5E77235F-57B3-5085-5A90-2C2E2D1317D8}"/>
              </a:ext>
            </a:extLst>
          </p:cNvPr>
          <p:cNvSpPr/>
          <p:nvPr/>
        </p:nvSpPr>
        <p:spPr>
          <a:xfrm>
            <a:off x="8589600" y="5435223"/>
            <a:ext cx="922320" cy="924480"/>
          </a:xfrm>
          <a:custGeom>
            <a:avLst/>
            <a:gdLst/>
            <a:ahLst/>
            <a:cxnLst/>
            <a:rect l="l" t="t" r="r" b="b"/>
            <a:pathLst>
              <a:path w="922320" h="924480">
                <a:moveTo>
                  <a:pt x="0" y="0"/>
                </a:moveTo>
                <a:lnTo>
                  <a:pt x="922320" y="0"/>
                </a:lnTo>
                <a:lnTo>
                  <a:pt x="92232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2">
            <a:extLst>
              <a:ext uri="{FF2B5EF4-FFF2-40B4-BE49-F238E27FC236}">
                <a16:creationId xmlns:a16="http://schemas.microsoft.com/office/drawing/2014/main" id="{D188A104-931E-B99A-8392-D2907AEBDA6A}"/>
              </a:ext>
            </a:extLst>
          </p:cNvPr>
          <p:cNvSpPr/>
          <p:nvPr/>
        </p:nvSpPr>
        <p:spPr>
          <a:xfrm>
            <a:off x="12243600" y="5399943"/>
            <a:ext cx="931680" cy="928800"/>
          </a:xfrm>
          <a:custGeom>
            <a:avLst/>
            <a:gdLst/>
            <a:ahLst/>
            <a:cxnLst/>
            <a:rect l="l" t="t" r="r" b="b"/>
            <a:pathLst>
              <a:path w="931680" h="928800">
                <a:moveTo>
                  <a:pt x="0" y="0"/>
                </a:moveTo>
                <a:lnTo>
                  <a:pt x="931680" y="0"/>
                </a:lnTo>
                <a:lnTo>
                  <a:pt x="931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3">
            <a:extLst>
              <a:ext uri="{FF2B5EF4-FFF2-40B4-BE49-F238E27FC236}">
                <a16:creationId xmlns:a16="http://schemas.microsoft.com/office/drawing/2014/main" id="{39E52A90-6A6F-E2A7-97A9-F31DBBE638F5}"/>
              </a:ext>
            </a:extLst>
          </p:cNvPr>
          <p:cNvSpPr/>
          <p:nvPr/>
        </p:nvSpPr>
        <p:spPr>
          <a:xfrm>
            <a:off x="7338960" y="7247463"/>
            <a:ext cx="812160" cy="817920"/>
          </a:xfrm>
          <a:custGeom>
            <a:avLst/>
            <a:gdLst/>
            <a:ahLst/>
            <a:cxnLst/>
            <a:rect l="l" t="t" r="r" b="b"/>
            <a:pathLst>
              <a:path w="812160" h="817920">
                <a:moveTo>
                  <a:pt x="0" y="0"/>
                </a:moveTo>
                <a:lnTo>
                  <a:pt x="812160" y="0"/>
                </a:lnTo>
                <a:lnTo>
                  <a:pt x="812160" y="817920"/>
                </a:lnTo>
                <a:lnTo>
                  <a:pt x="0" y="81792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54">
            <a:extLst>
              <a:ext uri="{FF2B5EF4-FFF2-40B4-BE49-F238E27FC236}">
                <a16:creationId xmlns:a16="http://schemas.microsoft.com/office/drawing/2014/main" id="{0A213C58-2C49-14AE-BC0B-E32CFBC16E2A}"/>
              </a:ext>
            </a:extLst>
          </p:cNvPr>
          <p:cNvSpPr/>
          <p:nvPr/>
        </p:nvSpPr>
        <p:spPr>
          <a:xfrm>
            <a:off x="9832320" y="5422983"/>
            <a:ext cx="545760" cy="923760"/>
          </a:xfrm>
          <a:custGeom>
            <a:avLst/>
            <a:gdLst/>
            <a:ahLst/>
            <a:cxnLst/>
            <a:rect l="l" t="t" r="r" b="b"/>
            <a:pathLst>
              <a:path w="545760" h="923760">
                <a:moveTo>
                  <a:pt x="0" y="0"/>
                </a:moveTo>
                <a:lnTo>
                  <a:pt x="545760" y="0"/>
                </a:lnTo>
                <a:lnTo>
                  <a:pt x="545760" y="923760"/>
                </a:lnTo>
                <a:lnTo>
                  <a:pt x="0" y="92376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5">
            <a:extLst>
              <a:ext uri="{FF2B5EF4-FFF2-40B4-BE49-F238E27FC236}">
                <a16:creationId xmlns:a16="http://schemas.microsoft.com/office/drawing/2014/main" id="{225638FF-C62B-4FAE-915D-C222F4F2DECA}"/>
              </a:ext>
            </a:extLst>
          </p:cNvPr>
          <p:cNvSpPr/>
          <p:nvPr/>
        </p:nvSpPr>
        <p:spPr>
          <a:xfrm>
            <a:off x="5128560" y="5466183"/>
            <a:ext cx="908640" cy="925200"/>
          </a:xfrm>
          <a:custGeom>
            <a:avLst/>
            <a:gdLst/>
            <a:ahLst/>
            <a:cxnLst/>
            <a:rect l="l" t="t" r="r" b="b"/>
            <a:pathLst>
              <a:path w="908640" h="925200">
                <a:moveTo>
                  <a:pt x="0" y="0"/>
                </a:moveTo>
                <a:lnTo>
                  <a:pt x="908640" y="0"/>
                </a:lnTo>
                <a:lnTo>
                  <a:pt x="908640" y="925200"/>
                </a:lnTo>
                <a:lnTo>
                  <a:pt x="0" y="92520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6">
            <a:extLst>
              <a:ext uri="{FF2B5EF4-FFF2-40B4-BE49-F238E27FC236}">
                <a16:creationId xmlns:a16="http://schemas.microsoft.com/office/drawing/2014/main" id="{27FCDFA6-5D4A-02A2-1C4D-C2D6F79504AF}"/>
              </a:ext>
            </a:extLst>
          </p:cNvPr>
          <p:cNvSpPr/>
          <p:nvPr/>
        </p:nvSpPr>
        <p:spPr>
          <a:xfrm>
            <a:off x="10946160" y="5409303"/>
            <a:ext cx="913680" cy="928800"/>
          </a:xfrm>
          <a:custGeom>
            <a:avLst/>
            <a:gdLst/>
            <a:ahLst/>
            <a:cxnLst/>
            <a:rect l="l" t="t" r="r" b="b"/>
            <a:pathLst>
              <a:path w="913680" h="928800">
                <a:moveTo>
                  <a:pt x="0" y="0"/>
                </a:moveTo>
                <a:lnTo>
                  <a:pt x="913680" y="0"/>
                </a:lnTo>
                <a:lnTo>
                  <a:pt x="913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7">
            <a:extLst>
              <a:ext uri="{FF2B5EF4-FFF2-40B4-BE49-F238E27FC236}">
                <a16:creationId xmlns:a16="http://schemas.microsoft.com/office/drawing/2014/main" id="{2BDFE5A7-6DC2-D10B-F226-9EB059739C97}"/>
              </a:ext>
            </a:extLst>
          </p:cNvPr>
          <p:cNvSpPr/>
          <p:nvPr/>
        </p:nvSpPr>
        <p:spPr>
          <a:xfrm>
            <a:off x="8671680" y="7303623"/>
            <a:ext cx="984240" cy="776160"/>
          </a:xfrm>
          <a:custGeom>
            <a:avLst/>
            <a:gdLst/>
            <a:ahLst/>
            <a:cxnLst/>
            <a:rect l="l" t="t" r="r" b="b"/>
            <a:pathLst>
              <a:path w="984240" h="776160">
                <a:moveTo>
                  <a:pt x="0" y="0"/>
                </a:moveTo>
                <a:lnTo>
                  <a:pt x="984240" y="0"/>
                </a:lnTo>
                <a:lnTo>
                  <a:pt x="984240" y="776160"/>
                </a:lnTo>
                <a:lnTo>
                  <a:pt x="0" y="77616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58">
            <a:extLst>
              <a:ext uri="{FF2B5EF4-FFF2-40B4-BE49-F238E27FC236}">
                <a16:creationId xmlns:a16="http://schemas.microsoft.com/office/drawing/2014/main" id="{4F5AB671-4327-6561-A9EB-43A33CA5C265}"/>
              </a:ext>
            </a:extLst>
          </p:cNvPr>
          <p:cNvSpPr/>
          <p:nvPr/>
        </p:nvSpPr>
        <p:spPr>
          <a:xfrm>
            <a:off x="3692160" y="5448903"/>
            <a:ext cx="1113120" cy="914400"/>
          </a:xfrm>
          <a:custGeom>
            <a:avLst/>
            <a:gdLst/>
            <a:ahLst/>
            <a:cxnLst/>
            <a:rect l="l" t="t" r="r" b="b"/>
            <a:pathLst>
              <a:path w="1113120" h="914400">
                <a:moveTo>
                  <a:pt x="0" y="0"/>
                </a:moveTo>
                <a:lnTo>
                  <a:pt x="1113120" y="0"/>
                </a:lnTo>
                <a:lnTo>
                  <a:pt x="1113120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7417726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47C88CB5-339F-3FB6-8B69-5712FAF43CDE}"/>
              </a:ext>
            </a:extLst>
          </p:cNvPr>
          <p:cNvSpPr txBox="1"/>
          <p:nvPr/>
        </p:nvSpPr>
        <p:spPr>
          <a:xfrm>
            <a:off x="1433400" y="1939829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rgbClr val="00B05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4" name="Google Shape;1198;p70">
            <a:extLst>
              <a:ext uri="{FF2B5EF4-FFF2-40B4-BE49-F238E27FC236}">
                <a16:creationId xmlns:a16="http://schemas.microsoft.com/office/drawing/2014/main" id="{E625B5A6-B96C-0A64-2236-8CBD4223A367}"/>
              </a:ext>
            </a:extLst>
          </p:cNvPr>
          <p:cNvGrpSpPr/>
          <p:nvPr/>
        </p:nvGrpSpPr>
        <p:grpSpPr>
          <a:xfrm>
            <a:off x="10235130" y="5735302"/>
            <a:ext cx="948588" cy="1102582"/>
            <a:chOff x="4727025" y="1332775"/>
            <a:chExt cx="59900" cy="69625"/>
          </a:xfrm>
        </p:grpSpPr>
        <p:sp>
          <p:nvSpPr>
            <p:cNvPr id="5" name="Google Shape;1199;p70">
              <a:extLst>
                <a:ext uri="{FF2B5EF4-FFF2-40B4-BE49-F238E27FC236}">
                  <a16:creationId xmlns:a16="http://schemas.microsoft.com/office/drawing/2014/main" id="{4E6D4025-43AB-D204-D629-F30E0CB7DFC3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Google Shape;1200;p70">
              <a:extLst>
                <a:ext uri="{FF2B5EF4-FFF2-40B4-BE49-F238E27FC236}">
                  <a16:creationId xmlns:a16="http://schemas.microsoft.com/office/drawing/2014/main" id="{1817A299-E2F6-0C04-C713-5081B8A14F90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oogle Shape;1201;p70">
            <a:extLst>
              <a:ext uri="{FF2B5EF4-FFF2-40B4-BE49-F238E27FC236}">
                <a16:creationId xmlns:a16="http://schemas.microsoft.com/office/drawing/2014/main" id="{4EC2DE9C-6946-BF29-CEDE-DBF44C9E2170}"/>
              </a:ext>
            </a:extLst>
          </p:cNvPr>
          <p:cNvGrpSpPr/>
          <p:nvPr/>
        </p:nvGrpSpPr>
        <p:grpSpPr>
          <a:xfrm>
            <a:off x="11462443" y="4192510"/>
            <a:ext cx="1111306" cy="1114062"/>
            <a:chOff x="4820425" y="1329900"/>
            <a:chExt cx="70175" cy="70350"/>
          </a:xfrm>
        </p:grpSpPr>
        <p:sp>
          <p:nvSpPr>
            <p:cNvPr id="8" name="Google Shape;1202;p70">
              <a:extLst>
                <a:ext uri="{FF2B5EF4-FFF2-40B4-BE49-F238E27FC236}">
                  <a16:creationId xmlns:a16="http://schemas.microsoft.com/office/drawing/2014/main" id="{E161CC85-6F67-EA22-C8DB-896062C0EFF3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3;p70">
              <a:extLst>
                <a:ext uri="{FF2B5EF4-FFF2-40B4-BE49-F238E27FC236}">
                  <a16:creationId xmlns:a16="http://schemas.microsoft.com/office/drawing/2014/main" id="{718B5F32-2878-30C8-3920-FBEBAB256AEB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4;p70">
              <a:extLst>
                <a:ext uri="{FF2B5EF4-FFF2-40B4-BE49-F238E27FC236}">
                  <a16:creationId xmlns:a16="http://schemas.microsoft.com/office/drawing/2014/main" id="{8B3A319E-5747-25BD-3B5D-79581E63E6BB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5;p70">
              <a:extLst>
                <a:ext uri="{FF2B5EF4-FFF2-40B4-BE49-F238E27FC236}">
                  <a16:creationId xmlns:a16="http://schemas.microsoft.com/office/drawing/2014/main" id="{DC7A10BC-085A-13B3-5436-145B4D5347AF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oogle Shape;1206;p70">
            <a:extLst>
              <a:ext uri="{FF2B5EF4-FFF2-40B4-BE49-F238E27FC236}">
                <a16:creationId xmlns:a16="http://schemas.microsoft.com/office/drawing/2014/main" id="{2E3E9F5B-B711-C420-C63C-A96EEE67BBC0}"/>
              </a:ext>
            </a:extLst>
          </p:cNvPr>
          <p:cNvGrpSpPr/>
          <p:nvPr/>
        </p:nvGrpSpPr>
        <p:grpSpPr>
          <a:xfrm>
            <a:off x="12715178" y="4201520"/>
            <a:ext cx="1165148" cy="1067742"/>
            <a:chOff x="4903200" y="1331525"/>
            <a:chExt cx="73575" cy="67425"/>
          </a:xfrm>
        </p:grpSpPr>
        <p:sp>
          <p:nvSpPr>
            <p:cNvPr id="18" name="Google Shape;1207;p70">
              <a:extLst>
                <a:ext uri="{FF2B5EF4-FFF2-40B4-BE49-F238E27FC236}">
                  <a16:creationId xmlns:a16="http://schemas.microsoft.com/office/drawing/2014/main" id="{4D79DD64-70F9-D57E-477D-BFA76B88D061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08;p70">
              <a:extLst>
                <a:ext uri="{FF2B5EF4-FFF2-40B4-BE49-F238E27FC236}">
                  <a16:creationId xmlns:a16="http://schemas.microsoft.com/office/drawing/2014/main" id="{CD0A3454-98BD-C85A-9163-7C072B8D31A4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209;p70">
            <a:extLst>
              <a:ext uri="{FF2B5EF4-FFF2-40B4-BE49-F238E27FC236}">
                <a16:creationId xmlns:a16="http://schemas.microsoft.com/office/drawing/2014/main" id="{283196D2-0F75-68C4-783E-025064E2CD2C}"/>
              </a:ext>
            </a:extLst>
          </p:cNvPr>
          <p:cNvGrpSpPr/>
          <p:nvPr/>
        </p:nvGrpSpPr>
        <p:grpSpPr>
          <a:xfrm>
            <a:off x="11434134" y="5721248"/>
            <a:ext cx="1167920" cy="1130690"/>
            <a:chOff x="4815575" y="1416800"/>
            <a:chExt cx="73750" cy="71400"/>
          </a:xfrm>
        </p:grpSpPr>
        <p:sp>
          <p:nvSpPr>
            <p:cNvPr id="21" name="Google Shape;1210;p70">
              <a:extLst>
                <a:ext uri="{FF2B5EF4-FFF2-40B4-BE49-F238E27FC236}">
                  <a16:creationId xmlns:a16="http://schemas.microsoft.com/office/drawing/2014/main" id="{AC321915-E3B9-CB01-FE54-6D4B1CE52A11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1;p70">
              <a:extLst>
                <a:ext uri="{FF2B5EF4-FFF2-40B4-BE49-F238E27FC236}">
                  <a16:creationId xmlns:a16="http://schemas.microsoft.com/office/drawing/2014/main" id="{B5D331A9-3FDC-197D-59D5-761E4D451AD8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2;p70">
              <a:extLst>
                <a:ext uri="{FF2B5EF4-FFF2-40B4-BE49-F238E27FC236}">
                  <a16:creationId xmlns:a16="http://schemas.microsoft.com/office/drawing/2014/main" id="{42EBEB27-98CA-C7BE-32D2-AB461523B7EA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213;p70">
            <a:extLst>
              <a:ext uri="{FF2B5EF4-FFF2-40B4-BE49-F238E27FC236}">
                <a16:creationId xmlns:a16="http://schemas.microsoft.com/office/drawing/2014/main" id="{D86D39A3-E4CA-7667-7C39-25488520F650}"/>
              </a:ext>
            </a:extLst>
          </p:cNvPr>
          <p:cNvGrpSpPr/>
          <p:nvPr/>
        </p:nvGrpSpPr>
        <p:grpSpPr>
          <a:xfrm>
            <a:off x="12703698" y="5781621"/>
            <a:ext cx="1179796" cy="1009940"/>
            <a:chOff x="4902475" y="1418875"/>
            <a:chExt cx="74500" cy="63775"/>
          </a:xfrm>
        </p:grpSpPr>
        <p:sp>
          <p:nvSpPr>
            <p:cNvPr id="25" name="Google Shape;1214;p70">
              <a:extLst>
                <a:ext uri="{FF2B5EF4-FFF2-40B4-BE49-F238E27FC236}">
                  <a16:creationId xmlns:a16="http://schemas.microsoft.com/office/drawing/2014/main" id="{E5094055-AC14-D11F-1E50-2B78443A5DD8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5;p70">
              <a:extLst>
                <a:ext uri="{FF2B5EF4-FFF2-40B4-BE49-F238E27FC236}">
                  <a16:creationId xmlns:a16="http://schemas.microsoft.com/office/drawing/2014/main" id="{BE2DC693-4749-9CCD-0FC1-BEF2FF3E4923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216;p70">
            <a:extLst>
              <a:ext uri="{FF2B5EF4-FFF2-40B4-BE49-F238E27FC236}">
                <a16:creationId xmlns:a16="http://schemas.microsoft.com/office/drawing/2014/main" id="{9669EB30-8EE8-CACE-48B2-80485181A489}"/>
              </a:ext>
            </a:extLst>
          </p:cNvPr>
          <p:cNvGrpSpPr/>
          <p:nvPr/>
        </p:nvGrpSpPr>
        <p:grpSpPr>
          <a:xfrm>
            <a:off x="11454129" y="7215830"/>
            <a:ext cx="1127934" cy="1134254"/>
            <a:chOff x="4818100" y="1507675"/>
            <a:chExt cx="71225" cy="71625"/>
          </a:xfrm>
        </p:grpSpPr>
        <p:sp>
          <p:nvSpPr>
            <p:cNvPr id="28" name="Google Shape;1217;p70">
              <a:extLst>
                <a:ext uri="{FF2B5EF4-FFF2-40B4-BE49-F238E27FC236}">
                  <a16:creationId xmlns:a16="http://schemas.microsoft.com/office/drawing/2014/main" id="{48483A21-DBAF-8E4B-CEAA-BFD29E2FFD36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18;p70">
              <a:extLst>
                <a:ext uri="{FF2B5EF4-FFF2-40B4-BE49-F238E27FC236}">
                  <a16:creationId xmlns:a16="http://schemas.microsoft.com/office/drawing/2014/main" id="{56024EE9-A087-FF9E-D850-D069E4F9566A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19;p70">
              <a:extLst>
                <a:ext uri="{FF2B5EF4-FFF2-40B4-BE49-F238E27FC236}">
                  <a16:creationId xmlns:a16="http://schemas.microsoft.com/office/drawing/2014/main" id="{1290CC73-880B-1ACF-3F59-4EEF009D3D93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0;p70">
              <a:extLst>
                <a:ext uri="{FF2B5EF4-FFF2-40B4-BE49-F238E27FC236}">
                  <a16:creationId xmlns:a16="http://schemas.microsoft.com/office/drawing/2014/main" id="{F61AF0F6-CE2C-D128-D6E8-7D708C5C95A5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221;p70">
            <a:extLst>
              <a:ext uri="{FF2B5EF4-FFF2-40B4-BE49-F238E27FC236}">
                <a16:creationId xmlns:a16="http://schemas.microsoft.com/office/drawing/2014/main" id="{FBB952F1-42B0-41C6-527C-2A27C07854B4}"/>
              </a:ext>
            </a:extLst>
          </p:cNvPr>
          <p:cNvGrpSpPr/>
          <p:nvPr/>
        </p:nvGrpSpPr>
        <p:grpSpPr>
          <a:xfrm>
            <a:off x="10081123" y="7222752"/>
            <a:ext cx="1256602" cy="1177010"/>
            <a:chOff x="4721450" y="1509475"/>
            <a:chExt cx="79350" cy="74325"/>
          </a:xfrm>
        </p:grpSpPr>
        <p:sp>
          <p:nvSpPr>
            <p:cNvPr id="33" name="Google Shape;1222;p70">
              <a:extLst>
                <a:ext uri="{FF2B5EF4-FFF2-40B4-BE49-F238E27FC236}">
                  <a16:creationId xmlns:a16="http://schemas.microsoft.com/office/drawing/2014/main" id="{B90C431D-6A84-3398-A166-3F4D6AC45465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3;p70">
              <a:extLst>
                <a:ext uri="{FF2B5EF4-FFF2-40B4-BE49-F238E27FC236}">
                  <a16:creationId xmlns:a16="http://schemas.microsoft.com/office/drawing/2014/main" id="{AD8E4D7C-DF5E-DF42-F6C8-3B5F7757EF4D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4;p70">
              <a:extLst>
                <a:ext uri="{FF2B5EF4-FFF2-40B4-BE49-F238E27FC236}">
                  <a16:creationId xmlns:a16="http://schemas.microsoft.com/office/drawing/2014/main" id="{4106F4AD-CB37-99E9-0D48-ADC6A1251809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5;p70">
              <a:extLst>
                <a:ext uri="{FF2B5EF4-FFF2-40B4-BE49-F238E27FC236}">
                  <a16:creationId xmlns:a16="http://schemas.microsoft.com/office/drawing/2014/main" id="{7766401A-FEB2-D7A8-8789-124501512142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26;p70">
            <a:extLst>
              <a:ext uri="{FF2B5EF4-FFF2-40B4-BE49-F238E27FC236}">
                <a16:creationId xmlns:a16="http://schemas.microsoft.com/office/drawing/2014/main" id="{CA80B24E-1E82-F63B-6277-715CE6D4E167}"/>
              </a:ext>
            </a:extLst>
          </p:cNvPr>
          <p:cNvGrpSpPr/>
          <p:nvPr/>
        </p:nvGrpSpPr>
        <p:grpSpPr>
          <a:xfrm>
            <a:off x="12772190" y="7191883"/>
            <a:ext cx="1114076" cy="1125544"/>
            <a:chOff x="4906800" y="1507500"/>
            <a:chExt cx="70350" cy="71075"/>
          </a:xfrm>
        </p:grpSpPr>
        <p:sp>
          <p:nvSpPr>
            <p:cNvPr id="38" name="Google Shape;1227;p70">
              <a:extLst>
                <a:ext uri="{FF2B5EF4-FFF2-40B4-BE49-F238E27FC236}">
                  <a16:creationId xmlns:a16="http://schemas.microsoft.com/office/drawing/2014/main" id="{78D8E059-32DB-6124-3F69-ADFCF7E13784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28;p70">
              <a:extLst>
                <a:ext uri="{FF2B5EF4-FFF2-40B4-BE49-F238E27FC236}">
                  <a16:creationId xmlns:a16="http://schemas.microsoft.com/office/drawing/2014/main" id="{969AB341-91DE-3A9C-30CC-8617C74B9E9E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29;p70">
              <a:extLst>
                <a:ext uri="{FF2B5EF4-FFF2-40B4-BE49-F238E27FC236}">
                  <a16:creationId xmlns:a16="http://schemas.microsoft.com/office/drawing/2014/main" id="{A354D3E4-3603-5643-B41E-6E81A34C5B68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0;p70">
              <a:extLst>
                <a:ext uri="{FF2B5EF4-FFF2-40B4-BE49-F238E27FC236}">
                  <a16:creationId xmlns:a16="http://schemas.microsoft.com/office/drawing/2014/main" id="{ED7455FB-7ED0-5A9F-8D95-D34694C90633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1;p70">
              <a:extLst>
                <a:ext uri="{FF2B5EF4-FFF2-40B4-BE49-F238E27FC236}">
                  <a16:creationId xmlns:a16="http://schemas.microsoft.com/office/drawing/2014/main" id="{E8AFD50B-44D2-2D95-CB1D-5A56B6A42352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1232;p70">
            <a:extLst>
              <a:ext uri="{FF2B5EF4-FFF2-40B4-BE49-F238E27FC236}">
                <a16:creationId xmlns:a16="http://schemas.microsoft.com/office/drawing/2014/main" id="{BCCF5409-AEBF-C8FF-01A6-3AEE8F9ABCF3}"/>
              </a:ext>
            </a:extLst>
          </p:cNvPr>
          <p:cNvGrpSpPr/>
          <p:nvPr/>
        </p:nvGrpSpPr>
        <p:grpSpPr>
          <a:xfrm>
            <a:off x="8847406" y="4245755"/>
            <a:ext cx="1035868" cy="1035868"/>
            <a:chOff x="3736598" y="2170606"/>
            <a:chExt cx="404889" cy="404889"/>
          </a:xfrm>
        </p:grpSpPr>
        <p:sp>
          <p:nvSpPr>
            <p:cNvPr id="44" name="Google Shape;1233;p70">
              <a:extLst>
                <a:ext uri="{FF2B5EF4-FFF2-40B4-BE49-F238E27FC236}">
                  <a16:creationId xmlns:a16="http://schemas.microsoft.com/office/drawing/2014/main" id="{175B4334-0075-9B33-8396-9FB9956B7EAD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4;p70">
              <a:extLst>
                <a:ext uri="{FF2B5EF4-FFF2-40B4-BE49-F238E27FC236}">
                  <a16:creationId xmlns:a16="http://schemas.microsoft.com/office/drawing/2014/main" id="{C635D80B-9E82-802A-E518-6A7DDE49B5F7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5;p70">
              <a:extLst>
                <a:ext uri="{FF2B5EF4-FFF2-40B4-BE49-F238E27FC236}">
                  <a16:creationId xmlns:a16="http://schemas.microsoft.com/office/drawing/2014/main" id="{C9179854-8719-D120-44CA-314B1B75D6F0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36;p70">
              <a:extLst>
                <a:ext uri="{FF2B5EF4-FFF2-40B4-BE49-F238E27FC236}">
                  <a16:creationId xmlns:a16="http://schemas.microsoft.com/office/drawing/2014/main" id="{D22BD1BF-BEE3-5362-8513-E4F90B218D60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37;p70">
            <a:extLst>
              <a:ext uri="{FF2B5EF4-FFF2-40B4-BE49-F238E27FC236}">
                <a16:creationId xmlns:a16="http://schemas.microsoft.com/office/drawing/2014/main" id="{ADAC5602-3485-8CE6-42E6-900788FC025A}"/>
              </a:ext>
            </a:extLst>
          </p:cNvPr>
          <p:cNvGrpSpPr/>
          <p:nvPr/>
        </p:nvGrpSpPr>
        <p:grpSpPr>
          <a:xfrm>
            <a:off x="7381528" y="4245951"/>
            <a:ext cx="1173972" cy="1035480"/>
            <a:chOff x="3161917" y="2170682"/>
            <a:chExt cx="458870" cy="404737"/>
          </a:xfrm>
        </p:grpSpPr>
        <p:sp>
          <p:nvSpPr>
            <p:cNvPr id="49" name="Google Shape;1238;p70">
              <a:extLst>
                <a:ext uri="{FF2B5EF4-FFF2-40B4-BE49-F238E27FC236}">
                  <a16:creationId xmlns:a16="http://schemas.microsoft.com/office/drawing/2014/main" id="{A6656095-F1AF-179E-1BEB-E3B5F41FF1C1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39;p70">
              <a:extLst>
                <a:ext uri="{FF2B5EF4-FFF2-40B4-BE49-F238E27FC236}">
                  <a16:creationId xmlns:a16="http://schemas.microsoft.com/office/drawing/2014/main" id="{4CCFEA3F-C2E8-0773-1EC8-BF92862CBD33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0;p70">
              <a:extLst>
                <a:ext uri="{FF2B5EF4-FFF2-40B4-BE49-F238E27FC236}">
                  <a16:creationId xmlns:a16="http://schemas.microsoft.com/office/drawing/2014/main" id="{E0FED637-29B6-2F71-B468-5A18CE199DE5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241;p70">
            <a:extLst>
              <a:ext uri="{FF2B5EF4-FFF2-40B4-BE49-F238E27FC236}">
                <a16:creationId xmlns:a16="http://schemas.microsoft.com/office/drawing/2014/main" id="{6033BB62-A34D-2C32-08F7-125269FA13F9}"/>
              </a:ext>
            </a:extLst>
          </p:cNvPr>
          <p:cNvGrpSpPr/>
          <p:nvPr/>
        </p:nvGrpSpPr>
        <p:grpSpPr>
          <a:xfrm>
            <a:off x="7427571" y="5768630"/>
            <a:ext cx="1081886" cy="1035926"/>
            <a:chOff x="3179914" y="2889488"/>
            <a:chExt cx="422876" cy="404911"/>
          </a:xfrm>
        </p:grpSpPr>
        <p:sp>
          <p:nvSpPr>
            <p:cNvPr id="53" name="Google Shape;1242;p70">
              <a:extLst>
                <a:ext uri="{FF2B5EF4-FFF2-40B4-BE49-F238E27FC236}">
                  <a16:creationId xmlns:a16="http://schemas.microsoft.com/office/drawing/2014/main" id="{720D6826-9058-924E-42DE-0036A392543B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3;p70">
              <a:extLst>
                <a:ext uri="{FF2B5EF4-FFF2-40B4-BE49-F238E27FC236}">
                  <a16:creationId xmlns:a16="http://schemas.microsoft.com/office/drawing/2014/main" id="{12FA9F07-E77C-77BA-D8B1-1CAEA8556620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4;p70">
              <a:extLst>
                <a:ext uri="{FF2B5EF4-FFF2-40B4-BE49-F238E27FC236}">
                  <a16:creationId xmlns:a16="http://schemas.microsoft.com/office/drawing/2014/main" id="{C8934B16-60F8-4E3A-EAD1-D0EF24A1F0F3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5;p70">
              <a:extLst>
                <a:ext uri="{FF2B5EF4-FFF2-40B4-BE49-F238E27FC236}">
                  <a16:creationId xmlns:a16="http://schemas.microsoft.com/office/drawing/2014/main" id="{0945A2DD-AF3C-8C0F-A74F-1C66305A9088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46;p70">
              <a:extLst>
                <a:ext uri="{FF2B5EF4-FFF2-40B4-BE49-F238E27FC236}">
                  <a16:creationId xmlns:a16="http://schemas.microsoft.com/office/drawing/2014/main" id="{BA776610-DA24-CE71-0F56-FF0D5872F2D8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47;p70">
              <a:extLst>
                <a:ext uri="{FF2B5EF4-FFF2-40B4-BE49-F238E27FC236}">
                  <a16:creationId xmlns:a16="http://schemas.microsoft.com/office/drawing/2014/main" id="{775DC03F-1081-924C-DFF0-FDD2E64E0A50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248;p70">
            <a:extLst>
              <a:ext uri="{FF2B5EF4-FFF2-40B4-BE49-F238E27FC236}">
                <a16:creationId xmlns:a16="http://schemas.microsoft.com/office/drawing/2014/main" id="{ECB5CC21-AD1A-D267-C6A2-756EF854A8CF}"/>
              </a:ext>
            </a:extLst>
          </p:cNvPr>
          <p:cNvGrpSpPr/>
          <p:nvPr/>
        </p:nvGrpSpPr>
        <p:grpSpPr>
          <a:xfrm>
            <a:off x="8829158" y="5768546"/>
            <a:ext cx="1072360" cy="1036094"/>
            <a:chOff x="3729467" y="2889422"/>
            <a:chExt cx="419153" cy="404977"/>
          </a:xfrm>
        </p:grpSpPr>
        <p:sp>
          <p:nvSpPr>
            <p:cNvPr id="60" name="Google Shape;1249;p70">
              <a:extLst>
                <a:ext uri="{FF2B5EF4-FFF2-40B4-BE49-F238E27FC236}">
                  <a16:creationId xmlns:a16="http://schemas.microsoft.com/office/drawing/2014/main" id="{65C1250C-87F0-9E15-0F76-1B6D49B12995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0;p70">
              <a:extLst>
                <a:ext uri="{FF2B5EF4-FFF2-40B4-BE49-F238E27FC236}">
                  <a16:creationId xmlns:a16="http://schemas.microsoft.com/office/drawing/2014/main" id="{213A5DC8-FA58-1CF9-9ED9-F87CC5D87748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1;p70">
              <a:extLst>
                <a:ext uri="{FF2B5EF4-FFF2-40B4-BE49-F238E27FC236}">
                  <a16:creationId xmlns:a16="http://schemas.microsoft.com/office/drawing/2014/main" id="{ECC705BD-AE15-FF9E-7A9D-7A6BCA3F8E64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2;p70">
              <a:extLst>
                <a:ext uri="{FF2B5EF4-FFF2-40B4-BE49-F238E27FC236}">
                  <a16:creationId xmlns:a16="http://schemas.microsoft.com/office/drawing/2014/main" id="{35664B98-6B2D-FFE8-A679-01D8BACFF839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3;p70">
              <a:extLst>
                <a:ext uri="{FF2B5EF4-FFF2-40B4-BE49-F238E27FC236}">
                  <a16:creationId xmlns:a16="http://schemas.microsoft.com/office/drawing/2014/main" id="{8B2A0377-E5F0-E4FC-CBB4-2CFD2950AA8D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4;p70">
              <a:extLst>
                <a:ext uri="{FF2B5EF4-FFF2-40B4-BE49-F238E27FC236}">
                  <a16:creationId xmlns:a16="http://schemas.microsoft.com/office/drawing/2014/main" id="{DE03AAF2-1061-8BC2-13E4-81FFA279EDC2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5;p70">
              <a:extLst>
                <a:ext uri="{FF2B5EF4-FFF2-40B4-BE49-F238E27FC236}">
                  <a16:creationId xmlns:a16="http://schemas.microsoft.com/office/drawing/2014/main" id="{C7CFCABC-E22E-A991-AA29-F0B8BC7E42E9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256;p70">
            <a:extLst>
              <a:ext uri="{FF2B5EF4-FFF2-40B4-BE49-F238E27FC236}">
                <a16:creationId xmlns:a16="http://schemas.microsoft.com/office/drawing/2014/main" id="{88AED24D-0BD5-CD80-C02B-69109BAE371F}"/>
              </a:ext>
            </a:extLst>
          </p:cNvPr>
          <p:cNvGrpSpPr/>
          <p:nvPr/>
        </p:nvGrpSpPr>
        <p:grpSpPr>
          <a:xfrm>
            <a:off x="3903227" y="6455404"/>
            <a:ext cx="1930702" cy="269222"/>
            <a:chOff x="4411970" y="2962952"/>
            <a:chExt cx="706544" cy="104212"/>
          </a:xfrm>
        </p:grpSpPr>
        <p:sp>
          <p:nvSpPr>
            <p:cNvPr id="68" name="Google Shape;1257;p70">
              <a:extLst>
                <a:ext uri="{FF2B5EF4-FFF2-40B4-BE49-F238E27FC236}">
                  <a16:creationId xmlns:a16="http://schemas.microsoft.com/office/drawing/2014/main" id="{A2157D71-F226-745B-1519-50BAC4AE727A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58;p70">
              <a:extLst>
                <a:ext uri="{FF2B5EF4-FFF2-40B4-BE49-F238E27FC236}">
                  <a16:creationId xmlns:a16="http://schemas.microsoft.com/office/drawing/2014/main" id="{4919ACF1-2778-B4B2-AE2B-1D78EAE4E531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59;p70">
              <a:extLst>
                <a:ext uri="{FF2B5EF4-FFF2-40B4-BE49-F238E27FC236}">
                  <a16:creationId xmlns:a16="http://schemas.microsoft.com/office/drawing/2014/main" id="{E5F318CA-66BB-6B92-8E60-959818DE8D7F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0;p70">
              <a:extLst>
                <a:ext uri="{FF2B5EF4-FFF2-40B4-BE49-F238E27FC236}">
                  <a16:creationId xmlns:a16="http://schemas.microsoft.com/office/drawing/2014/main" id="{1D9019FB-C9BD-5D49-AFCE-09E576ABC0AE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61;p70">
            <a:extLst>
              <a:ext uri="{FF2B5EF4-FFF2-40B4-BE49-F238E27FC236}">
                <a16:creationId xmlns:a16="http://schemas.microsoft.com/office/drawing/2014/main" id="{950B4D89-FDD9-A4F0-EA13-C649F63D3A88}"/>
              </a:ext>
            </a:extLst>
          </p:cNvPr>
          <p:cNvGrpSpPr/>
          <p:nvPr/>
        </p:nvGrpSpPr>
        <p:grpSpPr>
          <a:xfrm>
            <a:off x="3903226" y="5645983"/>
            <a:ext cx="1920316" cy="578344"/>
            <a:chOff x="4411970" y="2726085"/>
            <a:chExt cx="643107" cy="193659"/>
          </a:xfrm>
        </p:grpSpPr>
        <p:sp>
          <p:nvSpPr>
            <p:cNvPr id="73" name="Google Shape;1262;p70">
              <a:extLst>
                <a:ext uri="{FF2B5EF4-FFF2-40B4-BE49-F238E27FC236}">
                  <a16:creationId xmlns:a16="http://schemas.microsoft.com/office/drawing/2014/main" id="{93141364-2D48-0CB4-093C-633B33814AD2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3;p70">
              <a:extLst>
                <a:ext uri="{FF2B5EF4-FFF2-40B4-BE49-F238E27FC236}">
                  <a16:creationId xmlns:a16="http://schemas.microsoft.com/office/drawing/2014/main" id="{7DABC43D-E8D0-3596-AE57-6B5C60748EF4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4;p70">
              <a:extLst>
                <a:ext uri="{FF2B5EF4-FFF2-40B4-BE49-F238E27FC236}">
                  <a16:creationId xmlns:a16="http://schemas.microsoft.com/office/drawing/2014/main" id="{78CFDC65-62E1-9305-A012-C91F047DB7B2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65;p70">
            <a:extLst>
              <a:ext uri="{FF2B5EF4-FFF2-40B4-BE49-F238E27FC236}">
                <a16:creationId xmlns:a16="http://schemas.microsoft.com/office/drawing/2014/main" id="{51741C52-CB6E-0C21-E4F8-424B4D10EA1E}"/>
              </a:ext>
            </a:extLst>
          </p:cNvPr>
          <p:cNvGrpSpPr/>
          <p:nvPr/>
        </p:nvGrpSpPr>
        <p:grpSpPr>
          <a:xfrm>
            <a:off x="1920221" y="6154629"/>
            <a:ext cx="1623006" cy="505168"/>
            <a:chOff x="4411970" y="4340222"/>
            <a:chExt cx="779467" cy="242683"/>
          </a:xfrm>
        </p:grpSpPr>
        <p:sp>
          <p:nvSpPr>
            <p:cNvPr id="77" name="Google Shape;1266;p70">
              <a:extLst>
                <a:ext uri="{FF2B5EF4-FFF2-40B4-BE49-F238E27FC236}">
                  <a16:creationId xmlns:a16="http://schemas.microsoft.com/office/drawing/2014/main" id="{E67549D8-7BFF-77B1-CA05-FC7767125DD2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67;p70">
              <a:extLst>
                <a:ext uri="{FF2B5EF4-FFF2-40B4-BE49-F238E27FC236}">
                  <a16:creationId xmlns:a16="http://schemas.microsoft.com/office/drawing/2014/main" id="{E6077E0A-A3F6-464B-ED58-1736EA63AFF7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68;p70">
              <a:extLst>
                <a:ext uri="{FF2B5EF4-FFF2-40B4-BE49-F238E27FC236}">
                  <a16:creationId xmlns:a16="http://schemas.microsoft.com/office/drawing/2014/main" id="{83C25075-A85C-67C0-B497-D2C88168FD0C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269;p70">
            <a:extLst>
              <a:ext uri="{FF2B5EF4-FFF2-40B4-BE49-F238E27FC236}">
                <a16:creationId xmlns:a16="http://schemas.microsoft.com/office/drawing/2014/main" id="{77C30189-1DA5-E73E-384E-17689110E926}"/>
              </a:ext>
            </a:extLst>
          </p:cNvPr>
          <p:cNvGrpSpPr/>
          <p:nvPr/>
        </p:nvGrpSpPr>
        <p:grpSpPr>
          <a:xfrm>
            <a:off x="3903226" y="4982445"/>
            <a:ext cx="1930320" cy="432460"/>
            <a:chOff x="4411970" y="2468674"/>
            <a:chExt cx="747317" cy="167425"/>
          </a:xfrm>
        </p:grpSpPr>
        <p:sp>
          <p:nvSpPr>
            <p:cNvPr id="81" name="Google Shape;1270;p70">
              <a:extLst>
                <a:ext uri="{FF2B5EF4-FFF2-40B4-BE49-F238E27FC236}">
                  <a16:creationId xmlns:a16="http://schemas.microsoft.com/office/drawing/2014/main" id="{97F066C1-8705-2FD1-1465-4287CE371A4A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1;p70">
              <a:extLst>
                <a:ext uri="{FF2B5EF4-FFF2-40B4-BE49-F238E27FC236}">
                  <a16:creationId xmlns:a16="http://schemas.microsoft.com/office/drawing/2014/main" id="{3339DBC3-52C0-A716-B049-BD32C1C30419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3" name="Google Shape;1272;p70">
            <a:extLst>
              <a:ext uri="{FF2B5EF4-FFF2-40B4-BE49-F238E27FC236}">
                <a16:creationId xmlns:a16="http://schemas.microsoft.com/office/drawing/2014/main" id="{F3412382-8C66-9D2D-1028-91C3AB5708B1}"/>
              </a:ext>
            </a:extLst>
          </p:cNvPr>
          <p:cNvSpPr/>
          <p:nvPr/>
        </p:nvSpPr>
        <p:spPr>
          <a:xfrm>
            <a:off x="1916720" y="5592008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84" name="Google Shape;1273;p70">
            <a:extLst>
              <a:ext uri="{FF2B5EF4-FFF2-40B4-BE49-F238E27FC236}">
                <a16:creationId xmlns:a16="http://schemas.microsoft.com/office/drawing/2014/main" id="{3CD7ECA1-80EB-A06F-0AB6-25E4FD43DBDA}"/>
              </a:ext>
            </a:extLst>
          </p:cNvPr>
          <p:cNvGrpSpPr/>
          <p:nvPr/>
        </p:nvGrpSpPr>
        <p:grpSpPr>
          <a:xfrm>
            <a:off x="1918359" y="4233203"/>
            <a:ext cx="3918082" cy="417568"/>
            <a:chOff x="6336019" y="3733725"/>
            <a:chExt cx="2566206" cy="351310"/>
          </a:xfrm>
        </p:grpSpPr>
        <p:sp>
          <p:nvSpPr>
            <p:cNvPr id="85" name="Google Shape;1274;p70">
              <a:extLst>
                <a:ext uri="{FF2B5EF4-FFF2-40B4-BE49-F238E27FC236}">
                  <a16:creationId xmlns:a16="http://schemas.microsoft.com/office/drawing/2014/main" id="{7FF5A9D0-415A-04C2-C581-613BE6817C97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5;p70">
              <a:extLst>
                <a:ext uri="{FF2B5EF4-FFF2-40B4-BE49-F238E27FC236}">
                  <a16:creationId xmlns:a16="http://schemas.microsoft.com/office/drawing/2014/main" id="{63E9D435-5C30-F49C-55BB-BF509842FA93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76;p70">
              <a:extLst>
                <a:ext uri="{FF2B5EF4-FFF2-40B4-BE49-F238E27FC236}">
                  <a16:creationId xmlns:a16="http://schemas.microsoft.com/office/drawing/2014/main" id="{465A8602-7A56-C1F6-95C3-13A9E6FC6AB9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77;p70">
              <a:extLst>
                <a:ext uri="{FF2B5EF4-FFF2-40B4-BE49-F238E27FC236}">
                  <a16:creationId xmlns:a16="http://schemas.microsoft.com/office/drawing/2014/main" id="{6DA24F5C-2B34-A203-7054-5E367774AD27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278;p70">
            <a:extLst>
              <a:ext uri="{FF2B5EF4-FFF2-40B4-BE49-F238E27FC236}">
                <a16:creationId xmlns:a16="http://schemas.microsoft.com/office/drawing/2014/main" id="{F86FE121-5EF2-D9CC-9062-A25DB629E5F1}"/>
              </a:ext>
            </a:extLst>
          </p:cNvPr>
          <p:cNvGrpSpPr/>
          <p:nvPr/>
        </p:nvGrpSpPr>
        <p:grpSpPr>
          <a:xfrm>
            <a:off x="3903227" y="7465033"/>
            <a:ext cx="1893102" cy="306400"/>
            <a:chOff x="4404545" y="3301592"/>
            <a:chExt cx="782403" cy="129272"/>
          </a:xfrm>
        </p:grpSpPr>
        <p:sp>
          <p:nvSpPr>
            <p:cNvPr id="90" name="Google Shape;1279;p70">
              <a:extLst>
                <a:ext uri="{FF2B5EF4-FFF2-40B4-BE49-F238E27FC236}">
                  <a16:creationId xmlns:a16="http://schemas.microsoft.com/office/drawing/2014/main" id="{0C9B7D10-4399-9E5D-474A-C829B05C4E0C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80;p70">
              <a:extLst>
                <a:ext uri="{FF2B5EF4-FFF2-40B4-BE49-F238E27FC236}">
                  <a16:creationId xmlns:a16="http://schemas.microsoft.com/office/drawing/2014/main" id="{ED221080-D885-3E90-7272-63959C933E00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1281;p70">
            <a:extLst>
              <a:ext uri="{FF2B5EF4-FFF2-40B4-BE49-F238E27FC236}">
                <a16:creationId xmlns:a16="http://schemas.microsoft.com/office/drawing/2014/main" id="{4FCAC5DA-C59D-168B-56CE-0D65142F6A8E}"/>
              </a:ext>
            </a:extLst>
          </p:cNvPr>
          <p:cNvGrpSpPr/>
          <p:nvPr/>
        </p:nvGrpSpPr>
        <p:grpSpPr>
          <a:xfrm>
            <a:off x="3903227" y="6955704"/>
            <a:ext cx="1924514" cy="278254"/>
            <a:chOff x="4411970" y="3131459"/>
            <a:chExt cx="710520" cy="117397"/>
          </a:xfrm>
        </p:grpSpPr>
        <p:sp>
          <p:nvSpPr>
            <p:cNvPr id="93" name="Google Shape;1282;p70">
              <a:extLst>
                <a:ext uri="{FF2B5EF4-FFF2-40B4-BE49-F238E27FC236}">
                  <a16:creationId xmlns:a16="http://schemas.microsoft.com/office/drawing/2014/main" id="{EBFA680C-2CB5-D088-277A-2574B5008F36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83;p70">
              <a:extLst>
                <a:ext uri="{FF2B5EF4-FFF2-40B4-BE49-F238E27FC236}">
                  <a16:creationId xmlns:a16="http://schemas.microsoft.com/office/drawing/2014/main" id="{64D91CFE-CE47-09C4-5FED-A6EF0C5D6EAE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5" name="Google Shape;1284;p70" descr="Timeline background shape">
            <a:extLst>
              <a:ext uri="{FF2B5EF4-FFF2-40B4-BE49-F238E27FC236}">
                <a16:creationId xmlns:a16="http://schemas.microsoft.com/office/drawing/2014/main" id="{B1E14A14-37E4-B572-0477-65736DDED845}"/>
              </a:ext>
            </a:extLst>
          </p:cNvPr>
          <p:cNvSpPr/>
          <p:nvPr/>
        </p:nvSpPr>
        <p:spPr>
          <a:xfrm>
            <a:off x="3903226" y="8002511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96" name="Google Shape;1285;p70">
            <a:extLst>
              <a:ext uri="{FF2B5EF4-FFF2-40B4-BE49-F238E27FC236}">
                <a16:creationId xmlns:a16="http://schemas.microsoft.com/office/drawing/2014/main" id="{3C9E3F32-DE01-75C6-570C-E2640BB93A32}"/>
              </a:ext>
            </a:extLst>
          </p:cNvPr>
          <p:cNvGrpSpPr/>
          <p:nvPr/>
        </p:nvGrpSpPr>
        <p:grpSpPr>
          <a:xfrm>
            <a:off x="1903516" y="6807035"/>
            <a:ext cx="1647676" cy="917976"/>
            <a:chOff x="4411970" y="1801825"/>
            <a:chExt cx="734586" cy="409262"/>
          </a:xfrm>
        </p:grpSpPr>
        <p:sp>
          <p:nvSpPr>
            <p:cNvPr id="97" name="Google Shape;1286;p70">
              <a:extLst>
                <a:ext uri="{FF2B5EF4-FFF2-40B4-BE49-F238E27FC236}">
                  <a16:creationId xmlns:a16="http://schemas.microsoft.com/office/drawing/2014/main" id="{D7AED8C7-3902-DCB3-DAE2-31B72A0704BA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87;p70">
              <a:extLst>
                <a:ext uri="{FF2B5EF4-FFF2-40B4-BE49-F238E27FC236}">
                  <a16:creationId xmlns:a16="http://schemas.microsoft.com/office/drawing/2014/main" id="{8DB39F5D-7F2A-C3AE-A96D-642F55DD1C82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288;p70">
            <a:extLst>
              <a:ext uri="{FF2B5EF4-FFF2-40B4-BE49-F238E27FC236}">
                <a16:creationId xmlns:a16="http://schemas.microsoft.com/office/drawing/2014/main" id="{F58BA26F-1A10-3A44-0CB4-7C460FB8AB84}"/>
              </a:ext>
            </a:extLst>
          </p:cNvPr>
          <p:cNvGrpSpPr/>
          <p:nvPr/>
        </p:nvGrpSpPr>
        <p:grpSpPr>
          <a:xfrm>
            <a:off x="6113458" y="4242175"/>
            <a:ext cx="1043028" cy="1043028"/>
            <a:chOff x="5681300" y="2527788"/>
            <a:chExt cx="805800" cy="805800"/>
          </a:xfrm>
        </p:grpSpPr>
        <p:sp>
          <p:nvSpPr>
            <p:cNvPr id="100" name="Google Shape;1289;p70">
              <a:extLst>
                <a:ext uri="{FF2B5EF4-FFF2-40B4-BE49-F238E27FC236}">
                  <a16:creationId xmlns:a16="http://schemas.microsoft.com/office/drawing/2014/main" id="{AE3269FD-19B5-7C43-D3CB-2945E52BFE6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90;p70">
              <a:extLst>
                <a:ext uri="{FF2B5EF4-FFF2-40B4-BE49-F238E27FC236}">
                  <a16:creationId xmlns:a16="http://schemas.microsoft.com/office/drawing/2014/main" id="{28334555-96D6-FED2-4FE0-D8156EADC2F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291;p70">
            <a:extLst>
              <a:ext uri="{FF2B5EF4-FFF2-40B4-BE49-F238E27FC236}">
                <a16:creationId xmlns:a16="http://schemas.microsoft.com/office/drawing/2014/main" id="{DDA94BE9-8C8B-1033-8734-8426F08D92BA}"/>
              </a:ext>
            </a:extLst>
          </p:cNvPr>
          <p:cNvGrpSpPr/>
          <p:nvPr/>
        </p:nvGrpSpPr>
        <p:grpSpPr>
          <a:xfrm>
            <a:off x="6101939" y="5753560"/>
            <a:ext cx="1066066" cy="1066066"/>
            <a:chOff x="4049800" y="640400"/>
            <a:chExt cx="858900" cy="858900"/>
          </a:xfrm>
        </p:grpSpPr>
        <p:sp>
          <p:nvSpPr>
            <p:cNvPr id="103" name="Google Shape;1292;p70">
              <a:extLst>
                <a:ext uri="{FF2B5EF4-FFF2-40B4-BE49-F238E27FC236}">
                  <a16:creationId xmlns:a16="http://schemas.microsoft.com/office/drawing/2014/main" id="{653275B2-330C-ACCB-207D-84619F5FB663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3;p70">
              <a:extLst>
                <a:ext uri="{FF2B5EF4-FFF2-40B4-BE49-F238E27FC236}">
                  <a16:creationId xmlns:a16="http://schemas.microsoft.com/office/drawing/2014/main" id="{DDBF7BC0-99C8-404F-00F6-E2D3ED29DE92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1294;p70">
            <a:extLst>
              <a:ext uri="{FF2B5EF4-FFF2-40B4-BE49-F238E27FC236}">
                <a16:creationId xmlns:a16="http://schemas.microsoft.com/office/drawing/2014/main" id="{A773F398-563D-9C01-0419-6681A0152BF4}"/>
              </a:ext>
            </a:extLst>
          </p:cNvPr>
          <p:cNvGrpSpPr/>
          <p:nvPr/>
        </p:nvGrpSpPr>
        <p:grpSpPr>
          <a:xfrm>
            <a:off x="5952904" y="7108915"/>
            <a:ext cx="1364136" cy="1364136"/>
            <a:chOff x="5080188" y="927900"/>
            <a:chExt cx="961200" cy="961200"/>
          </a:xfrm>
        </p:grpSpPr>
        <p:sp>
          <p:nvSpPr>
            <p:cNvPr id="106" name="Google Shape;1295;p70">
              <a:extLst>
                <a:ext uri="{FF2B5EF4-FFF2-40B4-BE49-F238E27FC236}">
                  <a16:creationId xmlns:a16="http://schemas.microsoft.com/office/drawing/2014/main" id="{16A1F955-A552-4A88-B143-D4D79F9DFE84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6;p70">
              <a:extLst>
                <a:ext uri="{FF2B5EF4-FFF2-40B4-BE49-F238E27FC236}">
                  <a16:creationId xmlns:a16="http://schemas.microsoft.com/office/drawing/2014/main" id="{72A9C3D6-F0FA-B3CE-221D-D909F351831E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7;p70">
              <a:extLst>
                <a:ext uri="{FF2B5EF4-FFF2-40B4-BE49-F238E27FC236}">
                  <a16:creationId xmlns:a16="http://schemas.microsoft.com/office/drawing/2014/main" id="{C5FEC914-3FBD-FFB9-514D-BDADCD69ABD8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8;p70">
              <a:extLst>
                <a:ext uri="{FF2B5EF4-FFF2-40B4-BE49-F238E27FC236}">
                  <a16:creationId xmlns:a16="http://schemas.microsoft.com/office/drawing/2014/main" id="{3AE01226-C8C2-5AC4-80A4-840CAD89ECFC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299;p70">
              <a:extLst>
                <a:ext uri="{FF2B5EF4-FFF2-40B4-BE49-F238E27FC236}">
                  <a16:creationId xmlns:a16="http://schemas.microsoft.com/office/drawing/2014/main" id="{6B82C7A8-F1EC-A392-EF3C-EE7EF6DB1E50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0;p70">
              <a:extLst>
                <a:ext uri="{FF2B5EF4-FFF2-40B4-BE49-F238E27FC236}">
                  <a16:creationId xmlns:a16="http://schemas.microsoft.com/office/drawing/2014/main" id="{F96FA1CC-4797-336E-FFC3-5D33770EFF2E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1;p70">
              <a:extLst>
                <a:ext uri="{FF2B5EF4-FFF2-40B4-BE49-F238E27FC236}">
                  <a16:creationId xmlns:a16="http://schemas.microsoft.com/office/drawing/2014/main" id="{D4DBBED4-71A3-960B-F4A8-9B8182A03DB6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2;p70">
              <a:extLst>
                <a:ext uri="{FF2B5EF4-FFF2-40B4-BE49-F238E27FC236}">
                  <a16:creationId xmlns:a16="http://schemas.microsoft.com/office/drawing/2014/main" id="{F983E748-FBA8-171D-C6AC-9C1774B5A746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1303;p70">
            <a:extLst>
              <a:ext uri="{FF2B5EF4-FFF2-40B4-BE49-F238E27FC236}">
                <a16:creationId xmlns:a16="http://schemas.microsoft.com/office/drawing/2014/main" id="{16E5C43C-98E5-3DFD-F4DB-155E32FC638D}"/>
              </a:ext>
            </a:extLst>
          </p:cNvPr>
          <p:cNvGrpSpPr/>
          <p:nvPr/>
        </p:nvGrpSpPr>
        <p:grpSpPr>
          <a:xfrm>
            <a:off x="8879902" y="7302297"/>
            <a:ext cx="1011300" cy="1008012"/>
            <a:chOff x="6039282" y="1042577"/>
            <a:chExt cx="734315" cy="731929"/>
          </a:xfrm>
        </p:grpSpPr>
        <p:sp>
          <p:nvSpPr>
            <p:cNvPr id="115" name="Google Shape;1304;p70">
              <a:extLst>
                <a:ext uri="{FF2B5EF4-FFF2-40B4-BE49-F238E27FC236}">
                  <a16:creationId xmlns:a16="http://schemas.microsoft.com/office/drawing/2014/main" id="{D29C78A5-D423-BFA4-FD03-72824179EC7E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5;p70">
              <a:extLst>
                <a:ext uri="{FF2B5EF4-FFF2-40B4-BE49-F238E27FC236}">
                  <a16:creationId xmlns:a16="http://schemas.microsoft.com/office/drawing/2014/main" id="{5459E80E-1A46-9C73-B4D7-71416F7428BC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6;p70">
              <a:extLst>
                <a:ext uri="{FF2B5EF4-FFF2-40B4-BE49-F238E27FC236}">
                  <a16:creationId xmlns:a16="http://schemas.microsoft.com/office/drawing/2014/main" id="{5B2A9060-86EC-694A-5550-432C74C1150D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7;p70">
              <a:extLst>
                <a:ext uri="{FF2B5EF4-FFF2-40B4-BE49-F238E27FC236}">
                  <a16:creationId xmlns:a16="http://schemas.microsoft.com/office/drawing/2014/main" id="{0C363DEB-DA29-7486-ABFC-BA419774ACF9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08;p70">
              <a:extLst>
                <a:ext uri="{FF2B5EF4-FFF2-40B4-BE49-F238E27FC236}">
                  <a16:creationId xmlns:a16="http://schemas.microsoft.com/office/drawing/2014/main" id="{233BB282-DC2D-8923-8D3A-3374BE442E03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09;p70">
              <a:extLst>
                <a:ext uri="{FF2B5EF4-FFF2-40B4-BE49-F238E27FC236}">
                  <a16:creationId xmlns:a16="http://schemas.microsoft.com/office/drawing/2014/main" id="{B7C257B8-EA78-6FC1-AD05-7C2497CBA622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0;p70">
              <a:extLst>
                <a:ext uri="{FF2B5EF4-FFF2-40B4-BE49-F238E27FC236}">
                  <a16:creationId xmlns:a16="http://schemas.microsoft.com/office/drawing/2014/main" id="{E3DFD427-4034-02E8-596D-51BD75D82419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1;p70">
              <a:extLst>
                <a:ext uri="{FF2B5EF4-FFF2-40B4-BE49-F238E27FC236}">
                  <a16:creationId xmlns:a16="http://schemas.microsoft.com/office/drawing/2014/main" id="{6D768B4B-87DE-8334-C53F-8AF4B8DC7F3B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2;p70">
              <a:extLst>
                <a:ext uri="{FF2B5EF4-FFF2-40B4-BE49-F238E27FC236}">
                  <a16:creationId xmlns:a16="http://schemas.microsoft.com/office/drawing/2014/main" id="{6DE3DB73-247F-DAD5-001B-C4B3185EB693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3;p70">
              <a:extLst>
                <a:ext uri="{FF2B5EF4-FFF2-40B4-BE49-F238E27FC236}">
                  <a16:creationId xmlns:a16="http://schemas.microsoft.com/office/drawing/2014/main" id="{0DE76FCE-AC5F-876A-3FA8-6DF0E46B6BEC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4;p70">
              <a:extLst>
                <a:ext uri="{FF2B5EF4-FFF2-40B4-BE49-F238E27FC236}">
                  <a16:creationId xmlns:a16="http://schemas.microsoft.com/office/drawing/2014/main" id="{9BA37AB4-D0D5-7803-D158-D01A715E4599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5;p70">
              <a:extLst>
                <a:ext uri="{FF2B5EF4-FFF2-40B4-BE49-F238E27FC236}">
                  <a16:creationId xmlns:a16="http://schemas.microsoft.com/office/drawing/2014/main" id="{27D49A5B-7028-77B2-9CB6-0A432290C46D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6;p70">
              <a:extLst>
                <a:ext uri="{FF2B5EF4-FFF2-40B4-BE49-F238E27FC236}">
                  <a16:creationId xmlns:a16="http://schemas.microsoft.com/office/drawing/2014/main" id="{BC842A1D-2265-50FD-DA16-D439DA575CFD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7;p70">
              <a:extLst>
                <a:ext uri="{FF2B5EF4-FFF2-40B4-BE49-F238E27FC236}">
                  <a16:creationId xmlns:a16="http://schemas.microsoft.com/office/drawing/2014/main" id="{04BEF099-5DC7-6E40-60C6-E9CC28543E08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8;p70">
              <a:extLst>
                <a:ext uri="{FF2B5EF4-FFF2-40B4-BE49-F238E27FC236}">
                  <a16:creationId xmlns:a16="http://schemas.microsoft.com/office/drawing/2014/main" id="{9C5456F2-140D-8C06-9A1B-896AB12EF048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19;p70">
              <a:extLst>
                <a:ext uri="{FF2B5EF4-FFF2-40B4-BE49-F238E27FC236}">
                  <a16:creationId xmlns:a16="http://schemas.microsoft.com/office/drawing/2014/main" id="{CB19F35D-7A3C-08A3-DF46-7375B91AC921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0;p70">
              <a:extLst>
                <a:ext uri="{FF2B5EF4-FFF2-40B4-BE49-F238E27FC236}">
                  <a16:creationId xmlns:a16="http://schemas.microsoft.com/office/drawing/2014/main" id="{C224A463-6996-1B38-E53C-2183522EC737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1;p70">
              <a:extLst>
                <a:ext uri="{FF2B5EF4-FFF2-40B4-BE49-F238E27FC236}">
                  <a16:creationId xmlns:a16="http://schemas.microsoft.com/office/drawing/2014/main" id="{05226960-DE6F-0CB0-F625-2E5485FACB3E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2;p70">
              <a:extLst>
                <a:ext uri="{FF2B5EF4-FFF2-40B4-BE49-F238E27FC236}">
                  <a16:creationId xmlns:a16="http://schemas.microsoft.com/office/drawing/2014/main" id="{EC97CEFE-3A8D-138F-8FCA-D5B968777961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3;p70">
              <a:extLst>
                <a:ext uri="{FF2B5EF4-FFF2-40B4-BE49-F238E27FC236}">
                  <a16:creationId xmlns:a16="http://schemas.microsoft.com/office/drawing/2014/main" id="{5B94E29F-622D-6C5B-409C-84EC10A6FA53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4;p70">
              <a:extLst>
                <a:ext uri="{FF2B5EF4-FFF2-40B4-BE49-F238E27FC236}">
                  <a16:creationId xmlns:a16="http://schemas.microsoft.com/office/drawing/2014/main" id="{6D7260CD-B8CB-A100-2936-1A93EA5319A6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325;p70">
            <a:extLst>
              <a:ext uri="{FF2B5EF4-FFF2-40B4-BE49-F238E27FC236}">
                <a16:creationId xmlns:a16="http://schemas.microsoft.com/office/drawing/2014/main" id="{EB9A6FD2-A329-0D23-7827-6EEB5129ACF2}"/>
              </a:ext>
            </a:extLst>
          </p:cNvPr>
          <p:cNvGrpSpPr/>
          <p:nvPr/>
        </p:nvGrpSpPr>
        <p:grpSpPr>
          <a:xfrm>
            <a:off x="10105106" y="4161553"/>
            <a:ext cx="1135488" cy="1204272"/>
            <a:chOff x="1825800" y="1651625"/>
            <a:chExt cx="539989" cy="571775"/>
          </a:xfrm>
        </p:grpSpPr>
        <p:sp>
          <p:nvSpPr>
            <p:cNvPr id="137" name="Google Shape;1326;p70">
              <a:extLst>
                <a:ext uri="{FF2B5EF4-FFF2-40B4-BE49-F238E27FC236}">
                  <a16:creationId xmlns:a16="http://schemas.microsoft.com/office/drawing/2014/main" id="{5C8D8394-47C2-59DB-B84F-38C8E6F74896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7;p70">
              <a:extLst>
                <a:ext uri="{FF2B5EF4-FFF2-40B4-BE49-F238E27FC236}">
                  <a16:creationId xmlns:a16="http://schemas.microsoft.com/office/drawing/2014/main" id="{75A835FF-03D3-633B-7826-E12FAF84F080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28;p70">
              <a:extLst>
                <a:ext uri="{FF2B5EF4-FFF2-40B4-BE49-F238E27FC236}">
                  <a16:creationId xmlns:a16="http://schemas.microsoft.com/office/drawing/2014/main" id="{D95FB911-0E5F-F49B-82E4-B435BE41ABCC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29;p70">
              <a:extLst>
                <a:ext uri="{FF2B5EF4-FFF2-40B4-BE49-F238E27FC236}">
                  <a16:creationId xmlns:a16="http://schemas.microsoft.com/office/drawing/2014/main" id="{CAB676F5-A020-5006-5CB4-2A8D15F189AE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1330;p70">
            <a:extLst>
              <a:ext uri="{FF2B5EF4-FFF2-40B4-BE49-F238E27FC236}">
                <a16:creationId xmlns:a16="http://schemas.microsoft.com/office/drawing/2014/main" id="{47C015A9-57DE-7439-F1D8-FFA9053866BC}"/>
              </a:ext>
            </a:extLst>
          </p:cNvPr>
          <p:cNvGrpSpPr/>
          <p:nvPr/>
        </p:nvGrpSpPr>
        <p:grpSpPr>
          <a:xfrm>
            <a:off x="7454965" y="7274988"/>
            <a:ext cx="1016246" cy="1015910"/>
            <a:chOff x="1897577" y="2802432"/>
            <a:chExt cx="492176" cy="492014"/>
          </a:xfrm>
        </p:grpSpPr>
        <p:sp>
          <p:nvSpPr>
            <p:cNvPr id="142" name="Google Shape;1331;p70">
              <a:extLst>
                <a:ext uri="{FF2B5EF4-FFF2-40B4-BE49-F238E27FC236}">
                  <a16:creationId xmlns:a16="http://schemas.microsoft.com/office/drawing/2014/main" id="{B973EBA3-ECF3-3005-6A8E-CC6B860CCB48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2;p70">
              <a:extLst>
                <a:ext uri="{FF2B5EF4-FFF2-40B4-BE49-F238E27FC236}">
                  <a16:creationId xmlns:a16="http://schemas.microsoft.com/office/drawing/2014/main" id="{0B3962A9-CA14-4918-9361-F80415E6721F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3;p70">
              <a:extLst>
                <a:ext uri="{FF2B5EF4-FFF2-40B4-BE49-F238E27FC236}">
                  <a16:creationId xmlns:a16="http://schemas.microsoft.com/office/drawing/2014/main" id="{3D15ABC6-BF79-57F4-FBF8-E91A16AB0C86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4;p70">
              <a:extLst>
                <a:ext uri="{FF2B5EF4-FFF2-40B4-BE49-F238E27FC236}">
                  <a16:creationId xmlns:a16="http://schemas.microsoft.com/office/drawing/2014/main" id="{FB6A273B-B887-61F0-F042-C2C997F77A4E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5;p70">
              <a:extLst>
                <a:ext uri="{FF2B5EF4-FFF2-40B4-BE49-F238E27FC236}">
                  <a16:creationId xmlns:a16="http://schemas.microsoft.com/office/drawing/2014/main" id="{7627890E-26CD-8757-B168-BE11F534D57A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6;p70">
              <a:extLst>
                <a:ext uri="{FF2B5EF4-FFF2-40B4-BE49-F238E27FC236}">
                  <a16:creationId xmlns:a16="http://schemas.microsoft.com/office/drawing/2014/main" id="{FB01CF3B-87AC-274C-92E8-D4A0F67C70B6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7;p70">
              <a:extLst>
                <a:ext uri="{FF2B5EF4-FFF2-40B4-BE49-F238E27FC236}">
                  <a16:creationId xmlns:a16="http://schemas.microsoft.com/office/drawing/2014/main" id="{0E9A0367-598C-F010-E447-D3010A6BD3BB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8;p70">
              <a:extLst>
                <a:ext uri="{FF2B5EF4-FFF2-40B4-BE49-F238E27FC236}">
                  <a16:creationId xmlns:a16="http://schemas.microsoft.com/office/drawing/2014/main" id="{0AE5EB0C-D546-2098-23FF-570F6739E642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39;p70">
              <a:extLst>
                <a:ext uri="{FF2B5EF4-FFF2-40B4-BE49-F238E27FC236}">
                  <a16:creationId xmlns:a16="http://schemas.microsoft.com/office/drawing/2014/main" id="{C95B5785-8F1A-187E-D51F-365AB6CD22C5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0;p70">
              <a:extLst>
                <a:ext uri="{FF2B5EF4-FFF2-40B4-BE49-F238E27FC236}">
                  <a16:creationId xmlns:a16="http://schemas.microsoft.com/office/drawing/2014/main" id="{8907A7CA-FAA0-7C70-75CA-D34AC74FC675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1;p70">
              <a:extLst>
                <a:ext uri="{FF2B5EF4-FFF2-40B4-BE49-F238E27FC236}">
                  <a16:creationId xmlns:a16="http://schemas.microsoft.com/office/drawing/2014/main" id="{452A7FD8-D8E0-587A-157F-B2D55DCD5B55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42;p70">
              <a:extLst>
                <a:ext uri="{FF2B5EF4-FFF2-40B4-BE49-F238E27FC236}">
                  <a16:creationId xmlns:a16="http://schemas.microsoft.com/office/drawing/2014/main" id="{B84F69DD-1020-3263-F598-48B21DD14AB3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1343;p70">
            <a:extLst>
              <a:ext uri="{FF2B5EF4-FFF2-40B4-BE49-F238E27FC236}">
                <a16:creationId xmlns:a16="http://schemas.microsoft.com/office/drawing/2014/main" id="{C78FA3FF-F872-4AA9-42FE-36915DBDD0BD}"/>
              </a:ext>
            </a:extLst>
          </p:cNvPr>
          <p:cNvGrpSpPr/>
          <p:nvPr/>
        </p:nvGrpSpPr>
        <p:grpSpPr>
          <a:xfrm>
            <a:off x="1918025" y="7902075"/>
            <a:ext cx="1618454" cy="401684"/>
            <a:chOff x="2013045" y="4813233"/>
            <a:chExt cx="921986" cy="228854"/>
          </a:xfrm>
        </p:grpSpPr>
        <p:sp>
          <p:nvSpPr>
            <p:cNvPr id="155" name="Google Shape;1344;p70">
              <a:extLst>
                <a:ext uri="{FF2B5EF4-FFF2-40B4-BE49-F238E27FC236}">
                  <a16:creationId xmlns:a16="http://schemas.microsoft.com/office/drawing/2014/main" id="{75051C37-6EF6-A74D-B3DA-92EA2876D7DE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5;p70">
              <a:extLst>
                <a:ext uri="{FF2B5EF4-FFF2-40B4-BE49-F238E27FC236}">
                  <a16:creationId xmlns:a16="http://schemas.microsoft.com/office/drawing/2014/main" id="{75C80281-1F40-1292-2FBD-F8B570EAFE87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346;p70">
            <a:extLst>
              <a:ext uri="{FF2B5EF4-FFF2-40B4-BE49-F238E27FC236}">
                <a16:creationId xmlns:a16="http://schemas.microsoft.com/office/drawing/2014/main" id="{21DDF7BA-486D-0C8B-B2A7-3D608BEA844A}"/>
              </a:ext>
            </a:extLst>
          </p:cNvPr>
          <p:cNvGrpSpPr/>
          <p:nvPr/>
        </p:nvGrpSpPr>
        <p:grpSpPr>
          <a:xfrm>
            <a:off x="1934945" y="4875838"/>
            <a:ext cx="1584842" cy="539882"/>
            <a:chOff x="1046767" y="4756633"/>
            <a:chExt cx="859646" cy="292841"/>
          </a:xfrm>
        </p:grpSpPr>
        <p:sp>
          <p:nvSpPr>
            <p:cNvPr id="158" name="Google Shape;1347;p70">
              <a:extLst>
                <a:ext uri="{FF2B5EF4-FFF2-40B4-BE49-F238E27FC236}">
                  <a16:creationId xmlns:a16="http://schemas.microsoft.com/office/drawing/2014/main" id="{28AC4A8C-7597-A812-5CDB-2E9D1B819874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48;p70">
              <a:extLst>
                <a:ext uri="{FF2B5EF4-FFF2-40B4-BE49-F238E27FC236}">
                  <a16:creationId xmlns:a16="http://schemas.microsoft.com/office/drawing/2014/main" id="{2106D75D-B2B0-EA6F-7609-4EFF5257874D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49;p70">
              <a:extLst>
                <a:ext uri="{FF2B5EF4-FFF2-40B4-BE49-F238E27FC236}">
                  <a16:creationId xmlns:a16="http://schemas.microsoft.com/office/drawing/2014/main" id="{06309F74-B6A1-8FE3-0385-DD2DF3EE37BA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1" name="Google Shape;1350;p70">
            <a:extLst>
              <a:ext uri="{FF2B5EF4-FFF2-40B4-BE49-F238E27FC236}">
                <a16:creationId xmlns:a16="http://schemas.microsoft.com/office/drawing/2014/main" id="{734E43C4-C394-BAFA-C623-4A20991B4F84}"/>
              </a:ext>
            </a:extLst>
          </p:cNvPr>
          <p:cNvSpPr/>
          <p:nvPr/>
        </p:nvSpPr>
        <p:spPr>
          <a:xfrm>
            <a:off x="14802450" y="4265173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162" name="Google Shape;1351;p70">
            <a:extLst>
              <a:ext uri="{FF2B5EF4-FFF2-40B4-BE49-F238E27FC236}">
                <a16:creationId xmlns:a16="http://schemas.microsoft.com/office/drawing/2014/main" id="{32B93385-EDBE-3557-965A-1F0C1C3B67FC}"/>
              </a:ext>
            </a:extLst>
          </p:cNvPr>
          <p:cNvSpPr/>
          <p:nvPr/>
        </p:nvSpPr>
        <p:spPr>
          <a:xfrm>
            <a:off x="14201359" y="4229979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163" name="Google Shape;1352;p70">
            <a:extLst>
              <a:ext uri="{FF2B5EF4-FFF2-40B4-BE49-F238E27FC236}">
                <a16:creationId xmlns:a16="http://schemas.microsoft.com/office/drawing/2014/main" id="{966B0B80-BFD8-6EC0-1F17-C85323763CB3}"/>
              </a:ext>
            </a:extLst>
          </p:cNvPr>
          <p:cNvSpPr/>
          <p:nvPr/>
        </p:nvSpPr>
        <p:spPr>
          <a:xfrm>
            <a:off x="15445937" y="4242888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164" name="Google Shape;1353;p70">
            <a:extLst>
              <a:ext uri="{FF2B5EF4-FFF2-40B4-BE49-F238E27FC236}">
                <a16:creationId xmlns:a16="http://schemas.microsoft.com/office/drawing/2014/main" id="{01DABB47-B437-235D-E75F-BAC8A6329CCF}"/>
              </a:ext>
            </a:extLst>
          </p:cNvPr>
          <p:cNvSpPr/>
          <p:nvPr/>
        </p:nvSpPr>
        <p:spPr>
          <a:xfrm>
            <a:off x="16035347" y="4229979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65" name="Google Shape;1354;p70">
            <a:extLst>
              <a:ext uri="{FF2B5EF4-FFF2-40B4-BE49-F238E27FC236}">
                <a16:creationId xmlns:a16="http://schemas.microsoft.com/office/drawing/2014/main" id="{D72CBFB4-9F28-89C9-6516-20EDA67DDCDF}"/>
              </a:ext>
            </a:extLst>
          </p:cNvPr>
          <p:cNvGrpSpPr/>
          <p:nvPr/>
        </p:nvGrpSpPr>
        <p:grpSpPr>
          <a:xfrm>
            <a:off x="14206657" y="4664954"/>
            <a:ext cx="332946" cy="282994"/>
            <a:chOff x="4660325" y="1866850"/>
            <a:chExt cx="68350" cy="58100"/>
          </a:xfrm>
        </p:grpSpPr>
        <p:sp>
          <p:nvSpPr>
            <p:cNvPr id="166" name="Google Shape;1355;p70">
              <a:extLst>
                <a:ext uri="{FF2B5EF4-FFF2-40B4-BE49-F238E27FC236}">
                  <a16:creationId xmlns:a16="http://schemas.microsoft.com/office/drawing/2014/main" id="{F009C1EB-DA06-1A46-AA89-6989F215B441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56;p70">
              <a:extLst>
                <a:ext uri="{FF2B5EF4-FFF2-40B4-BE49-F238E27FC236}">
                  <a16:creationId xmlns:a16="http://schemas.microsoft.com/office/drawing/2014/main" id="{5011105D-6CF5-AA30-355C-06C0F9D50ABA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357;p70">
            <a:extLst>
              <a:ext uri="{FF2B5EF4-FFF2-40B4-BE49-F238E27FC236}">
                <a16:creationId xmlns:a16="http://schemas.microsoft.com/office/drawing/2014/main" id="{5E2D6AE9-8944-050C-FEDB-BA66756D1E9C}"/>
              </a:ext>
            </a:extLst>
          </p:cNvPr>
          <p:cNvGrpSpPr/>
          <p:nvPr/>
        </p:nvGrpSpPr>
        <p:grpSpPr>
          <a:xfrm>
            <a:off x="14825345" y="4716402"/>
            <a:ext cx="325030" cy="180098"/>
            <a:chOff x="4791775" y="1877500"/>
            <a:chExt cx="66725" cy="36975"/>
          </a:xfrm>
        </p:grpSpPr>
        <p:sp>
          <p:nvSpPr>
            <p:cNvPr id="169" name="Google Shape;1358;p70">
              <a:extLst>
                <a:ext uri="{FF2B5EF4-FFF2-40B4-BE49-F238E27FC236}">
                  <a16:creationId xmlns:a16="http://schemas.microsoft.com/office/drawing/2014/main" id="{C0A6E72E-3ECB-5D53-6833-60BF2A2453F7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59;p70">
              <a:extLst>
                <a:ext uri="{FF2B5EF4-FFF2-40B4-BE49-F238E27FC236}">
                  <a16:creationId xmlns:a16="http://schemas.microsoft.com/office/drawing/2014/main" id="{3CB7E57E-590B-E762-8543-61D28AD76190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360;p70">
            <a:extLst>
              <a:ext uri="{FF2B5EF4-FFF2-40B4-BE49-F238E27FC236}">
                <a16:creationId xmlns:a16="http://schemas.microsoft.com/office/drawing/2014/main" id="{203125D5-875B-5B79-5274-5003BA88E6DE}"/>
              </a:ext>
            </a:extLst>
          </p:cNvPr>
          <p:cNvGrpSpPr/>
          <p:nvPr/>
        </p:nvGrpSpPr>
        <p:grpSpPr>
          <a:xfrm>
            <a:off x="15468771" y="4716402"/>
            <a:ext cx="289958" cy="180098"/>
            <a:chOff x="4923925" y="1877500"/>
            <a:chExt cx="59525" cy="36975"/>
          </a:xfrm>
        </p:grpSpPr>
        <p:sp>
          <p:nvSpPr>
            <p:cNvPr id="172" name="Google Shape;1361;p70">
              <a:extLst>
                <a:ext uri="{FF2B5EF4-FFF2-40B4-BE49-F238E27FC236}">
                  <a16:creationId xmlns:a16="http://schemas.microsoft.com/office/drawing/2014/main" id="{2A5D594C-B7CF-B1C7-2235-7E52ECAC6959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62;p70">
              <a:extLst>
                <a:ext uri="{FF2B5EF4-FFF2-40B4-BE49-F238E27FC236}">
                  <a16:creationId xmlns:a16="http://schemas.microsoft.com/office/drawing/2014/main" id="{424BB79C-4260-C309-C26C-AA91AA649DA9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4" name="Google Shape;1363;p70">
            <a:extLst>
              <a:ext uri="{FF2B5EF4-FFF2-40B4-BE49-F238E27FC236}">
                <a16:creationId xmlns:a16="http://schemas.microsoft.com/office/drawing/2014/main" id="{8EF09BBE-4C4E-3D87-35A7-167C001B78D0}"/>
              </a:ext>
            </a:extLst>
          </p:cNvPr>
          <p:cNvGrpSpPr/>
          <p:nvPr/>
        </p:nvGrpSpPr>
        <p:grpSpPr>
          <a:xfrm>
            <a:off x="16057755" y="4680784"/>
            <a:ext cx="282894" cy="251334"/>
            <a:chOff x="5058450" y="1870100"/>
            <a:chExt cx="58075" cy="51600"/>
          </a:xfrm>
        </p:grpSpPr>
        <p:sp>
          <p:nvSpPr>
            <p:cNvPr id="175" name="Google Shape;1364;p70">
              <a:extLst>
                <a:ext uri="{FF2B5EF4-FFF2-40B4-BE49-F238E27FC236}">
                  <a16:creationId xmlns:a16="http://schemas.microsoft.com/office/drawing/2014/main" id="{21A72890-0500-79C8-250B-FC524A505B0E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365;p70">
              <a:extLst>
                <a:ext uri="{FF2B5EF4-FFF2-40B4-BE49-F238E27FC236}">
                  <a16:creationId xmlns:a16="http://schemas.microsoft.com/office/drawing/2014/main" id="{B1ED7203-D811-D2CB-EBE4-D17F0D0D108D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366;p70">
            <a:extLst>
              <a:ext uri="{FF2B5EF4-FFF2-40B4-BE49-F238E27FC236}">
                <a16:creationId xmlns:a16="http://schemas.microsoft.com/office/drawing/2014/main" id="{D3FB7159-DA20-79EE-19BD-E31B20F55163}"/>
              </a:ext>
            </a:extLst>
          </p:cNvPr>
          <p:cNvGrpSpPr/>
          <p:nvPr/>
        </p:nvGrpSpPr>
        <p:grpSpPr>
          <a:xfrm>
            <a:off x="14886783" y="5525600"/>
            <a:ext cx="202154" cy="215290"/>
            <a:chOff x="4811425" y="2065025"/>
            <a:chExt cx="41500" cy="44200"/>
          </a:xfrm>
        </p:grpSpPr>
        <p:sp>
          <p:nvSpPr>
            <p:cNvPr id="178" name="Google Shape;1367;p70">
              <a:extLst>
                <a:ext uri="{FF2B5EF4-FFF2-40B4-BE49-F238E27FC236}">
                  <a16:creationId xmlns:a16="http://schemas.microsoft.com/office/drawing/2014/main" id="{445C4997-99FE-5165-487B-24B707FCA053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368;p70">
              <a:extLst>
                <a:ext uri="{FF2B5EF4-FFF2-40B4-BE49-F238E27FC236}">
                  <a16:creationId xmlns:a16="http://schemas.microsoft.com/office/drawing/2014/main" id="{A4A4DF6D-3F2D-D871-7331-D01904918C9C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369;p70">
            <a:extLst>
              <a:ext uri="{FF2B5EF4-FFF2-40B4-BE49-F238E27FC236}">
                <a16:creationId xmlns:a16="http://schemas.microsoft.com/office/drawing/2014/main" id="{8763E7EA-72B0-1CF3-CDD1-D26C7E10424D}"/>
              </a:ext>
            </a:extLst>
          </p:cNvPr>
          <p:cNvGrpSpPr/>
          <p:nvPr/>
        </p:nvGrpSpPr>
        <p:grpSpPr>
          <a:xfrm>
            <a:off x="15471659" y="5526025"/>
            <a:ext cx="241734" cy="214436"/>
            <a:chOff x="4929875" y="2065025"/>
            <a:chExt cx="49625" cy="44025"/>
          </a:xfrm>
        </p:grpSpPr>
        <p:sp>
          <p:nvSpPr>
            <p:cNvPr id="181" name="Google Shape;1370;p70">
              <a:extLst>
                <a:ext uri="{FF2B5EF4-FFF2-40B4-BE49-F238E27FC236}">
                  <a16:creationId xmlns:a16="http://schemas.microsoft.com/office/drawing/2014/main" id="{D5CD557F-A778-FEAF-A556-A25888B38703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71;p70">
              <a:extLst>
                <a:ext uri="{FF2B5EF4-FFF2-40B4-BE49-F238E27FC236}">
                  <a16:creationId xmlns:a16="http://schemas.microsoft.com/office/drawing/2014/main" id="{5598DFD6-BFA0-AEE2-1E73-5CED7815079B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3" name="Google Shape;1372;p70">
            <a:extLst>
              <a:ext uri="{FF2B5EF4-FFF2-40B4-BE49-F238E27FC236}">
                <a16:creationId xmlns:a16="http://schemas.microsoft.com/office/drawing/2014/main" id="{E8A3AB15-81C5-1E16-54A8-FAFDE62D5CD9}"/>
              </a:ext>
            </a:extLst>
          </p:cNvPr>
          <p:cNvGrpSpPr/>
          <p:nvPr/>
        </p:nvGrpSpPr>
        <p:grpSpPr>
          <a:xfrm>
            <a:off x="16128994" y="5532054"/>
            <a:ext cx="140412" cy="202382"/>
            <a:chOff x="5083925" y="2066350"/>
            <a:chExt cx="28825" cy="41550"/>
          </a:xfrm>
        </p:grpSpPr>
        <p:sp>
          <p:nvSpPr>
            <p:cNvPr id="184" name="Google Shape;1373;p70">
              <a:extLst>
                <a:ext uri="{FF2B5EF4-FFF2-40B4-BE49-F238E27FC236}">
                  <a16:creationId xmlns:a16="http://schemas.microsoft.com/office/drawing/2014/main" id="{5ADAA4ED-1E5F-DFB4-4516-91FAACD74C43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4;p70">
              <a:extLst>
                <a:ext uri="{FF2B5EF4-FFF2-40B4-BE49-F238E27FC236}">
                  <a16:creationId xmlns:a16="http://schemas.microsoft.com/office/drawing/2014/main" id="{6927C73F-D9B7-54BC-82A2-3D490BB639BB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375;p70">
            <a:extLst>
              <a:ext uri="{FF2B5EF4-FFF2-40B4-BE49-F238E27FC236}">
                <a16:creationId xmlns:a16="http://schemas.microsoft.com/office/drawing/2014/main" id="{EF938A9C-BABE-7E15-E71B-9039E78A9EF2}"/>
              </a:ext>
            </a:extLst>
          </p:cNvPr>
          <p:cNvGrpSpPr/>
          <p:nvPr/>
        </p:nvGrpSpPr>
        <p:grpSpPr>
          <a:xfrm>
            <a:off x="14192102" y="5563347"/>
            <a:ext cx="362052" cy="139792"/>
            <a:chOff x="4659775" y="2072775"/>
            <a:chExt cx="74325" cy="28700"/>
          </a:xfrm>
        </p:grpSpPr>
        <p:sp>
          <p:nvSpPr>
            <p:cNvPr id="187" name="Google Shape;1376;p70">
              <a:extLst>
                <a:ext uri="{FF2B5EF4-FFF2-40B4-BE49-F238E27FC236}">
                  <a16:creationId xmlns:a16="http://schemas.microsoft.com/office/drawing/2014/main" id="{8CC24FA7-8CA1-D4A9-BA75-28C3BF586C19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77;p70">
              <a:extLst>
                <a:ext uri="{FF2B5EF4-FFF2-40B4-BE49-F238E27FC236}">
                  <a16:creationId xmlns:a16="http://schemas.microsoft.com/office/drawing/2014/main" id="{BF6CDDCC-7702-2783-14F2-B4C63FDA5612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78;p70">
              <a:extLst>
                <a:ext uri="{FF2B5EF4-FFF2-40B4-BE49-F238E27FC236}">
                  <a16:creationId xmlns:a16="http://schemas.microsoft.com/office/drawing/2014/main" id="{5BC56569-6675-E67F-3F1A-2AAC3E85C041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79;p70">
            <a:extLst>
              <a:ext uri="{FF2B5EF4-FFF2-40B4-BE49-F238E27FC236}">
                <a16:creationId xmlns:a16="http://schemas.microsoft.com/office/drawing/2014/main" id="{C43EA244-CD01-204A-3573-EE312F3A8DD5}"/>
              </a:ext>
            </a:extLst>
          </p:cNvPr>
          <p:cNvGrpSpPr/>
          <p:nvPr/>
        </p:nvGrpSpPr>
        <p:grpSpPr>
          <a:xfrm>
            <a:off x="16031815" y="5144478"/>
            <a:ext cx="334774" cy="178394"/>
            <a:chOff x="4662475" y="1976500"/>
            <a:chExt cx="68725" cy="36625"/>
          </a:xfrm>
        </p:grpSpPr>
        <p:sp>
          <p:nvSpPr>
            <p:cNvPr id="191" name="Google Shape;1380;p70">
              <a:extLst>
                <a:ext uri="{FF2B5EF4-FFF2-40B4-BE49-F238E27FC236}">
                  <a16:creationId xmlns:a16="http://schemas.microsoft.com/office/drawing/2014/main" id="{CCCF11EB-C607-AB11-28D7-93812D1F89D2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1;p70">
              <a:extLst>
                <a:ext uri="{FF2B5EF4-FFF2-40B4-BE49-F238E27FC236}">
                  <a16:creationId xmlns:a16="http://schemas.microsoft.com/office/drawing/2014/main" id="{8889EC64-CDA4-B366-445F-A35775AAC862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2;p70">
              <a:extLst>
                <a:ext uri="{FF2B5EF4-FFF2-40B4-BE49-F238E27FC236}">
                  <a16:creationId xmlns:a16="http://schemas.microsoft.com/office/drawing/2014/main" id="{E392D1C6-4249-53B9-9877-0F0A4DE635A4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83;p70">
            <a:extLst>
              <a:ext uri="{FF2B5EF4-FFF2-40B4-BE49-F238E27FC236}">
                <a16:creationId xmlns:a16="http://schemas.microsoft.com/office/drawing/2014/main" id="{19D89DE7-AF5C-D318-8C19-1FD9DDEA0E5A}"/>
              </a:ext>
            </a:extLst>
          </p:cNvPr>
          <p:cNvGrpSpPr/>
          <p:nvPr/>
        </p:nvGrpSpPr>
        <p:grpSpPr>
          <a:xfrm>
            <a:off x="15425625" y="5151358"/>
            <a:ext cx="333798" cy="164634"/>
            <a:chOff x="4920150" y="1977875"/>
            <a:chExt cx="68525" cy="33800"/>
          </a:xfrm>
        </p:grpSpPr>
        <p:sp>
          <p:nvSpPr>
            <p:cNvPr id="195" name="Google Shape;1384;p70">
              <a:extLst>
                <a:ext uri="{FF2B5EF4-FFF2-40B4-BE49-F238E27FC236}">
                  <a16:creationId xmlns:a16="http://schemas.microsoft.com/office/drawing/2014/main" id="{345DEA57-0D15-B927-68D0-3A44B39ACC40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5;p70">
              <a:extLst>
                <a:ext uri="{FF2B5EF4-FFF2-40B4-BE49-F238E27FC236}">
                  <a16:creationId xmlns:a16="http://schemas.microsoft.com/office/drawing/2014/main" id="{C79F437E-2372-2F17-B6EE-5B3DBDF5770F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86;p70">
              <a:extLst>
                <a:ext uri="{FF2B5EF4-FFF2-40B4-BE49-F238E27FC236}">
                  <a16:creationId xmlns:a16="http://schemas.microsoft.com/office/drawing/2014/main" id="{0E1478D9-7127-5226-18B1-75C440475B87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87;p70">
            <a:extLst>
              <a:ext uri="{FF2B5EF4-FFF2-40B4-BE49-F238E27FC236}">
                <a16:creationId xmlns:a16="http://schemas.microsoft.com/office/drawing/2014/main" id="{DCF9EE20-0704-E902-C9AB-0CE84E7BB0E3}"/>
              </a:ext>
            </a:extLst>
          </p:cNvPr>
          <p:cNvGrpSpPr/>
          <p:nvPr/>
        </p:nvGrpSpPr>
        <p:grpSpPr>
          <a:xfrm>
            <a:off x="14247938" y="5959194"/>
            <a:ext cx="250380" cy="255718"/>
            <a:chOff x="4676550" y="2160575"/>
            <a:chExt cx="51400" cy="52500"/>
          </a:xfrm>
        </p:grpSpPr>
        <p:sp>
          <p:nvSpPr>
            <p:cNvPr id="199" name="Google Shape;1388;p70">
              <a:extLst>
                <a:ext uri="{FF2B5EF4-FFF2-40B4-BE49-F238E27FC236}">
                  <a16:creationId xmlns:a16="http://schemas.microsoft.com/office/drawing/2014/main" id="{4A397B0E-4CAB-9506-8516-7FD59FAB1E61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89;p70">
              <a:extLst>
                <a:ext uri="{FF2B5EF4-FFF2-40B4-BE49-F238E27FC236}">
                  <a16:creationId xmlns:a16="http://schemas.microsoft.com/office/drawing/2014/main" id="{7196EA90-715C-0B1E-6CD7-5DA8D9A7E33D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390;p70">
              <a:extLst>
                <a:ext uri="{FF2B5EF4-FFF2-40B4-BE49-F238E27FC236}">
                  <a16:creationId xmlns:a16="http://schemas.microsoft.com/office/drawing/2014/main" id="{06040A8B-5BAC-B024-76D7-E69221702A25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391;p70">
            <a:extLst>
              <a:ext uri="{FF2B5EF4-FFF2-40B4-BE49-F238E27FC236}">
                <a16:creationId xmlns:a16="http://schemas.microsoft.com/office/drawing/2014/main" id="{373484E6-CAD3-92E4-22F2-49F718B06353}"/>
              </a:ext>
            </a:extLst>
          </p:cNvPr>
          <p:cNvGrpSpPr/>
          <p:nvPr/>
        </p:nvGrpSpPr>
        <p:grpSpPr>
          <a:xfrm>
            <a:off x="14842455" y="5973257"/>
            <a:ext cx="290810" cy="227588"/>
            <a:chOff x="4768325" y="2163475"/>
            <a:chExt cx="59700" cy="46725"/>
          </a:xfrm>
        </p:grpSpPr>
        <p:sp>
          <p:nvSpPr>
            <p:cNvPr id="203" name="Google Shape;1392;p70">
              <a:extLst>
                <a:ext uri="{FF2B5EF4-FFF2-40B4-BE49-F238E27FC236}">
                  <a16:creationId xmlns:a16="http://schemas.microsoft.com/office/drawing/2014/main" id="{95C79461-C626-9896-7DB2-25607358AFD1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393;p70">
              <a:extLst>
                <a:ext uri="{FF2B5EF4-FFF2-40B4-BE49-F238E27FC236}">
                  <a16:creationId xmlns:a16="http://schemas.microsoft.com/office/drawing/2014/main" id="{D6B73E03-C15D-2A9C-31C1-F4C608D6A73A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5" name="Google Shape;1394;p70">
            <a:extLst>
              <a:ext uri="{FF2B5EF4-FFF2-40B4-BE49-F238E27FC236}">
                <a16:creationId xmlns:a16="http://schemas.microsoft.com/office/drawing/2014/main" id="{A0A6612A-3E93-5188-EC32-1DDA091758ED}"/>
              </a:ext>
            </a:extLst>
          </p:cNvPr>
          <p:cNvSpPr/>
          <p:nvPr/>
        </p:nvSpPr>
        <p:spPr>
          <a:xfrm>
            <a:off x="15506365" y="5956272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06" name="Google Shape;1395;p70">
            <a:extLst>
              <a:ext uri="{FF2B5EF4-FFF2-40B4-BE49-F238E27FC236}">
                <a16:creationId xmlns:a16="http://schemas.microsoft.com/office/drawing/2014/main" id="{B003CF5C-BB63-1919-1025-34194F14B02C}"/>
              </a:ext>
            </a:extLst>
          </p:cNvPr>
          <p:cNvSpPr/>
          <p:nvPr/>
        </p:nvSpPr>
        <p:spPr>
          <a:xfrm>
            <a:off x="16051116" y="7970442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07" name="Google Shape;1396;p70">
            <a:extLst>
              <a:ext uri="{FF2B5EF4-FFF2-40B4-BE49-F238E27FC236}">
                <a16:creationId xmlns:a16="http://schemas.microsoft.com/office/drawing/2014/main" id="{DE4B946D-B36A-EE15-06FF-5AE42C5A008D}"/>
              </a:ext>
            </a:extLst>
          </p:cNvPr>
          <p:cNvSpPr/>
          <p:nvPr/>
        </p:nvSpPr>
        <p:spPr>
          <a:xfrm>
            <a:off x="14254029" y="6426884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08" name="Google Shape;1397;p70">
            <a:extLst>
              <a:ext uri="{FF2B5EF4-FFF2-40B4-BE49-F238E27FC236}">
                <a16:creationId xmlns:a16="http://schemas.microsoft.com/office/drawing/2014/main" id="{8E939D3A-2F55-73AB-F1FA-FD0EE3AE5D6A}"/>
              </a:ext>
            </a:extLst>
          </p:cNvPr>
          <p:cNvSpPr/>
          <p:nvPr/>
        </p:nvSpPr>
        <p:spPr>
          <a:xfrm>
            <a:off x="14189973" y="8002102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09" name="Google Shape;1398;p70">
            <a:extLst>
              <a:ext uri="{FF2B5EF4-FFF2-40B4-BE49-F238E27FC236}">
                <a16:creationId xmlns:a16="http://schemas.microsoft.com/office/drawing/2014/main" id="{70CBBA61-75E3-3FB0-2B6C-D1809E4B4AE1}"/>
              </a:ext>
            </a:extLst>
          </p:cNvPr>
          <p:cNvSpPr/>
          <p:nvPr/>
        </p:nvSpPr>
        <p:spPr>
          <a:xfrm>
            <a:off x="14224619" y="6965390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10" name="Google Shape;1399;p70">
            <a:extLst>
              <a:ext uri="{FF2B5EF4-FFF2-40B4-BE49-F238E27FC236}">
                <a16:creationId xmlns:a16="http://schemas.microsoft.com/office/drawing/2014/main" id="{4FE26651-0585-6821-A272-FA6932F0861B}"/>
              </a:ext>
            </a:extLst>
          </p:cNvPr>
          <p:cNvSpPr/>
          <p:nvPr/>
        </p:nvSpPr>
        <p:spPr>
          <a:xfrm>
            <a:off x="15492116" y="6929224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11" name="Google Shape;1400;p70">
            <a:extLst>
              <a:ext uri="{FF2B5EF4-FFF2-40B4-BE49-F238E27FC236}">
                <a16:creationId xmlns:a16="http://schemas.microsoft.com/office/drawing/2014/main" id="{76646B46-0114-F585-EFBE-D0C1F0520F07}"/>
              </a:ext>
            </a:extLst>
          </p:cNvPr>
          <p:cNvGrpSpPr/>
          <p:nvPr/>
        </p:nvGrpSpPr>
        <p:grpSpPr>
          <a:xfrm>
            <a:off x="14875092" y="6483446"/>
            <a:ext cx="225536" cy="213706"/>
            <a:chOff x="4768575" y="2253950"/>
            <a:chExt cx="46300" cy="43875"/>
          </a:xfrm>
        </p:grpSpPr>
        <p:sp>
          <p:nvSpPr>
            <p:cNvPr id="212" name="Google Shape;1401;p70">
              <a:extLst>
                <a:ext uri="{FF2B5EF4-FFF2-40B4-BE49-F238E27FC236}">
                  <a16:creationId xmlns:a16="http://schemas.microsoft.com/office/drawing/2014/main" id="{C4D1EED3-AB0F-E3D9-F017-C681BF694E76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402;p70">
              <a:extLst>
                <a:ext uri="{FF2B5EF4-FFF2-40B4-BE49-F238E27FC236}">
                  <a16:creationId xmlns:a16="http://schemas.microsoft.com/office/drawing/2014/main" id="{5E920FA7-6509-484C-4A25-6B4EB0B262E6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1403;p70">
            <a:extLst>
              <a:ext uri="{FF2B5EF4-FFF2-40B4-BE49-F238E27FC236}">
                <a16:creationId xmlns:a16="http://schemas.microsoft.com/office/drawing/2014/main" id="{6A4EE4ED-A6EA-8CF9-906B-26C6CA6DFF22}"/>
              </a:ext>
            </a:extLst>
          </p:cNvPr>
          <p:cNvGrpSpPr/>
          <p:nvPr/>
        </p:nvGrpSpPr>
        <p:grpSpPr>
          <a:xfrm>
            <a:off x="15474337" y="7461497"/>
            <a:ext cx="236374" cy="292492"/>
            <a:chOff x="4960900" y="2433225"/>
            <a:chExt cx="48525" cy="60050"/>
          </a:xfrm>
        </p:grpSpPr>
        <p:sp>
          <p:nvSpPr>
            <p:cNvPr id="215" name="Google Shape;1404;p70">
              <a:extLst>
                <a:ext uri="{FF2B5EF4-FFF2-40B4-BE49-F238E27FC236}">
                  <a16:creationId xmlns:a16="http://schemas.microsoft.com/office/drawing/2014/main" id="{12791E59-B383-6529-9D0C-22B90F721D92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405;p70">
              <a:extLst>
                <a:ext uri="{FF2B5EF4-FFF2-40B4-BE49-F238E27FC236}">
                  <a16:creationId xmlns:a16="http://schemas.microsoft.com/office/drawing/2014/main" id="{B1520D51-1D41-5872-2545-C7DAF58F6327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7" name="Google Shape;1406;p70">
            <a:extLst>
              <a:ext uri="{FF2B5EF4-FFF2-40B4-BE49-F238E27FC236}">
                <a16:creationId xmlns:a16="http://schemas.microsoft.com/office/drawing/2014/main" id="{B707204E-0932-8ACF-9DE5-9C4C97AD555D}"/>
              </a:ext>
            </a:extLst>
          </p:cNvPr>
          <p:cNvGrpSpPr/>
          <p:nvPr/>
        </p:nvGrpSpPr>
        <p:grpSpPr>
          <a:xfrm>
            <a:off x="14851466" y="7989619"/>
            <a:ext cx="272788" cy="287620"/>
            <a:chOff x="4854075" y="2527625"/>
            <a:chExt cx="56000" cy="59050"/>
          </a:xfrm>
        </p:grpSpPr>
        <p:sp>
          <p:nvSpPr>
            <p:cNvPr id="218" name="Google Shape;1407;p70">
              <a:extLst>
                <a:ext uri="{FF2B5EF4-FFF2-40B4-BE49-F238E27FC236}">
                  <a16:creationId xmlns:a16="http://schemas.microsoft.com/office/drawing/2014/main" id="{A0574F81-06EE-9E9D-A2DC-2E44AEFF8211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408;p70">
              <a:extLst>
                <a:ext uri="{FF2B5EF4-FFF2-40B4-BE49-F238E27FC236}">
                  <a16:creationId xmlns:a16="http://schemas.microsoft.com/office/drawing/2014/main" id="{25BF862F-3B64-F4D8-90D7-D8C14A672FA0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0" name="Google Shape;1409;p70">
            <a:extLst>
              <a:ext uri="{FF2B5EF4-FFF2-40B4-BE49-F238E27FC236}">
                <a16:creationId xmlns:a16="http://schemas.microsoft.com/office/drawing/2014/main" id="{E08B8061-D6FE-7ED9-9081-900B87F990A0}"/>
              </a:ext>
            </a:extLst>
          </p:cNvPr>
          <p:cNvSpPr/>
          <p:nvPr/>
        </p:nvSpPr>
        <p:spPr>
          <a:xfrm>
            <a:off x="14881972" y="7475075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21" name="Google Shape;1410;p70">
            <a:extLst>
              <a:ext uri="{FF2B5EF4-FFF2-40B4-BE49-F238E27FC236}">
                <a16:creationId xmlns:a16="http://schemas.microsoft.com/office/drawing/2014/main" id="{86EC29D9-4A71-1A67-6674-933083FB8797}"/>
              </a:ext>
            </a:extLst>
          </p:cNvPr>
          <p:cNvSpPr/>
          <p:nvPr/>
        </p:nvSpPr>
        <p:spPr>
          <a:xfrm>
            <a:off x="16039305" y="5954383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22" name="Google Shape;1411;p70">
            <a:extLst>
              <a:ext uri="{FF2B5EF4-FFF2-40B4-BE49-F238E27FC236}">
                <a16:creationId xmlns:a16="http://schemas.microsoft.com/office/drawing/2014/main" id="{C6FD5C4E-B01E-7229-0411-AB8259E8B6BF}"/>
              </a:ext>
            </a:extLst>
          </p:cNvPr>
          <p:cNvSpPr/>
          <p:nvPr/>
        </p:nvSpPr>
        <p:spPr>
          <a:xfrm>
            <a:off x="14237832" y="7475075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23" name="Google Shape;1412;p70">
            <a:extLst>
              <a:ext uri="{FF2B5EF4-FFF2-40B4-BE49-F238E27FC236}">
                <a16:creationId xmlns:a16="http://schemas.microsoft.com/office/drawing/2014/main" id="{87D5002D-D473-7780-CD77-604678B892E0}"/>
              </a:ext>
            </a:extLst>
          </p:cNvPr>
          <p:cNvGrpSpPr/>
          <p:nvPr/>
        </p:nvGrpSpPr>
        <p:grpSpPr>
          <a:xfrm>
            <a:off x="16099890" y="6917108"/>
            <a:ext cx="198624" cy="321594"/>
            <a:chOff x="5059700" y="2334775"/>
            <a:chExt cx="40775" cy="66025"/>
          </a:xfrm>
        </p:grpSpPr>
        <p:sp>
          <p:nvSpPr>
            <p:cNvPr id="224" name="Google Shape;1413;p70">
              <a:extLst>
                <a:ext uri="{FF2B5EF4-FFF2-40B4-BE49-F238E27FC236}">
                  <a16:creationId xmlns:a16="http://schemas.microsoft.com/office/drawing/2014/main" id="{CDF3EED9-FCDE-55DF-8D57-C37B6D04E99B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4;p70">
              <a:extLst>
                <a:ext uri="{FF2B5EF4-FFF2-40B4-BE49-F238E27FC236}">
                  <a16:creationId xmlns:a16="http://schemas.microsoft.com/office/drawing/2014/main" id="{5A6B985D-5DAD-1856-7D8A-D8E66EBE810E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5;p70">
              <a:extLst>
                <a:ext uri="{FF2B5EF4-FFF2-40B4-BE49-F238E27FC236}">
                  <a16:creationId xmlns:a16="http://schemas.microsoft.com/office/drawing/2014/main" id="{A3134341-F050-76CF-0F41-765170F23612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6;p70">
              <a:extLst>
                <a:ext uri="{FF2B5EF4-FFF2-40B4-BE49-F238E27FC236}">
                  <a16:creationId xmlns:a16="http://schemas.microsoft.com/office/drawing/2014/main" id="{9A84A2AE-C39F-D207-2EC0-00BDCE068C96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7;p70">
              <a:extLst>
                <a:ext uri="{FF2B5EF4-FFF2-40B4-BE49-F238E27FC236}">
                  <a16:creationId xmlns:a16="http://schemas.microsoft.com/office/drawing/2014/main" id="{186DAA7F-8949-C983-6A93-0DA030016588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18;p70">
              <a:extLst>
                <a:ext uri="{FF2B5EF4-FFF2-40B4-BE49-F238E27FC236}">
                  <a16:creationId xmlns:a16="http://schemas.microsoft.com/office/drawing/2014/main" id="{6667F8C8-4813-1CDE-A1BA-6DCDB1A6A778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19;p70">
              <a:extLst>
                <a:ext uri="{FF2B5EF4-FFF2-40B4-BE49-F238E27FC236}">
                  <a16:creationId xmlns:a16="http://schemas.microsoft.com/office/drawing/2014/main" id="{8AA53BB8-0C46-8AA2-4C07-35A978164548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0;p70">
              <a:extLst>
                <a:ext uri="{FF2B5EF4-FFF2-40B4-BE49-F238E27FC236}">
                  <a16:creationId xmlns:a16="http://schemas.microsoft.com/office/drawing/2014/main" id="{5495C3E7-4222-1C3B-72B0-553222619402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21;p70">
              <a:extLst>
                <a:ext uri="{FF2B5EF4-FFF2-40B4-BE49-F238E27FC236}">
                  <a16:creationId xmlns:a16="http://schemas.microsoft.com/office/drawing/2014/main" id="{33EB1438-1895-F404-9DEC-E90A19B0AD25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3" name="Google Shape;1422;p70">
            <a:extLst>
              <a:ext uri="{FF2B5EF4-FFF2-40B4-BE49-F238E27FC236}">
                <a16:creationId xmlns:a16="http://schemas.microsoft.com/office/drawing/2014/main" id="{C6A3F85E-CFB8-D76D-4D93-D832C5C9AE05}"/>
              </a:ext>
            </a:extLst>
          </p:cNvPr>
          <p:cNvGrpSpPr/>
          <p:nvPr/>
        </p:nvGrpSpPr>
        <p:grpSpPr>
          <a:xfrm>
            <a:off x="16014218" y="7447372"/>
            <a:ext cx="369968" cy="320742"/>
            <a:chOff x="5037700" y="2430325"/>
            <a:chExt cx="75950" cy="65850"/>
          </a:xfrm>
        </p:grpSpPr>
        <p:sp>
          <p:nvSpPr>
            <p:cNvPr id="234" name="Google Shape;1423;p70">
              <a:extLst>
                <a:ext uri="{FF2B5EF4-FFF2-40B4-BE49-F238E27FC236}">
                  <a16:creationId xmlns:a16="http://schemas.microsoft.com/office/drawing/2014/main" id="{80653E8E-1587-7AD9-7240-ED06F1E4572E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4;p70">
              <a:extLst>
                <a:ext uri="{FF2B5EF4-FFF2-40B4-BE49-F238E27FC236}">
                  <a16:creationId xmlns:a16="http://schemas.microsoft.com/office/drawing/2014/main" id="{C3590E48-CFE2-F1F3-4C2E-AF9C11600BD1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6" name="Google Shape;1425;p70">
            <a:extLst>
              <a:ext uri="{FF2B5EF4-FFF2-40B4-BE49-F238E27FC236}">
                <a16:creationId xmlns:a16="http://schemas.microsoft.com/office/drawing/2014/main" id="{3D906BD7-3A97-F057-AAF9-1A99A60D2419}"/>
              </a:ext>
            </a:extLst>
          </p:cNvPr>
          <p:cNvGrpSpPr/>
          <p:nvPr/>
        </p:nvGrpSpPr>
        <p:grpSpPr>
          <a:xfrm>
            <a:off x="14853228" y="6980276"/>
            <a:ext cx="346028" cy="195258"/>
            <a:chOff x="4756975" y="2341800"/>
            <a:chExt cx="91975" cy="51925"/>
          </a:xfrm>
        </p:grpSpPr>
        <p:sp>
          <p:nvSpPr>
            <p:cNvPr id="237" name="Google Shape;1426;p70">
              <a:extLst>
                <a:ext uri="{FF2B5EF4-FFF2-40B4-BE49-F238E27FC236}">
                  <a16:creationId xmlns:a16="http://schemas.microsoft.com/office/drawing/2014/main" id="{5C022D62-DF86-993B-ADA9-77EBA8E0B3EE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7;p70">
              <a:extLst>
                <a:ext uri="{FF2B5EF4-FFF2-40B4-BE49-F238E27FC236}">
                  <a16:creationId xmlns:a16="http://schemas.microsoft.com/office/drawing/2014/main" id="{6480A138-4D75-607B-A62E-872ED2A7BA7F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28;p70">
              <a:extLst>
                <a:ext uri="{FF2B5EF4-FFF2-40B4-BE49-F238E27FC236}">
                  <a16:creationId xmlns:a16="http://schemas.microsoft.com/office/drawing/2014/main" id="{3D6A5153-1986-712F-FB0E-2582BEA495D2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29;p70">
              <a:extLst>
                <a:ext uri="{FF2B5EF4-FFF2-40B4-BE49-F238E27FC236}">
                  <a16:creationId xmlns:a16="http://schemas.microsoft.com/office/drawing/2014/main" id="{F21281B4-8141-4CFE-174B-722D6076F01A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0;p70">
              <a:extLst>
                <a:ext uri="{FF2B5EF4-FFF2-40B4-BE49-F238E27FC236}">
                  <a16:creationId xmlns:a16="http://schemas.microsoft.com/office/drawing/2014/main" id="{60A22D6E-1B40-9C2E-B76B-121178158E79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1;p70">
              <a:extLst>
                <a:ext uri="{FF2B5EF4-FFF2-40B4-BE49-F238E27FC236}">
                  <a16:creationId xmlns:a16="http://schemas.microsoft.com/office/drawing/2014/main" id="{252E8F11-0E11-FCB9-2063-9418A1C37193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2;p70">
              <a:extLst>
                <a:ext uri="{FF2B5EF4-FFF2-40B4-BE49-F238E27FC236}">
                  <a16:creationId xmlns:a16="http://schemas.microsoft.com/office/drawing/2014/main" id="{D31313B0-0625-74CC-3949-2E433AC538E5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3;p70">
              <a:extLst>
                <a:ext uri="{FF2B5EF4-FFF2-40B4-BE49-F238E27FC236}">
                  <a16:creationId xmlns:a16="http://schemas.microsoft.com/office/drawing/2014/main" id="{B1D36D78-6BA1-232D-4141-717A7C6F7CA3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4;p70">
              <a:extLst>
                <a:ext uri="{FF2B5EF4-FFF2-40B4-BE49-F238E27FC236}">
                  <a16:creationId xmlns:a16="http://schemas.microsoft.com/office/drawing/2014/main" id="{082B2AB0-979B-D48E-37A7-1CD5B866853E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5;p70">
              <a:extLst>
                <a:ext uri="{FF2B5EF4-FFF2-40B4-BE49-F238E27FC236}">
                  <a16:creationId xmlns:a16="http://schemas.microsoft.com/office/drawing/2014/main" id="{03C6414A-99C2-D6A0-5FD5-E45EF5EC285C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6;p70">
              <a:extLst>
                <a:ext uri="{FF2B5EF4-FFF2-40B4-BE49-F238E27FC236}">
                  <a16:creationId xmlns:a16="http://schemas.microsoft.com/office/drawing/2014/main" id="{CBDBAB12-F10B-FF3B-75FE-CDE0D9D5F17E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7;p70">
              <a:extLst>
                <a:ext uri="{FF2B5EF4-FFF2-40B4-BE49-F238E27FC236}">
                  <a16:creationId xmlns:a16="http://schemas.microsoft.com/office/drawing/2014/main" id="{14BB5045-EA04-387C-9201-9FD2517A5897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8;p70">
              <a:extLst>
                <a:ext uri="{FF2B5EF4-FFF2-40B4-BE49-F238E27FC236}">
                  <a16:creationId xmlns:a16="http://schemas.microsoft.com/office/drawing/2014/main" id="{BE275FFC-E903-D7F2-42D0-D157D91922FB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39;p70">
              <a:extLst>
                <a:ext uri="{FF2B5EF4-FFF2-40B4-BE49-F238E27FC236}">
                  <a16:creationId xmlns:a16="http://schemas.microsoft.com/office/drawing/2014/main" id="{02826B14-A818-6285-64EB-A0D949F2B2B1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0;p70">
              <a:extLst>
                <a:ext uri="{FF2B5EF4-FFF2-40B4-BE49-F238E27FC236}">
                  <a16:creationId xmlns:a16="http://schemas.microsoft.com/office/drawing/2014/main" id="{97111ACF-7DD2-6333-F631-3AB1A87A52C1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1;p70">
              <a:extLst>
                <a:ext uri="{FF2B5EF4-FFF2-40B4-BE49-F238E27FC236}">
                  <a16:creationId xmlns:a16="http://schemas.microsoft.com/office/drawing/2014/main" id="{654241E6-15DF-0C6E-0C60-CF1AD5829C8E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2;p70">
              <a:extLst>
                <a:ext uri="{FF2B5EF4-FFF2-40B4-BE49-F238E27FC236}">
                  <a16:creationId xmlns:a16="http://schemas.microsoft.com/office/drawing/2014/main" id="{8AF42946-E4DB-7FC1-4021-B791EF209683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3;p70">
              <a:extLst>
                <a:ext uri="{FF2B5EF4-FFF2-40B4-BE49-F238E27FC236}">
                  <a16:creationId xmlns:a16="http://schemas.microsoft.com/office/drawing/2014/main" id="{3385A649-6101-D1D9-8176-336BD3A10E32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4;p70">
              <a:extLst>
                <a:ext uri="{FF2B5EF4-FFF2-40B4-BE49-F238E27FC236}">
                  <a16:creationId xmlns:a16="http://schemas.microsoft.com/office/drawing/2014/main" id="{54630F21-17BD-BFFF-D1E6-0B219149F08E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5;p70">
              <a:extLst>
                <a:ext uri="{FF2B5EF4-FFF2-40B4-BE49-F238E27FC236}">
                  <a16:creationId xmlns:a16="http://schemas.microsoft.com/office/drawing/2014/main" id="{37564AF1-36C0-A8AC-A244-58395F5448C8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7" name="Google Shape;1446;p70">
            <a:extLst>
              <a:ext uri="{FF2B5EF4-FFF2-40B4-BE49-F238E27FC236}">
                <a16:creationId xmlns:a16="http://schemas.microsoft.com/office/drawing/2014/main" id="{9801840E-9A6F-C569-5A4D-BFD17A0CC5A4}"/>
              </a:ext>
            </a:extLst>
          </p:cNvPr>
          <p:cNvGrpSpPr/>
          <p:nvPr/>
        </p:nvGrpSpPr>
        <p:grpSpPr>
          <a:xfrm>
            <a:off x="15387103" y="7957670"/>
            <a:ext cx="424994" cy="351522"/>
            <a:chOff x="4943575" y="2516350"/>
            <a:chExt cx="98675" cy="81700"/>
          </a:xfrm>
        </p:grpSpPr>
        <p:sp>
          <p:nvSpPr>
            <p:cNvPr id="258" name="Google Shape;1447;p70">
              <a:extLst>
                <a:ext uri="{FF2B5EF4-FFF2-40B4-BE49-F238E27FC236}">
                  <a16:creationId xmlns:a16="http://schemas.microsoft.com/office/drawing/2014/main" id="{DBB636B7-5589-C0C8-0744-DAD53E4EB824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48;p70">
              <a:extLst>
                <a:ext uri="{FF2B5EF4-FFF2-40B4-BE49-F238E27FC236}">
                  <a16:creationId xmlns:a16="http://schemas.microsoft.com/office/drawing/2014/main" id="{E7398510-9C9F-27F8-B968-DAACDA1655AD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49;p70">
              <a:extLst>
                <a:ext uri="{FF2B5EF4-FFF2-40B4-BE49-F238E27FC236}">
                  <a16:creationId xmlns:a16="http://schemas.microsoft.com/office/drawing/2014/main" id="{7F0F798A-94A2-A31B-DCC0-C941FD6EC3A5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0;p70">
              <a:extLst>
                <a:ext uri="{FF2B5EF4-FFF2-40B4-BE49-F238E27FC236}">
                  <a16:creationId xmlns:a16="http://schemas.microsoft.com/office/drawing/2014/main" id="{B9363965-D077-18CF-8524-A5FD88B33AD8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1;p70">
              <a:extLst>
                <a:ext uri="{FF2B5EF4-FFF2-40B4-BE49-F238E27FC236}">
                  <a16:creationId xmlns:a16="http://schemas.microsoft.com/office/drawing/2014/main" id="{07BF9726-236E-274B-5DEF-861BAB2E4F4E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2;p70">
              <a:extLst>
                <a:ext uri="{FF2B5EF4-FFF2-40B4-BE49-F238E27FC236}">
                  <a16:creationId xmlns:a16="http://schemas.microsoft.com/office/drawing/2014/main" id="{00EC325C-FE36-0257-A383-21A70DB9968D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3;p70">
              <a:extLst>
                <a:ext uri="{FF2B5EF4-FFF2-40B4-BE49-F238E27FC236}">
                  <a16:creationId xmlns:a16="http://schemas.microsoft.com/office/drawing/2014/main" id="{A8AA78DC-6FC4-29F6-9E3B-D31C5527959A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4;p70">
              <a:extLst>
                <a:ext uri="{FF2B5EF4-FFF2-40B4-BE49-F238E27FC236}">
                  <a16:creationId xmlns:a16="http://schemas.microsoft.com/office/drawing/2014/main" id="{F66CED5B-EC1C-8334-838B-FA108ED03CBB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5;p70">
              <a:extLst>
                <a:ext uri="{FF2B5EF4-FFF2-40B4-BE49-F238E27FC236}">
                  <a16:creationId xmlns:a16="http://schemas.microsoft.com/office/drawing/2014/main" id="{59E3CC21-B637-57A2-8B28-221C7ACFF677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6;p70">
              <a:extLst>
                <a:ext uri="{FF2B5EF4-FFF2-40B4-BE49-F238E27FC236}">
                  <a16:creationId xmlns:a16="http://schemas.microsoft.com/office/drawing/2014/main" id="{75270222-D940-B910-D290-2646D15B84B3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7;p70">
              <a:extLst>
                <a:ext uri="{FF2B5EF4-FFF2-40B4-BE49-F238E27FC236}">
                  <a16:creationId xmlns:a16="http://schemas.microsoft.com/office/drawing/2014/main" id="{36D7586F-FFB1-5AFD-8ADB-AEEF28BA4AD0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8;p70">
              <a:extLst>
                <a:ext uri="{FF2B5EF4-FFF2-40B4-BE49-F238E27FC236}">
                  <a16:creationId xmlns:a16="http://schemas.microsoft.com/office/drawing/2014/main" id="{FE57AC01-1060-28DF-973C-77333FCDDFE7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59;p70">
              <a:extLst>
                <a:ext uri="{FF2B5EF4-FFF2-40B4-BE49-F238E27FC236}">
                  <a16:creationId xmlns:a16="http://schemas.microsoft.com/office/drawing/2014/main" id="{6285B797-FD7C-B73B-A011-EE415503C882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0;p70">
              <a:extLst>
                <a:ext uri="{FF2B5EF4-FFF2-40B4-BE49-F238E27FC236}">
                  <a16:creationId xmlns:a16="http://schemas.microsoft.com/office/drawing/2014/main" id="{2693F916-9E64-0E20-5BFA-361BB27F3820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1;p70">
              <a:extLst>
                <a:ext uri="{FF2B5EF4-FFF2-40B4-BE49-F238E27FC236}">
                  <a16:creationId xmlns:a16="http://schemas.microsoft.com/office/drawing/2014/main" id="{A211D167-9B39-0A2C-D0B5-AC2CBADD33E9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2;p70">
              <a:extLst>
                <a:ext uri="{FF2B5EF4-FFF2-40B4-BE49-F238E27FC236}">
                  <a16:creationId xmlns:a16="http://schemas.microsoft.com/office/drawing/2014/main" id="{970A6B78-6E2C-0105-54E7-04488B75C8C4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3;p70">
              <a:extLst>
                <a:ext uri="{FF2B5EF4-FFF2-40B4-BE49-F238E27FC236}">
                  <a16:creationId xmlns:a16="http://schemas.microsoft.com/office/drawing/2014/main" id="{2FEF4FF0-AF3F-25E5-6094-1BD8B8B845DB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4;p70">
              <a:extLst>
                <a:ext uri="{FF2B5EF4-FFF2-40B4-BE49-F238E27FC236}">
                  <a16:creationId xmlns:a16="http://schemas.microsoft.com/office/drawing/2014/main" id="{6A5393E0-A647-9896-536A-4DF531CE96FA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5;p70">
              <a:extLst>
                <a:ext uri="{FF2B5EF4-FFF2-40B4-BE49-F238E27FC236}">
                  <a16:creationId xmlns:a16="http://schemas.microsoft.com/office/drawing/2014/main" id="{36AE8327-8198-CD53-E951-594E30F2DB0C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6;p70">
              <a:extLst>
                <a:ext uri="{FF2B5EF4-FFF2-40B4-BE49-F238E27FC236}">
                  <a16:creationId xmlns:a16="http://schemas.microsoft.com/office/drawing/2014/main" id="{67A33D25-74E9-8E9E-4A44-D057FF84AFFC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7;p70">
              <a:extLst>
                <a:ext uri="{FF2B5EF4-FFF2-40B4-BE49-F238E27FC236}">
                  <a16:creationId xmlns:a16="http://schemas.microsoft.com/office/drawing/2014/main" id="{F72E98D1-47BB-BCE0-5328-41F85C2623E9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8;p70">
              <a:extLst>
                <a:ext uri="{FF2B5EF4-FFF2-40B4-BE49-F238E27FC236}">
                  <a16:creationId xmlns:a16="http://schemas.microsoft.com/office/drawing/2014/main" id="{DCE40DCD-8C70-68B3-F625-118BFD1FC5E5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69;p70">
              <a:extLst>
                <a:ext uri="{FF2B5EF4-FFF2-40B4-BE49-F238E27FC236}">
                  <a16:creationId xmlns:a16="http://schemas.microsoft.com/office/drawing/2014/main" id="{D64C1F93-AB37-1CD4-9BF8-36B7791249D5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0;p70">
              <a:extLst>
                <a:ext uri="{FF2B5EF4-FFF2-40B4-BE49-F238E27FC236}">
                  <a16:creationId xmlns:a16="http://schemas.microsoft.com/office/drawing/2014/main" id="{18A93A59-5F26-F6EC-345A-14345368B2ED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1;p70">
              <a:extLst>
                <a:ext uri="{FF2B5EF4-FFF2-40B4-BE49-F238E27FC236}">
                  <a16:creationId xmlns:a16="http://schemas.microsoft.com/office/drawing/2014/main" id="{14610238-1A12-5C24-8F03-9CCF5499E06C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2;p70">
              <a:extLst>
                <a:ext uri="{FF2B5EF4-FFF2-40B4-BE49-F238E27FC236}">
                  <a16:creationId xmlns:a16="http://schemas.microsoft.com/office/drawing/2014/main" id="{B47EAC22-C5C8-7C41-A92C-480A73AE1CE7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3;p70">
              <a:extLst>
                <a:ext uri="{FF2B5EF4-FFF2-40B4-BE49-F238E27FC236}">
                  <a16:creationId xmlns:a16="http://schemas.microsoft.com/office/drawing/2014/main" id="{AE847BDB-D929-8E0F-D900-215562EB6376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4;p70">
              <a:extLst>
                <a:ext uri="{FF2B5EF4-FFF2-40B4-BE49-F238E27FC236}">
                  <a16:creationId xmlns:a16="http://schemas.microsoft.com/office/drawing/2014/main" id="{495FA8AB-37BE-C5BB-3291-8DE37FE64ADE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5;p70">
              <a:extLst>
                <a:ext uri="{FF2B5EF4-FFF2-40B4-BE49-F238E27FC236}">
                  <a16:creationId xmlns:a16="http://schemas.microsoft.com/office/drawing/2014/main" id="{1880947B-D9C2-A6CA-F534-FE9D37DD3EE3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6;p70">
              <a:extLst>
                <a:ext uri="{FF2B5EF4-FFF2-40B4-BE49-F238E27FC236}">
                  <a16:creationId xmlns:a16="http://schemas.microsoft.com/office/drawing/2014/main" id="{9757A181-B3D9-E3FD-233F-347B97291D7C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7;p70">
              <a:extLst>
                <a:ext uri="{FF2B5EF4-FFF2-40B4-BE49-F238E27FC236}">
                  <a16:creationId xmlns:a16="http://schemas.microsoft.com/office/drawing/2014/main" id="{9A7A4E4C-4411-6AFB-6759-2C9EC252300F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8;p70">
              <a:extLst>
                <a:ext uri="{FF2B5EF4-FFF2-40B4-BE49-F238E27FC236}">
                  <a16:creationId xmlns:a16="http://schemas.microsoft.com/office/drawing/2014/main" id="{053810E5-5A61-CA41-8602-45F7AF1AE7CF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79;p70">
              <a:extLst>
                <a:ext uri="{FF2B5EF4-FFF2-40B4-BE49-F238E27FC236}">
                  <a16:creationId xmlns:a16="http://schemas.microsoft.com/office/drawing/2014/main" id="{A0DACBB7-CC72-697D-C57C-3DA108A2C876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0;p70">
              <a:extLst>
                <a:ext uri="{FF2B5EF4-FFF2-40B4-BE49-F238E27FC236}">
                  <a16:creationId xmlns:a16="http://schemas.microsoft.com/office/drawing/2014/main" id="{B58B2D50-EBCB-2E2D-BE5F-1646AA9D484C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1;p70">
              <a:extLst>
                <a:ext uri="{FF2B5EF4-FFF2-40B4-BE49-F238E27FC236}">
                  <a16:creationId xmlns:a16="http://schemas.microsoft.com/office/drawing/2014/main" id="{6441E5B8-80BC-F2A7-7375-BA9E9DF43218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2;p70">
              <a:extLst>
                <a:ext uri="{FF2B5EF4-FFF2-40B4-BE49-F238E27FC236}">
                  <a16:creationId xmlns:a16="http://schemas.microsoft.com/office/drawing/2014/main" id="{EEBC8FB8-010C-61B3-A9E4-CCC3C0AA4759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3;p70">
              <a:extLst>
                <a:ext uri="{FF2B5EF4-FFF2-40B4-BE49-F238E27FC236}">
                  <a16:creationId xmlns:a16="http://schemas.microsoft.com/office/drawing/2014/main" id="{E1E54947-2913-03E7-8C67-B2F7C30B96A9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4;p70">
              <a:extLst>
                <a:ext uri="{FF2B5EF4-FFF2-40B4-BE49-F238E27FC236}">
                  <a16:creationId xmlns:a16="http://schemas.microsoft.com/office/drawing/2014/main" id="{488B1BD1-DD46-344A-A0BE-7CCB5977C84A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5;p70">
              <a:extLst>
                <a:ext uri="{FF2B5EF4-FFF2-40B4-BE49-F238E27FC236}">
                  <a16:creationId xmlns:a16="http://schemas.microsoft.com/office/drawing/2014/main" id="{4395AB05-5A23-ECA0-FCA3-5ED463B53E85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6;p70">
              <a:extLst>
                <a:ext uri="{FF2B5EF4-FFF2-40B4-BE49-F238E27FC236}">
                  <a16:creationId xmlns:a16="http://schemas.microsoft.com/office/drawing/2014/main" id="{F4D6D5C0-1292-5D87-4F70-2011D75F7AEA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7;p70">
              <a:extLst>
                <a:ext uri="{FF2B5EF4-FFF2-40B4-BE49-F238E27FC236}">
                  <a16:creationId xmlns:a16="http://schemas.microsoft.com/office/drawing/2014/main" id="{5B885E1B-D07D-8C1E-B30B-3363C4227360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8;p70">
              <a:extLst>
                <a:ext uri="{FF2B5EF4-FFF2-40B4-BE49-F238E27FC236}">
                  <a16:creationId xmlns:a16="http://schemas.microsoft.com/office/drawing/2014/main" id="{E6B0B8B3-40BF-6680-B7E7-605CFD23B7AD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89;p70">
              <a:extLst>
                <a:ext uri="{FF2B5EF4-FFF2-40B4-BE49-F238E27FC236}">
                  <a16:creationId xmlns:a16="http://schemas.microsoft.com/office/drawing/2014/main" id="{4453F38B-E6F5-4F51-7C5D-A30A04850DB2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0;p70">
              <a:extLst>
                <a:ext uri="{FF2B5EF4-FFF2-40B4-BE49-F238E27FC236}">
                  <a16:creationId xmlns:a16="http://schemas.microsoft.com/office/drawing/2014/main" id="{98B90A0A-7B7B-E41C-9855-531FB0C49BE4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1;p70">
              <a:extLst>
                <a:ext uri="{FF2B5EF4-FFF2-40B4-BE49-F238E27FC236}">
                  <a16:creationId xmlns:a16="http://schemas.microsoft.com/office/drawing/2014/main" id="{FDED512D-1963-B4AB-D7DC-252C6F4373A8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2;p70">
              <a:extLst>
                <a:ext uri="{FF2B5EF4-FFF2-40B4-BE49-F238E27FC236}">
                  <a16:creationId xmlns:a16="http://schemas.microsoft.com/office/drawing/2014/main" id="{7E7A4E13-819D-2CAF-75E9-C9A5D568A9A3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3;p70">
              <a:extLst>
                <a:ext uri="{FF2B5EF4-FFF2-40B4-BE49-F238E27FC236}">
                  <a16:creationId xmlns:a16="http://schemas.microsoft.com/office/drawing/2014/main" id="{EA1940B5-C70A-65A0-2B83-FD893F15D637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4;p70">
              <a:extLst>
                <a:ext uri="{FF2B5EF4-FFF2-40B4-BE49-F238E27FC236}">
                  <a16:creationId xmlns:a16="http://schemas.microsoft.com/office/drawing/2014/main" id="{7B18860F-39A0-3671-63D1-70311B7A1A5E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5;p70">
              <a:extLst>
                <a:ext uri="{FF2B5EF4-FFF2-40B4-BE49-F238E27FC236}">
                  <a16:creationId xmlns:a16="http://schemas.microsoft.com/office/drawing/2014/main" id="{429B68F1-0118-0BF8-1968-9905144AAE2B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6;p70">
              <a:extLst>
                <a:ext uri="{FF2B5EF4-FFF2-40B4-BE49-F238E27FC236}">
                  <a16:creationId xmlns:a16="http://schemas.microsoft.com/office/drawing/2014/main" id="{8F1E3134-D958-DD44-F881-0FE9F1B6B873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7;p70">
              <a:extLst>
                <a:ext uri="{FF2B5EF4-FFF2-40B4-BE49-F238E27FC236}">
                  <a16:creationId xmlns:a16="http://schemas.microsoft.com/office/drawing/2014/main" id="{1CC7D0B6-861E-C8C6-6378-B16B01436A01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8;p70">
              <a:extLst>
                <a:ext uri="{FF2B5EF4-FFF2-40B4-BE49-F238E27FC236}">
                  <a16:creationId xmlns:a16="http://schemas.microsoft.com/office/drawing/2014/main" id="{AAA0EEE1-54FC-9C42-A8E8-BDA4AA64C960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99;p70">
              <a:extLst>
                <a:ext uri="{FF2B5EF4-FFF2-40B4-BE49-F238E27FC236}">
                  <a16:creationId xmlns:a16="http://schemas.microsoft.com/office/drawing/2014/main" id="{986BCE78-7CB7-8911-899F-76715AB33AC9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0;p70">
              <a:extLst>
                <a:ext uri="{FF2B5EF4-FFF2-40B4-BE49-F238E27FC236}">
                  <a16:creationId xmlns:a16="http://schemas.microsoft.com/office/drawing/2014/main" id="{5CBF9620-B6C3-51D5-648B-7FECF009B45E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1;p70">
              <a:extLst>
                <a:ext uri="{FF2B5EF4-FFF2-40B4-BE49-F238E27FC236}">
                  <a16:creationId xmlns:a16="http://schemas.microsoft.com/office/drawing/2014/main" id="{E0FBF161-0A69-BCE6-1A3E-F45E6BB69B17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2;p70">
              <a:extLst>
                <a:ext uri="{FF2B5EF4-FFF2-40B4-BE49-F238E27FC236}">
                  <a16:creationId xmlns:a16="http://schemas.microsoft.com/office/drawing/2014/main" id="{92AC6FCB-DA07-7E69-8D3F-EE1DD696DD98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3;p70">
              <a:extLst>
                <a:ext uri="{FF2B5EF4-FFF2-40B4-BE49-F238E27FC236}">
                  <a16:creationId xmlns:a16="http://schemas.microsoft.com/office/drawing/2014/main" id="{D2400D84-246A-8FE6-A755-9383C57DF224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4;p70">
              <a:extLst>
                <a:ext uri="{FF2B5EF4-FFF2-40B4-BE49-F238E27FC236}">
                  <a16:creationId xmlns:a16="http://schemas.microsoft.com/office/drawing/2014/main" id="{491B42D9-8050-EE4A-B9F0-CCB4C1841EBD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5;p70">
              <a:extLst>
                <a:ext uri="{FF2B5EF4-FFF2-40B4-BE49-F238E27FC236}">
                  <a16:creationId xmlns:a16="http://schemas.microsoft.com/office/drawing/2014/main" id="{30ED280F-F6BB-97D6-2830-9CED5DDBAFEE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6;p70">
              <a:extLst>
                <a:ext uri="{FF2B5EF4-FFF2-40B4-BE49-F238E27FC236}">
                  <a16:creationId xmlns:a16="http://schemas.microsoft.com/office/drawing/2014/main" id="{791F3C6C-09FC-A2E8-59FE-3AE33F37C3C5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7;p70">
              <a:extLst>
                <a:ext uri="{FF2B5EF4-FFF2-40B4-BE49-F238E27FC236}">
                  <a16:creationId xmlns:a16="http://schemas.microsoft.com/office/drawing/2014/main" id="{8CC44BED-2DCC-067B-1511-CFB9FA07E742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8;p70">
              <a:extLst>
                <a:ext uri="{FF2B5EF4-FFF2-40B4-BE49-F238E27FC236}">
                  <a16:creationId xmlns:a16="http://schemas.microsoft.com/office/drawing/2014/main" id="{A668EAB7-DE59-FB25-62EB-7D56C85B8081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09;p70">
              <a:extLst>
                <a:ext uri="{FF2B5EF4-FFF2-40B4-BE49-F238E27FC236}">
                  <a16:creationId xmlns:a16="http://schemas.microsoft.com/office/drawing/2014/main" id="{A002F086-B406-D61F-FFDC-CEAECD0C191C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0;p70">
              <a:extLst>
                <a:ext uri="{FF2B5EF4-FFF2-40B4-BE49-F238E27FC236}">
                  <a16:creationId xmlns:a16="http://schemas.microsoft.com/office/drawing/2014/main" id="{C4C2E75C-A33F-1773-5B61-7077B60FCD58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1;p70">
              <a:extLst>
                <a:ext uri="{FF2B5EF4-FFF2-40B4-BE49-F238E27FC236}">
                  <a16:creationId xmlns:a16="http://schemas.microsoft.com/office/drawing/2014/main" id="{EE7044B2-70E2-FE37-D562-47EDA22CA0C1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2;p70">
              <a:extLst>
                <a:ext uri="{FF2B5EF4-FFF2-40B4-BE49-F238E27FC236}">
                  <a16:creationId xmlns:a16="http://schemas.microsoft.com/office/drawing/2014/main" id="{A677852F-C76A-44C6-61B2-C82691C472AE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3;p70">
              <a:extLst>
                <a:ext uri="{FF2B5EF4-FFF2-40B4-BE49-F238E27FC236}">
                  <a16:creationId xmlns:a16="http://schemas.microsoft.com/office/drawing/2014/main" id="{B2545618-8B95-423B-AC2F-8243DD931F08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4;p70">
              <a:extLst>
                <a:ext uri="{FF2B5EF4-FFF2-40B4-BE49-F238E27FC236}">
                  <a16:creationId xmlns:a16="http://schemas.microsoft.com/office/drawing/2014/main" id="{035E0E42-312D-C5B9-C78F-AD5A82BC0B3C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5;p70">
              <a:extLst>
                <a:ext uri="{FF2B5EF4-FFF2-40B4-BE49-F238E27FC236}">
                  <a16:creationId xmlns:a16="http://schemas.microsoft.com/office/drawing/2014/main" id="{F946A16C-AEDC-92ED-136E-C94777B645AF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6;p70">
              <a:extLst>
                <a:ext uri="{FF2B5EF4-FFF2-40B4-BE49-F238E27FC236}">
                  <a16:creationId xmlns:a16="http://schemas.microsoft.com/office/drawing/2014/main" id="{59BF037F-436A-C1FD-F444-79529BCDC0BF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7;p70">
              <a:extLst>
                <a:ext uri="{FF2B5EF4-FFF2-40B4-BE49-F238E27FC236}">
                  <a16:creationId xmlns:a16="http://schemas.microsoft.com/office/drawing/2014/main" id="{15E61823-6113-8ACC-DFF2-7215BA169CE0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8;p70">
              <a:extLst>
                <a:ext uri="{FF2B5EF4-FFF2-40B4-BE49-F238E27FC236}">
                  <a16:creationId xmlns:a16="http://schemas.microsoft.com/office/drawing/2014/main" id="{5B1AB887-EB21-58E8-38BA-8BD8035078CB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19;p70">
              <a:extLst>
                <a:ext uri="{FF2B5EF4-FFF2-40B4-BE49-F238E27FC236}">
                  <a16:creationId xmlns:a16="http://schemas.microsoft.com/office/drawing/2014/main" id="{633FD5AB-1BEA-E5FB-0016-D0FB113B0E5C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0;p70">
              <a:extLst>
                <a:ext uri="{FF2B5EF4-FFF2-40B4-BE49-F238E27FC236}">
                  <a16:creationId xmlns:a16="http://schemas.microsoft.com/office/drawing/2014/main" id="{A9A15E1E-22B1-ECA0-DF70-61C1B2278F33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1;p70">
              <a:extLst>
                <a:ext uri="{FF2B5EF4-FFF2-40B4-BE49-F238E27FC236}">
                  <a16:creationId xmlns:a16="http://schemas.microsoft.com/office/drawing/2014/main" id="{387AA56A-CA58-04D8-7AE9-0F009FA83AF6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2;p70">
              <a:extLst>
                <a:ext uri="{FF2B5EF4-FFF2-40B4-BE49-F238E27FC236}">
                  <a16:creationId xmlns:a16="http://schemas.microsoft.com/office/drawing/2014/main" id="{F061EE95-931C-D9E0-9C5F-B6A21507A922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23;p70">
              <a:extLst>
                <a:ext uri="{FF2B5EF4-FFF2-40B4-BE49-F238E27FC236}">
                  <a16:creationId xmlns:a16="http://schemas.microsoft.com/office/drawing/2014/main" id="{207220DE-78E7-A8E4-88E1-FCB071A92CA4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24;p70">
              <a:extLst>
                <a:ext uri="{FF2B5EF4-FFF2-40B4-BE49-F238E27FC236}">
                  <a16:creationId xmlns:a16="http://schemas.microsoft.com/office/drawing/2014/main" id="{D6B9B2D7-3916-37FD-7133-33783050D7FF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6" name="Google Shape;1525;p70">
            <a:extLst>
              <a:ext uri="{FF2B5EF4-FFF2-40B4-BE49-F238E27FC236}">
                <a16:creationId xmlns:a16="http://schemas.microsoft.com/office/drawing/2014/main" id="{11BACADB-5EF8-CE98-6941-2ADE7B9C1DB4}"/>
              </a:ext>
            </a:extLst>
          </p:cNvPr>
          <p:cNvSpPr/>
          <p:nvPr/>
        </p:nvSpPr>
        <p:spPr>
          <a:xfrm>
            <a:off x="15418189" y="6415962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37" name="Google Shape;1526;p70">
            <a:extLst>
              <a:ext uri="{FF2B5EF4-FFF2-40B4-BE49-F238E27FC236}">
                <a16:creationId xmlns:a16="http://schemas.microsoft.com/office/drawing/2014/main" id="{32A16EF4-36D9-42FD-3B5E-446E08610215}"/>
              </a:ext>
            </a:extLst>
          </p:cNvPr>
          <p:cNvSpPr/>
          <p:nvPr/>
        </p:nvSpPr>
        <p:spPr>
          <a:xfrm>
            <a:off x="16050702" y="6473599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38" name="Google Shape;1527;p70">
            <a:extLst>
              <a:ext uri="{FF2B5EF4-FFF2-40B4-BE49-F238E27FC236}">
                <a16:creationId xmlns:a16="http://schemas.microsoft.com/office/drawing/2014/main" id="{9EC429E9-F0A5-82A5-78A2-FD42E95FB515}"/>
              </a:ext>
            </a:extLst>
          </p:cNvPr>
          <p:cNvSpPr/>
          <p:nvPr/>
        </p:nvSpPr>
        <p:spPr>
          <a:xfrm>
            <a:off x="14254928" y="5115473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39" name="Google Shape;1528;p70">
            <a:extLst>
              <a:ext uri="{FF2B5EF4-FFF2-40B4-BE49-F238E27FC236}">
                <a16:creationId xmlns:a16="http://schemas.microsoft.com/office/drawing/2014/main" id="{7C71EE4D-370F-E0C9-E902-402B89C43857}"/>
              </a:ext>
            </a:extLst>
          </p:cNvPr>
          <p:cNvSpPr/>
          <p:nvPr/>
        </p:nvSpPr>
        <p:spPr>
          <a:xfrm flipH="1">
            <a:off x="14869660" y="5115473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40" name="Google Shape;1529;p70">
            <a:extLst>
              <a:ext uri="{FF2B5EF4-FFF2-40B4-BE49-F238E27FC236}">
                <a16:creationId xmlns:a16="http://schemas.microsoft.com/office/drawing/2014/main" id="{690D50C6-BC64-BB0E-150A-DE524BC32F6A}"/>
              </a:ext>
            </a:extLst>
          </p:cNvPr>
          <p:cNvSpPr txBox="1">
            <a:spLocks/>
          </p:cNvSpPr>
          <p:nvPr/>
        </p:nvSpPr>
        <p:spPr>
          <a:xfrm>
            <a:off x="1433400" y="585629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15572130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20059356-E581-3CE7-7A8D-4D778B4CE6B4}"/>
              </a:ext>
            </a:extLst>
          </p:cNvPr>
          <p:cNvSpPr/>
          <p:nvPr/>
        </p:nvSpPr>
        <p:spPr>
          <a:xfrm>
            <a:off x="3008571" y="4868920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2250;p21">
            <a:extLst>
              <a:ext uri="{FF2B5EF4-FFF2-40B4-BE49-F238E27FC236}">
                <a16:creationId xmlns:a16="http://schemas.microsoft.com/office/drawing/2014/main" id="{EE1C89F8-BAB7-296A-E224-08E886961499}"/>
              </a:ext>
            </a:extLst>
          </p:cNvPr>
          <p:cNvSpPr/>
          <p:nvPr/>
        </p:nvSpPr>
        <p:spPr>
          <a:xfrm>
            <a:off x="5307645" y="4662244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1;p21">
            <a:extLst>
              <a:ext uri="{FF2B5EF4-FFF2-40B4-BE49-F238E27FC236}">
                <a16:creationId xmlns:a16="http://schemas.microsoft.com/office/drawing/2014/main" id="{02267E1B-2804-667A-CD46-B68F2AFFC1F9}"/>
              </a:ext>
            </a:extLst>
          </p:cNvPr>
          <p:cNvSpPr/>
          <p:nvPr/>
        </p:nvSpPr>
        <p:spPr>
          <a:xfrm>
            <a:off x="2760568" y="4662244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2;p21">
            <a:extLst>
              <a:ext uri="{FF2B5EF4-FFF2-40B4-BE49-F238E27FC236}">
                <a16:creationId xmlns:a16="http://schemas.microsoft.com/office/drawing/2014/main" id="{6923BB29-F0F8-4431-A30A-66852EA780B2}"/>
              </a:ext>
            </a:extLst>
          </p:cNvPr>
          <p:cNvSpPr/>
          <p:nvPr/>
        </p:nvSpPr>
        <p:spPr>
          <a:xfrm>
            <a:off x="3997466" y="6816261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3;p21">
            <a:extLst>
              <a:ext uri="{FF2B5EF4-FFF2-40B4-BE49-F238E27FC236}">
                <a16:creationId xmlns:a16="http://schemas.microsoft.com/office/drawing/2014/main" id="{AB24680A-D0C3-CE0E-3248-E05015E749DA}"/>
              </a:ext>
            </a:extLst>
          </p:cNvPr>
          <p:cNvSpPr/>
          <p:nvPr/>
        </p:nvSpPr>
        <p:spPr>
          <a:xfrm>
            <a:off x="5898026" y="6816261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4;p21">
            <a:extLst>
              <a:ext uri="{FF2B5EF4-FFF2-40B4-BE49-F238E27FC236}">
                <a16:creationId xmlns:a16="http://schemas.microsoft.com/office/drawing/2014/main" id="{87C4F2B6-EF2D-4C74-52C8-410D0848FAF1}"/>
              </a:ext>
            </a:extLst>
          </p:cNvPr>
          <p:cNvSpPr/>
          <p:nvPr/>
        </p:nvSpPr>
        <p:spPr>
          <a:xfrm>
            <a:off x="2096906" y="6816261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5;p21">
            <a:extLst>
              <a:ext uri="{FF2B5EF4-FFF2-40B4-BE49-F238E27FC236}">
                <a16:creationId xmlns:a16="http://schemas.microsoft.com/office/drawing/2014/main" id="{55DDA4F9-A8FB-E40E-A8E1-12024CAB9669}"/>
              </a:ext>
            </a:extLst>
          </p:cNvPr>
          <p:cNvSpPr/>
          <p:nvPr/>
        </p:nvSpPr>
        <p:spPr>
          <a:xfrm>
            <a:off x="3997466" y="2815534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6;p21">
            <a:extLst>
              <a:ext uri="{FF2B5EF4-FFF2-40B4-BE49-F238E27FC236}">
                <a16:creationId xmlns:a16="http://schemas.microsoft.com/office/drawing/2014/main" id="{25743D29-E697-EEAE-BF86-EA22D7F9F5E8}"/>
              </a:ext>
            </a:extLst>
          </p:cNvPr>
          <p:cNvSpPr/>
          <p:nvPr/>
        </p:nvSpPr>
        <p:spPr>
          <a:xfrm>
            <a:off x="5898026" y="2815534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7;p21">
            <a:extLst>
              <a:ext uri="{FF2B5EF4-FFF2-40B4-BE49-F238E27FC236}">
                <a16:creationId xmlns:a16="http://schemas.microsoft.com/office/drawing/2014/main" id="{CFE12564-A79F-F369-2C76-E62AD2227A90}"/>
              </a:ext>
            </a:extLst>
          </p:cNvPr>
          <p:cNvSpPr/>
          <p:nvPr/>
        </p:nvSpPr>
        <p:spPr>
          <a:xfrm>
            <a:off x="2096906" y="2815534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58;p21">
            <a:extLst>
              <a:ext uri="{FF2B5EF4-FFF2-40B4-BE49-F238E27FC236}">
                <a16:creationId xmlns:a16="http://schemas.microsoft.com/office/drawing/2014/main" id="{407C9DBF-F649-3B0C-1874-27F2E40158BB}"/>
              </a:ext>
            </a:extLst>
          </p:cNvPr>
          <p:cNvSpPr/>
          <p:nvPr/>
        </p:nvSpPr>
        <p:spPr>
          <a:xfrm>
            <a:off x="2360499" y="3399657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59;p21">
            <a:extLst>
              <a:ext uri="{FF2B5EF4-FFF2-40B4-BE49-F238E27FC236}">
                <a16:creationId xmlns:a16="http://schemas.microsoft.com/office/drawing/2014/main" id="{67055667-F783-2ADE-F053-5C59487578B9}"/>
              </a:ext>
            </a:extLst>
          </p:cNvPr>
          <p:cNvSpPr/>
          <p:nvPr/>
        </p:nvSpPr>
        <p:spPr>
          <a:xfrm>
            <a:off x="4264169" y="3399657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0;p21">
            <a:extLst>
              <a:ext uri="{FF2B5EF4-FFF2-40B4-BE49-F238E27FC236}">
                <a16:creationId xmlns:a16="http://schemas.microsoft.com/office/drawing/2014/main" id="{582C5699-54A9-6B1C-2DED-D1CA25374C57}"/>
              </a:ext>
            </a:extLst>
          </p:cNvPr>
          <p:cNvSpPr/>
          <p:nvPr/>
        </p:nvSpPr>
        <p:spPr>
          <a:xfrm>
            <a:off x="6174095" y="3399657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1;p21">
            <a:extLst>
              <a:ext uri="{FF2B5EF4-FFF2-40B4-BE49-F238E27FC236}">
                <a16:creationId xmlns:a16="http://schemas.microsoft.com/office/drawing/2014/main" id="{5F399230-8714-B990-87F6-25FB209D45CC}"/>
              </a:ext>
            </a:extLst>
          </p:cNvPr>
          <p:cNvSpPr/>
          <p:nvPr/>
        </p:nvSpPr>
        <p:spPr>
          <a:xfrm>
            <a:off x="6174095" y="7400380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62;p21">
            <a:extLst>
              <a:ext uri="{FF2B5EF4-FFF2-40B4-BE49-F238E27FC236}">
                <a16:creationId xmlns:a16="http://schemas.microsoft.com/office/drawing/2014/main" id="{9D4BC65B-EA57-49A1-AD70-69136A2E0C3A}"/>
              </a:ext>
            </a:extLst>
          </p:cNvPr>
          <p:cNvSpPr/>
          <p:nvPr/>
        </p:nvSpPr>
        <p:spPr>
          <a:xfrm>
            <a:off x="4264169" y="7400380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12263;p21">
            <a:extLst>
              <a:ext uri="{FF2B5EF4-FFF2-40B4-BE49-F238E27FC236}">
                <a16:creationId xmlns:a16="http://schemas.microsoft.com/office/drawing/2014/main" id="{346EA1EF-B45C-FFCC-5480-ED75A1F46CCF}"/>
              </a:ext>
            </a:extLst>
          </p:cNvPr>
          <p:cNvSpPr/>
          <p:nvPr/>
        </p:nvSpPr>
        <p:spPr>
          <a:xfrm>
            <a:off x="2362833" y="7400380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12264;p21">
            <a:extLst>
              <a:ext uri="{FF2B5EF4-FFF2-40B4-BE49-F238E27FC236}">
                <a16:creationId xmlns:a16="http://schemas.microsoft.com/office/drawing/2014/main" id="{C68B1411-E441-6F1E-5EF2-9877F91988AC}"/>
              </a:ext>
            </a:extLst>
          </p:cNvPr>
          <p:cNvSpPr txBox="1"/>
          <p:nvPr/>
        </p:nvSpPr>
        <p:spPr>
          <a:xfrm>
            <a:off x="3288626" y="5131058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4" name="Google Shape;12265;p21">
            <a:extLst>
              <a:ext uri="{FF2B5EF4-FFF2-40B4-BE49-F238E27FC236}">
                <a16:creationId xmlns:a16="http://schemas.microsoft.com/office/drawing/2014/main" id="{9EFE2218-A4E4-5BF7-9EA8-2ACDBEA3A074}"/>
              </a:ext>
            </a:extLst>
          </p:cNvPr>
          <p:cNvGrpSpPr/>
          <p:nvPr/>
        </p:nvGrpSpPr>
        <p:grpSpPr>
          <a:xfrm>
            <a:off x="2623297" y="2937847"/>
            <a:ext cx="395486" cy="395486"/>
            <a:chOff x="2676100" y="832575"/>
            <a:chExt cx="483125" cy="483125"/>
          </a:xfrm>
        </p:grpSpPr>
        <p:sp>
          <p:nvSpPr>
            <p:cNvPr id="25" name="Google Shape;12266;p21">
              <a:extLst>
                <a:ext uri="{FF2B5EF4-FFF2-40B4-BE49-F238E27FC236}">
                  <a16:creationId xmlns:a16="http://schemas.microsoft.com/office/drawing/2014/main" id="{CAEB85B0-6215-0536-9438-CA1210DB4B27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2267;p21">
              <a:extLst>
                <a:ext uri="{FF2B5EF4-FFF2-40B4-BE49-F238E27FC236}">
                  <a16:creationId xmlns:a16="http://schemas.microsoft.com/office/drawing/2014/main" id="{FAEE98F4-7388-BFD9-8127-078472B39817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2268;p21">
              <a:extLst>
                <a:ext uri="{FF2B5EF4-FFF2-40B4-BE49-F238E27FC236}">
                  <a16:creationId xmlns:a16="http://schemas.microsoft.com/office/drawing/2014/main" id="{643BB748-287E-3745-A284-BDAD6C043368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8" name="Google Shape;12269;p21">
            <a:extLst>
              <a:ext uri="{FF2B5EF4-FFF2-40B4-BE49-F238E27FC236}">
                <a16:creationId xmlns:a16="http://schemas.microsoft.com/office/drawing/2014/main" id="{24065F85-5662-CFB4-EE16-9435E8DFA7F9}"/>
              </a:ext>
            </a:extLst>
          </p:cNvPr>
          <p:cNvGrpSpPr/>
          <p:nvPr/>
        </p:nvGrpSpPr>
        <p:grpSpPr>
          <a:xfrm>
            <a:off x="4517242" y="2923797"/>
            <a:ext cx="408788" cy="395486"/>
            <a:chOff x="3270550" y="832575"/>
            <a:chExt cx="499375" cy="483125"/>
          </a:xfrm>
        </p:grpSpPr>
        <p:sp>
          <p:nvSpPr>
            <p:cNvPr id="29" name="Google Shape;12270;p21">
              <a:extLst>
                <a:ext uri="{FF2B5EF4-FFF2-40B4-BE49-F238E27FC236}">
                  <a16:creationId xmlns:a16="http://schemas.microsoft.com/office/drawing/2014/main" id="{3333E8E3-7BA3-5A2D-FFC1-67FF7FE3D4DE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2271;p21">
              <a:extLst>
                <a:ext uri="{FF2B5EF4-FFF2-40B4-BE49-F238E27FC236}">
                  <a16:creationId xmlns:a16="http://schemas.microsoft.com/office/drawing/2014/main" id="{F95E993E-317E-7920-8F4D-FEE1B2279554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2272;p21">
              <a:extLst>
                <a:ext uri="{FF2B5EF4-FFF2-40B4-BE49-F238E27FC236}">
                  <a16:creationId xmlns:a16="http://schemas.microsoft.com/office/drawing/2014/main" id="{B57E3255-D8BC-8DB8-DFCB-7764D7CDFAEA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2" name="Google Shape;12273;p21">
            <a:extLst>
              <a:ext uri="{FF2B5EF4-FFF2-40B4-BE49-F238E27FC236}">
                <a16:creationId xmlns:a16="http://schemas.microsoft.com/office/drawing/2014/main" id="{0FC465B2-6F92-3E69-4B22-D6315AC2D581}"/>
              </a:ext>
            </a:extLst>
          </p:cNvPr>
          <p:cNvGrpSpPr/>
          <p:nvPr/>
        </p:nvGrpSpPr>
        <p:grpSpPr>
          <a:xfrm>
            <a:off x="6424428" y="2937899"/>
            <a:ext cx="395548" cy="395486"/>
            <a:chOff x="3270475" y="1427025"/>
            <a:chExt cx="483200" cy="483125"/>
          </a:xfrm>
        </p:grpSpPr>
        <p:sp>
          <p:nvSpPr>
            <p:cNvPr id="33" name="Google Shape;12274;p21">
              <a:extLst>
                <a:ext uri="{FF2B5EF4-FFF2-40B4-BE49-F238E27FC236}">
                  <a16:creationId xmlns:a16="http://schemas.microsoft.com/office/drawing/2014/main" id="{D066446C-C09D-BD7C-58A5-4091C136F88E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2275;p21">
              <a:extLst>
                <a:ext uri="{FF2B5EF4-FFF2-40B4-BE49-F238E27FC236}">
                  <a16:creationId xmlns:a16="http://schemas.microsoft.com/office/drawing/2014/main" id="{F05BA691-09B1-534F-3126-4D915C0B2E8C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2276;p21">
              <a:extLst>
                <a:ext uri="{FF2B5EF4-FFF2-40B4-BE49-F238E27FC236}">
                  <a16:creationId xmlns:a16="http://schemas.microsoft.com/office/drawing/2014/main" id="{DC78D0FC-F409-F51C-684E-8BE47C80080A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12277;p21">
            <a:extLst>
              <a:ext uri="{FF2B5EF4-FFF2-40B4-BE49-F238E27FC236}">
                <a16:creationId xmlns:a16="http://schemas.microsoft.com/office/drawing/2014/main" id="{22ED8497-0EA4-A0BE-5AD7-D2B5E1572B80}"/>
              </a:ext>
            </a:extLst>
          </p:cNvPr>
          <p:cNvSpPr/>
          <p:nvPr/>
        </p:nvSpPr>
        <p:spPr>
          <a:xfrm>
            <a:off x="6424366" y="6928443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2278;p21">
            <a:extLst>
              <a:ext uri="{FF2B5EF4-FFF2-40B4-BE49-F238E27FC236}">
                <a16:creationId xmlns:a16="http://schemas.microsoft.com/office/drawing/2014/main" id="{FCF493F7-82FF-2190-FD79-74A7005CDC41}"/>
              </a:ext>
            </a:extLst>
          </p:cNvPr>
          <p:cNvSpPr/>
          <p:nvPr/>
        </p:nvSpPr>
        <p:spPr>
          <a:xfrm>
            <a:off x="2619435" y="6928433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8" name="Google Shape;12279;p21">
            <a:extLst>
              <a:ext uri="{FF2B5EF4-FFF2-40B4-BE49-F238E27FC236}">
                <a16:creationId xmlns:a16="http://schemas.microsoft.com/office/drawing/2014/main" id="{B88E8317-F263-D233-1017-402BF018CEEE}"/>
              </a:ext>
            </a:extLst>
          </p:cNvPr>
          <p:cNvGrpSpPr/>
          <p:nvPr/>
        </p:nvGrpSpPr>
        <p:grpSpPr>
          <a:xfrm>
            <a:off x="4517215" y="6932139"/>
            <a:ext cx="408850" cy="388118"/>
            <a:chOff x="6222125" y="2025975"/>
            <a:chExt cx="499450" cy="474125"/>
          </a:xfrm>
        </p:grpSpPr>
        <p:sp>
          <p:nvSpPr>
            <p:cNvPr id="39" name="Google Shape;12280;p21">
              <a:extLst>
                <a:ext uri="{FF2B5EF4-FFF2-40B4-BE49-F238E27FC236}">
                  <a16:creationId xmlns:a16="http://schemas.microsoft.com/office/drawing/2014/main" id="{37B959D6-8CD2-6E2C-F707-DF2202F28B8A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2281;p21">
              <a:extLst>
                <a:ext uri="{FF2B5EF4-FFF2-40B4-BE49-F238E27FC236}">
                  <a16:creationId xmlns:a16="http://schemas.microsoft.com/office/drawing/2014/main" id="{14705270-C5D6-3374-4DE0-3239C46337E1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12282;p21">
              <a:extLst>
                <a:ext uri="{FF2B5EF4-FFF2-40B4-BE49-F238E27FC236}">
                  <a16:creationId xmlns:a16="http://schemas.microsoft.com/office/drawing/2014/main" id="{EC25AC49-B971-7B69-DEAA-DD21C164430B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2" name="Google Shape;12283;p21">
            <a:extLst>
              <a:ext uri="{FF2B5EF4-FFF2-40B4-BE49-F238E27FC236}">
                <a16:creationId xmlns:a16="http://schemas.microsoft.com/office/drawing/2014/main" id="{9809E637-0089-2793-A626-1BD84B1CC9E9}"/>
              </a:ext>
            </a:extLst>
          </p:cNvPr>
          <p:cNvSpPr txBox="1"/>
          <p:nvPr/>
        </p:nvSpPr>
        <p:spPr>
          <a:xfrm>
            <a:off x="2096906" y="3518162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1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4;p21">
            <a:extLst>
              <a:ext uri="{FF2B5EF4-FFF2-40B4-BE49-F238E27FC236}">
                <a16:creationId xmlns:a16="http://schemas.microsoft.com/office/drawing/2014/main" id="{DC1CE859-32ED-9DE9-4C65-A67EB6DD0248}"/>
              </a:ext>
            </a:extLst>
          </p:cNvPr>
          <p:cNvSpPr txBox="1"/>
          <p:nvPr/>
        </p:nvSpPr>
        <p:spPr>
          <a:xfrm>
            <a:off x="3997472" y="3516254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2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5;p21">
            <a:extLst>
              <a:ext uri="{FF2B5EF4-FFF2-40B4-BE49-F238E27FC236}">
                <a16:creationId xmlns:a16="http://schemas.microsoft.com/office/drawing/2014/main" id="{8F7E1FF0-3D44-FF93-EC31-74BFF2582727}"/>
              </a:ext>
            </a:extLst>
          </p:cNvPr>
          <p:cNvSpPr txBox="1"/>
          <p:nvPr/>
        </p:nvSpPr>
        <p:spPr>
          <a:xfrm>
            <a:off x="5898038" y="3516254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3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6;p21">
            <a:extLst>
              <a:ext uri="{FF2B5EF4-FFF2-40B4-BE49-F238E27FC236}">
                <a16:creationId xmlns:a16="http://schemas.microsoft.com/office/drawing/2014/main" id="{13224B5B-8836-6875-AF3C-DB32075E3970}"/>
              </a:ext>
            </a:extLst>
          </p:cNvPr>
          <p:cNvSpPr txBox="1"/>
          <p:nvPr/>
        </p:nvSpPr>
        <p:spPr>
          <a:xfrm>
            <a:off x="2096700" y="754290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4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87;p21">
            <a:extLst>
              <a:ext uri="{FF2B5EF4-FFF2-40B4-BE49-F238E27FC236}">
                <a16:creationId xmlns:a16="http://schemas.microsoft.com/office/drawing/2014/main" id="{E960830A-BBB2-A61B-D28E-4E382D19746F}"/>
              </a:ext>
            </a:extLst>
          </p:cNvPr>
          <p:cNvSpPr txBox="1"/>
          <p:nvPr/>
        </p:nvSpPr>
        <p:spPr>
          <a:xfrm>
            <a:off x="3997368" y="754290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5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88;p21">
            <a:extLst>
              <a:ext uri="{FF2B5EF4-FFF2-40B4-BE49-F238E27FC236}">
                <a16:creationId xmlns:a16="http://schemas.microsoft.com/office/drawing/2014/main" id="{9A12E524-59EF-4BD3-6277-34771F3A4321}"/>
              </a:ext>
            </a:extLst>
          </p:cNvPr>
          <p:cNvSpPr txBox="1"/>
          <p:nvPr/>
        </p:nvSpPr>
        <p:spPr>
          <a:xfrm>
            <a:off x="5898038" y="754290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6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89;p21">
            <a:extLst>
              <a:ext uri="{FF2B5EF4-FFF2-40B4-BE49-F238E27FC236}">
                <a16:creationId xmlns:a16="http://schemas.microsoft.com/office/drawing/2014/main" id="{826E67A9-C47A-21CC-41A7-EA3ED5BBFF88}"/>
              </a:ext>
            </a:extLst>
          </p:cNvPr>
          <p:cNvSpPr/>
          <p:nvPr/>
        </p:nvSpPr>
        <p:spPr>
          <a:xfrm>
            <a:off x="2749574" y="40814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0;p21">
            <a:extLst>
              <a:ext uri="{FF2B5EF4-FFF2-40B4-BE49-F238E27FC236}">
                <a16:creationId xmlns:a16="http://schemas.microsoft.com/office/drawing/2014/main" id="{1F281C67-D2E1-ABCC-B1B3-C812F9865393}"/>
              </a:ext>
            </a:extLst>
          </p:cNvPr>
          <p:cNvSpPr/>
          <p:nvPr/>
        </p:nvSpPr>
        <p:spPr>
          <a:xfrm>
            <a:off x="4653260" y="40814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1;p21">
            <a:extLst>
              <a:ext uri="{FF2B5EF4-FFF2-40B4-BE49-F238E27FC236}">
                <a16:creationId xmlns:a16="http://schemas.microsoft.com/office/drawing/2014/main" id="{AA083E44-12EE-935A-C4A8-8657AC7D9658}"/>
              </a:ext>
            </a:extLst>
          </p:cNvPr>
          <p:cNvSpPr/>
          <p:nvPr/>
        </p:nvSpPr>
        <p:spPr>
          <a:xfrm>
            <a:off x="6556970" y="40814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2;p21">
            <a:extLst>
              <a:ext uri="{FF2B5EF4-FFF2-40B4-BE49-F238E27FC236}">
                <a16:creationId xmlns:a16="http://schemas.microsoft.com/office/drawing/2014/main" id="{7E8B61A6-F215-570A-222F-0465453C46BF}"/>
              </a:ext>
            </a:extLst>
          </p:cNvPr>
          <p:cNvSpPr/>
          <p:nvPr/>
        </p:nvSpPr>
        <p:spPr>
          <a:xfrm>
            <a:off x="2749548" y="6605654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3;p21">
            <a:extLst>
              <a:ext uri="{FF2B5EF4-FFF2-40B4-BE49-F238E27FC236}">
                <a16:creationId xmlns:a16="http://schemas.microsoft.com/office/drawing/2014/main" id="{2047B745-C4E7-DD80-5CA1-51D83A22CA6C}"/>
              </a:ext>
            </a:extLst>
          </p:cNvPr>
          <p:cNvSpPr/>
          <p:nvPr/>
        </p:nvSpPr>
        <p:spPr>
          <a:xfrm>
            <a:off x="4653234" y="6605654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4;p21">
            <a:extLst>
              <a:ext uri="{FF2B5EF4-FFF2-40B4-BE49-F238E27FC236}">
                <a16:creationId xmlns:a16="http://schemas.microsoft.com/office/drawing/2014/main" id="{EA835241-5AD8-3B19-46AB-0BC8E42C418E}"/>
              </a:ext>
            </a:extLst>
          </p:cNvPr>
          <p:cNvSpPr/>
          <p:nvPr/>
        </p:nvSpPr>
        <p:spPr>
          <a:xfrm>
            <a:off x="6556944" y="6605654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5;p21">
            <a:extLst>
              <a:ext uri="{FF2B5EF4-FFF2-40B4-BE49-F238E27FC236}">
                <a16:creationId xmlns:a16="http://schemas.microsoft.com/office/drawing/2014/main" id="{67781DBF-4732-F620-E776-C2289B30107C}"/>
              </a:ext>
            </a:extLst>
          </p:cNvPr>
          <p:cNvSpPr/>
          <p:nvPr/>
        </p:nvSpPr>
        <p:spPr>
          <a:xfrm>
            <a:off x="4401458" y="4612994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6;p21">
            <a:extLst>
              <a:ext uri="{FF2B5EF4-FFF2-40B4-BE49-F238E27FC236}">
                <a16:creationId xmlns:a16="http://schemas.microsoft.com/office/drawing/2014/main" id="{05F0C1A1-5D8F-062E-914C-9FF6E00CC486}"/>
              </a:ext>
            </a:extLst>
          </p:cNvPr>
          <p:cNvSpPr/>
          <p:nvPr/>
        </p:nvSpPr>
        <p:spPr>
          <a:xfrm>
            <a:off x="4657564" y="4612994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7;p21">
            <a:extLst>
              <a:ext uri="{FF2B5EF4-FFF2-40B4-BE49-F238E27FC236}">
                <a16:creationId xmlns:a16="http://schemas.microsoft.com/office/drawing/2014/main" id="{843CCB55-EEC2-74AD-57D2-436256B70D50}"/>
              </a:ext>
            </a:extLst>
          </p:cNvPr>
          <p:cNvSpPr/>
          <p:nvPr/>
        </p:nvSpPr>
        <p:spPr>
          <a:xfrm>
            <a:off x="4913672" y="4612994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98;p21">
            <a:extLst>
              <a:ext uri="{FF2B5EF4-FFF2-40B4-BE49-F238E27FC236}">
                <a16:creationId xmlns:a16="http://schemas.microsoft.com/office/drawing/2014/main" id="{AC3CEE69-5E1C-5372-66BF-1A08D22F2FA7}"/>
              </a:ext>
            </a:extLst>
          </p:cNvPr>
          <p:cNvSpPr/>
          <p:nvPr/>
        </p:nvSpPr>
        <p:spPr>
          <a:xfrm>
            <a:off x="4401458" y="607042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299;p21">
            <a:extLst>
              <a:ext uri="{FF2B5EF4-FFF2-40B4-BE49-F238E27FC236}">
                <a16:creationId xmlns:a16="http://schemas.microsoft.com/office/drawing/2014/main" id="{AB568063-2460-7B9E-98F6-D276A87E0CE3}"/>
              </a:ext>
            </a:extLst>
          </p:cNvPr>
          <p:cNvSpPr/>
          <p:nvPr/>
        </p:nvSpPr>
        <p:spPr>
          <a:xfrm>
            <a:off x="4657564" y="607042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12300;p21">
            <a:extLst>
              <a:ext uri="{FF2B5EF4-FFF2-40B4-BE49-F238E27FC236}">
                <a16:creationId xmlns:a16="http://schemas.microsoft.com/office/drawing/2014/main" id="{F5B640DA-EAC1-4C51-BFFE-966C0474CC3A}"/>
              </a:ext>
            </a:extLst>
          </p:cNvPr>
          <p:cNvSpPr/>
          <p:nvPr/>
        </p:nvSpPr>
        <p:spPr>
          <a:xfrm>
            <a:off x="4913672" y="607042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60" name="Google Shape;12301;p21">
            <a:extLst>
              <a:ext uri="{FF2B5EF4-FFF2-40B4-BE49-F238E27FC236}">
                <a16:creationId xmlns:a16="http://schemas.microsoft.com/office/drawing/2014/main" id="{889DB15E-FB3D-DE1E-1AE8-389954AF6AD7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-5400000" flipH="1">
            <a:off x="3437474" y="3585236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2;p21">
            <a:extLst>
              <a:ext uri="{FF2B5EF4-FFF2-40B4-BE49-F238E27FC236}">
                <a16:creationId xmlns:a16="http://schemas.microsoft.com/office/drawing/2014/main" id="{D578E8D3-6AF5-C4E3-580D-CA645F15B6E3}"/>
              </a:ext>
            </a:extLst>
          </p:cNvPr>
          <p:cNvCxnSpPr>
            <a:stCxn id="50" idx="4"/>
            <a:endCxn id="56" idx="0"/>
          </p:cNvCxnSpPr>
          <p:nvPr/>
        </p:nvCxnSpPr>
        <p:spPr>
          <a:xfrm rot="5400000">
            <a:off x="5597270" y="3589436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3;p21">
            <a:extLst>
              <a:ext uri="{FF2B5EF4-FFF2-40B4-BE49-F238E27FC236}">
                <a16:creationId xmlns:a16="http://schemas.microsoft.com/office/drawing/2014/main" id="{9F0D08DD-44AD-1ADE-9171-786B3BE4E225}"/>
              </a:ext>
            </a:extLst>
          </p:cNvPr>
          <p:cNvCxnSpPr>
            <a:stCxn id="49" idx="4"/>
            <a:endCxn id="55" idx="0"/>
          </p:cNvCxnSpPr>
          <p:nvPr/>
        </p:nvCxnSpPr>
        <p:spPr>
          <a:xfrm rot="-5400000" flipH="1">
            <a:off x="4517360" y="4409036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4;p21">
            <a:extLst>
              <a:ext uri="{FF2B5EF4-FFF2-40B4-BE49-F238E27FC236}">
                <a16:creationId xmlns:a16="http://schemas.microsoft.com/office/drawing/2014/main" id="{D2B18784-D422-C567-F0BA-CB074EF1857B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-5400000">
            <a:off x="3435648" y="5576054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5;p21">
            <a:extLst>
              <a:ext uri="{FF2B5EF4-FFF2-40B4-BE49-F238E27FC236}">
                <a16:creationId xmlns:a16="http://schemas.microsoft.com/office/drawing/2014/main" id="{7745360E-D196-93FD-A61F-334F1045AE47}"/>
              </a:ext>
            </a:extLst>
          </p:cNvPr>
          <p:cNvCxnSpPr>
            <a:stCxn id="53" idx="0"/>
            <a:endCxn id="59" idx="4"/>
          </p:cNvCxnSpPr>
          <p:nvPr/>
        </p:nvCxnSpPr>
        <p:spPr>
          <a:xfrm rot="5400000" flipH="1">
            <a:off x="5595444" y="5580254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12306;p21">
            <a:extLst>
              <a:ext uri="{FF2B5EF4-FFF2-40B4-BE49-F238E27FC236}">
                <a16:creationId xmlns:a16="http://schemas.microsoft.com/office/drawing/2014/main" id="{3BC445F2-1E7C-AB40-FEC8-69678E673275}"/>
              </a:ext>
            </a:extLst>
          </p:cNvPr>
          <p:cNvCxnSpPr>
            <a:stCxn id="52" idx="0"/>
            <a:endCxn id="58" idx="4"/>
          </p:cNvCxnSpPr>
          <p:nvPr/>
        </p:nvCxnSpPr>
        <p:spPr>
          <a:xfrm rot="-5400000">
            <a:off x="4515534" y="6399854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12307;p21">
            <a:extLst>
              <a:ext uri="{FF2B5EF4-FFF2-40B4-BE49-F238E27FC236}">
                <a16:creationId xmlns:a16="http://schemas.microsoft.com/office/drawing/2014/main" id="{179629BF-0757-3C1E-6A55-2CD0F1A0D350}"/>
              </a:ext>
            </a:extLst>
          </p:cNvPr>
          <p:cNvSpPr/>
          <p:nvPr/>
        </p:nvSpPr>
        <p:spPr>
          <a:xfrm>
            <a:off x="8479448" y="5113222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08;p21">
            <a:extLst>
              <a:ext uri="{FF2B5EF4-FFF2-40B4-BE49-F238E27FC236}">
                <a16:creationId xmlns:a16="http://schemas.microsoft.com/office/drawing/2014/main" id="{9944499E-00B5-4C0C-9E0C-60B22C8300C1}"/>
              </a:ext>
            </a:extLst>
          </p:cNvPr>
          <p:cNvSpPr/>
          <p:nvPr/>
        </p:nvSpPr>
        <p:spPr>
          <a:xfrm>
            <a:off x="10037685" y="5113222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09;p21">
            <a:extLst>
              <a:ext uri="{FF2B5EF4-FFF2-40B4-BE49-F238E27FC236}">
                <a16:creationId xmlns:a16="http://schemas.microsoft.com/office/drawing/2014/main" id="{5EB8C194-BB41-13FF-DEDA-81923B1D88A2}"/>
              </a:ext>
            </a:extLst>
          </p:cNvPr>
          <p:cNvSpPr/>
          <p:nvPr/>
        </p:nvSpPr>
        <p:spPr>
          <a:xfrm>
            <a:off x="11595886" y="5113222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0;p21">
            <a:extLst>
              <a:ext uri="{FF2B5EF4-FFF2-40B4-BE49-F238E27FC236}">
                <a16:creationId xmlns:a16="http://schemas.microsoft.com/office/drawing/2014/main" id="{88FDC653-D287-F476-61A0-0851305AF7AD}"/>
              </a:ext>
            </a:extLst>
          </p:cNvPr>
          <p:cNvSpPr/>
          <p:nvPr/>
        </p:nvSpPr>
        <p:spPr>
          <a:xfrm>
            <a:off x="13153316" y="5113222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1;p21">
            <a:extLst>
              <a:ext uri="{FF2B5EF4-FFF2-40B4-BE49-F238E27FC236}">
                <a16:creationId xmlns:a16="http://schemas.microsoft.com/office/drawing/2014/main" id="{779CDC7E-F263-F824-B07B-DEB119EFC448}"/>
              </a:ext>
            </a:extLst>
          </p:cNvPr>
          <p:cNvSpPr/>
          <p:nvPr/>
        </p:nvSpPr>
        <p:spPr>
          <a:xfrm>
            <a:off x="14711553" y="5113222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2;p21">
            <a:extLst>
              <a:ext uri="{FF2B5EF4-FFF2-40B4-BE49-F238E27FC236}">
                <a16:creationId xmlns:a16="http://schemas.microsoft.com/office/drawing/2014/main" id="{188FAF1B-8D8D-85BC-5BCA-3E4EAC9AEF2C}"/>
              </a:ext>
            </a:extLst>
          </p:cNvPr>
          <p:cNvSpPr/>
          <p:nvPr/>
        </p:nvSpPr>
        <p:spPr>
          <a:xfrm>
            <a:off x="8858801" y="3021285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3;p21">
            <a:extLst>
              <a:ext uri="{FF2B5EF4-FFF2-40B4-BE49-F238E27FC236}">
                <a16:creationId xmlns:a16="http://schemas.microsoft.com/office/drawing/2014/main" id="{4093EFF5-7C4B-919A-DEBE-54DB0323E687}"/>
              </a:ext>
            </a:extLst>
          </p:cNvPr>
          <p:cNvSpPr/>
          <p:nvPr/>
        </p:nvSpPr>
        <p:spPr>
          <a:xfrm>
            <a:off x="10488397" y="7013252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4;p21">
            <a:extLst>
              <a:ext uri="{FF2B5EF4-FFF2-40B4-BE49-F238E27FC236}">
                <a16:creationId xmlns:a16="http://schemas.microsoft.com/office/drawing/2014/main" id="{00953C5F-5F38-159D-4D60-6D0E41D74AB7}"/>
              </a:ext>
            </a:extLst>
          </p:cNvPr>
          <p:cNvSpPr/>
          <p:nvPr/>
        </p:nvSpPr>
        <p:spPr>
          <a:xfrm>
            <a:off x="12014521" y="3021285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5;p21">
            <a:extLst>
              <a:ext uri="{FF2B5EF4-FFF2-40B4-BE49-F238E27FC236}">
                <a16:creationId xmlns:a16="http://schemas.microsoft.com/office/drawing/2014/main" id="{5526C9C8-653B-6F28-8E5A-1638236C4EF6}"/>
              </a:ext>
            </a:extLst>
          </p:cNvPr>
          <p:cNvSpPr/>
          <p:nvPr/>
        </p:nvSpPr>
        <p:spPr>
          <a:xfrm>
            <a:off x="13592011" y="7013463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6;p21">
            <a:extLst>
              <a:ext uri="{FF2B5EF4-FFF2-40B4-BE49-F238E27FC236}">
                <a16:creationId xmlns:a16="http://schemas.microsoft.com/office/drawing/2014/main" id="{FE9FCACE-55EA-76A2-1F5B-B5A2EAB8E598}"/>
              </a:ext>
            </a:extLst>
          </p:cNvPr>
          <p:cNvSpPr/>
          <p:nvPr/>
        </p:nvSpPr>
        <p:spPr>
          <a:xfrm>
            <a:off x="15170275" y="3021285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7;p21">
            <a:extLst>
              <a:ext uri="{FF2B5EF4-FFF2-40B4-BE49-F238E27FC236}">
                <a16:creationId xmlns:a16="http://schemas.microsoft.com/office/drawing/2014/main" id="{826D87A7-D479-C734-D18E-84554938A8CC}"/>
              </a:ext>
            </a:extLst>
          </p:cNvPr>
          <p:cNvSpPr/>
          <p:nvPr/>
        </p:nvSpPr>
        <p:spPr>
          <a:xfrm>
            <a:off x="9139526" y="4855348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18;p21">
            <a:extLst>
              <a:ext uri="{FF2B5EF4-FFF2-40B4-BE49-F238E27FC236}">
                <a16:creationId xmlns:a16="http://schemas.microsoft.com/office/drawing/2014/main" id="{BDBA5CC3-CB76-2652-6A4F-7A9A09891F1D}"/>
              </a:ext>
            </a:extLst>
          </p:cNvPr>
          <p:cNvSpPr/>
          <p:nvPr/>
        </p:nvSpPr>
        <p:spPr>
          <a:xfrm>
            <a:off x="12295250" y="4855348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19;p21">
            <a:extLst>
              <a:ext uri="{FF2B5EF4-FFF2-40B4-BE49-F238E27FC236}">
                <a16:creationId xmlns:a16="http://schemas.microsoft.com/office/drawing/2014/main" id="{9A59625E-F1B1-B879-F8C4-C87C337891C2}"/>
              </a:ext>
            </a:extLst>
          </p:cNvPr>
          <p:cNvSpPr/>
          <p:nvPr/>
        </p:nvSpPr>
        <p:spPr>
          <a:xfrm>
            <a:off x="15450950" y="4855348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0;p21">
            <a:extLst>
              <a:ext uri="{FF2B5EF4-FFF2-40B4-BE49-F238E27FC236}">
                <a16:creationId xmlns:a16="http://schemas.microsoft.com/office/drawing/2014/main" id="{624DD1F2-BE8B-2127-B72D-B6B3AACC92AB}"/>
              </a:ext>
            </a:extLst>
          </p:cNvPr>
          <p:cNvSpPr/>
          <p:nvPr/>
        </p:nvSpPr>
        <p:spPr>
          <a:xfrm>
            <a:off x="10769126" y="569602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1;p21">
            <a:extLst>
              <a:ext uri="{FF2B5EF4-FFF2-40B4-BE49-F238E27FC236}">
                <a16:creationId xmlns:a16="http://schemas.microsoft.com/office/drawing/2014/main" id="{A3D40BDE-1332-CF9E-B4AF-B310A4E4619F}"/>
              </a:ext>
            </a:extLst>
          </p:cNvPr>
          <p:cNvSpPr/>
          <p:nvPr/>
        </p:nvSpPr>
        <p:spPr>
          <a:xfrm>
            <a:off x="13873126" y="569612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2;p21">
            <a:extLst>
              <a:ext uri="{FF2B5EF4-FFF2-40B4-BE49-F238E27FC236}">
                <a16:creationId xmlns:a16="http://schemas.microsoft.com/office/drawing/2014/main" id="{48B23EF1-F1F1-D3E6-4999-B729A0EDBF4E}"/>
              </a:ext>
            </a:extLst>
          </p:cNvPr>
          <p:cNvSpPr txBox="1"/>
          <p:nvPr/>
        </p:nvSpPr>
        <p:spPr>
          <a:xfrm>
            <a:off x="8662844" y="5136402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2016</a:t>
            </a:r>
            <a:endParaRPr b="1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3;p21">
            <a:extLst>
              <a:ext uri="{FF2B5EF4-FFF2-40B4-BE49-F238E27FC236}">
                <a16:creationId xmlns:a16="http://schemas.microsoft.com/office/drawing/2014/main" id="{7CEF4AA2-8B02-0BFD-1A04-575DF6F95719}"/>
              </a:ext>
            </a:extLst>
          </p:cNvPr>
          <p:cNvSpPr/>
          <p:nvPr/>
        </p:nvSpPr>
        <p:spPr>
          <a:xfrm>
            <a:off x="9139526" y="3847098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4;p21">
            <a:extLst>
              <a:ext uri="{FF2B5EF4-FFF2-40B4-BE49-F238E27FC236}">
                <a16:creationId xmlns:a16="http://schemas.microsoft.com/office/drawing/2014/main" id="{BE211164-FE25-1A75-6D41-0B95CF3BD088}"/>
              </a:ext>
            </a:extLst>
          </p:cNvPr>
          <p:cNvSpPr/>
          <p:nvPr/>
        </p:nvSpPr>
        <p:spPr>
          <a:xfrm>
            <a:off x="12306100" y="3847098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5;p21">
            <a:extLst>
              <a:ext uri="{FF2B5EF4-FFF2-40B4-BE49-F238E27FC236}">
                <a16:creationId xmlns:a16="http://schemas.microsoft.com/office/drawing/2014/main" id="{7BE9FBBD-1767-ECC7-FFE6-58AB7A5CBB79}"/>
              </a:ext>
            </a:extLst>
          </p:cNvPr>
          <p:cNvSpPr/>
          <p:nvPr/>
        </p:nvSpPr>
        <p:spPr>
          <a:xfrm>
            <a:off x="15450950" y="3847098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326;p21">
            <a:extLst>
              <a:ext uri="{FF2B5EF4-FFF2-40B4-BE49-F238E27FC236}">
                <a16:creationId xmlns:a16="http://schemas.microsoft.com/office/drawing/2014/main" id="{D795E801-FA68-40E0-F5F3-D2AFAECB1DE9}"/>
              </a:ext>
            </a:extLst>
          </p:cNvPr>
          <p:cNvSpPr/>
          <p:nvPr/>
        </p:nvSpPr>
        <p:spPr>
          <a:xfrm>
            <a:off x="10768332" y="6835778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327;p21">
            <a:extLst>
              <a:ext uri="{FF2B5EF4-FFF2-40B4-BE49-F238E27FC236}">
                <a16:creationId xmlns:a16="http://schemas.microsoft.com/office/drawing/2014/main" id="{3C13F434-C852-4FA4-7202-F1EE257E45A8}"/>
              </a:ext>
            </a:extLst>
          </p:cNvPr>
          <p:cNvSpPr/>
          <p:nvPr/>
        </p:nvSpPr>
        <p:spPr>
          <a:xfrm>
            <a:off x="13873132" y="6835778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87" name="Google Shape;12328;p21">
            <a:extLst>
              <a:ext uri="{FF2B5EF4-FFF2-40B4-BE49-F238E27FC236}">
                <a16:creationId xmlns:a16="http://schemas.microsoft.com/office/drawing/2014/main" id="{29D16A75-1989-93D3-7814-DFE774005E68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>
            <a:off x="9201626" y="3971548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29;p21">
            <a:extLst>
              <a:ext uri="{FF2B5EF4-FFF2-40B4-BE49-F238E27FC236}">
                <a16:creationId xmlns:a16="http://schemas.microsoft.com/office/drawing/2014/main" id="{D323713C-B905-6E9A-E5E7-4E384C9D0F06}"/>
              </a:ext>
            </a:extLst>
          </p:cNvPr>
          <p:cNvCxnSpPr>
            <a:stCxn id="77" idx="0"/>
            <a:endCxn id="83" idx="4"/>
          </p:cNvCxnSpPr>
          <p:nvPr/>
        </p:nvCxnSpPr>
        <p:spPr>
          <a:xfrm rot="10800000" flipH="1">
            <a:off x="12357350" y="3971548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0;p21">
            <a:extLst>
              <a:ext uri="{FF2B5EF4-FFF2-40B4-BE49-F238E27FC236}">
                <a16:creationId xmlns:a16="http://schemas.microsoft.com/office/drawing/2014/main" id="{BA7A07A7-0733-08C8-B5B0-E9760CBC7BBC}"/>
              </a:ext>
            </a:extLst>
          </p:cNvPr>
          <p:cNvCxnSpPr>
            <a:stCxn id="78" idx="0"/>
            <a:endCxn id="84" idx="4"/>
          </p:cNvCxnSpPr>
          <p:nvPr/>
        </p:nvCxnSpPr>
        <p:spPr>
          <a:xfrm rot="10800000">
            <a:off x="15513050" y="3971548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31;p21">
            <a:extLst>
              <a:ext uri="{FF2B5EF4-FFF2-40B4-BE49-F238E27FC236}">
                <a16:creationId xmlns:a16="http://schemas.microsoft.com/office/drawing/2014/main" id="{1D13642E-DA5B-10F8-5E44-360FD8239D6E}"/>
              </a:ext>
            </a:extLst>
          </p:cNvPr>
          <p:cNvCxnSpPr>
            <a:stCxn id="79" idx="4"/>
            <a:endCxn id="85" idx="0"/>
          </p:cNvCxnSpPr>
          <p:nvPr/>
        </p:nvCxnSpPr>
        <p:spPr>
          <a:xfrm flipH="1">
            <a:off x="10830626" y="5820224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1" name="Google Shape;12332;p21">
            <a:extLst>
              <a:ext uri="{FF2B5EF4-FFF2-40B4-BE49-F238E27FC236}">
                <a16:creationId xmlns:a16="http://schemas.microsoft.com/office/drawing/2014/main" id="{376009C8-75B7-2077-E325-D7746BEEB1A2}"/>
              </a:ext>
            </a:extLst>
          </p:cNvPr>
          <p:cNvCxnSpPr>
            <a:stCxn id="80" idx="4"/>
            <a:endCxn id="86" idx="0"/>
          </p:cNvCxnSpPr>
          <p:nvPr/>
        </p:nvCxnSpPr>
        <p:spPr>
          <a:xfrm>
            <a:off x="13935226" y="5820324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2" name="Google Shape;12333;p21">
            <a:extLst>
              <a:ext uri="{FF2B5EF4-FFF2-40B4-BE49-F238E27FC236}">
                <a16:creationId xmlns:a16="http://schemas.microsoft.com/office/drawing/2014/main" id="{26CE0533-F51B-20BC-ED94-D21216B25F89}"/>
              </a:ext>
            </a:extLst>
          </p:cNvPr>
          <p:cNvSpPr txBox="1"/>
          <p:nvPr/>
        </p:nvSpPr>
        <p:spPr>
          <a:xfrm>
            <a:off x="10277994" y="5136402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2017</a:t>
            </a:r>
            <a:endParaRPr b="1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334;p21">
            <a:extLst>
              <a:ext uri="{FF2B5EF4-FFF2-40B4-BE49-F238E27FC236}">
                <a16:creationId xmlns:a16="http://schemas.microsoft.com/office/drawing/2014/main" id="{69762223-34CF-CB47-E677-88FBAAA61860}"/>
              </a:ext>
            </a:extLst>
          </p:cNvPr>
          <p:cNvSpPr txBox="1"/>
          <p:nvPr/>
        </p:nvSpPr>
        <p:spPr>
          <a:xfrm>
            <a:off x="11809344" y="5136402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2018</a:t>
            </a:r>
            <a:endParaRPr b="1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35;p21">
            <a:extLst>
              <a:ext uri="{FF2B5EF4-FFF2-40B4-BE49-F238E27FC236}">
                <a16:creationId xmlns:a16="http://schemas.microsoft.com/office/drawing/2014/main" id="{E75ABD56-1465-B49C-2A79-38FB8989CD23}"/>
              </a:ext>
            </a:extLst>
          </p:cNvPr>
          <p:cNvSpPr txBox="1"/>
          <p:nvPr/>
        </p:nvSpPr>
        <p:spPr>
          <a:xfrm>
            <a:off x="13393644" y="5136402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2019</a:t>
            </a:r>
            <a:endParaRPr b="1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2336;p21">
            <a:extLst>
              <a:ext uri="{FF2B5EF4-FFF2-40B4-BE49-F238E27FC236}">
                <a16:creationId xmlns:a16="http://schemas.microsoft.com/office/drawing/2014/main" id="{188DF440-A980-A490-8E33-381ECFA74CDC}"/>
              </a:ext>
            </a:extLst>
          </p:cNvPr>
          <p:cNvSpPr txBox="1"/>
          <p:nvPr/>
        </p:nvSpPr>
        <p:spPr>
          <a:xfrm>
            <a:off x="14977944" y="5136402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2020</a:t>
            </a:r>
            <a:endParaRPr b="1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6" name="Google Shape;12337;p21">
            <a:extLst>
              <a:ext uri="{FF2B5EF4-FFF2-40B4-BE49-F238E27FC236}">
                <a16:creationId xmlns:a16="http://schemas.microsoft.com/office/drawing/2014/main" id="{996B5E24-8AA0-6065-6067-CB542C56B006}"/>
              </a:ext>
            </a:extLst>
          </p:cNvPr>
          <p:cNvSpPr/>
          <p:nvPr/>
        </p:nvSpPr>
        <p:spPr>
          <a:xfrm>
            <a:off x="13731954" y="7155429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97" name="Google Shape;12338;p21">
            <a:extLst>
              <a:ext uri="{FF2B5EF4-FFF2-40B4-BE49-F238E27FC236}">
                <a16:creationId xmlns:a16="http://schemas.microsoft.com/office/drawing/2014/main" id="{D5908077-E3B7-AD52-EE20-456914C8BF70}"/>
              </a:ext>
            </a:extLst>
          </p:cNvPr>
          <p:cNvGrpSpPr/>
          <p:nvPr/>
        </p:nvGrpSpPr>
        <p:grpSpPr>
          <a:xfrm>
            <a:off x="10614713" y="7193523"/>
            <a:ext cx="412230" cy="412230"/>
            <a:chOff x="1049375" y="2680675"/>
            <a:chExt cx="297725" cy="297725"/>
          </a:xfrm>
        </p:grpSpPr>
        <p:sp>
          <p:nvSpPr>
            <p:cNvPr id="98" name="Google Shape;12339;p21">
              <a:extLst>
                <a:ext uri="{FF2B5EF4-FFF2-40B4-BE49-F238E27FC236}">
                  <a16:creationId xmlns:a16="http://schemas.microsoft.com/office/drawing/2014/main" id="{E75DEC41-9675-9C71-0675-3701FD65FD69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12340;p21">
              <a:extLst>
                <a:ext uri="{FF2B5EF4-FFF2-40B4-BE49-F238E27FC236}">
                  <a16:creationId xmlns:a16="http://schemas.microsoft.com/office/drawing/2014/main" id="{3D98B68E-7722-E7F3-E63F-329378AADD5F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0" name="Google Shape;12341;p21">
            <a:extLst>
              <a:ext uri="{FF2B5EF4-FFF2-40B4-BE49-F238E27FC236}">
                <a16:creationId xmlns:a16="http://schemas.microsoft.com/office/drawing/2014/main" id="{E3170A71-CA64-6F80-ADA9-6DA4073A101B}"/>
              </a:ext>
            </a:extLst>
          </p:cNvPr>
          <p:cNvGrpSpPr/>
          <p:nvPr/>
        </p:nvGrpSpPr>
        <p:grpSpPr>
          <a:xfrm>
            <a:off x="15306598" y="3214288"/>
            <a:ext cx="411156" cy="408664"/>
            <a:chOff x="5045775" y="1946400"/>
            <a:chExt cx="296950" cy="295150"/>
          </a:xfrm>
        </p:grpSpPr>
        <p:sp>
          <p:nvSpPr>
            <p:cNvPr id="101" name="Google Shape;12342;p21">
              <a:extLst>
                <a:ext uri="{FF2B5EF4-FFF2-40B4-BE49-F238E27FC236}">
                  <a16:creationId xmlns:a16="http://schemas.microsoft.com/office/drawing/2014/main" id="{403782C6-5343-66ED-B9F8-F97A62247B24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2343;p21">
              <a:extLst>
                <a:ext uri="{FF2B5EF4-FFF2-40B4-BE49-F238E27FC236}">
                  <a16:creationId xmlns:a16="http://schemas.microsoft.com/office/drawing/2014/main" id="{4533C2EE-C970-6346-4C30-8CDD10630C62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3" name="Google Shape;12344;p21">
            <a:extLst>
              <a:ext uri="{FF2B5EF4-FFF2-40B4-BE49-F238E27FC236}">
                <a16:creationId xmlns:a16="http://schemas.microsoft.com/office/drawing/2014/main" id="{F4CBE73C-9695-4BC2-59B6-81E4FE79CD64}"/>
              </a:ext>
            </a:extLst>
          </p:cNvPr>
          <p:cNvGrpSpPr/>
          <p:nvPr/>
        </p:nvGrpSpPr>
        <p:grpSpPr>
          <a:xfrm>
            <a:off x="12152326" y="3225667"/>
            <a:ext cx="410084" cy="409010"/>
            <a:chOff x="3599700" y="1954475"/>
            <a:chExt cx="296175" cy="295400"/>
          </a:xfrm>
        </p:grpSpPr>
        <p:sp>
          <p:nvSpPr>
            <p:cNvPr id="104" name="Google Shape;12345;p21">
              <a:extLst>
                <a:ext uri="{FF2B5EF4-FFF2-40B4-BE49-F238E27FC236}">
                  <a16:creationId xmlns:a16="http://schemas.microsoft.com/office/drawing/2014/main" id="{590B5FEF-69CC-0B5D-1BBB-39B22B5B8DA4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46;p21">
              <a:extLst>
                <a:ext uri="{FF2B5EF4-FFF2-40B4-BE49-F238E27FC236}">
                  <a16:creationId xmlns:a16="http://schemas.microsoft.com/office/drawing/2014/main" id="{8324FA36-73BB-BA7C-AFCF-6C3AED296426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2347;p21">
              <a:extLst>
                <a:ext uri="{FF2B5EF4-FFF2-40B4-BE49-F238E27FC236}">
                  <a16:creationId xmlns:a16="http://schemas.microsoft.com/office/drawing/2014/main" id="{8A2715BF-0216-8744-FE63-60DBC2EB9F86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7" name="Google Shape;12348;p21">
            <a:extLst>
              <a:ext uri="{FF2B5EF4-FFF2-40B4-BE49-F238E27FC236}">
                <a16:creationId xmlns:a16="http://schemas.microsoft.com/office/drawing/2014/main" id="{C894F59F-A678-A9F4-5519-1142F53F9394}"/>
              </a:ext>
            </a:extLst>
          </p:cNvPr>
          <p:cNvGrpSpPr/>
          <p:nvPr/>
        </p:nvGrpSpPr>
        <p:grpSpPr>
          <a:xfrm>
            <a:off x="8970798" y="3263201"/>
            <a:ext cx="411192" cy="310842"/>
            <a:chOff x="3962775" y="1990700"/>
            <a:chExt cx="296975" cy="224500"/>
          </a:xfrm>
        </p:grpSpPr>
        <p:sp>
          <p:nvSpPr>
            <p:cNvPr id="108" name="Google Shape;12349;p21">
              <a:extLst>
                <a:ext uri="{FF2B5EF4-FFF2-40B4-BE49-F238E27FC236}">
                  <a16:creationId xmlns:a16="http://schemas.microsoft.com/office/drawing/2014/main" id="{E5E721FB-B8C2-1B46-9160-52E11BFE8A86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2350;p21">
              <a:extLst>
                <a:ext uri="{FF2B5EF4-FFF2-40B4-BE49-F238E27FC236}">
                  <a16:creationId xmlns:a16="http://schemas.microsoft.com/office/drawing/2014/main" id="{A5F4599D-2F85-ED64-1EEA-12EABBCF3FE7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2351;p21">
              <a:extLst>
                <a:ext uri="{FF2B5EF4-FFF2-40B4-BE49-F238E27FC236}">
                  <a16:creationId xmlns:a16="http://schemas.microsoft.com/office/drawing/2014/main" id="{780C5D39-6510-EECD-78A6-0211340B5FB4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2352;p21">
              <a:extLst>
                <a:ext uri="{FF2B5EF4-FFF2-40B4-BE49-F238E27FC236}">
                  <a16:creationId xmlns:a16="http://schemas.microsoft.com/office/drawing/2014/main" id="{008BD5DD-2853-C4B2-F08D-290F5E8E31DA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2" name="Google Shape;12353;p21">
            <a:extLst>
              <a:ext uri="{FF2B5EF4-FFF2-40B4-BE49-F238E27FC236}">
                <a16:creationId xmlns:a16="http://schemas.microsoft.com/office/drawing/2014/main" id="{E89E5410-E7B2-79E1-106B-EC47E9735127}"/>
              </a:ext>
            </a:extLst>
          </p:cNvPr>
          <p:cNvSpPr txBox="1"/>
          <p:nvPr/>
        </p:nvSpPr>
        <p:spPr>
          <a:xfrm>
            <a:off x="12810526" y="387720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4;p21">
            <a:extLst>
              <a:ext uri="{FF2B5EF4-FFF2-40B4-BE49-F238E27FC236}">
                <a16:creationId xmlns:a16="http://schemas.microsoft.com/office/drawing/2014/main" id="{171DAAD4-B204-C4CB-D33C-ECCD9BFE4FAD}"/>
              </a:ext>
            </a:extLst>
          </p:cNvPr>
          <p:cNvSpPr txBox="1"/>
          <p:nvPr/>
        </p:nvSpPr>
        <p:spPr>
          <a:xfrm>
            <a:off x="9654822" y="387720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4" name="Google Shape;12355;p21">
            <a:extLst>
              <a:ext uri="{FF2B5EF4-FFF2-40B4-BE49-F238E27FC236}">
                <a16:creationId xmlns:a16="http://schemas.microsoft.com/office/drawing/2014/main" id="{5D4F62A9-3184-7BF4-DF2E-74B9E5FA87AB}"/>
              </a:ext>
            </a:extLst>
          </p:cNvPr>
          <p:cNvSpPr txBox="1"/>
          <p:nvPr/>
        </p:nvSpPr>
        <p:spPr>
          <a:xfrm>
            <a:off x="11252754" y="5996076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6;p21">
            <a:extLst>
              <a:ext uri="{FF2B5EF4-FFF2-40B4-BE49-F238E27FC236}">
                <a16:creationId xmlns:a16="http://schemas.microsoft.com/office/drawing/2014/main" id="{A83CAF21-A4DA-828F-18EF-066A3B79747D}"/>
              </a:ext>
            </a:extLst>
          </p:cNvPr>
          <p:cNvSpPr txBox="1"/>
          <p:nvPr/>
        </p:nvSpPr>
        <p:spPr>
          <a:xfrm>
            <a:off x="14357554" y="5969926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6" name="Google Shape;12357;p21">
            <a:extLst>
              <a:ext uri="{FF2B5EF4-FFF2-40B4-BE49-F238E27FC236}">
                <a16:creationId xmlns:a16="http://schemas.microsoft.com/office/drawing/2014/main" id="{C2958C89-5FB4-8847-52C4-21084E252B3F}"/>
              </a:ext>
            </a:extLst>
          </p:cNvPr>
          <p:cNvSpPr txBox="1"/>
          <p:nvPr/>
        </p:nvSpPr>
        <p:spPr>
          <a:xfrm>
            <a:off x="8074754" y="5969926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7" name="Google Shape;12358;p21">
            <a:extLst>
              <a:ext uri="{FF2B5EF4-FFF2-40B4-BE49-F238E27FC236}">
                <a16:creationId xmlns:a16="http://schemas.microsoft.com/office/drawing/2014/main" id="{CD7C9A7B-289A-4373-4B8B-7F7B0089B43A}"/>
              </a:ext>
            </a:extLst>
          </p:cNvPr>
          <p:cNvSpPr txBox="1">
            <a:spLocks/>
          </p:cNvSpPr>
          <p:nvPr/>
        </p:nvSpPr>
        <p:spPr>
          <a:xfrm>
            <a:off x="2096700" y="344284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4592749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750E9DD5-5856-B315-496F-581BE4717D68}"/>
              </a:ext>
            </a:extLst>
          </p:cNvPr>
          <p:cNvGrpSpPr/>
          <p:nvPr/>
        </p:nvGrpSpPr>
        <p:grpSpPr>
          <a:xfrm>
            <a:off x="4204428" y="7039575"/>
            <a:ext cx="2205782" cy="1520674"/>
            <a:chOff x="4967783" y="2151471"/>
            <a:chExt cx="3920692" cy="2702940"/>
          </a:xfrm>
        </p:grpSpPr>
        <p:grpSp>
          <p:nvGrpSpPr>
            <p:cNvPr id="4" name="Google Shape;7449;p72">
              <a:extLst>
                <a:ext uri="{FF2B5EF4-FFF2-40B4-BE49-F238E27FC236}">
                  <a16:creationId xmlns:a16="http://schemas.microsoft.com/office/drawing/2014/main" id="{BD6C030D-3136-47B8-C9EB-F7FEAD290EB7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6" name="Google Shape;7450;p72">
                <a:extLst>
                  <a:ext uri="{FF2B5EF4-FFF2-40B4-BE49-F238E27FC236}">
                    <a16:creationId xmlns:a16="http://schemas.microsoft.com/office/drawing/2014/main" id="{47F7C64D-2F61-4316-B058-A135966DC584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7" name="Google Shape;7451;p72">
                <a:extLst>
                  <a:ext uri="{FF2B5EF4-FFF2-40B4-BE49-F238E27FC236}">
                    <a16:creationId xmlns:a16="http://schemas.microsoft.com/office/drawing/2014/main" id="{221506DD-8619-9A71-B082-8A0B0717874D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8" name="Google Shape;7452;p72">
                <a:extLst>
                  <a:ext uri="{FF2B5EF4-FFF2-40B4-BE49-F238E27FC236}">
                    <a16:creationId xmlns:a16="http://schemas.microsoft.com/office/drawing/2014/main" id="{E554BAC9-4DAB-59A5-657C-7D49F3FE9228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9" name="Google Shape;7453;p72">
                <a:extLst>
                  <a:ext uri="{FF2B5EF4-FFF2-40B4-BE49-F238E27FC236}">
                    <a16:creationId xmlns:a16="http://schemas.microsoft.com/office/drawing/2014/main" id="{398BD20F-1A29-F739-486A-69B3928E42A5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0" name="Google Shape;7454;p72">
                <a:extLst>
                  <a:ext uri="{FF2B5EF4-FFF2-40B4-BE49-F238E27FC236}">
                    <a16:creationId xmlns:a16="http://schemas.microsoft.com/office/drawing/2014/main" id="{7EF3B1DE-9C6F-E396-0BB6-E2E0F3D46986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1" name="Google Shape;7455;p72">
                <a:extLst>
                  <a:ext uri="{FF2B5EF4-FFF2-40B4-BE49-F238E27FC236}">
                    <a16:creationId xmlns:a16="http://schemas.microsoft.com/office/drawing/2014/main" id="{40522A5D-BF20-1685-AE2D-3AAB22868EF5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2" name="Google Shape;7456;p72">
                <a:extLst>
                  <a:ext uri="{FF2B5EF4-FFF2-40B4-BE49-F238E27FC236}">
                    <a16:creationId xmlns:a16="http://schemas.microsoft.com/office/drawing/2014/main" id="{4994E675-B515-22B1-DFB2-C7F5F9E9FF25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5" name="Google Shape;7457;p72">
              <a:extLst>
                <a:ext uri="{FF2B5EF4-FFF2-40B4-BE49-F238E27FC236}">
                  <a16:creationId xmlns:a16="http://schemas.microsoft.com/office/drawing/2014/main" id="{F9CC95ED-4510-153B-49DE-34FD06F1BB0A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6" name="Google Shape;7458;p72">
                <a:extLst>
                  <a:ext uri="{FF2B5EF4-FFF2-40B4-BE49-F238E27FC236}">
                    <a16:creationId xmlns:a16="http://schemas.microsoft.com/office/drawing/2014/main" id="{5882F68E-039C-E50E-1C04-1F81C38B80FA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7" name="Google Shape;7459;p72">
                <a:extLst>
                  <a:ext uri="{FF2B5EF4-FFF2-40B4-BE49-F238E27FC236}">
                    <a16:creationId xmlns:a16="http://schemas.microsoft.com/office/drawing/2014/main" id="{AD30E8C9-257A-7389-0440-E9651F62D00D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8" name="Google Shape;7460;p72">
                <a:extLst>
                  <a:ext uri="{FF2B5EF4-FFF2-40B4-BE49-F238E27FC236}">
                    <a16:creationId xmlns:a16="http://schemas.microsoft.com/office/drawing/2014/main" id="{6B685F36-C703-C8C5-A51C-1D1DA0DD36E4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" name="Google Shape;7461;p72">
                <a:extLst>
                  <a:ext uri="{FF2B5EF4-FFF2-40B4-BE49-F238E27FC236}">
                    <a16:creationId xmlns:a16="http://schemas.microsoft.com/office/drawing/2014/main" id="{BFA0A49A-56C3-975D-F2BA-96C55552E004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2" name="Google Shape;7462;p72">
                <a:extLst>
                  <a:ext uri="{FF2B5EF4-FFF2-40B4-BE49-F238E27FC236}">
                    <a16:creationId xmlns:a16="http://schemas.microsoft.com/office/drawing/2014/main" id="{76234BAC-4ACE-C1A0-2847-7853B01B6A88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23" name="Google Shape;7463;p72">
            <a:extLst>
              <a:ext uri="{FF2B5EF4-FFF2-40B4-BE49-F238E27FC236}">
                <a16:creationId xmlns:a16="http://schemas.microsoft.com/office/drawing/2014/main" id="{23BD0166-8968-16AB-2673-C51EB1736ECF}"/>
              </a:ext>
            </a:extLst>
          </p:cNvPr>
          <p:cNvGrpSpPr/>
          <p:nvPr/>
        </p:nvGrpSpPr>
        <p:grpSpPr>
          <a:xfrm>
            <a:off x="7012244" y="2816128"/>
            <a:ext cx="3123822" cy="1417160"/>
            <a:chOff x="3530532" y="1496185"/>
            <a:chExt cx="1561911" cy="708580"/>
          </a:xfrm>
        </p:grpSpPr>
        <p:grpSp>
          <p:nvGrpSpPr>
            <p:cNvPr id="24" name="Google Shape;7464;p72">
              <a:extLst>
                <a:ext uri="{FF2B5EF4-FFF2-40B4-BE49-F238E27FC236}">
                  <a16:creationId xmlns:a16="http://schemas.microsoft.com/office/drawing/2014/main" id="{851105F0-B122-B2D2-7D96-BB50AE1EC004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1" name="Google Shape;7465;p72">
                <a:extLst>
                  <a:ext uri="{FF2B5EF4-FFF2-40B4-BE49-F238E27FC236}">
                    <a16:creationId xmlns:a16="http://schemas.microsoft.com/office/drawing/2014/main" id="{E8D9D9FF-6273-370C-CC45-E1B06F582601}"/>
                  </a:ext>
                </a:extLst>
              </p:cNvPr>
              <p:cNvCxnSpPr>
                <a:endCxn id="31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7;p72">
                <a:extLst>
                  <a:ext uri="{FF2B5EF4-FFF2-40B4-BE49-F238E27FC236}">
                    <a16:creationId xmlns:a16="http://schemas.microsoft.com/office/drawing/2014/main" id="{A4BE3257-96DA-C2C5-5F4B-462E50FD5BCC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7468;p72">
                <a:extLst>
                  <a:ext uri="{FF2B5EF4-FFF2-40B4-BE49-F238E27FC236}">
                    <a16:creationId xmlns:a16="http://schemas.microsoft.com/office/drawing/2014/main" id="{52F28837-2774-3F2F-A39F-D9AFDBE839DA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7469;p72">
                <a:extLst>
                  <a:ext uri="{FF2B5EF4-FFF2-40B4-BE49-F238E27FC236}">
                    <a16:creationId xmlns:a16="http://schemas.microsoft.com/office/drawing/2014/main" id="{9691FBE0-6A57-4CE1-BAA0-0A783EF04CC8}"/>
                  </a:ext>
                </a:extLst>
              </p:cNvPr>
              <p:cNvCxnSpPr>
                <a:stCxn id="31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5" name="Google Shape;7470;p72">
              <a:extLst>
                <a:ext uri="{FF2B5EF4-FFF2-40B4-BE49-F238E27FC236}">
                  <a16:creationId xmlns:a16="http://schemas.microsoft.com/office/drawing/2014/main" id="{5A40C4DE-FA4F-34EB-CD5E-858070712C1C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9" name="Google Shape;7471;p72">
                <a:extLst>
                  <a:ext uri="{FF2B5EF4-FFF2-40B4-BE49-F238E27FC236}">
                    <a16:creationId xmlns:a16="http://schemas.microsoft.com/office/drawing/2014/main" id="{ED44D431-910B-B9C5-6B77-6416E4444BD6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" name="Google Shape;7472;p72">
                <a:extLst>
                  <a:ext uri="{FF2B5EF4-FFF2-40B4-BE49-F238E27FC236}">
                    <a16:creationId xmlns:a16="http://schemas.microsoft.com/office/drawing/2014/main" id="{5B43F926-4D94-3392-5CC0-CF77BEFBD02C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26" name="Google Shape;7473;p72">
              <a:extLst>
                <a:ext uri="{FF2B5EF4-FFF2-40B4-BE49-F238E27FC236}">
                  <a16:creationId xmlns:a16="http://schemas.microsoft.com/office/drawing/2014/main" id="{CEB37C05-366E-D825-AA96-BC927E52E58F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" name="Google Shape;7474;p72">
              <a:extLst>
                <a:ext uri="{FF2B5EF4-FFF2-40B4-BE49-F238E27FC236}">
                  <a16:creationId xmlns:a16="http://schemas.microsoft.com/office/drawing/2014/main" id="{34EDEACC-1328-DAA0-159C-251C1F0EE85F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grpSp>
          <p:nvGrpSpPr>
            <p:cNvPr id="28" name="Google Shape;7475;p72">
              <a:extLst>
                <a:ext uri="{FF2B5EF4-FFF2-40B4-BE49-F238E27FC236}">
                  <a16:creationId xmlns:a16="http://schemas.microsoft.com/office/drawing/2014/main" id="{A1746C4C-8A07-BF37-9768-6E9FD01D3542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7" name="Google Shape;7476;p72">
                <a:extLst>
                  <a:ext uri="{FF2B5EF4-FFF2-40B4-BE49-F238E27FC236}">
                    <a16:creationId xmlns:a16="http://schemas.microsoft.com/office/drawing/2014/main" id="{9EF9921D-88CB-8079-7070-E0CD980982CF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77;p72">
                <a:extLst>
                  <a:ext uri="{FF2B5EF4-FFF2-40B4-BE49-F238E27FC236}">
                    <a16:creationId xmlns:a16="http://schemas.microsoft.com/office/drawing/2014/main" id="{7AE6CA75-4E59-2E96-0FEC-25A7713CEC4C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29" name="Google Shape;7478;p72">
              <a:extLst>
                <a:ext uri="{FF2B5EF4-FFF2-40B4-BE49-F238E27FC236}">
                  <a16:creationId xmlns:a16="http://schemas.microsoft.com/office/drawing/2014/main" id="{5B1B50E6-E900-56D6-DEFB-D3E74C5C65CC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5" name="Google Shape;7479;p72">
                <a:extLst>
                  <a:ext uri="{FF2B5EF4-FFF2-40B4-BE49-F238E27FC236}">
                    <a16:creationId xmlns:a16="http://schemas.microsoft.com/office/drawing/2014/main" id="{0664B6DE-DA93-568D-19C1-6B2C7D3135E0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80;p72">
                <a:extLst>
                  <a:ext uri="{FF2B5EF4-FFF2-40B4-BE49-F238E27FC236}">
                    <a16:creationId xmlns:a16="http://schemas.microsoft.com/office/drawing/2014/main" id="{24666934-D2C6-2249-5B3A-5403B0A73659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30" name="Google Shape;7481;p72">
              <a:extLst>
                <a:ext uri="{FF2B5EF4-FFF2-40B4-BE49-F238E27FC236}">
                  <a16:creationId xmlns:a16="http://schemas.microsoft.com/office/drawing/2014/main" id="{A91FE4D8-58B3-8071-BA8E-1D74698E0046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1" name="Google Shape;7466;p72">
              <a:extLst>
                <a:ext uri="{FF2B5EF4-FFF2-40B4-BE49-F238E27FC236}">
                  <a16:creationId xmlns:a16="http://schemas.microsoft.com/office/drawing/2014/main" id="{3958E8F3-DFF9-DF0B-4C61-8F1D921FB1B1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grpSp>
          <p:nvGrpSpPr>
            <p:cNvPr id="32" name="Google Shape;7482;p72">
              <a:extLst>
                <a:ext uri="{FF2B5EF4-FFF2-40B4-BE49-F238E27FC236}">
                  <a16:creationId xmlns:a16="http://schemas.microsoft.com/office/drawing/2014/main" id="{C379F17B-A658-B01C-1781-15040D08B6C6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3" name="Google Shape;7483;p72">
                <a:extLst>
                  <a:ext uri="{FF2B5EF4-FFF2-40B4-BE49-F238E27FC236}">
                    <a16:creationId xmlns:a16="http://schemas.microsoft.com/office/drawing/2014/main" id="{71A83766-5FCF-F72A-DBFD-CB9D4A70CBAD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84;p72">
                <a:extLst>
                  <a:ext uri="{FF2B5EF4-FFF2-40B4-BE49-F238E27FC236}">
                    <a16:creationId xmlns:a16="http://schemas.microsoft.com/office/drawing/2014/main" id="{3AD310CE-136E-2EDE-6AAA-3DDBBD49CD99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45" name="Google Shape;7485;p72">
            <a:extLst>
              <a:ext uri="{FF2B5EF4-FFF2-40B4-BE49-F238E27FC236}">
                <a16:creationId xmlns:a16="http://schemas.microsoft.com/office/drawing/2014/main" id="{B5182C9C-C00B-C2FE-F0D0-CE47439E06D5}"/>
              </a:ext>
            </a:extLst>
          </p:cNvPr>
          <p:cNvGrpSpPr/>
          <p:nvPr/>
        </p:nvGrpSpPr>
        <p:grpSpPr>
          <a:xfrm>
            <a:off x="6976283" y="4540321"/>
            <a:ext cx="3194064" cy="757298"/>
            <a:chOff x="3512551" y="2358282"/>
            <a:chExt cx="1597032" cy="378649"/>
          </a:xfrm>
        </p:grpSpPr>
        <p:grpSp>
          <p:nvGrpSpPr>
            <p:cNvPr id="46" name="Google Shape;7486;p72">
              <a:extLst>
                <a:ext uri="{FF2B5EF4-FFF2-40B4-BE49-F238E27FC236}">
                  <a16:creationId xmlns:a16="http://schemas.microsoft.com/office/drawing/2014/main" id="{78B70F3B-415E-6E3B-382A-E1DF0835E264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3" name="Google Shape;7487;p72">
                <a:extLst>
                  <a:ext uri="{FF2B5EF4-FFF2-40B4-BE49-F238E27FC236}">
                    <a16:creationId xmlns:a16="http://schemas.microsoft.com/office/drawing/2014/main" id="{9A321AAE-FD14-5834-BD35-38E7D895F9FA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" name="Google Shape;7488;p72">
                <a:extLst>
                  <a:ext uri="{FF2B5EF4-FFF2-40B4-BE49-F238E27FC236}">
                    <a16:creationId xmlns:a16="http://schemas.microsoft.com/office/drawing/2014/main" id="{2E9C46F9-7314-8A06-06B7-0F52AA1C9709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" name="Google Shape;7489;p72">
                <a:extLst>
                  <a:ext uri="{FF2B5EF4-FFF2-40B4-BE49-F238E27FC236}">
                    <a16:creationId xmlns:a16="http://schemas.microsoft.com/office/drawing/2014/main" id="{F7E0FFF7-26D6-66B5-B2EC-FD0FA3F7B877}"/>
                  </a:ext>
                </a:extLst>
              </p:cNvPr>
              <p:cNvCxnSpPr>
                <a:stCxn id="52" idx="6"/>
                <a:endCxn id="6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7" name="Google Shape;7492;p72">
              <a:extLst>
                <a:ext uri="{FF2B5EF4-FFF2-40B4-BE49-F238E27FC236}">
                  <a16:creationId xmlns:a16="http://schemas.microsoft.com/office/drawing/2014/main" id="{36ABBEC9-63F4-6E7E-DC94-4E2DEA83A9BB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0" name="Google Shape;7493;p72">
                <a:extLst>
                  <a:ext uri="{FF2B5EF4-FFF2-40B4-BE49-F238E27FC236}">
                    <a16:creationId xmlns:a16="http://schemas.microsoft.com/office/drawing/2014/main" id="{99CE4D5B-C2F8-A105-F68D-17196DBE8644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1" name="Google Shape;7491;p72">
                <a:extLst>
                  <a:ext uri="{FF2B5EF4-FFF2-40B4-BE49-F238E27FC236}">
                    <a16:creationId xmlns:a16="http://schemas.microsoft.com/office/drawing/2014/main" id="{AEF7F4FD-8A58-62D4-9571-52CE8DA5429D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2" name="Google Shape;7494;p72">
                <a:extLst>
                  <a:ext uri="{FF2B5EF4-FFF2-40B4-BE49-F238E27FC236}">
                    <a16:creationId xmlns:a16="http://schemas.microsoft.com/office/drawing/2014/main" id="{89791ECA-0A76-E1A9-F1D5-9A86733DA0B9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48" name="Google Shape;7495;p72">
              <a:extLst>
                <a:ext uri="{FF2B5EF4-FFF2-40B4-BE49-F238E27FC236}">
                  <a16:creationId xmlns:a16="http://schemas.microsoft.com/office/drawing/2014/main" id="{7F94A36E-B074-BE85-1926-21A800AEA64C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7" name="Google Shape;7496;p72">
                <a:extLst>
                  <a:ext uri="{FF2B5EF4-FFF2-40B4-BE49-F238E27FC236}">
                    <a16:creationId xmlns:a16="http://schemas.microsoft.com/office/drawing/2014/main" id="{E18DE52D-931E-F8FC-CAC4-243CCB8C4CF1}"/>
                  </a:ext>
                </a:extLst>
              </p:cNvPr>
              <p:cNvCxnSpPr>
                <a:stCxn id="59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8" name="Google Shape;7498;p72">
                <a:extLst>
                  <a:ext uri="{FF2B5EF4-FFF2-40B4-BE49-F238E27FC236}">
                    <a16:creationId xmlns:a16="http://schemas.microsoft.com/office/drawing/2014/main" id="{D544F4BA-7C72-3C50-F0BC-6411B8E09DD1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9" name="Google Shape;7497;p72">
                <a:extLst>
                  <a:ext uri="{FF2B5EF4-FFF2-40B4-BE49-F238E27FC236}">
                    <a16:creationId xmlns:a16="http://schemas.microsoft.com/office/drawing/2014/main" id="{141960B1-58AB-5595-3168-C9D1E93F23AD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49" name="Google Shape;7499;p72">
              <a:extLst>
                <a:ext uri="{FF2B5EF4-FFF2-40B4-BE49-F238E27FC236}">
                  <a16:creationId xmlns:a16="http://schemas.microsoft.com/office/drawing/2014/main" id="{C6CCFD8C-DF00-9595-5788-2CA41177D025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4" name="Google Shape;7500;p72">
                <a:extLst>
                  <a:ext uri="{FF2B5EF4-FFF2-40B4-BE49-F238E27FC236}">
                    <a16:creationId xmlns:a16="http://schemas.microsoft.com/office/drawing/2014/main" id="{66D42EE3-D913-A947-BAC4-4860BBE1AE79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7501;p72">
                <a:extLst>
                  <a:ext uri="{FF2B5EF4-FFF2-40B4-BE49-F238E27FC236}">
                    <a16:creationId xmlns:a16="http://schemas.microsoft.com/office/drawing/2014/main" id="{C0E06B82-1FA1-5201-0169-B2C2DBD9C31B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6" name="Google Shape;7502;p72">
                <a:extLst>
                  <a:ext uri="{FF2B5EF4-FFF2-40B4-BE49-F238E27FC236}">
                    <a16:creationId xmlns:a16="http://schemas.microsoft.com/office/drawing/2014/main" id="{73759290-B022-5067-B573-C1DEFCF6E9DA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50" name="Google Shape;7503;p72">
              <a:extLst>
                <a:ext uri="{FF2B5EF4-FFF2-40B4-BE49-F238E27FC236}">
                  <a16:creationId xmlns:a16="http://schemas.microsoft.com/office/drawing/2014/main" id="{9BDFFD6F-E949-824D-5790-64E612F3151E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1" name="Google Shape;7504;p72">
                <a:extLst>
                  <a:ext uri="{FF2B5EF4-FFF2-40B4-BE49-F238E27FC236}">
                    <a16:creationId xmlns:a16="http://schemas.microsoft.com/office/drawing/2014/main" id="{B4B4C916-41E9-10C7-CCCF-731459618338}"/>
                  </a:ext>
                </a:extLst>
              </p:cNvPr>
              <p:cNvCxnSpPr>
                <a:stCxn id="53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7490;p72">
                <a:extLst>
                  <a:ext uri="{FF2B5EF4-FFF2-40B4-BE49-F238E27FC236}">
                    <a16:creationId xmlns:a16="http://schemas.microsoft.com/office/drawing/2014/main" id="{B1E1DB8D-28EB-AF50-4F4C-B5AE61F91A67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3" name="Google Shape;7505;p72">
                <a:extLst>
                  <a:ext uri="{FF2B5EF4-FFF2-40B4-BE49-F238E27FC236}">
                    <a16:creationId xmlns:a16="http://schemas.microsoft.com/office/drawing/2014/main" id="{37599C72-5533-BBFE-70EC-64F1583E2A5E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66" name="Google Shape;7506;p72">
            <a:extLst>
              <a:ext uri="{FF2B5EF4-FFF2-40B4-BE49-F238E27FC236}">
                <a16:creationId xmlns:a16="http://schemas.microsoft.com/office/drawing/2014/main" id="{9B0639C8-CD22-C7BA-567F-209B718805FF}"/>
              </a:ext>
            </a:extLst>
          </p:cNvPr>
          <p:cNvGrpSpPr/>
          <p:nvPr/>
        </p:nvGrpSpPr>
        <p:grpSpPr>
          <a:xfrm>
            <a:off x="13696448" y="2187916"/>
            <a:ext cx="3119618" cy="1445220"/>
            <a:chOff x="634175" y="2986275"/>
            <a:chExt cx="3147949" cy="1458344"/>
          </a:xfrm>
        </p:grpSpPr>
        <p:cxnSp>
          <p:nvCxnSpPr>
            <p:cNvPr id="67" name="Google Shape;7507;p72">
              <a:extLst>
                <a:ext uri="{FF2B5EF4-FFF2-40B4-BE49-F238E27FC236}">
                  <a16:creationId xmlns:a16="http://schemas.microsoft.com/office/drawing/2014/main" id="{53063FFF-6142-0493-30DD-37377023379B}"/>
                </a:ext>
              </a:extLst>
            </p:cNvPr>
            <p:cNvCxnSpPr>
              <a:stCxn id="73" idx="4"/>
              <a:endCxn id="75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0;p72">
              <a:extLst>
                <a:ext uri="{FF2B5EF4-FFF2-40B4-BE49-F238E27FC236}">
                  <a16:creationId xmlns:a16="http://schemas.microsoft.com/office/drawing/2014/main" id="{C17A44D2-BEC5-362F-D706-E1666967631F}"/>
                </a:ext>
              </a:extLst>
            </p:cNvPr>
            <p:cNvCxnSpPr>
              <a:stCxn id="75" idx="0"/>
              <a:endCxn id="72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" name="Google Shape;7512;p72">
              <a:extLst>
                <a:ext uri="{FF2B5EF4-FFF2-40B4-BE49-F238E27FC236}">
                  <a16:creationId xmlns:a16="http://schemas.microsoft.com/office/drawing/2014/main" id="{2877DA05-0BAA-AA3C-7629-843D156BDB23}"/>
                </a:ext>
              </a:extLst>
            </p:cNvPr>
            <p:cNvCxnSpPr>
              <a:stCxn id="72" idx="4"/>
              <a:endCxn id="74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7514;p72">
              <a:extLst>
                <a:ext uri="{FF2B5EF4-FFF2-40B4-BE49-F238E27FC236}">
                  <a16:creationId xmlns:a16="http://schemas.microsoft.com/office/drawing/2014/main" id="{C204EC13-659E-91FD-59FC-B97B1E37104E}"/>
                </a:ext>
              </a:extLst>
            </p:cNvPr>
            <p:cNvCxnSpPr>
              <a:stCxn id="74" idx="0"/>
              <a:endCxn id="71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" name="Google Shape;7515;p72">
              <a:extLst>
                <a:ext uri="{FF2B5EF4-FFF2-40B4-BE49-F238E27FC236}">
                  <a16:creationId xmlns:a16="http://schemas.microsoft.com/office/drawing/2014/main" id="{46958BA6-EC87-D4D2-6F96-F1CE3F8A9E62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11;p72">
              <a:extLst>
                <a:ext uri="{FF2B5EF4-FFF2-40B4-BE49-F238E27FC236}">
                  <a16:creationId xmlns:a16="http://schemas.microsoft.com/office/drawing/2014/main" id="{CC156F06-1519-0492-D1FE-04CC218A5383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08;p72">
              <a:extLst>
                <a:ext uri="{FF2B5EF4-FFF2-40B4-BE49-F238E27FC236}">
                  <a16:creationId xmlns:a16="http://schemas.microsoft.com/office/drawing/2014/main" id="{D9D6FE41-4023-9319-7129-FA1F4592B814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513;p72">
              <a:extLst>
                <a:ext uri="{FF2B5EF4-FFF2-40B4-BE49-F238E27FC236}">
                  <a16:creationId xmlns:a16="http://schemas.microsoft.com/office/drawing/2014/main" id="{7AF25638-F6F3-89E7-F840-CB21681C18B7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09;p72">
              <a:extLst>
                <a:ext uri="{FF2B5EF4-FFF2-40B4-BE49-F238E27FC236}">
                  <a16:creationId xmlns:a16="http://schemas.microsoft.com/office/drawing/2014/main" id="{B1CD299E-E24A-081D-891E-6B19436EA834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" name="Google Shape;7516;p72">
            <a:extLst>
              <a:ext uri="{FF2B5EF4-FFF2-40B4-BE49-F238E27FC236}">
                <a16:creationId xmlns:a16="http://schemas.microsoft.com/office/drawing/2014/main" id="{7F83B7C7-41D5-D031-8F21-B9EB324C8F16}"/>
              </a:ext>
            </a:extLst>
          </p:cNvPr>
          <p:cNvGrpSpPr/>
          <p:nvPr/>
        </p:nvGrpSpPr>
        <p:grpSpPr>
          <a:xfrm>
            <a:off x="7004028" y="5607731"/>
            <a:ext cx="3141438" cy="588246"/>
            <a:chOff x="998425" y="1182125"/>
            <a:chExt cx="1065400" cy="199500"/>
          </a:xfrm>
        </p:grpSpPr>
        <p:sp>
          <p:nvSpPr>
            <p:cNvPr id="77" name="Google Shape;7517;p72">
              <a:extLst>
                <a:ext uri="{FF2B5EF4-FFF2-40B4-BE49-F238E27FC236}">
                  <a16:creationId xmlns:a16="http://schemas.microsoft.com/office/drawing/2014/main" id="{71C70D88-5EF6-3F44-1FEB-8465A77A9E90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78" name="Google Shape;7518;p72">
              <a:extLst>
                <a:ext uri="{FF2B5EF4-FFF2-40B4-BE49-F238E27FC236}">
                  <a16:creationId xmlns:a16="http://schemas.microsoft.com/office/drawing/2014/main" id="{3AA99391-9E0E-EBE8-B8C5-C37669826F76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79" name="Google Shape;7519;p72">
              <a:extLst>
                <a:ext uri="{FF2B5EF4-FFF2-40B4-BE49-F238E27FC236}">
                  <a16:creationId xmlns:a16="http://schemas.microsoft.com/office/drawing/2014/main" id="{B9098ED7-3A00-D697-E560-868641EDCCD3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0" name="Google Shape;7520;p72">
              <a:extLst>
                <a:ext uri="{FF2B5EF4-FFF2-40B4-BE49-F238E27FC236}">
                  <a16:creationId xmlns:a16="http://schemas.microsoft.com/office/drawing/2014/main" id="{013A967C-159D-0A05-1247-CC8E9B3DD315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1" name="Google Shape;7521;p72">
              <a:extLst>
                <a:ext uri="{FF2B5EF4-FFF2-40B4-BE49-F238E27FC236}">
                  <a16:creationId xmlns:a16="http://schemas.microsoft.com/office/drawing/2014/main" id="{AD40C99D-31F9-D848-B952-D86382CED2FF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82" name="Google Shape;7522;p72">
            <a:extLst>
              <a:ext uri="{FF2B5EF4-FFF2-40B4-BE49-F238E27FC236}">
                <a16:creationId xmlns:a16="http://schemas.microsoft.com/office/drawing/2014/main" id="{55CD0EB4-B379-6C0D-86DB-7EB1ED84F0DC}"/>
              </a:ext>
            </a:extLst>
          </p:cNvPr>
          <p:cNvGrpSpPr/>
          <p:nvPr/>
        </p:nvGrpSpPr>
        <p:grpSpPr>
          <a:xfrm>
            <a:off x="13690539" y="3842705"/>
            <a:ext cx="3131432" cy="733458"/>
            <a:chOff x="1247650" y="2075423"/>
            <a:chExt cx="6648477" cy="1557238"/>
          </a:xfrm>
        </p:grpSpPr>
        <p:sp>
          <p:nvSpPr>
            <p:cNvPr id="83" name="Google Shape;7523;p72">
              <a:extLst>
                <a:ext uri="{FF2B5EF4-FFF2-40B4-BE49-F238E27FC236}">
                  <a16:creationId xmlns:a16="http://schemas.microsoft.com/office/drawing/2014/main" id="{6EB4DCC6-3E9C-B6E6-4AE2-622A6DFA617C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4" name="Google Shape;7524;p72">
              <a:extLst>
                <a:ext uri="{FF2B5EF4-FFF2-40B4-BE49-F238E27FC236}">
                  <a16:creationId xmlns:a16="http://schemas.microsoft.com/office/drawing/2014/main" id="{61D7D43C-C311-DB42-2ECA-334015B59181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5" name="Google Shape;7525;p72">
              <a:extLst>
                <a:ext uri="{FF2B5EF4-FFF2-40B4-BE49-F238E27FC236}">
                  <a16:creationId xmlns:a16="http://schemas.microsoft.com/office/drawing/2014/main" id="{A91747BD-1306-8198-495E-1714E4ACB1E3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6" name="Google Shape;7526;p72">
              <a:extLst>
                <a:ext uri="{FF2B5EF4-FFF2-40B4-BE49-F238E27FC236}">
                  <a16:creationId xmlns:a16="http://schemas.microsoft.com/office/drawing/2014/main" id="{D498E03C-8F1F-819F-C728-AE8373EAEC2B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7" name="Google Shape;7527;p72">
              <a:extLst>
                <a:ext uri="{FF2B5EF4-FFF2-40B4-BE49-F238E27FC236}">
                  <a16:creationId xmlns:a16="http://schemas.microsoft.com/office/drawing/2014/main" id="{EBCA824E-5B36-E51B-E979-9C1AF06F34D3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8" name="Google Shape;7528;p72">
              <a:extLst>
                <a:ext uri="{FF2B5EF4-FFF2-40B4-BE49-F238E27FC236}">
                  <a16:creationId xmlns:a16="http://schemas.microsoft.com/office/drawing/2014/main" id="{E8A4B352-2464-5ACF-3EDA-4420772537FC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89" name="Google Shape;7529;p72">
            <a:extLst>
              <a:ext uri="{FF2B5EF4-FFF2-40B4-BE49-F238E27FC236}">
                <a16:creationId xmlns:a16="http://schemas.microsoft.com/office/drawing/2014/main" id="{61AAD2C8-F912-1DBA-4CA2-80BF8EA16A8F}"/>
              </a:ext>
            </a:extLst>
          </p:cNvPr>
          <p:cNvGrpSpPr/>
          <p:nvPr/>
        </p:nvGrpSpPr>
        <p:grpSpPr>
          <a:xfrm>
            <a:off x="13659164" y="6140334"/>
            <a:ext cx="3194122" cy="1326880"/>
            <a:chOff x="6796238" y="3158297"/>
            <a:chExt cx="1630319" cy="677257"/>
          </a:xfrm>
        </p:grpSpPr>
        <p:cxnSp>
          <p:nvCxnSpPr>
            <p:cNvPr id="90" name="Google Shape;7530;p72">
              <a:extLst>
                <a:ext uri="{FF2B5EF4-FFF2-40B4-BE49-F238E27FC236}">
                  <a16:creationId xmlns:a16="http://schemas.microsoft.com/office/drawing/2014/main" id="{822B1F65-DE48-C5D9-7222-E8AC1882C5B2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1;p72">
              <a:extLst>
                <a:ext uri="{FF2B5EF4-FFF2-40B4-BE49-F238E27FC236}">
                  <a16:creationId xmlns:a16="http://schemas.microsoft.com/office/drawing/2014/main" id="{E12D8D8C-3E2B-60DE-EBF2-653E93617538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2" name="Google Shape;7532;p72">
              <a:extLst>
                <a:ext uri="{FF2B5EF4-FFF2-40B4-BE49-F238E27FC236}">
                  <a16:creationId xmlns:a16="http://schemas.microsoft.com/office/drawing/2014/main" id="{80190322-C37B-8456-BB63-CCF3549375AC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3" name="Google Shape;7533;p72">
              <a:extLst>
                <a:ext uri="{FF2B5EF4-FFF2-40B4-BE49-F238E27FC236}">
                  <a16:creationId xmlns:a16="http://schemas.microsoft.com/office/drawing/2014/main" id="{BD86B1EB-901F-D163-CA77-2F4F9058D400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4" name="Google Shape;7534;p72">
              <a:extLst>
                <a:ext uri="{FF2B5EF4-FFF2-40B4-BE49-F238E27FC236}">
                  <a16:creationId xmlns:a16="http://schemas.microsoft.com/office/drawing/2014/main" id="{296C52BD-9499-ABF8-DAA9-A2E785890934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5" name="Google Shape;7535;p72">
                <a:extLst>
                  <a:ext uri="{FF2B5EF4-FFF2-40B4-BE49-F238E27FC236}">
                    <a16:creationId xmlns:a16="http://schemas.microsoft.com/office/drawing/2014/main" id="{9369E1AE-0731-8FF1-F12A-2EC6A559530E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6" name="Google Shape;7536;p72">
                <a:extLst>
                  <a:ext uri="{FF2B5EF4-FFF2-40B4-BE49-F238E27FC236}">
                    <a16:creationId xmlns:a16="http://schemas.microsoft.com/office/drawing/2014/main" id="{92B51B15-26F9-F32B-6000-49A2ABBC5E3C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7" name="Google Shape;7537;p72">
                <a:extLst>
                  <a:ext uri="{FF2B5EF4-FFF2-40B4-BE49-F238E27FC236}">
                    <a16:creationId xmlns:a16="http://schemas.microsoft.com/office/drawing/2014/main" id="{A9C8B7A9-F9E4-7212-F273-33469C554C5C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98" name="Google Shape;7538;p72">
            <a:extLst>
              <a:ext uri="{FF2B5EF4-FFF2-40B4-BE49-F238E27FC236}">
                <a16:creationId xmlns:a16="http://schemas.microsoft.com/office/drawing/2014/main" id="{9C74C4C6-7D05-87FD-C2AF-46633B86BC2A}"/>
              </a:ext>
            </a:extLst>
          </p:cNvPr>
          <p:cNvGrpSpPr/>
          <p:nvPr/>
        </p:nvGrpSpPr>
        <p:grpSpPr>
          <a:xfrm>
            <a:off x="10701439" y="2183119"/>
            <a:ext cx="2737212" cy="3187610"/>
            <a:chOff x="1839112" y="2209163"/>
            <a:chExt cx="1918159" cy="2233784"/>
          </a:xfrm>
        </p:grpSpPr>
        <p:sp>
          <p:nvSpPr>
            <p:cNvPr id="99" name="Google Shape;7539;p72">
              <a:extLst>
                <a:ext uri="{FF2B5EF4-FFF2-40B4-BE49-F238E27FC236}">
                  <a16:creationId xmlns:a16="http://schemas.microsoft.com/office/drawing/2014/main" id="{1D05F9EF-0C16-B95F-5A31-DE97D9E60747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00" name="Google Shape;7540;p72">
              <a:extLst>
                <a:ext uri="{FF2B5EF4-FFF2-40B4-BE49-F238E27FC236}">
                  <a16:creationId xmlns:a16="http://schemas.microsoft.com/office/drawing/2014/main" id="{CBA6442A-9CEC-F4D6-DDB8-8B1618AC385F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01" name="Google Shape;7541;p72">
              <a:extLst>
                <a:ext uri="{FF2B5EF4-FFF2-40B4-BE49-F238E27FC236}">
                  <a16:creationId xmlns:a16="http://schemas.microsoft.com/office/drawing/2014/main" id="{C3D06C37-2127-1664-2038-1FC0FC24FA75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cxnSp>
          <p:nvCxnSpPr>
            <p:cNvPr id="102" name="Google Shape;7542;p72">
              <a:extLst>
                <a:ext uri="{FF2B5EF4-FFF2-40B4-BE49-F238E27FC236}">
                  <a16:creationId xmlns:a16="http://schemas.microsoft.com/office/drawing/2014/main" id="{519D2FC6-7007-C297-2272-608CF3B61B0D}"/>
                </a:ext>
              </a:extLst>
            </p:cNvPr>
            <p:cNvCxnSpPr>
              <a:stCxn id="99" idx="6"/>
              <a:endCxn id="10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3;p72">
              <a:extLst>
                <a:ext uri="{FF2B5EF4-FFF2-40B4-BE49-F238E27FC236}">
                  <a16:creationId xmlns:a16="http://schemas.microsoft.com/office/drawing/2014/main" id="{5C02C3AA-765B-5FC5-295D-315C8D0B43AE}"/>
                </a:ext>
              </a:extLst>
            </p:cNvPr>
            <p:cNvCxnSpPr>
              <a:stCxn id="100" idx="4"/>
              <a:endCxn id="106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7545;p72">
              <a:extLst>
                <a:ext uri="{FF2B5EF4-FFF2-40B4-BE49-F238E27FC236}">
                  <a16:creationId xmlns:a16="http://schemas.microsoft.com/office/drawing/2014/main" id="{EA6F55C5-D4C2-EACE-70CE-8D21FCC9E388}"/>
                </a:ext>
              </a:extLst>
            </p:cNvPr>
            <p:cNvCxnSpPr>
              <a:stCxn id="106" idx="6"/>
              <a:endCxn id="10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46;p72">
              <a:extLst>
                <a:ext uri="{FF2B5EF4-FFF2-40B4-BE49-F238E27FC236}">
                  <a16:creationId xmlns:a16="http://schemas.microsoft.com/office/drawing/2014/main" id="{37361B56-D998-721D-6B5A-5900C1A7AA72}"/>
                </a:ext>
              </a:extLst>
            </p:cNvPr>
            <p:cNvCxnSpPr>
              <a:stCxn id="101" idx="4"/>
              <a:endCxn id="10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6" name="Google Shape;7544;p72">
              <a:extLst>
                <a:ext uri="{FF2B5EF4-FFF2-40B4-BE49-F238E27FC236}">
                  <a16:creationId xmlns:a16="http://schemas.microsoft.com/office/drawing/2014/main" id="{8F444B52-4C5B-DF46-CA03-8CBD98004362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07" name="Google Shape;7547;p72">
              <a:extLst>
                <a:ext uri="{FF2B5EF4-FFF2-40B4-BE49-F238E27FC236}">
                  <a16:creationId xmlns:a16="http://schemas.microsoft.com/office/drawing/2014/main" id="{FDF2E6A4-AB4B-2B6E-20AA-A42E1E2F63AB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08" name="Google Shape;7548;p72">
              <a:extLst>
                <a:ext uri="{FF2B5EF4-FFF2-40B4-BE49-F238E27FC236}">
                  <a16:creationId xmlns:a16="http://schemas.microsoft.com/office/drawing/2014/main" id="{262E30A4-E62E-B983-9C2E-F5EDE2C744E6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cxnSp>
          <p:nvCxnSpPr>
            <p:cNvPr id="109" name="Google Shape;7549;p72">
              <a:extLst>
                <a:ext uri="{FF2B5EF4-FFF2-40B4-BE49-F238E27FC236}">
                  <a16:creationId xmlns:a16="http://schemas.microsoft.com/office/drawing/2014/main" id="{7A46B1A7-DD3D-F865-9A3A-762E5D804ACB}"/>
                </a:ext>
              </a:extLst>
            </p:cNvPr>
            <p:cNvCxnSpPr>
              <a:endCxn id="10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0" name="Google Shape;7550;p72">
            <a:extLst>
              <a:ext uri="{FF2B5EF4-FFF2-40B4-BE49-F238E27FC236}">
                <a16:creationId xmlns:a16="http://schemas.microsoft.com/office/drawing/2014/main" id="{84523B2F-9DC1-9E91-F3DE-80A242A7F4E4}"/>
              </a:ext>
            </a:extLst>
          </p:cNvPr>
          <p:cNvGrpSpPr/>
          <p:nvPr/>
        </p:nvGrpSpPr>
        <p:grpSpPr>
          <a:xfrm>
            <a:off x="6966185" y="2195590"/>
            <a:ext cx="3275936" cy="309884"/>
            <a:chOff x="238125" y="2506075"/>
            <a:chExt cx="7115411" cy="673075"/>
          </a:xfrm>
        </p:grpSpPr>
        <p:sp>
          <p:nvSpPr>
            <p:cNvPr id="111" name="Google Shape;7551;p72">
              <a:extLst>
                <a:ext uri="{FF2B5EF4-FFF2-40B4-BE49-F238E27FC236}">
                  <a16:creationId xmlns:a16="http://schemas.microsoft.com/office/drawing/2014/main" id="{36CED610-EADC-5A88-E9F0-2E8D874C5CE1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12" name="Google Shape;7552;p72">
              <a:extLst>
                <a:ext uri="{FF2B5EF4-FFF2-40B4-BE49-F238E27FC236}">
                  <a16:creationId xmlns:a16="http://schemas.microsoft.com/office/drawing/2014/main" id="{70D7BE02-DBBA-F4CC-910F-D095D4D39520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13" name="Google Shape;7553;p72">
              <a:extLst>
                <a:ext uri="{FF2B5EF4-FFF2-40B4-BE49-F238E27FC236}">
                  <a16:creationId xmlns:a16="http://schemas.microsoft.com/office/drawing/2014/main" id="{F25D2E5B-2FA0-084D-AF37-03DEE5E13974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14" name="Google Shape;7554;p72">
              <a:extLst>
                <a:ext uri="{FF2B5EF4-FFF2-40B4-BE49-F238E27FC236}">
                  <a16:creationId xmlns:a16="http://schemas.microsoft.com/office/drawing/2014/main" id="{11431EF5-218E-9844-F016-B2FCD11B80A8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15" name="Google Shape;7555;p72">
              <a:extLst>
                <a:ext uri="{FF2B5EF4-FFF2-40B4-BE49-F238E27FC236}">
                  <a16:creationId xmlns:a16="http://schemas.microsoft.com/office/drawing/2014/main" id="{2B3BEA1E-1805-F286-C430-ACE13329D08E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116" name="Google Shape;7556;p72">
            <a:extLst>
              <a:ext uri="{FF2B5EF4-FFF2-40B4-BE49-F238E27FC236}">
                <a16:creationId xmlns:a16="http://schemas.microsoft.com/office/drawing/2014/main" id="{62AA90E6-F31F-8D8A-E91E-FB74E5B57C54}"/>
              </a:ext>
            </a:extLst>
          </p:cNvPr>
          <p:cNvGrpSpPr/>
          <p:nvPr/>
        </p:nvGrpSpPr>
        <p:grpSpPr>
          <a:xfrm>
            <a:off x="1443555" y="2838787"/>
            <a:ext cx="4953524" cy="183486"/>
            <a:chOff x="1464850" y="436376"/>
            <a:chExt cx="6001362" cy="222300"/>
          </a:xfrm>
        </p:grpSpPr>
        <p:sp>
          <p:nvSpPr>
            <p:cNvPr id="117" name="Google Shape;7557;p72">
              <a:extLst>
                <a:ext uri="{FF2B5EF4-FFF2-40B4-BE49-F238E27FC236}">
                  <a16:creationId xmlns:a16="http://schemas.microsoft.com/office/drawing/2014/main" id="{6F358B8E-5DA7-B969-3CB1-3B61752EFD7A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18" name="Google Shape;7558;p72">
              <a:extLst>
                <a:ext uri="{FF2B5EF4-FFF2-40B4-BE49-F238E27FC236}">
                  <a16:creationId xmlns:a16="http://schemas.microsoft.com/office/drawing/2014/main" id="{5AD3E63E-DA21-B43C-1646-C179EF7A76DE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19" name="Google Shape;7559;p72">
              <a:extLst>
                <a:ext uri="{FF2B5EF4-FFF2-40B4-BE49-F238E27FC236}">
                  <a16:creationId xmlns:a16="http://schemas.microsoft.com/office/drawing/2014/main" id="{EAB0DC99-2534-E350-769E-810106F8E454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20" name="Google Shape;7560;p72">
              <a:extLst>
                <a:ext uri="{FF2B5EF4-FFF2-40B4-BE49-F238E27FC236}">
                  <a16:creationId xmlns:a16="http://schemas.microsoft.com/office/drawing/2014/main" id="{01068395-5A8B-4DB1-F759-BE58C0D59304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21" name="Google Shape;7561;p72">
              <a:extLst>
                <a:ext uri="{FF2B5EF4-FFF2-40B4-BE49-F238E27FC236}">
                  <a16:creationId xmlns:a16="http://schemas.microsoft.com/office/drawing/2014/main" id="{B4EEFA81-8FE8-7EAB-17FA-00EBA6C0ABD3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cxnSp>
          <p:nvCxnSpPr>
            <p:cNvPr id="122" name="Google Shape;7562;p72">
              <a:extLst>
                <a:ext uri="{FF2B5EF4-FFF2-40B4-BE49-F238E27FC236}">
                  <a16:creationId xmlns:a16="http://schemas.microsoft.com/office/drawing/2014/main" id="{16E31132-2972-5BE5-6788-23EEF025B09B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3;p72">
              <a:extLst>
                <a:ext uri="{FF2B5EF4-FFF2-40B4-BE49-F238E27FC236}">
                  <a16:creationId xmlns:a16="http://schemas.microsoft.com/office/drawing/2014/main" id="{8B540321-2B55-D531-DF21-3D46B3E22916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564;p72">
              <a:extLst>
                <a:ext uri="{FF2B5EF4-FFF2-40B4-BE49-F238E27FC236}">
                  <a16:creationId xmlns:a16="http://schemas.microsoft.com/office/drawing/2014/main" id="{17DA4C8C-1C1A-94FB-BF29-FAD72BACFC0A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565;p72">
              <a:extLst>
                <a:ext uri="{FF2B5EF4-FFF2-40B4-BE49-F238E27FC236}">
                  <a16:creationId xmlns:a16="http://schemas.microsoft.com/office/drawing/2014/main" id="{79B203A8-814D-FB2A-612E-452ED452E816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6" name="Google Shape;7566;p72">
            <a:extLst>
              <a:ext uri="{FF2B5EF4-FFF2-40B4-BE49-F238E27FC236}">
                <a16:creationId xmlns:a16="http://schemas.microsoft.com/office/drawing/2014/main" id="{E642B4E0-4AF3-1C91-5A63-E20AA7D32798}"/>
              </a:ext>
            </a:extLst>
          </p:cNvPr>
          <p:cNvGrpSpPr/>
          <p:nvPr/>
        </p:nvGrpSpPr>
        <p:grpSpPr>
          <a:xfrm>
            <a:off x="1416089" y="5309717"/>
            <a:ext cx="2905420" cy="1303846"/>
            <a:chOff x="803162" y="2667727"/>
            <a:chExt cx="1411906" cy="633611"/>
          </a:xfrm>
        </p:grpSpPr>
        <p:cxnSp>
          <p:nvCxnSpPr>
            <p:cNvPr id="127" name="Google Shape;7567;p72">
              <a:extLst>
                <a:ext uri="{FF2B5EF4-FFF2-40B4-BE49-F238E27FC236}">
                  <a16:creationId xmlns:a16="http://schemas.microsoft.com/office/drawing/2014/main" id="{F1BA5F64-40A9-0C3A-895F-A1905F7A9528}"/>
                </a:ext>
              </a:extLst>
            </p:cNvPr>
            <p:cNvCxnSpPr>
              <a:stCxn id="139" idx="2"/>
              <a:endCxn id="137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0;p72">
              <a:extLst>
                <a:ext uri="{FF2B5EF4-FFF2-40B4-BE49-F238E27FC236}">
                  <a16:creationId xmlns:a16="http://schemas.microsoft.com/office/drawing/2014/main" id="{693EBB73-FD4A-8E72-0D15-0D62E8BA01FB}"/>
                </a:ext>
              </a:extLst>
            </p:cNvPr>
            <p:cNvCxnSpPr>
              <a:stCxn id="138" idx="0"/>
              <a:endCxn id="139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2;p72">
              <a:extLst>
                <a:ext uri="{FF2B5EF4-FFF2-40B4-BE49-F238E27FC236}">
                  <a16:creationId xmlns:a16="http://schemas.microsoft.com/office/drawing/2014/main" id="{E096CFB3-682B-FD23-18AC-5F7752CD04A4}"/>
                </a:ext>
              </a:extLst>
            </p:cNvPr>
            <p:cNvCxnSpPr>
              <a:stCxn id="138" idx="2"/>
              <a:endCxn id="134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4;p72">
              <a:extLst>
                <a:ext uri="{FF2B5EF4-FFF2-40B4-BE49-F238E27FC236}">
                  <a16:creationId xmlns:a16="http://schemas.microsoft.com/office/drawing/2014/main" id="{2072B0CA-A9DD-4D11-51C1-2D56DAD912BF}"/>
                </a:ext>
              </a:extLst>
            </p:cNvPr>
            <p:cNvCxnSpPr>
              <a:stCxn id="133" idx="0"/>
              <a:endCxn id="138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" name="Google Shape;7576;p72">
              <a:extLst>
                <a:ext uri="{FF2B5EF4-FFF2-40B4-BE49-F238E27FC236}">
                  <a16:creationId xmlns:a16="http://schemas.microsoft.com/office/drawing/2014/main" id="{61D873CB-3E68-A95B-9C24-9167109A4C03}"/>
                </a:ext>
              </a:extLst>
            </p:cNvPr>
            <p:cNvCxnSpPr>
              <a:stCxn id="137" idx="2"/>
              <a:endCxn id="136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" name="Google Shape;7578;p72">
              <a:extLst>
                <a:ext uri="{FF2B5EF4-FFF2-40B4-BE49-F238E27FC236}">
                  <a16:creationId xmlns:a16="http://schemas.microsoft.com/office/drawing/2014/main" id="{17612DE6-320D-D01F-7135-3DBAA99F3D5E}"/>
                </a:ext>
              </a:extLst>
            </p:cNvPr>
            <p:cNvCxnSpPr>
              <a:stCxn id="135" idx="0"/>
              <a:endCxn id="137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3" name="Google Shape;7575;p72">
              <a:extLst>
                <a:ext uri="{FF2B5EF4-FFF2-40B4-BE49-F238E27FC236}">
                  <a16:creationId xmlns:a16="http://schemas.microsoft.com/office/drawing/2014/main" id="{E07227F0-826F-72FC-DAD9-2D4222E88A2B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4" name="Google Shape;7573;p72">
              <a:extLst>
                <a:ext uri="{FF2B5EF4-FFF2-40B4-BE49-F238E27FC236}">
                  <a16:creationId xmlns:a16="http://schemas.microsoft.com/office/drawing/2014/main" id="{0CB2F988-FB33-508B-2076-73F3D4C17988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5" name="Google Shape;7579;p72">
              <a:extLst>
                <a:ext uri="{FF2B5EF4-FFF2-40B4-BE49-F238E27FC236}">
                  <a16:creationId xmlns:a16="http://schemas.microsoft.com/office/drawing/2014/main" id="{3EED966E-623E-F2FD-7B68-25DC750F46B7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6" name="Google Shape;7577;p72">
              <a:extLst>
                <a:ext uri="{FF2B5EF4-FFF2-40B4-BE49-F238E27FC236}">
                  <a16:creationId xmlns:a16="http://schemas.microsoft.com/office/drawing/2014/main" id="{2590D42D-8150-898E-A7A7-CE276237E1F3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7" name="Google Shape;7569;p72">
              <a:extLst>
                <a:ext uri="{FF2B5EF4-FFF2-40B4-BE49-F238E27FC236}">
                  <a16:creationId xmlns:a16="http://schemas.microsoft.com/office/drawing/2014/main" id="{18E38D87-CF5D-4962-8C6F-94FE6C334E4D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8" name="Google Shape;7571;p72">
              <a:extLst>
                <a:ext uri="{FF2B5EF4-FFF2-40B4-BE49-F238E27FC236}">
                  <a16:creationId xmlns:a16="http://schemas.microsoft.com/office/drawing/2014/main" id="{7455854C-D02D-0ED4-52EA-8A550618E470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9" name="Google Shape;7568;p72">
              <a:extLst>
                <a:ext uri="{FF2B5EF4-FFF2-40B4-BE49-F238E27FC236}">
                  <a16:creationId xmlns:a16="http://schemas.microsoft.com/office/drawing/2014/main" id="{DFC3CF01-5D47-341B-8F0D-496EF19E4B3F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140" name="Google Shape;7580;p72">
            <a:extLst>
              <a:ext uri="{FF2B5EF4-FFF2-40B4-BE49-F238E27FC236}">
                <a16:creationId xmlns:a16="http://schemas.microsoft.com/office/drawing/2014/main" id="{C21393D3-EE16-E665-EBCB-F5978FB46F7A}"/>
              </a:ext>
            </a:extLst>
          </p:cNvPr>
          <p:cNvGrpSpPr/>
          <p:nvPr/>
        </p:nvGrpSpPr>
        <p:grpSpPr>
          <a:xfrm>
            <a:off x="1416094" y="2180795"/>
            <a:ext cx="5037082" cy="418618"/>
            <a:chOff x="803163" y="1111966"/>
            <a:chExt cx="2447800" cy="203430"/>
          </a:xfrm>
        </p:grpSpPr>
        <p:grpSp>
          <p:nvGrpSpPr>
            <p:cNvPr id="141" name="Google Shape;7581;p72">
              <a:extLst>
                <a:ext uri="{FF2B5EF4-FFF2-40B4-BE49-F238E27FC236}">
                  <a16:creationId xmlns:a16="http://schemas.microsoft.com/office/drawing/2014/main" id="{ED87760B-6DE4-0C27-0645-8FD9C3287AA8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9" name="Google Shape;7582;p72">
                <a:extLst>
                  <a:ext uri="{FF2B5EF4-FFF2-40B4-BE49-F238E27FC236}">
                    <a16:creationId xmlns:a16="http://schemas.microsoft.com/office/drawing/2014/main" id="{07C29099-2CCB-A1A5-0F25-3B6581F44367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grpSp>
            <p:nvGrpSpPr>
              <p:cNvPr id="160" name="Google Shape;7583;p72">
                <a:extLst>
                  <a:ext uri="{FF2B5EF4-FFF2-40B4-BE49-F238E27FC236}">
                    <a16:creationId xmlns:a16="http://schemas.microsoft.com/office/drawing/2014/main" id="{93FFF295-B9E0-38DD-C515-D8160139C9E7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1" name="Google Shape;7584;p72">
                  <a:extLst>
                    <a:ext uri="{FF2B5EF4-FFF2-40B4-BE49-F238E27FC236}">
                      <a16:creationId xmlns:a16="http://schemas.microsoft.com/office/drawing/2014/main" id="{A20E2832-1209-0549-E33D-A9822339B437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2" name="Google Shape;7585;p72">
                  <a:extLst>
                    <a:ext uri="{FF2B5EF4-FFF2-40B4-BE49-F238E27FC236}">
                      <a16:creationId xmlns:a16="http://schemas.microsoft.com/office/drawing/2014/main" id="{12BE16B9-2C79-76A9-8B7A-721D0C706120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</p:grpSp>
        <p:cxnSp>
          <p:nvCxnSpPr>
            <p:cNvPr id="142" name="Google Shape;7586;p72">
              <a:extLst>
                <a:ext uri="{FF2B5EF4-FFF2-40B4-BE49-F238E27FC236}">
                  <a16:creationId xmlns:a16="http://schemas.microsoft.com/office/drawing/2014/main" id="{A4ABC827-62D1-8ED2-6B53-B5CDBA32AB70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3" name="Google Shape;7587;p72">
              <a:extLst>
                <a:ext uri="{FF2B5EF4-FFF2-40B4-BE49-F238E27FC236}">
                  <a16:creationId xmlns:a16="http://schemas.microsoft.com/office/drawing/2014/main" id="{D17288BE-41A7-70F9-A68B-77D397A7BBBB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grpSp>
          <p:nvGrpSpPr>
            <p:cNvPr id="144" name="Google Shape;7588;p72">
              <a:extLst>
                <a:ext uri="{FF2B5EF4-FFF2-40B4-BE49-F238E27FC236}">
                  <a16:creationId xmlns:a16="http://schemas.microsoft.com/office/drawing/2014/main" id="{654B6015-5530-088D-2630-2E53C55F7FE8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5" name="Google Shape;7589;p72">
                <a:extLst>
                  <a:ext uri="{FF2B5EF4-FFF2-40B4-BE49-F238E27FC236}">
                    <a16:creationId xmlns:a16="http://schemas.microsoft.com/office/drawing/2014/main" id="{365D173F-5CA3-C7B3-5E5E-6A733184B6AA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7" name="Google Shape;7590;p72">
                  <a:extLst>
                    <a:ext uri="{FF2B5EF4-FFF2-40B4-BE49-F238E27FC236}">
                      <a16:creationId xmlns:a16="http://schemas.microsoft.com/office/drawing/2014/main" id="{1752907B-9CF8-212D-9D1A-A07CB604322E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8" name="Google Shape;7591;p72">
                  <a:extLst>
                    <a:ext uri="{FF2B5EF4-FFF2-40B4-BE49-F238E27FC236}">
                      <a16:creationId xmlns:a16="http://schemas.microsoft.com/office/drawing/2014/main" id="{CE3DE6A0-BC02-610C-D739-F653BB96ABAB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  <p:sp>
            <p:nvSpPr>
              <p:cNvPr id="156" name="Google Shape;7592;p72">
                <a:extLst>
                  <a:ext uri="{FF2B5EF4-FFF2-40B4-BE49-F238E27FC236}">
                    <a16:creationId xmlns:a16="http://schemas.microsoft.com/office/drawing/2014/main" id="{75A3802D-16FF-7D02-24BE-43BFF675DC88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45" name="Google Shape;7593;p72">
              <a:extLst>
                <a:ext uri="{FF2B5EF4-FFF2-40B4-BE49-F238E27FC236}">
                  <a16:creationId xmlns:a16="http://schemas.microsoft.com/office/drawing/2014/main" id="{BB7302F0-539D-70EF-5D58-1A899784B14F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1" name="Google Shape;7594;p72">
                <a:extLst>
                  <a:ext uri="{FF2B5EF4-FFF2-40B4-BE49-F238E27FC236}">
                    <a16:creationId xmlns:a16="http://schemas.microsoft.com/office/drawing/2014/main" id="{AC752663-0FBF-0B5E-7C3F-3DE8F49397D7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3" name="Google Shape;7595;p72">
                  <a:extLst>
                    <a:ext uri="{FF2B5EF4-FFF2-40B4-BE49-F238E27FC236}">
                      <a16:creationId xmlns:a16="http://schemas.microsoft.com/office/drawing/2014/main" id="{D4B96CCD-CE5A-00A1-53EA-6F5F949364E6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4" name="Google Shape;7596;p72">
                  <a:extLst>
                    <a:ext uri="{FF2B5EF4-FFF2-40B4-BE49-F238E27FC236}">
                      <a16:creationId xmlns:a16="http://schemas.microsoft.com/office/drawing/2014/main" id="{79385066-D002-5E97-9432-3054DF8C28F7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  <p:sp>
            <p:nvSpPr>
              <p:cNvPr id="152" name="Google Shape;7597;p72">
                <a:extLst>
                  <a:ext uri="{FF2B5EF4-FFF2-40B4-BE49-F238E27FC236}">
                    <a16:creationId xmlns:a16="http://schemas.microsoft.com/office/drawing/2014/main" id="{585364FF-A46F-30E6-2187-D0A6ABDB35EC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46" name="Google Shape;7598;p72">
              <a:extLst>
                <a:ext uri="{FF2B5EF4-FFF2-40B4-BE49-F238E27FC236}">
                  <a16:creationId xmlns:a16="http://schemas.microsoft.com/office/drawing/2014/main" id="{DC0A4B54-5C31-0B20-E0BB-CED802D4034F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7" name="Google Shape;7599;p72">
                <a:extLst>
                  <a:ext uri="{FF2B5EF4-FFF2-40B4-BE49-F238E27FC236}">
                    <a16:creationId xmlns:a16="http://schemas.microsoft.com/office/drawing/2014/main" id="{343D4443-1C5A-D3F9-7AF3-5CAE15E3F406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9" name="Google Shape;7600;p72">
                  <a:extLst>
                    <a:ext uri="{FF2B5EF4-FFF2-40B4-BE49-F238E27FC236}">
                      <a16:creationId xmlns:a16="http://schemas.microsoft.com/office/drawing/2014/main" id="{443B511C-550D-7AA4-54F8-BB8696D911E5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0" name="Google Shape;7601;p72">
                  <a:extLst>
                    <a:ext uri="{FF2B5EF4-FFF2-40B4-BE49-F238E27FC236}">
                      <a16:creationId xmlns:a16="http://schemas.microsoft.com/office/drawing/2014/main" id="{10E003CF-9923-1A47-2BF4-E0C2FEFFA07F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  <p:sp>
            <p:nvSpPr>
              <p:cNvPr id="148" name="Google Shape;7602;p72">
                <a:extLst>
                  <a:ext uri="{FF2B5EF4-FFF2-40B4-BE49-F238E27FC236}">
                    <a16:creationId xmlns:a16="http://schemas.microsoft.com/office/drawing/2014/main" id="{3D3DB43E-FDA0-5FC7-4B00-D2D58D65128A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163" name="Google Shape;7603;p72">
            <a:extLst>
              <a:ext uri="{FF2B5EF4-FFF2-40B4-BE49-F238E27FC236}">
                <a16:creationId xmlns:a16="http://schemas.microsoft.com/office/drawing/2014/main" id="{0599BEA4-0E9B-CF42-4981-327DCEA32CA8}"/>
              </a:ext>
            </a:extLst>
          </p:cNvPr>
          <p:cNvGrpSpPr/>
          <p:nvPr/>
        </p:nvGrpSpPr>
        <p:grpSpPr>
          <a:xfrm>
            <a:off x="7002113" y="7574057"/>
            <a:ext cx="3135556" cy="983354"/>
            <a:chOff x="5194708" y="3484366"/>
            <a:chExt cx="3148148" cy="987304"/>
          </a:xfrm>
        </p:grpSpPr>
        <p:grpSp>
          <p:nvGrpSpPr>
            <p:cNvPr id="164" name="Google Shape;7604;p72">
              <a:extLst>
                <a:ext uri="{FF2B5EF4-FFF2-40B4-BE49-F238E27FC236}">
                  <a16:creationId xmlns:a16="http://schemas.microsoft.com/office/drawing/2014/main" id="{8315C4CB-53BB-2844-4401-7B2F12EBE2FD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7" name="Google Shape;7605;p72">
                <a:extLst>
                  <a:ext uri="{FF2B5EF4-FFF2-40B4-BE49-F238E27FC236}">
                    <a16:creationId xmlns:a16="http://schemas.microsoft.com/office/drawing/2014/main" id="{D2FF7DD8-9B98-F06B-B356-8F599ED4D590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78" name="Google Shape;7606;p72">
                <a:extLst>
                  <a:ext uri="{FF2B5EF4-FFF2-40B4-BE49-F238E27FC236}">
                    <a16:creationId xmlns:a16="http://schemas.microsoft.com/office/drawing/2014/main" id="{1C4A09D2-E07E-2728-F282-9F526656B5F7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79" name="Google Shape;7607;p72">
                <a:extLst>
                  <a:ext uri="{FF2B5EF4-FFF2-40B4-BE49-F238E27FC236}">
                    <a16:creationId xmlns:a16="http://schemas.microsoft.com/office/drawing/2014/main" id="{7CD99744-EDCD-739A-C1C7-4C19424684B2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65" name="Google Shape;7608;p72">
              <a:extLst>
                <a:ext uri="{FF2B5EF4-FFF2-40B4-BE49-F238E27FC236}">
                  <a16:creationId xmlns:a16="http://schemas.microsoft.com/office/drawing/2014/main" id="{26D824A3-1DB1-9795-0B1E-B897F008147E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4" name="Google Shape;7609;p72">
                <a:extLst>
                  <a:ext uri="{FF2B5EF4-FFF2-40B4-BE49-F238E27FC236}">
                    <a16:creationId xmlns:a16="http://schemas.microsoft.com/office/drawing/2014/main" id="{5459643F-9B35-C45A-27BE-849C644272E8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75" name="Google Shape;7610;p72">
                <a:extLst>
                  <a:ext uri="{FF2B5EF4-FFF2-40B4-BE49-F238E27FC236}">
                    <a16:creationId xmlns:a16="http://schemas.microsoft.com/office/drawing/2014/main" id="{0312A90C-DF94-B5D1-BD93-F84C647A6FCE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76" name="Google Shape;7611;p72">
                <a:extLst>
                  <a:ext uri="{FF2B5EF4-FFF2-40B4-BE49-F238E27FC236}">
                    <a16:creationId xmlns:a16="http://schemas.microsoft.com/office/drawing/2014/main" id="{DE0FE7DD-FAC1-4021-53FF-0BF7BB3C846F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66" name="Google Shape;7612;p72">
              <a:extLst>
                <a:ext uri="{FF2B5EF4-FFF2-40B4-BE49-F238E27FC236}">
                  <a16:creationId xmlns:a16="http://schemas.microsoft.com/office/drawing/2014/main" id="{C887ADD2-61B8-D74F-51DF-69D50390ADCA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1" name="Google Shape;7613;p72">
                <a:extLst>
                  <a:ext uri="{FF2B5EF4-FFF2-40B4-BE49-F238E27FC236}">
                    <a16:creationId xmlns:a16="http://schemas.microsoft.com/office/drawing/2014/main" id="{CB8CA274-37A3-80EB-F519-CCEC0D07B645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72" name="Google Shape;7614;p72">
                <a:extLst>
                  <a:ext uri="{FF2B5EF4-FFF2-40B4-BE49-F238E27FC236}">
                    <a16:creationId xmlns:a16="http://schemas.microsoft.com/office/drawing/2014/main" id="{D738EA49-AC82-3614-8E95-273277234AA5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73" name="Google Shape;7615;p72">
                <a:extLst>
                  <a:ext uri="{FF2B5EF4-FFF2-40B4-BE49-F238E27FC236}">
                    <a16:creationId xmlns:a16="http://schemas.microsoft.com/office/drawing/2014/main" id="{B7404ED5-4C89-D4CB-26F9-8475E1315260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67" name="Google Shape;7616;p72">
              <a:extLst>
                <a:ext uri="{FF2B5EF4-FFF2-40B4-BE49-F238E27FC236}">
                  <a16:creationId xmlns:a16="http://schemas.microsoft.com/office/drawing/2014/main" id="{D4190010-4FF3-99BD-CDF6-B52A14DE9F04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8" name="Google Shape;7617;p72">
                <a:extLst>
                  <a:ext uri="{FF2B5EF4-FFF2-40B4-BE49-F238E27FC236}">
                    <a16:creationId xmlns:a16="http://schemas.microsoft.com/office/drawing/2014/main" id="{0F19200A-45B7-D31A-06CA-D24B36513D8C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9" name="Google Shape;7618;p72">
                <a:extLst>
                  <a:ext uri="{FF2B5EF4-FFF2-40B4-BE49-F238E27FC236}">
                    <a16:creationId xmlns:a16="http://schemas.microsoft.com/office/drawing/2014/main" id="{DB9B8A8F-9964-770F-8614-C5B52103BE65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70" name="Google Shape;7619;p72">
                <a:extLst>
                  <a:ext uri="{FF2B5EF4-FFF2-40B4-BE49-F238E27FC236}">
                    <a16:creationId xmlns:a16="http://schemas.microsoft.com/office/drawing/2014/main" id="{664BBC6F-74FB-49D7-3E51-915D2624A82C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180" name="Google Shape;7620;p72">
            <a:extLst>
              <a:ext uri="{FF2B5EF4-FFF2-40B4-BE49-F238E27FC236}">
                <a16:creationId xmlns:a16="http://schemas.microsoft.com/office/drawing/2014/main" id="{4007A2C3-1F81-17D9-CEB9-B75EBB2B9FD4}"/>
              </a:ext>
            </a:extLst>
          </p:cNvPr>
          <p:cNvGrpSpPr/>
          <p:nvPr/>
        </p:nvGrpSpPr>
        <p:grpSpPr>
          <a:xfrm>
            <a:off x="6923331" y="6534878"/>
            <a:ext cx="3233928" cy="692512"/>
            <a:chOff x="1808063" y="4294338"/>
            <a:chExt cx="3370782" cy="721817"/>
          </a:xfrm>
        </p:grpSpPr>
        <p:sp>
          <p:nvSpPr>
            <p:cNvPr id="181" name="Google Shape;7621;p72">
              <a:extLst>
                <a:ext uri="{FF2B5EF4-FFF2-40B4-BE49-F238E27FC236}">
                  <a16:creationId xmlns:a16="http://schemas.microsoft.com/office/drawing/2014/main" id="{7AED73D5-BB55-E0BC-9907-6EA94E98B440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82" name="Google Shape;7622;p72">
              <a:extLst>
                <a:ext uri="{FF2B5EF4-FFF2-40B4-BE49-F238E27FC236}">
                  <a16:creationId xmlns:a16="http://schemas.microsoft.com/office/drawing/2014/main" id="{13B38A26-18F7-2A2A-8273-BB95BFC1F022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83" name="Google Shape;7623;p72">
              <a:extLst>
                <a:ext uri="{FF2B5EF4-FFF2-40B4-BE49-F238E27FC236}">
                  <a16:creationId xmlns:a16="http://schemas.microsoft.com/office/drawing/2014/main" id="{4168AD9B-DEF2-9EBD-7503-90C2DA318000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84" name="Google Shape;7624;p72">
              <a:extLst>
                <a:ext uri="{FF2B5EF4-FFF2-40B4-BE49-F238E27FC236}">
                  <a16:creationId xmlns:a16="http://schemas.microsoft.com/office/drawing/2014/main" id="{F03D0A51-F1F6-492F-FC5A-C00E683CD494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85" name="Google Shape;7625;p72">
              <a:extLst>
                <a:ext uri="{FF2B5EF4-FFF2-40B4-BE49-F238E27FC236}">
                  <a16:creationId xmlns:a16="http://schemas.microsoft.com/office/drawing/2014/main" id="{64CCBF7A-46A7-BDE7-ED7A-C3E353DDF186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86" name="Google Shape;7626;p72">
              <a:extLst>
                <a:ext uri="{FF2B5EF4-FFF2-40B4-BE49-F238E27FC236}">
                  <a16:creationId xmlns:a16="http://schemas.microsoft.com/office/drawing/2014/main" id="{CCC57BC3-8723-B6A0-92A0-75E9AD09B666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87" name="Google Shape;7627;p72">
              <a:extLst>
                <a:ext uri="{FF2B5EF4-FFF2-40B4-BE49-F238E27FC236}">
                  <a16:creationId xmlns:a16="http://schemas.microsoft.com/office/drawing/2014/main" id="{ACE63DCF-E954-383B-B819-5369C2EE2678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88" name="Google Shape;7628;p72">
              <a:extLst>
                <a:ext uri="{FF2B5EF4-FFF2-40B4-BE49-F238E27FC236}">
                  <a16:creationId xmlns:a16="http://schemas.microsoft.com/office/drawing/2014/main" id="{70A07D17-99CB-4F86-8D42-72D739FCC009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89" name="Google Shape;7629;p72">
              <a:extLst>
                <a:ext uri="{FF2B5EF4-FFF2-40B4-BE49-F238E27FC236}">
                  <a16:creationId xmlns:a16="http://schemas.microsoft.com/office/drawing/2014/main" id="{92398505-9AFD-7165-BCBE-8DB04E8BB8D2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90" name="Google Shape;7630;p72">
              <a:extLst>
                <a:ext uri="{FF2B5EF4-FFF2-40B4-BE49-F238E27FC236}">
                  <a16:creationId xmlns:a16="http://schemas.microsoft.com/office/drawing/2014/main" id="{9DA9D532-CCE1-3991-BA2A-873D68643539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191" name="Google Shape;7631;p72">
            <a:extLst>
              <a:ext uri="{FF2B5EF4-FFF2-40B4-BE49-F238E27FC236}">
                <a16:creationId xmlns:a16="http://schemas.microsoft.com/office/drawing/2014/main" id="{777F5835-EDFE-D8C6-78D6-5FC1D0F72A26}"/>
              </a:ext>
            </a:extLst>
          </p:cNvPr>
          <p:cNvGrpSpPr/>
          <p:nvPr/>
        </p:nvGrpSpPr>
        <p:grpSpPr>
          <a:xfrm>
            <a:off x="1479755" y="7106937"/>
            <a:ext cx="2591764" cy="1293174"/>
            <a:chOff x="834100" y="3642869"/>
            <a:chExt cx="1259483" cy="628426"/>
          </a:xfrm>
        </p:grpSpPr>
        <p:sp>
          <p:nvSpPr>
            <p:cNvPr id="192" name="Google Shape;7632;p72">
              <a:extLst>
                <a:ext uri="{FF2B5EF4-FFF2-40B4-BE49-F238E27FC236}">
                  <a16:creationId xmlns:a16="http://schemas.microsoft.com/office/drawing/2014/main" id="{250CF9A8-7565-0538-7105-410EADF53BBF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93" name="Google Shape;7633;p72">
              <a:extLst>
                <a:ext uri="{FF2B5EF4-FFF2-40B4-BE49-F238E27FC236}">
                  <a16:creationId xmlns:a16="http://schemas.microsoft.com/office/drawing/2014/main" id="{80F21749-9665-20E0-BA86-DB35C3A2B0DD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94" name="Google Shape;7634;p72">
              <a:extLst>
                <a:ext uri="{FF2B5EF4-FFF2-40B4-BE49-F238E27FC236}">
                  <a16:creationId xmlns:a16="http://schemas.microsoft.com/office/drawing/2014/main" id="{E93FF534-FAD9-7CFA-F374-DB5943D04A70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95" name="Google Shape;7635;p72">
              <a:extLst>
                <a:ext uri="{FF2B5EF4-FFF2-40B4-BE49-F238E27FC236}">
                  <a16:creationId xmlns:a16="http://schemas.microsoft.com/office/drawing/2014/main" id="{647D9A32-B210-1E03-F6F8-2F5EF6D3E6AB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96" name="Google Shape;7636;p72">
              <a:extLst>
                <a:ext uri="{FF2B5EF4-FFF2-40B4-BE49-F238E27FC236}">
                  <a16:creationId xmlns:a16="http://schemas.microsoft.com/office/drawing/2014/main" id="{28DED1E1-FD08-DAB1-511D-369C7F3E4FED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97" name="Google Shape;7637;p72">
              <a:extLst>
                <a:ext uri="{FF2B5EF4-FFF2-40B4-BE49-F238E27FC236}">
                  <a16:creationId xmlns:a16="http://schemas.microsoft.com/office/drawing/2014/main" id="{63CF4376-67CE-C887-77CA-D2A99BCF0DF3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98" name="Google Shape;7638;p72">
              <a:extLst>
                <a:ext uri="{FF2B5EF4-FFF2-40B4-BE49-F238E27FC236}">
                  <a16:creationId xmlns:a16="http://schemas.microsoft.com/office/drawing/2014/main" id="{CD0D2B4A-CC71-22DC-1653-EB99DAFB1793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99" name="Google Shape;7639;p72">
              <a:extLst>
                <a:ext uri="{FF2B5EF4-FFF2-40B4-BE49-F238E27FC236}">
                  <a16:creationId xmlns:a16="http://schemas.microsoft.com/office/drawing/2014/main" id="{B360DFF5-C972-5CEA-5189-18C9C95B656F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00" name="Google Shape;7640;p72">
              <a:extLst>
                <a:ext uri="{FF2B5EF4-FFF2-40B4-BE49-F238E27FC236}">
                  <a16:creationId xmlns:a16="http://schemas.microsoft.com/office/drawing/2014/main" id="{7B939C39-AF60-B107-78B3-A4862733005A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01" name="Google Shape;7641;p72">
              <a:extLst>
                <a:ext uri="{FF2B5EF4-FFF2-40B4-BE49-F238E27FC236}">
                  <a16:creationId xmlns:a16="http://schemas.microsoft.com/office/drawing/2014/main" id="{0A67422B-4599-2C7E-7CF7-37C618D05473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02" name="Google Shape;7642;p72">
              <a:extLst>
                <a:ext uri="{FF2B5EF4-FFF2-40B4-BE49-F238E27FC236}">
                  <a16:creationId xmlns:a16="http://schemas.microsoft.com/office/drawing/2014/main" id="{0819AC7A-8DC9-69FA-D45C-3305C3D1A181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03" name="Google Shape;7643;p72">
              <a:extLst>
                <a:ext uri="{FF2B5EF4-FFF2-40B4-BE49-F238E27FC236}">
                  <a16:creationId xmlns:a16="http://schemas.microsoft.com/office/drawing/2014/main" id="{A986561A-A219-62B5-57FB-A562CC13A348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04" name="Google Shape;7644;p72">
              <a:extLst>
                <a:ext uri="{FF2B5EF4-FFF2-40B4-BE49-F238E27FC236}">
                  <a16:creationId xmlns:a16="http://schemas.microsoft.com/office/drawing/2014/main" id="{D7CCCCBD-8E60-F2F5-975F-0C155BA755A3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05" name="Google Shape;7645;p72">
              <a:extLst>
                <a:ext uri="{FF2B5EF4-FFF2-40B4-BE49-F238E27FC236}">
                  <a16:creationId xmlns:a16="http://schemas.microsoft.com/office/drawing/2014/main" id="{64BA6AF1-7AF8-4E21-2478-1E14238550DA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06" name="Google Shape;7646;p72">
              <a:extLst>
                <a:ext uri="{FF2B5EF4-FFF2-40B4-BE49-F238E27FC236}">
                  <a16:creationId xmlns:a16="http://schemas.microsoft.com/office/drawing/2014/main" id="{73FF709D-CA90-C71D-D1FE-E316C6BFEC36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07" name="Google Shape;7647;p72">
              <a:extLst>
                <a:ext uri="{FF2B5EF4-FFF2-40B4-BE49-F238E27FC236}">
                  <a16:creationId xmlns:a16="http://schemas.microsoft.com/office/drawing/2014/main" id="{00EF365F-8FE1-4828-D239-6964FC077D3C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08" name="Google Shape;7648;p72">
              <a:extLst>
                <a:ext uri="{FF2B5EF4-FFF2-40B4-BE49-F238E27FC236}">
                  <a16:creationId xmlns:a16="http://schemas.microsoft.com/office/drawing/2014/main" id="{6A8AB9E2-56D8-92B0-EFB0-85DF64607A28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09" name="Google Shape;7649;p72">
              <a:extLst>
                <a:ext uri="{FF2B5EF4-FFF2-40B4-BE49-F238E27FC236}">
                  <a16:creationId xmlns:a16="http://schemas.microsoft.com/office/drawing/2014/main" id="{B56B245B-657F-C9C9-D0EC-EAA0EFB85094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10" name="Google Shape;7650;p72">
              <a:extLst>
                <a:ext uri="{FF2B5EF4-FFF2-40B4-BE49-F238E27FC236}">
                  <a16:creationId xmlns:a16="http://schemas.microsoft.com/office/drawing/2014/main" id="{A501DD1A-D751-176E-82BE-28809E186310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11" name="Google Shape;7651;p72">
              <a:extLst>
                <a:ext uri="{FF2B5EF4-FFF2-40B4-BE49-F238E27FC236}">
                  <a16:creationId xmlns:a16="http://schemas.microsoft.com/office/drawing/2014/main" id="{834B3958-3221-1582-68F2-4940382C5FCA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12" name="Google Shape;7652;p72">
              <a:extLst>
                <a:ext uri="{FF2B5EF4-FFF2-40B4-BE49-F238E27FC236}">
                  <a16:creationId xmlns:a16="http://schemas.microsoft.com/office/drawing/2014/main" id="{FFCC0DFE-B19C-526F-686D-F461B5E2BDDD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13" name="Google Shape;7653;p72">
              <a:extLst>
                <a:ext uri="{FF2B5EF4-FFF2-40B4-BE49-F238E27FC236}">
                  <a16:creationId xmlns:a16="http://schemas.microsoft.com/office/drawing/2014/main" id="{0995F9C8-DF20-B55F-BE6E-CB47103D64E5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14" name="Google Shape;7654;p72">
              <a:extLst>
                <a:ext uri="{FF2B5EF4-FFF2-40B4-BE49-F238E27FC236}">
                  <a16:creationId xmlns:a16="http://schemas.microsoft.com/office/drawing/2014/main" id="{7ED5058F-E3CD-420E-13A9-1D38895946F5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15" name="Google Shape;7655;p72">
              <a:extLst>
                <a:ext uri="{FF2B5EF4-FFF2-40B4-BE49-F238E27FC236}">
                  <a16:creationId xmlns:a16="http://schemas.microsoft.com/office/drawing/2014/main" id="{6EC5AA8C-805D-BBA7-A10B-6D362614A381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16" name="Google Shape;7656;p72">
              <a:extLst>
                <a:ext uri="{FF2B5EF4-FFF2-40B4-BE49-F238E27FC236}">
                  <a16:creationId xmlns:a16="http://schemas.microsoft.com/office/drawing/2014/main" id="{0CF0C685-1A0D-DECE-5405-2224CE8D6BB0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grpSp>
          <p:nvGrpSpPr>
            <p:cNvPr id="217" name="Google Shape;7657;p72">
              <a:extLst>
                <a:ext uri="{FF2B5EF4-FFF2-40B4-BE49-F238E27FC236}">
                  <a16:creationId xmlns:a16="http://schemas.microsoft.com/office/drawing/2014/main" id="{1FC7BB5F-8531-A2B0-1A90-BF458832A348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2" name="Google Shape;7658;p72">
                <a:extLst>
                  <a:ext uri="{FF2B5EF4-FFF2-40B4-BE49-F238E27FC236}">
                    <a16:creationId xmlns:a16="http://schemas.microsoft.com/office/drawing/2014/main" id="{F46C3CF5-F599-8157-8A68-3E0138903884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33" name="Google Shape;7659;p72">
                <a:extLst>
                  <a:ext uri="{FF2B5EF4-FFF2-40B4-BE49-F238E27FC236}">
                    <a16:creationId xmlns:a16="http://schemas.microsoft.com/office/drawing/2014/main" id="{035043B9-ED78-76F9-1008-E224D9CE136B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34" name="Google Shape;7660;p72">
                <a:extLst>
                  <a:ext uri="{FF2B5EF4-FFF2-40B4-BE49-F238E27FC236}">
                    <a16:creationId xmlns:a16="http://schemas.microsoft.com/office/drawing/2014/main" id="{AFF46046-4B80-671C-8939-B16A6E8C42D0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35" name="Google Shape;7661;p72">
                <a:extLst>
                  <a:ext uri="{FF2B5EF4-FFF2-40B4-BE49-F238E27FC236}">
                    <a16:creationId xmlns:a16="http://schemas.microsoft.com/office/drawing/2014/main" id="{B4FF6062-9767-4503-FA10-1D2ADBCB254C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36" name="Google Shape;7662;p72">
                <a:extLst>
                  <a:ext uri="{FF2B5EF4-FFF2-40B4-BE49-F238E27FC236}">
                    <a16:creationId xmlns:a16="http://schemas.microsoft.com/office/drawing/2014/main" id="{93707F53-C0EE-716A-58F9-DF82E667E468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37" name="Google Shape;7663;p72">
                <a:extLst>
                  <a:ext uri="{FF2B5EF4-FFF2-40B4-BE49-F238E27FC236}">
                    <a16:creationId xmlns:a16="http://schemas.microsoft.com/office/drawing/2014/main" id="{E4893AA1-2DB4-D241-41BA-46373A01DFB3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38" name="Google Shape;7664;p72">
                <a:extLst>
                  <a:ext uri="{FF2B5EF4-FFF2-40B4-BE49-F238E27FC236}">
                    <a16:creationId xmlns:a16="http://schemas.microsoft.com/office/drawing/2014/main" id="{D6F66C2D-8F96-A9EA-02F1-6755284410C4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39" name="Google Shape;7665;p72">
                <a:extLst>
                  <a:ext uri="{FF2B5EF4-FFF2-40B4-BE49-F238E27FC236}">
                    <a16:creationId xmlns:a16="http://schemas.microsoft.com/office/drawing/2014/main" id="{C0BA5B4D-0690-A0BB-FD37-20E66EDB262A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0" name="Google Shape;7666;p72">
                <a:extLst>
                  <a:ext uri="{FF2B5EF4-FFF2-40B4-BE49-F238E27FC236}">
                    <a16:creationId xmlns:a16="http://schemas.microsoft.com/office/drawing/2014/main" id="{4CD55283-FBA0-5DF2-2BC0-73A44D23C368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1" name="Google Shape;7667;p72">
                <a:extLst>
                  <a:ext uri="{FF2B5EF4-FFF2-40B4-BE49-F238E27FC236}">
                    <a16:creationId xmlns:a16="http://schemas.microsoft.com/office/drawing/2014/main" id="{D1188FC8-B0D4-56F8-FEEC-E78075958426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2" name="Google Shape;7668;p72">
                <a:extLst>
                  <a:ext uri="{FF2B5EF4-FFF2-40B4-BE49-F238E27FC236}">
                    <a16:creationId xmlns:a16="http://schemas.microsoft.com/office/drawing/2014/main" id="{08B4D056-7E0C-8CB7-8E05-BFB686FAF26F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3" name="Google Shape;7669;p72">
                <a:extLst>
                  <a:ext uri="{FF2B5EF4-FFF2-40B4-BE49-F238E27FC236}">
                    <a16:creationId xmlns:a16="http://schemas.microsoft.com/office/drawing/2014/main" id="{4B7090DE-5B99-6F75-69F6-6D20E63B2112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4" name="Google Shape;7670;p72">
                <a:extLst>
                  <a:ext uri="{FF2B5EF4-FFF2-40B4-BE49-F238E27FC236}">
                    <a16:creationId xmlns:a16="http://schemas.microsoft.com/office/drawing/2014/main" id="{43B70BD0-FA5D-9F94-2B0B-5B4F4448C0B7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5" name="Google Shape;7671;p72">
                <a:extLst>
                  <a:ext uri="{FF2B5EF4-FFF2-40B4-BE49-F238E27FC236}">
                    <a16:creationId xmlns:a16="http://schemas.microsoft.com/office/drawing/2014/main" id="{A63B6A47-0003-B0EA-1E02-173638D195D5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6" name="Google Shape;7672;p72">
                <a:extLst>
                  <a:ext uri="{FF2B5EF4-FFF2-40B4-BE49-F238E27FC236}">
                    <a16:creationId xmlns:a16="http://schemas.microsoft.com/office/drawing/2014/main" id="{0C453AEC-AD9C-22A2-88AD-B3EE6E8F38AF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7" name="Google Shape;7673;p72">
                <a:extLst>
                  <a:ext uri="{FF2B5EF4-FFF2-40B4-BE49-F238E27FC236}">
                    <a16:creationId xmlns:a16="http://schemas.microsoft.com/office/drawing/2014/main" id="{95D395E4-3F71-E3F2-B940-3ED985A1D61F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8" name="Google Shape;7674;p72">
                <a:extLst>
                  <a:ext uri="{FF2B5EF4-FFF2-40B4-BE49-F238E27FC236}">
                    <a16:creationId xmlns:a16="http://schemas.microsoft.com/office/drawing/2014/main" id="{DF9EF4FC-D9AA-40DF-FBC9-DAB28DA082F0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9" name="Google Shape;7675;p72">
                <a:extLst>
                  <a:ext uri="{FF2B5EF4-FFF2-40B4-BE49-F238E27FC236}">
                    <a16:creationId xmlns:a16="http://schemas.microsoft.com/office/drawing/2014/main" id="{B7F2D043-32F3-43A0-D492-37F14ED14947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50" name="Google Shape;7676;p72">
                <a:extLst>
                  <a:ext uri="{FF2B5EF4-FFF2-40B4-BE49-F238E27FC236}">
                    <a16:creationId xmlns:a16="http://schemas.microsoft.com/office/drawing/2014/main" id="{10A1A269-71A3-4DCC-4C83-F0EF1D27BFFC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51" name="Google Shape;7677;p72">
                <a:extLst>
                  <a:ext uri="{FF2B5EF4-FFF2-40B4-BE49-F238E27FC236}">
                    <a16:creationId xmlns:a16="http://schemas.microsoft.com/office/drawing/2014/main" id="{36124D72-34CC-B88C-58F9-011FEF0FCCAC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218" name="Google Shape;7678;p72">
              <a:extLst>
                <a:ext uri="{FF2B5EF4-FFF2-40B4-BE49-F238E27FC236}">
                  <a16:creationId xmlns:a16="http://schemas.microsoft.com/office/drawing/2014/main" id="{F8502CA1-27EB-1553-8ED4-1ED3E7D38F5E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19" name="Google Shape;7679;p72">
              <a:extLst>
                <a:ext uri="{FF2B5EF4-FFF2-40B4-BE49-F238E27FC236}">
                  <a16:creationId xmlns:a16="http://schemas.microsoft.com/office/drawing/2014/main" id="{75C7E093-A699-49CB-4F2A-763E7FB2FB76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0" name="Google Shape;7680;p72">
              <a:extLst>
                <a:ext uri="{FF2B5EF4-FFF2-40B4-BE49-F238E27FC236}">
                  <a16:creationId xmlns:a16="http://schemas.microsoft.com/office/drawing/2014/main" id="{935DB509-59B2-7CB5-191E-6FCDACB540B9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1" name="Google Shape;7681;p72">
              <a:extLst>
                <a:ext uri="{FF2B5EF4-FFF2-40B4-BE49-F238E27FC236}">
                  <a16:creationId xmlns:a16="http://schemas.microsoft.com/office/drawing/2014/main" id="{CE5CE894-399D-B093-33D9-CE45088DB93F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2" name="Google Shape;7682;p72">
              <a:extLst>
                <a:ext uri="{FF2B5EF4-FFF2-40B4-BE49-F238E27FC236}">
                  <a16:creationId xmlns:a16="http://schemas.microsoft.com/office/drawing/2014/main" id="{DE9B80B9-1AAC-AC18-2DCE-1E9598959757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3" name="Google Shape;7683;p72">
              <a:extLst>
                <a:ext uri="{FF2B5EF4-FFF2-40B4-BE49-F238E27FC236}">
                  <a16:creationId xmlns:a16="http://schemas.microsoft.com/office/drawing/2014/main" id="{D3099C80-A767-01B7-CDC1-BF5492C168A8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4" name="Google Shape;7684;p72">
              <a:extLst>
                <a:ext uri="{FF2B5EF4-FFF2-40B4-BE49-F238E27FC236}">
                  <a16:creationId xmlns:a16="http://schemas.microsoft.com/office/drawing/2014/main" id="{ADF36F02-EDC2-DE5B-65D8-83098A326C77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5" name="Google Shape;7685;p72">
              <a:extLst>
                <a:ext uri="{FF2B5EF4-FFF2-40B4-BE49-F238E27FC236}">
                  <a16:creationId xmlns:a16="http://schemas.microsoft.com/office/drawing/2014/main" id="{781943F0-B6C9-FE66-4FB8-47BEAD802B80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6" name="Google Shape;7686;p72">
              <a:extLst>
                <a:ext uri="{FF2B5EF4-FFF2-40B4-BE49-F238E27FC236}">
                  <a16:creationId xmlns:a16="http://schemas.microsoft.com/office/drawing/2014/main" id="{14BB74AA-4D24-B919-9F98-4BE5C775D008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7" name="Google Shape;7687;p72">
              <a:extLst>
                <a:ext uri="{FF2B5EF4-FFF2-40B4-BE49-F238E27FC236}">
                  <a16:creationId xmlns:a16="http://schemas.microsoft.com/office/drawing/2014/main" id="{43F02DC2-FE7D-9119-D601-2972F614859D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8" name="Google Shape;7688;p72">
              <a:extLst>
                <a:ext uri="{FF2B5EF4-FFF2-40B4-BE49-F238E27FC236}">
                  <a16:creationId xmlns:a16="http://schemas.microsoft.com/office/drawing/2014/main" id="{F4EB664A-B824-15BC-3F74-BC8C279836A9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9" name="Google Shape;7689;p72">
              <a:extLst>
                <a:ext uri="{FF2B5EF4-FFF2-40B4-BE49-F238E27FC236}">
                  <a16:creationId xmlns:a16="http://schemas.microsoft.com/office/drawing/2014/main" id="{AA66C7E3-BC90-1829-ED6C-34B536460FD2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30" name="Google Shape;7690;p72">
              <a:extLst>
                <a:ext uri="{FF2B5EF4-FFF2-40B4-BE49-F238E27FC236}">
                  <a16:creationId xmlns:a16="http://schemas.microsoft.com/office/drawing/2014/main" id="{38B02B34-0940-06BC-0F4D-A61FC49BD0CA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31" name="Google Shape;7691;p72">
              <a:extLst>
                <a:ext uri="{FF2B5EF4-FFF2-40B4-BE49-F238E27FC236}">
                  <a16:creationId xmlns:a16="http://schemas.microsoft.com/office/drawing/2014/main" id="{C7BA85F5-FC47-C012-14FC-F23AF2460569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252" name="Google Shape;7692;p72">
            <a:extLst>
              <a:ext uri="{FF2B5EF4-FFF2-40B4-BE49-F238E27FC236}">
                <a16:creationId xmlns:a16="http://schemas.microsoft.com/office/drawing/2014/main" id="{76119D6C-F31C-B0A4-43E8-72256901DCB5}"/>
              </a:ext>
            </a:extLst>
          </p:cNvPr>
          <p:cNvGrpSpPr/>
          <p:nvPr/>
        </p:nvGrpSpPr>
        <p:grpSpPr>
          <a:xfrm rot="5400000">
            <a:off x="11905981" y="6699930"/>
            <a:ext cx="328128" cy="2829832"/>
            <a:chOff x="4428249" y="1369375"/>
            <a:chExt cx="36905" cy="429569"/>
          </a:xfrm>
        </p:grpSpPr>
        <p:sp>
          <p:nvSpPr>
            <p:cNvPr id="253" name="Google Shape;7693;p72">
              <a:extLst>
                <a:ext uri="{FF2B5EF4-FFF2-40B4-BE49-F238E27FC236}">
                  <a16:creationId xmlns:a16="http://schemas.microsoft.com/office/drawing/2014/main" id="{456D4149-490A-2AB1-F055-E07C6F737D10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4" name="Google Shape;7694;p72">
              <a:extLst>
                <a:ext uri="{FF2B5EF4-FFF2-40B4-BE49-F238E27FC236}">
                  <a16:creationId xmlns:a16="http://schemas.microsoft.com/office/drawing/2014/main" id="{F4F3F4BF-CDDA-E62B-A0CF-7505A70F7C79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5" name="Google Shape;7695;p72">
              <a:extLst>
                <a:ext uri="{FF2B5EF4-FFF2-40B4-BE49-F238E27FC236}">
                  <a16:creationId xmlns:a16="http://schemas.microsoft.com/office/drawing/2014/main" id="{270867A5-E43B-59B1-5962-FB4B214B5DBE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6" name="Google Shape;7696;p72">
              <a:extLst>
                <a:ext uri="{FF2B5EF4-FFF2-40B4-BE49-F238E27FC236}">
                  <a16:creationId xmlns:a16="http://schemas.microsoft.com/office/drawing/2014/main" id="{C490FE96-19AB-8AA2-CB21-A90641BDD4DE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7" name="Google Shape;7697;p72">
              <a:extLst>
                <a:ext uri="{FF2B5EF4-FFF2-40B4-BE49-F238E27FC236}">
                  <a16:creationId xmlns:a16="http://schemas.microsoft.com/office/drawing/2014/main" id="{3BC4B76E-F4D8-6F4E-8454-E03A5DE1D214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8" name="Google Shape;7698;p72">
              <a:extLst>
                <a:ext uri="{FF2B5EF4-FFF2-40B4-BE49-F238E27FC236}">
                  <a16:creationId xmlns:a16="http://schemas.microsoft.com/office/drawing/2014/main" id="{F1FE3D44-3EFD-1730-39E6-818D6E2E69B7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9" name="Google Shape;7699;p72">
              <a:extLst>
                <a:ext uri="{FF2B5EF4-FFF2-40B4-BE49-F238E27FC236}">
                  <a16:creationId xmlns:a16="http://schemas.microsoft.com/office/drawing/2014/main" id="{10D80AAE-D63A-D091-78F7-CB213A21C0E9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60" name="Google Shape;7700;p72">
              <a:extLst>
                <a:ext uri="{FF2B5EF4-FFF2-40B4-BE49-F238E27FC236}">
                  <a16:creationId xmlns:a16="http://schemas.microsoft.com/office/drawing/2014/main" id="{18F05418-0E91-71F3-EBF2-D3C84C950FD7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61" name="Google Shape;7701;p72">
              <a:extLst>
                <a:ext uri="{FF2B5EF4-FFF2-40B4-BE49-F238E27FC236}">
                  <a16:creationId xmlns:a16="http://schemas.microsoft.com/office/drawing/2014/main" id="{09224D11-211B-F81E-0CAA-82B5FE91013E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62" name="Google Shape;7702;p72">
              <a:extLst>
                <a:ext uri="{FF2B5EF4-FFF2-40B4-BE49-F238E27FC236}">
                  <a16:creationId xmlns:a16="http://schemas.microsoft.com/office/drawing/2014/main" id="{4B6BC60C-5731-8228-4C79-08F07A89ABDF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63" name="Google Shape;7703;p72">
              <a:extLst>
                <a:ext uri="{FF2B5EF4-FFF2-40B4-BE49-F238E27FC236}">
                  <a16:creationId xmlns:a16="http://schemas.microsoft.com/office/drawing/2014/main" id="{7B75A8C3-D3F1-C26D-884E-B381922174EB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64" name="Google Shape;7704;p72">
              <a:extLst>
                <a:ext uri="{FF2B5EF4-FFF2-40B4-BE49-F238E27FC236}">
                  <a16:creationId xmlns:a16="http://schemas.microsoft.com/office/drawing/2014/main" id="{5E942178-5377-748C-3A74-526AD8EF7ADB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65" name="Google Shape;7705;p72">
              <a:extLst>
                <a:ext uri="{FF2B5EF4-FFF2-40B4-BE49-F238E27FC236}">
                  <a16:creationId xmlns:a16="http://schemas.microsoft.com/office/drawing/2014/main" id="{4BBC0922-4E8B-5A91-570C-190B9F5A71BF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66" name="Google Shape;7706;p72">
              <a:extLst>
                <a:ext uri="{FF2B5EF4-FFF2-40B4-BE49-F238E27FC236}">
                  <a16:creationId xmlns:a16="http://schemas.microsoft.com/office/drawing/2014/main" id="{72863986-4198-A360-4D0D-9F0B4407613A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67" name="Google Shape;7707;p72">
              <a:extLst>
                <a:ext uri="{FF2B5EF4-FFF2-40B4-BE49-F238E27FC236}">
                  <a16:creationId xmlns:a16="http://schemas.microsoft.com/office/drawing/2014/main" id="{2BF8F9D2-137F-A59D-C09F-F92D312509F5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68" name="Google Shape;7708;p72">
              <a:extLst>
                <a:ext uri="{FF2B5EF4-FFF2-40B4-BE49-F238E27FC236}">
                  <a16:creationId xmlns:a16="http://schemas.microsoft.com/office/drawing/2014/main" id="{1CAB09D0-C0F1-E13D-5CE9-6EDF3FD616DA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69" name="Google Shape;7709;p72">
              <a:extLst>
                <a:ext uri="{FF2B5EF4-FFF2-40B4-BE49-F238E27FC236}">
                  <a16:creationId xmlns:a16="http://schemas.microsoft.com/office/drawing/2014/main" id="{EECC0AAE-39E1-7618-B2BF-1C64F9D25F8C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0" name="Google Shape;7710;p72">
              <a:extLst>
                <a:ext uri="{FF2B5EF4-FFF2-40B4-BE49-F238E27FC236}">
                  <a16:creationId xmlns:a16="http://schemas.microsoft.com/office/drawing/2014/main" id="{010297BE-3E67-C01D-8935-0C3609515696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1" name="Google Shape;7711;p72">
              <a:extLst>
                <a:ext uri="{FF2B5EF4-FFF2-40B4-BE49-F238E27FC236}">
                  <a16:creationId xmlns:a16="http://schemas.microsoft.com/office/drawing/2014/main" id="{26896A81-3D14-BBB0-426F-3A52565645C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2" name="Google Shape;7712;p72">
              <a:extLst>
                <a:ext uri="{FF2B5EF4-FFF2-40B4-BE49-F238E27FC236}">
                  <a16:creationId xmlns:a16="http://schemas.microsoft.com/office/drawing/2014/main" id="{9F3CD99F-E20F-C162-BB1A-AA2F0CB2A8E7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3" name="Google Shape;7713;p72">
              <a:extLst>
                <a:ext uri="{FF2B5EF4-FFF2-40B4-BE49-F238E27FC236}">
                  <a16:creationId xmlns:a16="http://schemas.microsoft.com/office/drawing/2014/main" id="{9667A75E-037B-F8F2-EEB0-5164C311C457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4" name="Google Shape;7714;p72">
              <a:extLst>
                <a:ext uri="{FF2B5EF4-FFF2-40B4-BE49-F238E27FC236}">
                  <a16:creationId xmlns:a16="http://schemas.microsoft.com/office/drawing/2014/main" id="{C8E1918F-5ECE-E9FC-3E45-7CE73F6EEED2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5" name="Google Shape;7715;p72">
              <a:extLst>
                <a:ext uri="{FF2B5EF4-FFF2-40B4-BE49-F238E27FC236}">
                  <a16:creationId xmlns:a16="http://schemas.microsoft.com/office/drawing/2014/main" id="{B8F5DB1E-440A-8EFA-1B41-C923834CCCE7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6" name="Google Shape;7716;p72">
              <a:extLst>
                <a:ext uri="{FF2B5EF4-FFF2-40B4-BE49-F238E27FC236}">
                  <a16:creationId xmlns:a16="http://schemas.microsoft.com/office/drawing/2014/main" id="{87EDBD5A-11A0-A2F9-4913-D33690F4E6FC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7" name="Google Shape;7717;p72">
              <a:extLst>
                <a:ext uri="{FF2B5EF4-FFF2-40B4-BE49-F238E27FC236}">
                  <a16:creationId xmlns:a16="http://schemas.microsoft.com/office/drawing/2014/main" id="{28191AC2-CD47-AAA2-0D3A-C054A40751BB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8" name="Google Shape;7718;p72">
              <a:extLst>
                <a:ext uri="{FF2B5EF4-FFF2-40B4-BE49-F238E27FC236}">
                  <a16:creationId xmlns:a16="http://schemas.microsoft.com/office/drawing/2014/main" id="{EA4F06BE-39F4-1EDD-99D2-CF94844719C5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9" name="Google Shape;7719;p72">
              <a:extLst>
                <a:ext uri="{FF2B5EF4-FFF2-40B4-BE49-F238E27FC236}">
                  <a16:creationId xmlns:a16="http://schemas.microsoft.com/office/drawing/2014/main" id="{F86097FB-B0A1-6DBC-DFCF-FAB4DFBA4EE7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0" name="Google Shape;7720;p72">
              <a:extLst>
                <a:ext uri="{FF2B5EF4-FFF2-40B4-BE49-F238E27FC236}">
                  <a16:creationId xmlns:a16="http://schemas.microsoft.com/office/drawing/2014/main" id="{00F0EBA0-D2A6-FBB8-E0DC-5F6010303289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1" name="Google Shape;7721;p72">
              <a:extLst>
                <a:ext uri="{FF2B5EF4-FFF2-40B4-BE49-F238E27FC236}">
                  <a16:creationId xmlns:a16="http://schemas.microsoft.com/office/drawing/2014/main" id="{87A55DEB-6779-E150-C76F-E99CA6D923A2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2" name="Google Shape;7722;p72">
              <a:extLst>
                <a:ext uri="{FF2B5EF4-FFF2-40B4-BE49-F238E27FC236}">
                  <a16:creationId xmlns:a16="http://schemas.microsoft.com/office/drawing/2014/main" id="{018C1D25-F292-DB37-9D77-124905C456AA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3" name="Google Shape;7723;p72">
              <a:extLst>
                <a:ext uri="{FF2B5EF4-FFF2-40B4-BE49-F238E27FC236}">
                  <a16:creationId xmlns:a16="http://schemas.microsoft.com/office/drawing/2014/main" id="{CD90E9FC-E7BA-5742-F5BF-84A3727751AB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4" name="Google Shape;7724;p72">
              <a:extLst>
                <a:ext uri="{FF2B5EF4-FFF2-40B4-BE49-F238E27FC236}">
                  <a16:creationId xmlns:a16="http://schemas.microsoft.com/office/drawing/2014/main" id="{560516E4-6513-1E0B-17B5-890092306729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285" name="Google Shape;7725;p72">
            <a:extLst>
              <a:ext uri="{FF2B5EF4-FFF2-40B4-BE49-F238E27FC236}">
                <a16:creationId xmlns:a16="http://schemas.microsoft.com/office/drawing/2014/main" id="{11C76F6D-FA74-921E-9E0E-102EF87AD3CB}"/>
              </a:ext>
            </a:extLst>
          </p:cNvPr>
          <p:cNvGrpSpPr/>
          <p:nvPr/>
        </p:nvGrpSpPr>
        <p:grpSpPr>
          <a:xfrm rot="10800000" flipH="1">
            <a:off x="10650840" y="5877018"/>
            <a:ext cx="2838414" cy="49616"/>
            <a:chOff x="219558" y="4738465"/>
            <a:chExt cx="5852400" cy="102300"/>
          </a:xfrm>
        </p:grpSpPr>
        <p:cxnSp>
          <p:nvCxnSpPr>
            <p:cNvPr id="286" name="Google Shape;7726;p72">
              <a:extLst>
                <a:ext uri="{FF2B5EF4-FFF2-40B4-BE49-F238E27FC236}">
                  <a16:creationId xmlns:a16="http://schemas.microsoft.com/office/drawing/2014/main" id="{18A2FBA7-CB40-A525-5B18-2716571C2353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7" name="Google Shape;7727;p72">
              <a:extLst>
                <a:ext uri="{FF2B5EF4-FFF2-40B4-BE49-F238E27FC236}">
                  <a16:creationId xmlns:a16="http://schemas.microsoft.com/office/drawing/2014/main" id="{EB34663B-C40D-039D-F2F2-118635062E27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8" name="Google Shape;7728;p72">
              <a:extLst>
                <a:ext uri="{FF2B5EF4-FFF2-40B4-BE49-F238E27FC236}">
                  <a16:creationId xmlns:a16="http://schemas.microsoft.com/office/drawing/2014/main" id="{D01E17E2-04D3-6681-A8D4-34A4BEE57A1A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9" name="Google Shape;7729;p72">
              <a:extLst>
                <a:ext uri="{FF2B5EF4-FFF2-40B4-BE49-F238E27FC236}">
                  <a16:creationId xmlns:a16="http://schemas.microsoft.com/office/drawing/2014/main" id="{F1BBE50C-F063-E2E3-5644-B6DD9D8DE32C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90" name="Google Shape;7730;p72">
              <a:extLst>
                <a:ext uri="{FF2B5EF4-FFF2-40B4-BE49-F238E27FC236}">
                  <a16:creationId xmlns:a16="http://schemas.microsoft.com/office/drawing/2014/main" id="{0501672B-A538-CD60-554F-8542D23521A3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91" name="Google Shape;7731;p72">
              <a:extLst>
                <a:ext uri="{FF2B5EF4-FFF2-40B4-BE49-F238E27FC236}">
                  <a16:creationId xmlns:a16="http://schemas.microsoft.com/office/drawing/2014/main" id="{CEF88FDF-6D2D-DA2F-7880-3B51AF2511BF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292" name="Google Shape;7732;p72">
            <a:extLst>
              <a:ext uri="{FF2B5EF4-FFF2-40B4-BE49-F238E27FC236}">
                <a16:creationId xmlns:a16="http://schemas.microsoft.com/office/drawing/2014/main" id="{DD22DCC7-8EC9-2142-8936-9545D1DFE40A}"/>
              </a:ext>
            </a:extLst>
          </p:cNvPr>
          <p:cNvGrpSpPr/>
          <p:nvPr/>
        </p:nvGrpSpPr>
        <p:grpSpPr>
          <a:xfrm>
            <a:off x="10673475" y="6623144"/>
            <a:ext cx="2793140" cy="770032"/>
            <a:chOff x="5286284" y="2966544"/>
            <a:chExt cx="1396570" cy="385016"/>
          </a:xfrm>
        </p:grpSpPr>
        <p:cxnSp>
          <p:nvCxnSpPr>
            <p:cNvPr id="293" name="Google Shape;7733;p72">
              <a:extLst>
                <a:ext uri="{FF2B5EF4-FFF2-40B4-BE49-F238E27FC236}">
                  <a16:creationId xmlns:a16="http://schemas.microsoft.com/office/drawing/2014/main" id="{8F3121E8-E0BA-1FA8-1191-D3C1155B5533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4" name="Google Shape;7734;p72">
              <a:extLst>
                <a:ext uri="{FF2B5EF4-FFF2-40B4-BE49-F238E27FC236}">
                  <a16:creationId xmlns:a16="http://schemas.microsoft.com/office/drawing/2014/main" id="{35D043B4-D69A-C9B5-D26D-58CA1CC6D1EE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5" name="Google Shape;7735;p72">
              <a:extLst>
                <a:ext uri="{FF2B5EF4-FFF2-40B4-BE49-F238E27FC236}">
                  <a16:creationId xmlns:a16="http://schemas.microsoft.com/office/drawing/2014/main" id="{95BCE0A1-5C77-E270-1F2B-2830F3756621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7" name="Google Shape;7736;p72">
                <a:extLst>
                  <a:ext uri="{FF2B5EF4-FFF2-40B4-BE49-F238E27FC236}">
                    <a16:creationId xmlns:a16="http://schemas.microsoft.com/office/drawing/2014/main" id="{3B10E91E-1B86-C65A-EDCB-ADCA0639AD34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7;p72">
                <a:extLst>
                  <a:ext uri="{FF2B5EF4-FFF2-40B4-BE49-F238E27FC236}">
                    <a16:creationId xmlns:a16="http://schemas.microsoft.com/office/drawing/2014/main" id="{5CA8222D-37D8-689B-C8F6-12B7D97642C4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38;p72">
                <a:extLst>
                  <a:ext uri="{FF2B5EF4-FFF2-40B4-BE49-F238E27FC236}">
                    <a16:creationId xmlns:a16="http://schemas.microsoft.com/office/drawing/2014/main" id="{6BF66EB9-7D1D-01C7-CE5B-99D8312511B2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39;p72">
                <a:extLst>
                  <a:ext uri="{FF2B5EF4-FFF2-40B4-BE49-F238E27FC236}">
                    <a16:creationId xmlns:a16="http://schemas.microsoft.com/office/drawing/2014/main" id="{96ACAE7D-D95B-ECDF-A5D0-092856E0ECF8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0;p72">
                <a:extLst>
                  <a:ext uri="{FF2B5EF4-FFF2-40B4-BE49-F238E27FC236}">
                    <a16:creationId xmlns:a16="http://schemas.microsoft.com/office/drawing/2014/main" id="{066FE2E2-0DAB-0253-3FF1-20E2533978A3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1;p72">
                <a:extLst>
                  <a:ext uri="{FF2B5EF4-FFF2-40B4-BE49-F238E27FC236}">
                    <a16:creationId xmlns:a16="http://schemas.microsoft.com/office/drawing/2014/main" id="{7CD265F4-1A6E-10F4-86A0-636D8E714289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42;p72">
                <a:extLst>
                  <a:ext uri="{FF2B5EF4-FFF2-40B4-BE49-F238E27FC236}">
                    <a16:creationId xmlns:a16="http://schemas.microsoft.com/office/drawing/2014/main" id="{16B8A29F-5580-4F98-15A0-2C0896A29513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7743;p72">
                <a:extLst>
                  <a:ext uri="{FF2B5EF4-FFF2-40B4-BE49-F238E27FC236}">
                    <a16:creationId xmlns:a16="http://schemas.microsoft.com/office/drawing/2014/main" id="{000AECA9-46C8-3882-A8FB-F650D4CD7577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6" name="Google Shape;7744;p72">
              <a:extLst>
                <a:ext uri="{FF2B5EF4-FFF2-40B4-BE49-F238E27FC236}">
                  <a16:creationId xmlns:a16="http://schemas.microsoft.com/office/drawing/2014/main" id="{5D878464-7272-0D90-E0ED-5ECD1C92CD54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5" name="Google Shape;7745;p72">
            <a:extLst>
              <a:ext uri="{FF2B5EF4-FFF2-40B4-BE49-F238E27FC236}">
                <a16:creationId xmlns:a16="http://schemas.microsoft.com/office/drawing/2014/main" id="{FEAEB151-057E-AC3D-FD88-F5D15F90ED91}"/>
              </a:ext>
            </a:extLst>
          </p:cNvPr>
          <p:cNvGrpSpPr/>
          <p:nvPr/>
        </p:nvGrpSpPr>
        <p:grpSpPr>
          <a:xfrm>
            <a:off x="4045607" y="3460697"/>
            <a:ext cx="2364552" cy="1324054"/>
            <a:chOff x="2029517" y="1732295"/>
            <a:chExt cx="1149068" cy="643432"/>
          </a:xfrm>
        </p:grpSpPr>
        <p:grpSp>
          <p:nvGrpSpPr>
            <p:cNvPr id="306" name="Google Shape;7746;p72">
              <a:extLst>
                <a:ext uri="{FF2B5EF4-FFF2-40B4-BE49-F238E27FC236}">
                  <a16:creationId xmlns:a16="http://schemas.microsoft.com/office/drawing/2014/main" id="{36124D5A-1D00-B6DA-9401-23EED9121F32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3" name="Google Shape;7747;p72">
                <a:extLst>
                  <a:ext uri="{FF2B5EF4-FFF2-40B4-BE49-F238E27FC236}">
                    <a16:creationId xmlns:a16="http://schemas.microsoft.com/office/drawing/2014/main" id="{290B77CB-6758-95C2-B611-70DEC893A03B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7" name="Google Shape;7748;p72">
                  <a:extLst>
                    <a:ext uri="{FF2B5EF4-FFF2-40B4-BE49-F238E27FC236}">
                      <a16:creationId xmlns:a16="http://schemas.microsoft.com/office/drawing/2014/main" id="{216FE39C-D05A-EA16-E4D6-35E434E4340F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8" name="Google Shape;7749;p72">
                  <a:extLst>
                    <a:ext uri="{FF2B5EF4-FFF2-40B4-BE49-F238E27FC236}">
                      <a16:creationId xmlns:a16="http://schemas.microsoft.com/office/drawing/2014/main" id="{D53C2521-99EA-A4C2-DC86-451E19E4197C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  <p:grpSp>
            <p:nvGrpSpPr>
              <p:cNvPr id="324" name="Google Shape;7750;p72">
                <a:extLst>
                  <a:ext uri="{FF2B5EF4-FFF2-40B4-BE49-F238E27FC236}">
                    <a16:creationId xmlns:a16="http://schemas.microsoft.com/office/drawing/2014/main" id="{28BF46D0-67AA-899A-B829-1F4494BAF827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5" name="Google Shape;7751;p72">
                  <a:extLst>
                    <a:ext uri="{FF2B5EF4-FFF2-40B4-BE49-F238E27FC236}">
                      <a16:creationId xmlns:a16="http://schemas.microsoft.com/office/drawing/2014/main" id="{0C4FBB31-468D-AB94-E67E-3E58C6FF6A93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6" name="Google Shape;7752;p72">
                  <a:extLst>
                    <a:ext uri="{FF2B5EF4-FFF2-40B4-BE49-F238E27FC236}">
                      <a16:creationId xmlns:a16="http://schemas.microsoft.com/office/drawing/2014/main" id="{3C08F466-7D9F-D2B3-6D24-3ECC794BB8DC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</p:grpSp>
        <p:grpSp>
          <p:nvGrpSpPr>
            <p:cNvPr id="307" name="Google Shape;7753;p72">
              <a:extLst>
                <a:ext uri="{FF2B5EF4-FFF2-40B4-BE49-F238E27FC236}">
                  <a16:creationId xmlns:a16="http://schemas.microsoft.com/office/drawing/2014/main" id="{CFC2C732-1270-D2FB-AB6E-CDA207B8FCAD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8" name="Google Shape;7754;p72">
                <a:extLst>
                  <a:ext uri="{FF2B5EF4-FFF2-40B4-BE49-F238E27FC236}">
                    <a16:creationId xmlns:a16="http://schemas.microsoft.com/office/drawing/2014/main" id="{0B5A9BAA-F556-CB02-CE79-2386BB4539A9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7" name="Google Shape;7755;p72">
                  <a:extLst>
                    <a:ext uri="{FF2B5EF4-FFF2-40B4-BE49-F238E27FC236}">
                      <a16:creationId xmlns:a16="http://schemas.microsoft.com/office/drawing/2014/main" id="{5AA482E2-F500-57D8-0196-54E6586DE86D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1" name="Google Shape;7756;p72">
                    <a:extLst>
                      <a:ext uri="{FF2B5EF4-FFF2-40B4-BE49-F238E27FC236}">
                        <a16:creationId xmlns:a16="http://schemas.microsoft.com/office/drawing/2014/main" id="{33029CD7-F304-87C3-EC9C-9B226BE5D605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2" name="Google Shape;7757;p72">
                    <a:extLst>
                      <a:ext uri="{FF2B5EF4-FFF2-40B4-BE49-F238E27FC236}">
                        <a16:creationId xmlns:a16="http://schemas.microsoft.com/office/drawing/2014/main" id="{6357B9A5-E29F-19CB-5348-7F2434B3D90B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  <p:grpSp>
              <p:nvGrpSpPr>
                <p:cNvPr id="318" name="Google Shape;7758;p72">
                  <a:extLst>
                    <a:ext uri="{FF2B5EF4-FFF2-40B4-BE49-F238E27FC236}">
                      <a16:creationId xmlns:a16="http://schemas.microsoft.com/office/drawing/2014/main" id="{2B6C8D2E-A6FC-5518-E362-F03197DF09C9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9" name="Google Shape;7759;p72">
                    <a:extLst>
                      <a:ext uri="{FF2B5EF4-FFF2-40B4-BE49-F238E27FC236}">
                        <a16:creationId xmlns:a16="http://schemas.microsoft.com/office/drawing/2014/main" id="{179A69D4-209D-A369-A519-02530FBC357E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0" name="Google Shape;7760;p72">
                    <a:extLst>
                      <a:ext uri="{FF2B5EF4-FFF2-40B4-BE49-F238E27FC236}">
                        <a16:creationId xmlns:a16="http://schemas.microsoft.com/office/drawing/2014/main" id="{90BC2432-8716-24A2-274E-2E18D8087C02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</p:grpSp>
          <p:grpSp>
            <p:nvGrpSpPr>
              <p:cNvPr id="309" name="Google Shape;7761;p72">
                <a:extLst>
                  <a:ext uri="{FF2B5EF4-FFF2-40B4-BE49-F238E27FC236}">
                    <a16:creationId xmlns:a16="http://schemas.microsoft.com/office/drawing/2014/main" id="{3B3EA6EC-3019-FD98-F0EC-9A667640A80F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0" name="Google Shape;7762;p72">
                  <a:extLst>
                    <a:ext uri="{FF2B5EF4-FFF2-40B4-BE49-F238E27FC236}">
                      <a16:creationId xmlns:a16="http://schemas.microsoft.com/office/drawing/2014/main" id="{6CF56C1B-6E36-B6A9-A060-6FBBC120EB68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grpSp>
              <p:nvGrpSpPr>
                <p:cNvPr id="311" name="Google Shape;7763;p72">
                  <a:extLst>
                    <a:ext uri="{FF2B5EF4-FFF2-40B4-BE49-F238E27FC236}">
                      <a16:creationId xmlns:a16="http://schemas.microsoft.com/office/drawing/2014/main" id="{877D2BF5-F8E2-97A5-55FA-71A1BC978E6C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5" name="Google Shape;7764;p72">
                    <a:extLst>
                      <a:ext uri="{FF2B5EF4-FFF2-40B4-BE49-F238E27FC236}">
                        <a16:creationId xmlns:a16="http://schemas.microsoft.com/office/drawing/2014/main" id="{5AF78930-4B12-B68F-A23A-6B03CE99E8DB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5;p72">
                    <a:extLst>
                      <a:ext uri="{FF2B5EF4-FFF2-40B4-BE49-F238E27FC236}">
                        <a16:creationId xmlns:a16="http://schemas.microsoft.com/office/drawing/2014/main" id="{D3790059-DBB1-E424-2580-DA49445E7226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  <p:grpSp>
              <p:nvGrpSpPr>
                <p:cNvPr id="312" name="Google Shape;7766;p72">
                  <a:extLst>
                    <a:ext uri="{FF2B5EF4-FFF2-40B4-BE49-F238E27FC236}">
                      <a16:creationId xmlns:a16="http://schemas.microsoft.com/office/drawing/2014/main" id="{C3E36E91-E55F-D9FA-6E3F-C159BEA45CA3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3" name="Google Shape;7767;p72">
                    <a:extLst>
                      <a:ext uri="{FF2B5EF4-FFF2-40B4-BE49-F238E27FC236}">
                        <a16:creationId xmlns:a16="http://schemas.microsoft.com/office/drawing/2014/main" id="{A3448CB3-F756-F28C-7847-4F9B28F0983E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8;p72">
                    <a:extLst>
                      <a:ext uri="{FF2B5EF4-FFF2-40B4-BE49-F238E27FC236}">
                        <a16:creationId xmlns:a16="http://schemas.microsoft.com/office/drawing/2014/main" id="{5FBC21F5-52B9-C9BF-11F8-0ED62488328C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29" name="Google Shape;7769;p72">
            <a:extLst>
              <a:ext uri="{FF2B5EF4-FFF2-40B4-BE49-F238E27FC236}">
                <a16:creationId xmlns:a16="http://schemas.microsoft.com/office/drawing/2014/main" id="{6B59BA6A-98C7-99B5-9BA0-9E870DF95E53}"/>
              </a:ext>
            </a:extLst>
          </p:cNvPr>
          <p:cNvGrpSpPr/>
          <p:nvPr/>
        </p:nvGrpSpPr>
        <p:grpSpPr>
          <a:xfrm>
            <a:off x="1416106" y="3355922"/>
            <a:ext cx="1925302" cy="1620116"/>
            <a:chOff x="844912" y="1681380"/>
            <a:chExt cx="935611" cy="787305"/>
          </a:xfrm>
        </p:grpSpPr>
        <p:grpSp>
          <p:nvGrpSpPr>
            <p:cNvPr id="330" name="Google Shape;7770;p72">
              <a:extLst>
                <a:ext uri="{FF2B5EF4-FFF2-40B4-BE49-F238E27FC236}">
                  <a16:creationId xmlns:a16="http://schemas.microsoft.com/office/drawing/2014/main" id="{7E325CFE-2195-223C-B524-637F35E5F452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7" name="Google Shape;7771;p72">
                <a:extLst>
                  <a:ext uri="{FF2B5EF4-FFF2-40B4-BE49-F238E27FC236}">
                    <a16:creationId xmlns:a16="http://schemas.microsoft.com/office/drawing/2014/main" id="{3B6AF712-509F-9EF1-12C6-8295BEF6C6CE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8" name="Google Shape;7772;p72">
                <a:extLst>
                  <a:ext uri="{FF2B5EF4-FFF2-40B4-BE49-F238E27FC236}">
                    <a16:creationId xmlns:a16="http://schemas.microsoft.com/office/drawing/2014/main" id="{262A785A-4918-7254-C2DA-674D47FD0634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9" name="Google Shape;7773;p72">
                <a:extLst>
                  <a:ext uri="{FF2B5EF4-FFF2-40B4-BE49-F238E27FC236}">
                    <a16:creationId xmlns:a16="http://schemas.microsoft.com/office/drawing/2014/main" id="{E8E6C991-EF4A-DB83-DD01-1AFCE798251F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60" name="Google Shape;7774;p72">
                <a:extLst>
                  <a:ext uri="{FF2B5EF4-FFF2-40B4-BE49-F238E27FC236}">
                    <a16:creationId xmlns:a16="http://schemas.microsoft.com/office/drawing/2014/main" id="{919F5176-A84A-FE13-FE1B-56C8575EA82E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61" name="Google Shape;7775;p72">
                <a:extLst>
                  <a:ext uri="{FF2B5EF4-FFF2-40B4-BE49-F238E27FC236}">
                    <a16:creationId xmlns:a16="http://schemas.microsoft.com/office/drawing/2014/main" id="{707BF9A7-0ADD-6DEB-436F-B5630310962E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62" name="Google Shape;7776;p72">
                <a:extLst>
                  <a:ext uri="{FF2B5EF4-FFF2-40B4-BE49-F238E27FC236}">
                    <a16:creationId xmlns:a16="http://schemas.microsoft.com/office/drawing/2014/main" id="{D49B5C16-FE75-5387-E46F-D58C43E432A2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31" name="Google Shape;7777;p72">
              <a:extLst>
                <a:ext uri="{FF2B5EF4-FFF2-40B4-BE49-F238E27FC236}">
                  <a16:creationId xmlns:a16="http://schemas.microsoft.com/office/drawing/2014/main" id="{DF7F2A10-20C9-93CD-33CB-CE779EF3EBDC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5" name="Google Shape;7778;p72">
                <a:extLst>
                  <a:ext uri="{FF2B5EF4-FFF2-40B4-BE49-F238E27FC236}">
                    <a16:creationId xmlns:a16="http://schemas.microsoft.com/office/drawing/2014/main" id="{0BF4743A-2B6B-5F2D-E5FE-CCF2CE4C5948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grpSp>
            <p:nvGrpSpPr>
              <p:cNvPr id="346" name="Google Shape;7779;p72">
                <a:extLst>
                  <a:ext uri="{FF2B5EF4-FFF2-40B4-BE49-F238E27FC236}">
                    <a16:creationId xmlns:a16="http://schemas.microsoft.com/office/drawing/2014/main" id="{F0D06EB2-FD42-597E-78CD-CA984732F9AD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7" name="Google Shape;7780;p72">
                  <a:extLst>
                    <a:ext uri="{FF2B5EF4-FFF2-40B4-BE49-F238E27FC236}">
                      <a16:creationId xmlns:a16="http://schemas.microsoft.com/office/drawing/2014/main" id="{AD1CA9B1-F36A-FD04-97E9-AA29C9FCB98F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0" name="Google Shape;7781;p72">
                    <a:extLst>
                      <a:ext uri="{FF2B5EF4-FFF2-40B4-BE49-F238E27FC236}">
                        <a16:creationId xmlns:a16="http://schemas.microsoft.com/office/drawing/2014/main" id="{665B1053-58CE-9A3C-0B84-C9008F0D8407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51" name="Google Shape;7782;p72">
                    <a:extLst>
                      <a:ext uri="{FF2B5EF4-FFF2-40B4-BE49-F238E27FC236}">
                        <a16:creationId xmlns:a16="http://schemas.microsoft.com/office/drawing/2014/main" id="{F4A90886-BEBB-3EC6-98C6-7E45D7158157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52" name="Google Shape;7783;p72">
                    <a:extLst>
                      <a:ext uri="{FF2B5EF4-FFF2-40B4-BE49-F238E27FC236}">
                        <a16:creationId xmlns:a16="http://schemas.microsoft.com/office/drawing/2014/main" id="{68E123BE-8226-A80B-7191-1259974D5F1F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53" name="Google Shape;7784;p72">
                    <a:extLst>
                      <a:ext uri="{FF2B5EF4-FFF2-40B4-BE49-F238E27FC236}">
                        <a16:creationId xmlns:a16="http://schemas.microsoft.com/office/drawing/2014/main" id="{EA4C8766-0594-D8FC-A947-347799CC9765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54" name="Google Shape;7785;p72">
                    <a:extLst>
                      <a:ext uri="{FF2B5EF4-FFF2-40B4-BE49-F238E27FC236}">
                        <a16:creationId xmlns:a16="http://schemas.microsoft.com/office/drawing/2014/main" id="{B5B5685B-C04E-AF51-B2E6-9635554B5D87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55" name="Google Shape;7786;p72">
                    <a:extLst>
                      <a:ext uri="{FF2B5EF4-FFF2-40B4-BE49-F238E27FC236}">
                        <a16:creationId xmlns:a16="http://schemas.microsoft.com/office/drawing/2014/main" id="{CCE2925E-3DE6-5AC5-330C-4D3120AD018F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56" name="Google Shape;7787;p72">
                    <a:extLst>
                      <a:ext uri="{FF2B5EF4-FFF2-40B4-BE49-F238E27FC236}">
                        <a16:creationId xmlns:a16="http://schemas.microsoft.com/office/drawing/2014/main" id="{7CC6B626-5BCB-273D-2E14-6E2A52836051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  <p:sp>
              <p:nvSpPr>
                <p:cNvPr id="348" name="Google Shape;7788;p72">
                  <a:extLst>
                    <a:ext uri="{FF2B5EF4-FFF2-40B4-BE49-F238E27FC236}">
                      <a16:creationId xmlns:a16="http://schemas.microsoft.com/office/drawing/2014/main" id="{84657E8E-9FE4-9A23-DE18-71C315F18801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349" name="Google Shape;7789;p72">
                  <a:extLst>
                    <a:ext uri="{FF2B5EF4-FFF2-40B4-BE49-F238E27FC236}">
                      <a16:creationId xmlns:a16="http://schemas.microsoft.com/office/drawing/2014/main" id="{89A69D20-165E-85F7-D2E5-C176212AD46F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</p:grpSp>
        <p:grpSp>
          <p:nvGrpSpPr>
            <p:cNvPr id="332" name="Google Shape;7790;p72">
              <a:extLst>
                <a:ext uri="{FF2B5EF4-FFF2-40B4-BE49-F238E27FC236}">
                  <a16:creationId xmlns:a16="http://schemas.microsoft.com/office/drawing/2014/main" id="{7AD122DE-556F-1779-50DC-CD98ED9C6B2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3" name="Google Shape;7791;p72">
                <a:extLst>
                  <a:ext uri="{FF2B5EF4-FFF2-40B4-BE49-F238E27FC236}">
                    <a16:creationId xmlns:a16="http://schemas.microsoft.com/office/drawing/2014/main" id="{08A9A73A-80EC-59F9-A3C2-D5CAAF55983E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grpSp>
            <p:nvGrpSpPr>
              <p:cNvPr id="334" name="Google Shape;7792;p72">
                <a:extLst>
                  <a:ext uri="{FF2B5EF4-FFF2-40B4-BE49-F238E27FC236}">
                    <a16:creationId xmlns:a16="http://schemas.microsoft.com/office/drawing/2014/main" id="{2E6BC856-0D1A-AA91-A6AD-13D56C383859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5" name="Google Shape;7793;p72">
                  <a:extLst>
                    <a:ext uri="{FF2B5EF4-FFF2-40B4-BE49-F238E27FC236}">
                      <a16:creationId xmlns:a16="http://schemas.microsoft.com/office/drawing/2014/main" id="{4EB95E2D-604E-4D9E-30DC-F039C7D4033C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8" name="Google Shape;7794;p72">
                    <a:extLst>
                      <a:ext uri="{FF2B5EF4-FFF2-40B4-BE49-F238E27FC236}">
                        <a16:creationId xmlns:a16="http://schemas.microsoft.com/office/drawing/2014/main" id="{D233E412-BCB1-D457-E808-496E3D54A39E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39" name="Google Shape;7795;p72">
                    <a:extLst>
                      <a:ext uri="{FF2B5EF4-FFF2-40B4-BE49-F238E27FC236}">
                        <a16:creationId xmlns:a16="http://schemas.microsoft.com/office/drawing/2014/main" id="{E60B4868-8391-D64C-F430-5197DD0B5AA2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40" name="Google Shape;7796;p72">
                    <a:extLst>
                      <a:ext uri="{FF2B5EF4-FFF2-40B4-BE49-F238E27FC236}">
                        <a16:creationId xmlns:a16="http://schemas.microsoft.com/office/drawing/2014/main" id="{99C24ABF-002F-D12C-5CD4-ED1FD3FF8DE2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41" name="Google Shape;7797;p72">
                    <a:extLst>
                      <a:ext uri="{FF2B5EF4-FFF2-40B4-BE49-F238E27FC236}">
                        <a16:creationId xmlns:a16="http://schemas.microsoft.com/office/drawing/2014/main" id="{5777DC4B-8C74-A5C2-FFDE-97F6384AFBD1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42" name="Google Shape;7798;p72">
                    <a:extLst>
                      <a:ext uri="{FF2B5EF4-FFF2-40B4-BE49-F238E27FC236}">
                        <a16:creationId xmlns:a16="http://schemas.microsoft.com/office/drawing/2014/main" id="{F699CCA6-612F-7D2B-467A-6F7288FA89F3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43" name="Google Shape;7799;p72">
                    <a:extLst>
                      <a:ext uri="{FF2B5EF4-FFF2-40B4-BE49-F238E27FC236}">
                        <a16:creationId xmlns:a16="http://schemas.microsoft.com/office/drawing/2014/main" id="{537307F2-1F58-116D-4DBF-FD81A9A7F135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44" name="Google Shape;7800;p72">
                    <a:extLst>
                      <a:ext uri="{FF2B5EF4-FFF2-40B4-BE49-F238E27FC236}">
                        <a16:creationId xmlns:a16="http://schemas.microsoft.com/office/drawing/2014/main" id="{A6059F92-4733-2A2A-7471-E714DDB2BE64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  <p:sp>
              <p:nvSpPr>
                <p:cNvPr id="336" name="Google Shape;7801;p72">
                  <a:extLst>
                    <a:ext uri="{FF2B5EF4-FFF2-40B4-BE49-F238E27FC236}">
                      <a16:creationId xmlns:a16="http://schemas.microsoft.com/office/drawing/2014/main" id="{88E936EA-2A42-4C06-D4B9-F89CED36FD82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337" name="Google Shape;7802;p72">
                  <a:extLst>
                    <a:ext uri="{FF2B5EF4-FFF2-40B4-BE49-F238E27FC236}">
                      <a16:creationId xmlns:a16="http://schemas.microsoft.com/office/drawing/2014/main" id="{A8B32C97-DD81-B046-E984-A2C80B0B05CF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</p:grpSp>
      </p:grpSp>
      <p:grpSp>
        <p:nvGrpSpPr>
          <p:cNvPr id="363" name="Google Shape;7803;p72">
            <a:extLst>
              <a:ext uri="{FF2B5EF4-FFF2-40B4-BE49-F238E27FC236}">
                <a16:creationId xmlns:a16="http://schemas.microsoft.com/office/drawing/2014/main" id="{A1D2FDEA-1678-B15D-ED45-234E8C588A87}"/>
              </a:ext>
            </a:extLst>
          </p:cNvPr>
          <p:cNvGrpSpPr/>
          <p:nvPr/>
        </p:nvGrpSpPr>
        <p:grpSpPr>
          <a:xfrm>
            <a:off x="13633986" y="4890783"/>
            <a:ext cx="3244538" cy="1104886"/>
            <a:chOff x="6894650" y="2574740"/>
            <a:chExt cx="1445100" cy="492111"/>
          </a:xfrm>
        </p:grpSpPr>
        <p:sp>
          <p:nvSpPr>
            <p:cNvPr id="364" name="Google Shape;7804;p72">
              <a:extLst>
                <a:ext uri="{FF2B5EF4-FFF2-40B4-BE49-F238E27FC236}">
                  <a16:creationId xmlns:a16="http://schemas.microsoft.com/office/drawing/2014/main" id="{90A13BDF-7C27-90B8-769D-0451D2DC8DA3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65" name="Google Shape;7805;p72">
              <a:extLst>
                <a:ext uri="{FF2B5EF4-FFF2-40B4-BE49-F238E27FC236}">
                  <a16:creationId xmlns:a16="http://schemas.microsoft.com/office/drawing/2014/main" id="{DEFA54C8-C871-92DF-BFEC-A5AD88A7A1AE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66" name="Google Shape;7806;p72">
              <a:extLst>
                <a:ext uri="{FF2B5EF4-FFF2-40B4-BE49-F238E27FC236}">
                  <a16:creationId xmlns:a16="http://schemas.microsoft.com/office/drawing/2014/main" id="{392B6CEB-F12B-EC18-7223-0AB83B8DB9DB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67" name="Google Shape;7807;p72">
              <a:extLst>
                <a:ext uri="{FF2B5EF4-FFF2-40B4-BE49-F238E27FC236}">
                  <a16:creationId xmlns:a16="http://schemas.microsoft.com/office/drawing/2014/main" id="{2DDBA4A9-DD68-F821-864C-A9D44056DC8B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68" name="Google Shape;7808;p72">
              <a:extLst>
                <a:ext uri="{FF2B5EF4-FFF2-40B4-BE49-F238E27FC236}">
                  <a16:creationId xmlns:a16="http://schemas.microsoft.com/office/drawing/2014/main" id="{C18C160F-6A80-B076-B369-6F9721D659E6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cxnSp>
          <p:nvCxnSpPr>
            <p:cNvPr id="369" name="Google Shape;7809;p72">
              <a:extLst>
                <a:ext uri="{FF2B5EF4-FFF2-40B4-BE49-F238E27FC236}">
                  <a16:creationId xmlns:a16="http://schemas.microsoft.com/office/drawing/2014/main" id="{6EFBB179-5366-8C40-5980-C3944E83913F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0" name="Google Shape;7810;p72">
            <a:extLst>
              <a:ext uri="{FF2B5EF4-FFF2-40B4-BE49-F238E27FC236}">
                <a16:creationId xmlns:a16="http://schemas.microsoft.com/office/drawing/2014/main" id="{458283E3-8413-8E91-D42C-71785DF8DAF4}"/>
              </a:ext>
            </a:extLst>
          </p:cNvPr>
          <p:cNvGrpSpPr/>
          <p:nvPr/>
        </p:nvGrpSpPr>
        <p:grpSpPr>
          <a:xfrm>
            <a:off x="13673071" y="7639293"/>
            <a:ext cx="3166412" cy="951410"/>
            <a:chOff x="6953919" y="3907920"/>
            <a:chExt cx="1377300" cy="475705"/>
          </a:xfrm>
        </p:grpSpPr>
        <p:cxnSp>
          <p:nvCxnSpPr>
            <p:cNvPr id="371" name="Google Shape;7811;p72">
              <a:extLst>
                <a:ext uri="{FF2B5EF4-FFF2-40B4-BE49-F238E27FC236}">
                  <a16:creationId xmlns:a16="http://schemas.microsoft.com/office/drawing/2014/main" id="{2840AECD-6159-B622-4745-2F9B3C87A6A2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2;p72">
              <a:extLst>
                <a:ext uri="{FF2B5EF4-FFF2-40B4-BE49-F238E27FC236}">
                  <a16:creationId xmlns:a16="http://schemas.microsoft.com/office/drawing/2014/main" id="{E95F0DD3-D1BC-A9FA-3A7B-E4390695419E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3;p72">
              <a:extLst>
                <a:ext uri="{FF2B5EF4-FFF2-40B4-BE49-F238E27FC236}">
                  <a16:creationId xmlns:a16="http://schemas.microsoft.com/office/drawing/2014/main" id="{637FC80E-D918-42BD-A79B-731B121B8053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4" name="Google Shape;7814;p72">
              <a:extLst>
                <a:ext uri="{FF2B5EF4-FFF2-40B4-BE49-F238E27FC236}">
                  <a16:creationId xmlns:a16="http://schemas.microsoft.com/office/drawing/2014/main" id="{DC8835E7-685E-789C-9D02-AFD9802C842D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" name="Google Shape;7815;p72">
              <a:extLst>
                <a:ext uri="{FF2B5EF4-FFF2-40B4-BE49-F238E27FC236}">
                  <a16:creationId xmlns:a16="http://schemas.microsoft.com/office/drawing/2014/main" id="{5226838E-3C0A-6D44-98DE-623CCDA38288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6" name="Google Shape;7816;p72">
            <a:extLst>
              <a:ext uri="{FF2B5EF4-FFF2-40B4-BE49-F238E27FC236}">
                <a16:creationId xmlns:a16="http://schemas.microsoft.com/office/drawing/2014/main" id="{388C1455-F5A5-AAB3-CDE4-5E75E716D392}"/>
              </a:ext>
            </a:extLst>
          </p:cNvPr>
          <p:cNvGrpSpPr/>
          <p:nvPr/>
        </p:nvGrpSpPr>
        <p:grpSpPr>
          <a:xfrm>
            <a:off x="4680247" y="5161585"/>
            <a:ext cx="1672572" cy="1649058"/>
            <a:chOff x="2389399" y="2595741"/>
            <a:chExt cx="812796" cy="801369"/>
          </a:xfrm>
        </p:grpSpPr>
        <p:grpSp>
          <p:nvGrpSpPr>
            <p:cNvPr id="377" name="Google Shape;7817;p72">
              <a:extLst>
                <a:ext uri="{FF2B5EF4-FFF2-40B4-BE49-F238E27FC236}">
                  <a16:creationId xmlns:a16="http://schemas.microsoft.com/office/drawing/2014/main" id="{0DC31C4C-A1EC-43CC-A70F-31B6231BD348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8" name="Google Shape;7818;p72">
                <a:extLst>
                  <a:ext uri="{FF2B5EF4-FFF2-40B4-BE49-F238E27FC236}">
                    <a16:creationId xmlns:a16="http://schemas.microsoft.com/office/drawing/2014/main" id="{7FDA4053-6303-CD30-4E40-B36439FB9824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429" name="Google Shape;7819;p72">
                <a:extLst>
                  <a:ext uri="{FF2B5EF4-FFF2-40B4-BE49-F238E27FC236}">
                    <a16:creationId xmlns:a16="http://schemas.microsoft.com/office/drawing/2014/main" id="{5E4214B8-9229-ED6F-62B2-2A2AD2D988CD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430" name="Google Shape;7820;p72">
                <a:extLst>
                  <a:ext uri="{FF2B5EF4-FFF2-40B4-BE49-F238E27FC236}">
                    <a16:creationId xmlns:a16="http://schemas.microsoft.com/office/drawing/2014/main" id="{1D55E68C-43CF-64C1-0C19-EB97AF0CD497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78" name="Google Shape;7821;p72">
              <a:extLst>
                <a:ext uri="{FF2B5EF4-FFF2-40B4-BE49-F238E27FC236}">
                  <a16:creationId xmlns:a16="http://schemas.microsoft.com/office/drawing/2014/main" id="{926E4CEA-2195-41C5-66AA-58EAFB99F5AD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4" name="Google Shape;7822;p72">
                <a:extLst>
                  <a:ext uri="{FF2B5EF4-FFF2-40B4-BE49-F238E27FC236}">
                    <a16:creationId xmlns:a16="http://schemas.microsoft.com/office/drawing/2014/main" id="{B4B56138-6CB8-3469-EB06-FD755BA1915D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1" name="Google Shape;7823;p72">
                  <a:extLst>
                    <a:ext uri="{FF2B5EF4-FFF2-40B4-BE49-F238E27FC236}">
                      <a16:creationId xmlns:a16="http://schemas.microsoft.com/office/drawing/2014/main" id="{310B85D8-9714-FBC9-69CB-A1148D0AF3A1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5" name="Google Shape;7824;p72">
                    <a:extLst>
                      <a:ext uri="{FF2B5EF4-FFF2-40B4-BE49-F238E27FC236}">
                        <a16:creationId xmlns:a16="http://schemas.microsoft.com/office/drawing/2014/main" id="{56974617-4E1E-8619-A4FD-B1D365E63B82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26" name="Google Shape;7825;p72">
                    <a:extLst>
                      <a:ext uri="{FF2B5EF4-FFF2-40B4-BE49-F238E27FC236}">
                        <a16:creationId xmlns:a16="http://schemas.microsoft.com/office/drawing/2014/main" id="{9883BAA9-FA03-842C-85FB-16344D8A89E9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27" name="Google Shape;7826;p72">
                    <a:extLst>
                      <a:ext uri="{FF2B5EF4-FFF2-40B4-BE49-F238E27FC236}">
                        <a16:creationId xmlns:a16="http://schemas.microsoft.com/office/drawing/2014/main" id="{9D75543C-D6A2-176B-B577-D992EC2EBB11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  <p:grpSp>
              <p:nvGrpSpPr>
                <p:cNvPr id="422" name="Google Shape;7827;p72">
                  <a:extLst>
                    <a:ext uri="{FF2B5EF4-FFF2-40B4-BE49-F238E27FC236}">
                      <a16:creationId xmlns:a16="http://schemas.microsoft.com/office/drawing/2014/main" id="{762F1734-648E-280F-7377-F030D9CE5ED4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3" name="Google Shape;7828;p72">
                    <a:extLst>
                      <a:ext uri="{FF2B5EF4-FFF2-40B4-BE49-F238E27FC236}">
                        <a16:creationId xmlns:a16="http://schemas.microsoft.com/office/drawing/2014/main" id="{74311A15-0324-EDA0-C47D-521AA5860C6B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24" name="Google Shape;7829;p72">
                    <a:extLst>
                      <a:ext uri="{FF2B5EF4-FFF2-40B4-BE49-F238E27FC236}">
                        <a16:creationId xmlns:a16="http://schemas.microsoft.com/office/drawing/2014/main" id="{B743CAF1-7BCB-9B2D-5397-0985A93BBED2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</p:grpSp>
          <p:grpSp>
            <p:nvGrpSpPr>
              <p:cNvPr id="405" name="Google Shape;7830;p72">
                <a:extLst>
                  <a:ext uri="{FF2B5EF4-FFF2-40B4-BE49-F238E27FC236}">
                    <a16:creationId xmlns:a16="http://schemas.microsoft.com/office/drawing/2014/main" id="{468CBBCA-945C-E101-7A94-2EE350581A36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4" name="Google Shape;7831;p72">
                  <a:extLst>
                    <a:ext uri="{FF2B5EF4-FFF2-40B4-BE49-F238E27FC236}">
                      <a16:creationId xmlns:a16="http://schemas.microsoft.com/office/drawing/2014/main" id="{94F30D52-90D2-3F48-4D84-0AB7528D7A7E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8" name="Google Shape;7832;p72">
                    <a:extLst>
                      <a:ext uri="{FF2B5EF4-FFF2-40B4-BE49-F238E27FC236}">
                        <a16:creationId xmlns:a16="http://schemas.microsoft.com/office/drawing/2014/main" id="{7F478840-D5C0-6CE1-9D7E-F3C8FC3A310E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19" name="Google Shape;7833;p72">
                    <a:extLst>
                      <a:ext uri="{FF2B5EF4-FFF2-40B4-BE49-F238E27FC236}">
                        <a16:creationId xmlns:a16="http://schemas.microsoft.com/office/drawing/2014/main" id="{BD1E4D5A-119A-B2BF-F37C-F10AD43A76F6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20" name="Google Shape;7834;p72">
                    <a:extLst>
                      <a:ext uri="{FF2B5EF4-FFF2-40B4-BE49-F238E27FC236}">
                        <a16:creationId xmlns:a16="http://schemas.microsoft.com/office/drawing/2014/main" id="{0209C96F-6813-6CD1-9C53-5AE791B9F448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  <p:grpSp>
              <p:nvGrpSpPr>
                <p:cNvPr id="415" name="Google Shape;7835;p72">
                  <a:extLst>
                    <a:ext uri="{FF2B5EF4-FFF2-40B4-BE49-F238E27FC236}">
                      <a16:creationId xmlns:a16="http://schemas.microsoft.com/office/drawing/2014/main" id="{83BF5F01-34FF-B838-6522-A9ED1E6E2A24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6" name="Google Shape;7836;p72">
                    <a:extLst>
                      <a:ext uri="{FF2B5EF4-FFF2-40B4-BE49-F238E27FC236}">
                        <a16:creationId xmlns:a16="http://schemas.microsoft.com/office/drawing/2014/main" id="{F6A6B2FA-751F-EC5C-86F6-BBE794844519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17" name="Google Shape;7837;p72">
                    <a:extLst>
                      <a:ext uri="{FF2B5EF4-FFF2-40B4-BE49-F238E27FC236}">
                        <a16:creationId xmlns:a16="http://schemas.microsoft.com/office/drawing/2014/main" id="{027B203A-7CF4-19A4-5E01-256717B34FD4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</p:grpSp>
          <p:grpSp>
            <p:nvGrpSpPr>
              <p:cNvPr id="406" name="Google Shape;7838;p72">
                <a:extLst>
                  <a:ext uri="{FF2B5EF4-FFF2-40B4-BE49-F238E27FC236}">
                    <a16:creationId xmlns:a16="http://schemas.microsoft.com/office/drawing/2014/main" id="{4AF479DD-7C50-1236-5761-472D542F1D05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7" name="Google Shape;7839;p72">
                  <a:extLst>
                    <a:ext uri="{FF2B5EF4-FFF2-40B4-BE49-F238E27FC236}">
                      <a16:creationId xmlns:a16="http://schemas.microsoft.com/office/drawing/2014/main" id="{87AA1DF1-A5AD-2AD0-6F7B-B3F95FB5C67B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1" name="Google Shape;7840;p72">
                    <a:extLst>
                      <a:ext uri="{FF2B5EF4-FFF2-40B4-BE49-F238E27FC236}">
                        <a16:creationId xmlns:a16="http://schemas.microsoft.com/office/drawing/2014/main" id="{C39F5871-AA2B-5DFB-2AE5-72EBE33A9D52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12" name="Google Shape;7841;p72">
                    <a:extLst>
                      <a:ext uri="{FF2B5EF4-FFF2-40B4-BE49-F238E27FC236}">
                        <a16:creationId xmlns:a16="http://schemas.microsoft.com/office/drawing/2014/main" id="{55B987F1-D628-69B2-46B2-639B7FBA33CB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13" name="Google Shape;7842;p72">
                    <a:extLst>
                      <a:ext uri="{FF2B5EF4-FFF2-40B4-BE49-F238E27FC236}">
                        <a16:creationId xmlns:a16="http://schemas.microsoft.com/office/drawing/2014/main" id="{AF85D615-2C9F-7712-86DE-B1F845893DB9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  <p:grpSp>
              <p:nvGrpSpPr>
                <p:cNvPr id="408" name="Google Shape;7843;p72">
                  <a:extLst>
                    <a:ext uri="{FF2B5EF4-FFF2-40B4-BE49-F238E27FC236}">
                      <a16:creationId xmlns:a16="http://schemas.microsoft.com/office/drawing/2014/main" id="{88FDE303-3D97-CA75-D141-8356E7F34910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9" name="Google Shape;7844;p72">
                    <a:extLst>
                      <a:ext uri="{FF2B5EF4-FFF2-40B4-BE49-F238E27FC236}">
                        <a16:creationId xmlns:a16="http://schemas.microsoft.com/office/drawing/2014/main" id="{FE54C76D-93C9-3436-8BF3-78F588885AF2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10" name="Google Shape;7845;p72">
                    <a:extLst>
                      <a:ext uri="{FF2B5EF4-FFF2-40B4-BE49-F238E27FC236}">
                        <a16:creationId xmlns:a16="http://schemas.microsoft.com/office/drawing/2014/main" id="{F1C43BE9-4708-7F96-E322-A5FEB3B260E6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379" name="Google Shape;7846;p72">
              <a:extLst>
                <a:ext uri="{FF2B5EF4-FFF2-40B4-BE49-F238E27FC236}">
                  <a16:creationId xmlns:a16="http://schemas.microsoft.com/office/drawing/2014/main" id="{AFB3917B-9C19-5676-027A-25F12C096D67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0" name="Google Shape;7847;p72">
                <a:extLst>
                  <a:ext uri="{FF2B5EF4-FFF2-40B4-BE49-F238E27FC236}">
                    <a16:creationId xmlns:a16="http://schemas.microsoft.com/office/drawing/2014/main" id="{FA215C2A-47CF-E128-90EC-CF03A18857B1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7" name="Google Shape;7848;p72">
                  <a:extLst>
                    <a:ext uri="{FF2B5EF4-FFF2-40B4-BE49-F238E27FC236}">
                      <a16:creationId xmlns:a16="http://schemas.microsoft.com/office/drawing/2014/main" id="{48851DA3-4B4B-8396-5F88-0F1179C1E093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1" name="Google Shape;7849;p72">
                    <a:extLst>
                      <a:ext uri="{FF2B5EF4-FFF2-40B4-BE49-F238E27FC236}">
                        <a16:creationId xmlns:a16="http://schemas.microsoft.com/office/drawing/2014/main" id="{4D5503BF-27B6-0058-113C-0EF38308AE02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02" name="Google Shape;7850;p72">
                    <a:extLst>
                      <a:ext uri="{FF2B5EF4-FFF2-40B4-BE49-F238E27FC236}">
                        <a16:creationId xmlns:a16="http://schemas.microsoft.com/office/drawing/2014/main" id="{C8B4B41D-B26C-4A31-AD16-CEDEC33EB9E6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03" name="Google Shape;7851;p72">
                    <a:extLst>
                      <a:ext uri="{FF2B5EF4-FFF2-40B4-BE49-F238E27FC236}">
                        <a16:creationId xmlns:a16="http://schemas.microsoft.com/office/drawing/2014/main" id="{6594DB47-0003-A425-841A-8200777DD4F4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  <p:grpSp>
              <p:nvGrpSpPr>
                <p:cNvPr id="398" name="Google Shape;7852;p72">
                  <a:extLst>
                    <a:ext uri="{FF2B5EF4-FFF2-40B4-BE49-F238E27FC236}">
                      <a16:creationId xmlns:a16="http://schemas.microsoft.com/office/drawing/2014/main" id="{9C2384D1-44EE-5C90-EE85-DE4AE72EFE6D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9" name="Google Shape;7853;p72">
                    <a:extLst>
                      <a:ext uri="{FF2B5EF4-FFF2-40B4-BE49-F238E27FC236}">
                        <a16:creationId xmlns:a16="http://schemas.microsoft.com/office/drawing/2014/main" id="{BB765007-7D75-FBCF-128B-F40159D41D34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400" name="Google Shape;7854;p72">
                    <a:extLst>
                      <a:ext uri="{FF2B5EF4-FFF2-40B4-BE49-F238E27FC236}">
                        <a16:creationId xmlns:a16="http://schemas.microsoft.com/office/drawing/2014/main" id="{34063BAF-3B23-C119-FE40-52CCC27298DD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</p:grpSp>
          <p:grpSp>
            <p:nvGrpSpPr>
              <p:cNvPr id="381" name="Google Shape;7855;p72">
                <a:extLst>
                  <a:ext uri="{FF2B5EF4-FFF2-40B4-BE49-F238E27FC236}">
                    <a16:creationId xmlns:a16="http://schemas.microsoft.com/office/drawing/2014/main" id="{EAB82AAF-870E-4C9E-7E1E-A51D2965A0AF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0" name="Google Shape;7856;p72">
                  <a:extLst>
                    <a:ext uri="{FF2B5EF4-FFF2-40B4-BE49-F238E27FC236}">
                      <a16:creationId xmlns:a16="http://schemas.microsoft.com/office/drawing/2014/main" id="{587EF19E-C299-D459-9A8A-D20254464AD4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4" name="Google Shape;7857;p72">
                    <a:extLst>
                      <a:ext uri="{FF2B5EF4-FFF2-40B4-BE49-F238E27FC236}">
                        <a16:creationId xmlns:a16="http://schemas.microsoft.com/office/drawing/2014/main" id="{BC4AB9FF-E185-96BB-2516-A9557B3A432D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95" name="Google Shape;7858;p72">
                    <a:extLst>
                      <a:ext uri="{FF2B5EF4-FFF2-40B4-BE49-F238E27FC236}">
                        <a16:creationId xmlns:a16="http://schemas.microsoft.com/office/drawing/2014/main" id="{9DB49C17-3869-C27A-47B2-2763E8C46F0A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96" name="Google Shape;7859;p72">
                    <a:extLst>
                      <a:ext uri="{FF2B5EF4-FFF2-40B4-BE49-F238E27FC236}">
                        <a16:creationId xmlns:a16="http://schemas.microsoft.com/office/drawing/2014/main" id="{AA14F3DD-DD7A-741C-E8B2-339098325FBB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  <p:grpSp>
              <p:nvGrpSpPr>
                <p:cNvPr id="391" name="Google Shape;7860;p72">
                  <a:extLst>
                    <a:ext uri="{FF2B5EF4-FFF2-40B4-BE49-F238E27FC236}">
                      <a16:creationId xmlns:a16="http://schemas.microsoft.com/office/drawing/2014/main" id="{0D3D73D4-EBE7-119A-F744-CE390907E6EB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2" name="Google Shape;7861;p72">
                    <a:extLst>
                      <a:ext uri="{FF2B5EF4-FFF2-40B4-BE49-F238E27FC236}">
                        <a16:creationId xmlns:a16="http://schemas.microsoft.com/office/drawing/2014/main" id="{5D4A4945-CF29-E8AC-0333-FFE11AA801DD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93" name="Google Shape;7862;p72">
                    <a:extLst>
                      <a:ext uri="{FF2B5EF4-FFF2-40B4-BE49-F238E27FC236}">
                        <a16:creationId xmlns:a16="http://schemas.microsoft.com/office/drawing/2014/main" id="{A147A596-7227-3286-7BD1-B59D65ABD52C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</p:grpSp>
          <p:grpSp>
            <p:nvGrpSpPr>
              <p:cNvPr id="382" name="Google Shape;7863;p72">
                <a:extLst>
                  <a:ext uri="{FF2B5EF4-FFF2-40B4-BE49-F238E27FC236}">
                    <a16:creationId xmlns:a16="http://schemas.microsoft.com/office/drawing/2014/main" id="{922A7B84-B092-8744-FC86-B0DAEF8C8869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3" name="Google Shape;7864;p72">
                  <a:extLst>
                    <a:ext uri="{FF2B5EF4-FFF2-40B4-BE49-F238E27FC236}">
                      <a16:creationId xmlns:a16="http://schemas.microsoft.com/office/drawing/2014/main" id="{997114AC-66FA-1E95-2F90-267761B286D4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7" name="Google Shape;7865;p72">
                    <a:extLst>
                      <a:ext uri="{FF2B5EF4-FFF2-40B4-BE49-F238E27FC236}">
                        <a16:creationId xmlns:a16="http://schemas.microsoft.com/office/drawing/2014/main" id="{F53F6E87-64F0-BF6B-CDA9-9F6406DEC145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88" name="Google Shape;7866;p72">
                    <a:extLst>
                      <a:ext uri="{FF2B5EF4-FFF2-40B4-BE49-F238E27FC236}">
                        <a16:creationId xmlns:a16="http://schemas.microsoft.com/office/drawing/2014/main" id="{882CA556-BEB4-65A8-2013-CA9860C88DEF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89" name="Google Shape;7867;p72">
                    <a:extLst>
                      <a:ext uri="{FF2B5EF4-FFF2-40B4-BE49-F238E27FC236}">
                        <a16:creationId xmlns:a16="http://schemas.microsoft.com/office/drawing/2014/main" id="{874C85D4-CCD8-6AD4-7A4E-466E624682FE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  <p:grpSp>
              <p:nvGrpSpPr>
                <p:cNvPr id="384" name="Google Shape;7868;p72">
                  <a:extLst>
                    <a:ext uri="{FF2B5EF4-FFF2-40B4-BE49-F238E27FC236}">
                      <a16:creationId xmlns:a16="http://schemas.microsoft.com/office/drawing/2014/main" id="{CF6D3D83-8F7B-5A0B-27F4-6FF2726A2D35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5" name="Google Shape;7869;p72">
                    <a:extLst>
                      <a:ext uri="{FF2B5EF4-FFF2-40B4-BE49-F238E27FC236}">
                        <a16:creationId xmlns:a16="http://schemas.microsoft.com/office/drawing/2014/main" id="{518785B7-E653-25AB-E837-48782E180214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  <p:sp>
                <p:nvSpPr>
                  <p:cNvPr id="386" name="Google Shape;7870;p72">
                    <a:extLst>
                      <a:ext uri="{FF2B5EF4-FFF2-40B4-BE49-F238E27FC236}">
                        <a16:creationId xmlns:a16="http://schemas.microsoft.com/office/drawing/2014/main" id="{67990231-D953-23BD-6B7D-9CB1F59E4A85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431" name="Google Shape;1529;p70">
            <a:extLst>
              <a:ext uri="{FF2B5EF4-FFF2-40B4-BE49-F238E27FC236}">
                <a16:creationId xmlns:a16="http://schemas.microsoft.com/office/drawing/2014/main" id="{87E86EC6-33A6-5B2F-258A-13B3243C3E40}"/>
              </a:ext>
            </a:extLst>
          </p:cNvPr>
          <p:cNvSpPr txBox="1">
            <a:spLocks/>
          </p:cNvSpPr>
          <p:nvPr/>
        </p:nvSpPr>
        <p:spPr>
          <a:xfrm>
            <a:off x="1214357" y="749760"/>
            <a:ext cx="9706871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rgbClr val="00B050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2036104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FFFDFA26-DC76-A338-A5C0-FF4FBF6E2515}"/>
              </a:ext>
            </a:extLst>
          </p:cNvPr>
          <p:cNvGrpSpPr/>
          <p:nvPr/>
        </p:nvGrpSpPr>
        <p:grpSpPr>
          <a:xfrm>
            <a:off x="1233534" y="6608300"/>
            <a:ext cx="4780828" cy="2049600"/>
            <a:chOff x="728925" y="3296613"/>
            <a:chExt cx="2390414" cy="1024800"/>
          </a:xfrm>
        </p:grpSpPr>
        <p:grpSp>
          <p:nvGrpSpPr>
            <p:cNvPr id="4" name="Google Shape;7876;p73">
              <a:extLst>
                <a:ext uri="{FF2B5EF4-FFF2-40B4-BE49-F238E27FC236}">
                  <a16:creationId xmlns:a16="http://schemas.microsoft.com/office/drawing/2014/main" id="{EE7B9CC5-DDDF-7D3F-FD74-C45D8ECC2E01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7" name="Google Shape;7877;p73">
                <a:extLst>
                  <a:ext uri="{FF2B5EF4-FFF2-40B4-BE49-F238E27FC236}">
                    <a16:creationId xmlns:a16="http://schemas.microsoft.com/office/drawing/2014/main" id="{BB9464BF-EADF-C7BC-1619-467C53B22C78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</a:endParaRPr>
              </a:p>
            </p:txBody>
          </p:sp>
          <p:sp>
            <p:nvSpPr>
              <p:cNvPr id="38" name="Google Shape;7878;p73">
                <a:extLst>
                  <a:ext uri="{FF2B5EF4-FFF2-40B4-BE49-F238E27FC236}">
                    <a16:creationId xmlns:a16="http://schemas.microsoft.com/office/drawing/2014/main" id="{434578B2-B35D-B146-7240-A520F118851B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5" name="Google Shape;7879;p73">
              <a:extLst>
                <a:ext uri="{FF2B5EF4-FFF2-40B4-BE49-F238E27FC236}">
                  <a16:creationId xmlns:a16="http://schemas.microsoft.com/office/drawing/2014/main" id="{46C9618B-F9F8-555C-EB75-38FEB38A22D8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2" name="Google Shape;7880;p73">
                <a:extLst>
                  <a:ext uri="{FF2B5EF4-FFF2-40B4-BE49-F238E27FC236}">
                    <a16:creationId xmlns:a16="http://schemas.microsoft.com/office/drawing/2014/main" id="{32174C08-C1EA-7294-4382-B5738E546BFF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</a:endParaRPr>
              </a:p>
            </p:txBody>
          </p:sp>
          <p:sp>
            <p:nvSpPr>
              <p:cNvPr id="33" name="Google Shape;7881;p73">
                <a:extLst>
                  <a:ext uri="{FF2B5EF4-FFF2-40B4-BE49-F238E27FC236}">
                    <a16:creationId xmlns:a16="http://schemas.microsoft.com/office/drawing/2014/main" id="{5D995A15-5013-F228-185A-E2BAC9C831CB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" name="Google Shape;7882;p73">
                <a:extLst>
                  <a:ext uri="{FF2B5EF4-FFF2-40B4-BE49-F238E27FC236}">
                    <a16:creationId xmlns:a16="http://schemas.microsoft.com/office/drawing/2014/main" id="{6D2471E4-07E6-A483-241D-6C6ACD067531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" name="Google Shape;7883;p73">
                <a:extLst>
                  <a:ext uri="{FF2B5EF4-FFF2-40B4-BE49-F238E27FC236}">
                    <a16:creationId xmlns:a16="http://schemas.microsoft.com/office/drawing/2014/main" id="{95D8ADA2-1553-2372-1A9E-BFE5066109A2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</a:endParaRPr>
              </a:p>
            </p:txBody>
          </p:sp>
          <p:sp>
            <p:nvSpPr>
              <p:cNvPr id="36" name="Google Shape;7884;p73">
                <a:extLst>
                  <a:ext uri="{FF2B5EF4-FFF2-40B4-BE49-F238E27FC236}">
                    <a16:creationId xmlns:a16="http://schemas.microsoft.com/office/drawing/2014/main" id="{4006388D-3D33-FCC7-6B3B-230B51E91B8E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6" name="Google Shape;7885;p73">
              <a:extLst>
                <a:ext uri="{FF2B5EF4-FFF2-40B4-BE49-F238E27FC236}">
                  <a16:creationId xmlns:a16="http://schemas.microsoft.com/office/drawing/2014/main" id="{F36661C4-BE0F-CBAF-9108-3C5A9264CF06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" name="Google Shape;7886;p73">
                <a:extLst>
                  <a:ext uri="{FF2B5EF4-FFF2-40B4-BE49-F238E27FC236}">
                    <a16:creationId xmlns:a16="http://schemas.microsoft.com/office/drawing/2014/main" id="{782A89D5-4117-17F0-2347-DF6D2BCB6495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8" name="Google Shape;7887;p73">
                <a:extLst>
                  <a:ext uri="{FF2B5EF4-FFF2-40B4-BE49-F238E27FC236}">
                    <a16:creationId xmlns:a16="http://schemas.microsoft.com/office/drawing/2014/main" id="{37EC364D-EA94-63F1-9D39-8FA74FE7368E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" name="Google Shape;7888;p73">
                <a:extLst>
                  <a:ext uri="{FF2B5EF4-FFF2-40B4-BE49-F238E27FC236}">
                    <a16:creationId xmlns:a16="http://schemas.microsoft.com/office/drawing/2014/main" id="{A222F7DD-FAA4-8EA9-E21F-533AC1E2E163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2" name="Google Shape;7889;p73">
                <a:extLst>
                  <a:ext uri="{FF2B5EF4-FFF2-40B4-BE49-F238E27FC236}">
                    <a16:creationId xmlns:a16="http://schemas.microsoft.com/office/drawing/2014/main" id="{CA38ECC5-D27D-CEFC-1851-C775FD280636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" name="Google Shape;7890;p73">
                <a:extLst>
                  <a:ext uri="{FF2B5EF4-FFF2-40B4-BE49-F238E27FC236}">
                    <a16:creationId xmlns:a16="http://schemas.microsoft.com/office/drawing/2014/main" id="{28C32A7E-9711-38AC-AE13-4E7C15A3A3FB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7" name="Google Shape;7891;p73">
                <a:extLst>
                  <a:ext uri="{FF2B5EF4-FFF2-40B4-BE49-F238E27FC236}">
                    <a16:creationId xmlns:a16="http://schemas.microsoft.com/office/drawing/2014/main" id="{BBE1E588-99FB-57D2-E738-CDB7E7E2E4B6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8" name="Google Shape;7892;p73">
                <a:extLst>
                  <a:ext uri="{FF2B5EF4-FFF2-40B4-BE49-F238E27FC236}">
                    <a16:creationId xmlns:a16="http://schemas.microsoft.com/office/drawing/2014/main" id="{623F8086-25DE-D014-3414-37530555209C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9" name="Google Shape;7893;p73">
                <a:extLst>
                  <a:ext uri="{FF2B5EF4-FFF2-40B4-BE49-F238E27FC236}">
                    <a16:creationId xmlns:a16="http://schemas.microsoft.com/office/drawing/2014/main" id="{F22FFAC8-8EBB-7439-A332-3AC5C36CEABA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0" name="Google Shape;7894;p73">
                <a:extLst>
                  <a:ext uri="{FF2B5EF4-FFF2-40B4-BE49-F238E27FC236}">
                    <a16:creationId xmlns:a16="http://schemas.microsoft.com/office/drawing/2014/main" id="{D072AE96-DDE8-7A6C-AAFA-C876EF9FC858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1" name="Google Shape;7895;p73">
                <a:extLst>
                  <a:ext uri="{FF2B5EF4-FFF2-40B4-BE49-F238E27FC236}">
                    <a16:creationId xmlns:a16="http://schemas.microsoft.com/office/drawing/2014/main" id="{E1C255CD-9BB8-74DF-7B2C-63E74CEF5ACA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2" name="Google Shape;7896;p73">
                <a:extLst>
                  <a:ext uri="{FF2B5EF4-FFF2-40B4-BE49-F238E27FC236}">
                    <a16:creationId xmlns:a16="http://schemas.microsoft.com/office/drawing/2014/main" id="{345B8563-3D2D-1315-B620-15CE78089886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3" name="Google Shape;7897;p73">
                <a:extLst>
                  <a:ext uri="{FF2B5EF4-FFF2-40B4-BE49-F238E27FC236}">
                    <a16:creationId xmlns:a16="http://schemas.microsoft.com/office/drawing/2014/main" id="{CA6F2EE6-2003-D22F-6DD5-CFAB6B5D1AB6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" name="Google Shape;7898;p73">
                <a:extLst>
                  <a:ext uri="{FF2B5EF4-FFF2-40B4-BE49-F238E27FC236}">
                    <a16:creationId xmlns:a16="http://schemas.microsoft.com/office/drawing/2014/main" id="{DC40A836-128B-FAE0-C18B-429390703515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5" name="Google Shape;7899;p73">
                <a:extLst>
                  <a:ext uri="{FF2B5EF4-FFF2-40B4-BE49-F238E27FC236}">
                    <a16:creationId xmlns:a16="http://schemas.microsoft.com/office/drawing/2014/main" id="{0B3C4BA3-DF0B-2CAB-53C0-038F71F1B67E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6" name="Google Shape;7900;p73">
                <a:extLst>
                  <a:ext uri="{FF2B5EF4-FFF2-40B4-BE49-F238E27FC236}">
                    <a16:creationId xmlns:a16="http://schemas.microsoft.com/office/drawing/2014/main" id="{4727018F-5EC4-E519-239B-CF839586B189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7" name="Google Shape;7901;p73">
                <a:extLst>
                  <a:ext uri="{FF2B5EF4-FFF2-40B4-BE49-F238E27FC236}">
                    <a16:creationId xmlns:a16="http://schemas.microsoft.com/office/drawing/2014/main" id="{1D00662B-7E38-8658-19BF-FF6022A4E89C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8" name="Google Shape;7902;p73">
                <a:extLst>
                  <a:ext uri="{FF2B5EF4-FFF2-40B4-BE49-F238E27FC236}">
                    <a16:creationId xmlns:a16="http://schemas.microsoft.com/office/drawing/2014/main" id="{084F512B-665B-28A0-3326-3B6246D9E684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9" name="Google Shape;7903;p73">
                <a:extLst>
                  <a:ext uri="{FF2B5EF4-FFF2-40B4-BE49-F238E27FC236}">
                    <a16:creationId xmlns:a16="http://schemas.microsoft.com/office/drawing/2014/main" id="{2CF0BBD2-677C-9AEE-0AA9-48B9A7957673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0" name="Google Shape;7904;p73">
                <a:extLst>
                  <a:ext uri="{FF2B5EF4-FFF2-40B4-BE49-F238E27FC236}">
                    <a16:creationId xmlns:a16="http://schemas.microsoft.com/office/drawing/2014/main" id="{E0B627F0-937A-8A7C-560F-26E5664DE2A0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1" name="Google Shape;7905;p73">
                <a:extLst>
                  <a:ext uri="{FF2B5EF4-FFF2-40B4-BE49-F238E27FC236}">
                    <a16:creationId xmlns:a16="http://schemas.microsoft.com/office/drawing/2014/main" id="{F58A8B51-37D2-B40C-311C-E9A46057D27D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aphicFrame>
        <p:nvGraphicFramePr>
          <p:cNvPr id="39" name="Google Shape;7906;p73">
            <a:extLst>
              <a:ext uri="{FF2B5EF4-FFF2-40B4-BE49-F238E27FC236}">
                <a16:creationId xmlns:a16="http://schemas.microsoft.com/office/drawing/2014/main" id="{2D831F2E-DB0F-78EB-FB53-088EE873F5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0588849"/>
              </p:ext>
            </p:extLst>
          </p:nvPr>
        </p:nvGraphicFramePr>
        <p:xfrm>
          <a:off x="11704932" y="4604124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0" name="Google Shape;7907;p73">
            <a:extLst>
              <a:ext uri="{FF2B5EF4-FFF2-40B4-BE49-F238E27FC236}">
                <a16:creationId xmlns:a16="http://schemas.microsoft.com/office/drawing/2014/main" id="{1ED3E4CD-084A-9BF3-ADBC-364BFC6A2726}"/>
              </a:ext>
            </a:extLst>
          </p:cNvPr>
          <p:cNvGrpSpPr/>
          <p:nvPr/>
        </p:nvGrpSpPr>
        <p:grpSpPr>
          <a:xfrm>
            <a:off x="1250287" y="2259654"/>
            <a:ext cx="4793010" cy="1953004"/>
            <a:chOff x="749309" y="1112739"/>
            <a:chExt cx="2371603" cy="976502"/>
          </a:xfrm>
        </p:grpSpPr>
        <p:grpSp>
          <p:nvGrpSpPr>
            <p:cNvPr id="41" name="Google Shape;7908;p73">
              <a:extLst>
                <a:ext uri="{FF2B5EF4-FFF2-40B4-BE49-F238E27FC236}">
                  <a16:creationId xmlns:a16="http://schemas.microsoft.com/office/drawing/2014/main" id="{7CBCA84C-A4FB-C2EB-070D-6B35BF0B792A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1" name="Google Shape;7909;p73">
                <a:extLst>
                  <a:ext uri="{FF2B5EF4-FFF2-40B4-BE49-F238E27FC236}">
                    <a16:creationId xmlns:a16="http://schemas.microsoft.com/office/drawing/2014/main" id="{5E7E0B70-200A-C136-E695-5FEC86DFFB28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2" name="Google Shape;7910;p73">
                <a:extLst>
                  <a:ext uri="{FF2B5EF4-FFF2-40B4-BE49-F238E27FC236}">
                    <a16:creationId xmlns:a16="http://schemas.microsoft.com/office/drawing/2014/main" id="{FB95A51A-1CCF-AA42-A901-E73EFA3445D7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3" name="Google Shape;7911;p73">
                <a:extLst>
                  <a:ext uri="{FF2B5EF4-FFF2-40B4-BE49-F238E27FC236}">
                    <a16:creationId xmlns:a16="http://schemas.microsoft.com/office/drawing/2014/main" id="{9FF36ACF-93B8-191F-0AF2-A0F3F690CDA0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4" name="Google Shape;7912;p73">
                <a:extLst>
                  <a:ext uri="{FF2B5EF4-FFF2-40B4-BE49-F238E27FC236}">
                    <a16:creationId xmlns:a16="http://schemas.microsoft.com/office/drawing/2014/main" id="{2D6CBBB0-0A19-E1F2-550E-1FE3E5492461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5" name="Google Shape;7913;p73">
                <a:extLst>
                  <a:ext uri="{FF2B5EF4-FFF2-40B4-BE49-F238E27FC236}">
                    <a16:creationId xmlns:a16="http://schemas.microsoft.com/office/drawing/2014/main" id="{1B8B71E4-4CA6-03BF-1931-731B2166858A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6" name="Google Shape;7914;p73">
                <a:extLst>
                  <a:ext uri="{FF2B5EF4-FFF2-40B4-BE49-F238E27FC236}">
                    <a16:creationId xmlns:a16="http://schemas.microsoft.com/office/drawing/2014/main" id="{EDFA596B-8E6E-D599-F0E9-30A0425C0818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7" name="Google Shape;7915;p73">
                <a:extLst>
                  <a:ext uri="{FF2B5EF4-FFF2-40B4-BE49-F238E27FC236}">
                    <a16:creationId xmlns:a16="http://schemas.microsoft.com/office/drawing/2014/main" id="{2CA4939A-6A77-B266-B95A-02B435066551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8" name="Google Shape;7916;p73">
                <a:extLst>
                  <a:ext uri="{FF2B5EF4-FFF2-40B4-BE49-F238E27FC236}">
                    <a16:creationId xmlns:a16="http://schemas.microsoft.com/office/drawing/2014/main" id="{1AB12F95-7B80-A343-238D-99CBC4BEE681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9" name="Google Shape;7917;p73">
                <a:extLst>
                  <a:ext uri="{FF2B5EF4-FFF2-40B4-BE49-F238E27FC236}">
                    <a16:creationId xmlns:a16="http://schemas.microsoft.com/office/drawing/2014/main" id="{36454BA9-DF43-072C-6FD8-B159A892DEC5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0" name="Google Shape;7918;p73">
                <a:extLst>
                  <a:ext uri="{FF2B5EF4-FFF2-40B4-BE49-F238E27FC236}">
                    <a16:creationId xmlns:a16="http://schemas.microsoft.com/office/drawing/2014/main" id="{EE1DC2C3-0B58-E64B-A522-5884B448366F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1" name="Google Shape;7919;p73">
                <a:extLst>
                  <a:ext uri="{FF2B5EF4-FFF2-40B4-BE49-F238E27FC236}">
                    <a16:creationId xmlns:a16="http://schemas.microsoft.com/office/drawing/2014/main" id="{1970DBFA-7565-0130-B15E-51F22C4C5943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2" name="Google Shape;7920;p73">
                <a:extLst>
                  <a:ext uri="{FF2B5EF4-FFF2-40B4-BE49-F238E27FC236}">
                    <a16:creationId xmlns:a16="http://schemas.microsoft.com/office/drawing/2014/main" id="{2CEBB27F-A317-1A6B-1280-51A73AB92A1D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3" name="Google Shape;7921;p73">
                <a:extLst>
                  <a:ext uri="{FF2B5EF4-FFF2-40B4-BE49-F238E27FC236}">
                    <a16:creationId xmlns:a16="http://schemas.microsoft.com/office/drawing/2014/main" id="{0C995004-4445-C137-4E8A-4A08656C0DAD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4" name="Google Shape;7922;p73">
                <a:extLst>
                  <a:ext uri="{FF2B5EF4-FFF2-40B4-BE49-F238E27FC236}">
                    <a16:creationId xmlns:a16="http://schemas.microsoft.com/office/drawing/2014/main" id="{43B96CEE-79EB-457A-D634-23CA8B949913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5" name="Google Shape;7923;p73">
                <a:extLst>
                  <a:ext uri="{FF2B5EF4-FFF2-40B4-BE49-F238E27FC236}">
                    <a16:creationId xmlns:a16="http://schemas.microsoft.com/office/drawing/2014/main" id="{78CE5EA9-8E18-E9BB-13E1-41C64D66A8AA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6" name="Google Shape;7924;p73">
                <a:extLst>
                  <a:ext uri="{FF2B5EF4-FFF2-40B4-BE49-F238E27FC236}">
                    <a16:creationId xmlns:a16="http://schemas.microsoft.com/office/drawing/2014/main" id="{BBC9AC84-DC3A-9A0A-EDF7-863604689D9D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7" name="Google Shape;7925;p73">
                <a:extLst>
                  <a:ext uri="{FF2B5EF4-FFF2-40B4-BE49-F238E27FC236}">
                    <a16:creationId xmlns:a16="http://schemas.microsoft.com/office/drawing/2014/main" id="{E63A7F12-D964-709B-5434-5A758DBFA8B4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8" name="Google Shape;7926;p73">
                <a:extLst>
                  <a:ext uri="{FF2B5EF4-FFF2-40B4-BE49-F238E27FC236}">
                    <a16:creationId xmlns:a16="http://schemas.microsoft.com/office/drawing/2014/main" id="{E05CE21F-0C36-A894-A87B-6E90390AC336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9" name="Google Shape;7927;p73">
                <a:extLst>
                  <a:ext uri="{FF2B5EF4-FFF2-40B4-BE49-F238E27FC236}">
                    <a16:creationId xmlns:a16="http://schemas.microsoft.com/office/drawing/2014/main" id="{6B1EC82B-208A-7BC1-BB82-01C22F75A374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70" name="Google Shape;7928;p73">
                <a:extLst>
                  <a:ext uri="{FF2B5EF4-FFF2-40B4-BE49-F238E27FC236}">
                    <a16:creationId xmlns:a16="http://schemas.microsoft.com/office/drawing/2014/main" id="{EE140D9E-6A14-4BFB-823C-A8E0531EC9AC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71" name="Google Shape;7929;p73">
                <a:extLst>
                  <a:ext uri="{FF2B5EF4-FFF2-40B4-BE49-F238E27FC236}">
                    <a16:creationId xmlns:a16="http://schemas.microsoft.com/office/drawing/2014/main" id="{2777C907-800E-654F-47FC-B16B591D6083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72" name="Google Shape;7930;p73">
                <a:extLst>
                  <a:ext uri="{FF2B5EF4-FFF2-40B4-BE49-F238E27FC236}">
                    <a16:creationId xmlns:a16="http://schemas.microsoft.com/office/drawing/2014/main" id="{8D469D95-E737-AD5C-3CB2-22EA7D0CE777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73" name="Google Shape;7931;p73">
                <a:extLst>
                  <a:ext uri="{FF2B5EF4-FFF2-40B4-BE49-F238E27FC236}">
                    <a16:creationId xmlns:a16="http://schemas.microsoft.com/office/drawing/2014/main" id="{72B3CF38-1564-082B-3EE9-13D27537625B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74" name="Google Shape;7932;p73">
                <a:extLst>
                  <a:ext uri="{FF2B5EF4-FFF2-40B4-BE49-F238E27FC236}">
                    <a16:creationId xmlns:a16="http://schemas.microsoft.com/office/drawing/2014/main" id="{C4A55E98-484D-1AEF-3CE8-49C69DD53FD3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42" name="Google Shape;7933;p73">
              <a:extLst>
                <a:ext uri="{FF2B5EF4-FFF2-40B4-BE49-F238E27FC236}">
                  <a16:creationId xmlns:a16="http://schemas.microsoft.com/office/drawing/2014/main" id="{3EFCC8A6-E442-2300-1926-BE77DD91E3A1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7" name="Google Shape;7934;p73">
                <a:extLst>
                  <a:ext uri="{FF2B5EF4-FFF2-40B4-BE49-F238E27FC236}">
                    <a16:creationId xmlns:a16="http://schemas.microsoft.com/office/drawing/2014/main" id="{4D3EE4E8-4DE2-16D5-CCD4-8324710D7147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48" name="Google Shape;7935;p73">
                <a:extLst>
                  <a:ext uri="{FF2B5EF4-FFF2-40B4-BE49-F238E27FC236}">
                    <a16:creationId xmlns:a16="http://schemas.microsoft.com/office/drawing/2014/main" id="{B75BF742-3C3E-9AE5-423F-4C185069FA5B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49" name="Google Shape;7936;p73">
                <a:extLst>
                  <a:ext uri="{FF2B5EF4-FFF2-40B4-BE49-F238E27FC236}">
                    <a16:creationId xmlns:a16="http://schemas.microsoft.com/office/drawing/2014/main" id="{F8A19D9F-8646-D1B1-C573-6B96F5E86D50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50" name="Google Shape;7937;p73">
                <a:extLst>
                  <a:ext uri="{FF2B5EF4-FFF2-40B4-BE49-F238E27FC236}">
                    <a16:creationId xmlns:a16="http://schemas.microsoft.com/office/drawing/2014/main" id="{F07903C2-0564-C051-2D5A-ECBBC38F8DA5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43" name="Google Shape;7938;p73">
              <a:extLst>
                <a:ext uri="{FF2B5EF4-FFF2-40B4-BE49-F238E27FC236}">
                  <a16:creationId xmlns:a16="http://schemas.microsoft.com/office/drawing/2014/main" id="{634D241F-4317-7B54-9997-90E8136A3950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44" name="Google Shape;7939;p73">
              <a:extLst>
                <a:ext uri="{FF2B5EF4-FFF2-40B4-BE49-F238E27FC236}">
                  <a16:creationId xmlns:a16="http://schemas.microsoft.com/office/drawing/2014/main" id="{DD50C971-5D93-6546-EE8D-501705DBE8E3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45" name="Google Shape;7940;p73">
              <a:extLst>
                <a:ext uri="{FF2B5EF4-FFF2-40B4-BE49-F238E27FC236}">
                  <a16:creationId xmlns:a16="http://schemas.microsoft.com/office/drawing/2014/main" id="{5365C184-1FC9-8AC5-799F-4CB688E54348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46" name="Google Shape;7941;p73">
              <a:extLst>
                <a:ext uri="{FF2B5EF4-FFF2-40B4-BE49-F238E27FC236}">
                  <a16:creationId xmlns:a16="http://schemas.microsoft.com/office/drawing/2014/main" id="{BE6CEB3D-E147-2FD9-8392-D0398BE0E550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aphicFrame>
        <p:nvGraphicFramePr>
          <p:cNvPr id="75" name="Google Shape;7942;p73">
            <a:extLst>
              <a:ext uri="{FF2B5EF4-FFF2-40B4-BE49-F238E27FC236}">
                <a16:creationId xmlns:a16="http://schemas.microsoft.com/office/drawing/2014/main" id="{FA1568C5-4786-EA95-8823-F81DDB966B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2361752"/>
              </p:ext>
            </p:extLst>
          </p:nvPr>
        </p:nvGraphicFramePr>
        <p:xfrm>
          <a:off x="11704982" y="2259624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Google Shape;7943;p73">
            <a:extLst>
              <a:ext uri="{FF2B5EF4-FFF2-40B4-BE49-F238E27FC236}">
                <a16:creationId xmlns:a16="http://schemas.microsoft.com/office/drawing/2014/main" id="{EA9FDDC3-79E6-16B8-8A89-201C72C360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6940360"/>
              </p:ext>
            </p:extLst>
          </p:nvPr>
        </p:nvGraphicFramePr>
        <p:xfrm>
          <a:off x="6546708" y="4604125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7" name="Google Shape;7944;p73">
            <a:extLst>
              <a:ext uri="{FF2B5EF4-FFF2-40B4-BE49-F238E27FC236}">
                <a16:creationId xmlns:a16="http://schemas.microsoft.com/office/drawing/2014/main" id="{7E5FC45E-C6BD-A19E-A0C5-C9877635B812}"/>
              </a:ext>
            </a:extLst>
          </p:cNvPr>
          <p:cNvGrpSpPr/>
          <p:nvPr/>
        </p:nvGrpSpPr>
        <p:grpSpPr>
          <a:xfrm>
            <a:off x="6550681" y="6586046"/>
            <a:ext cx="4726754" cy="2094124"/>
            <a:chOff x="3358399" y="3285485"/>
            <a:chExt cx="2363377" cy="1047062"/>
          </a:xfrm>
        </p:grpSpPr>
        <p:grpSp>
          <p:nvGrpSpPr>
            <p:cNvPr id="78" name="Google Shape;7945;p73">
              <a:extLst>
                <a:ext uri="{FF2B5EF4-FFF2-40B4-BE49-F238E27FC236}">
                  <a16:creationId xmlns:a16="http://schemas.microsoft.com/office/drawing/2014/main" id="{FC7ABE0F-2019-E095-AC4B-9842B6303EC9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9" name="Google Shape;7946;p73">
                <a:extLst>
                  <a:ext uri="{FF2B5EF4-FFF2-40B4-BE49-F238E27FC236}">
                    <a16:creationId xmlns:a16="http://schemas.microsoft.com/office/drawing/2014/main" id="{B93F7269-960B-0EC0-B4BD-5ED7E9946F3B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10" name="Google Shape;7947;p73">
                <a:extLst>
                  <a:ext uri="{FF2B5EF4-FFF2-40B4-BE49-F238E27FC236}">
                    <a16:creationId xmlns:a16="http://schemas.microsoft.com/office/drawing/2014/main" id="{291FAFD8-503A-EDCB-66F1-CD0546A1CD3A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11" name="Google Shape;7948;p73">
                <a:extLst>
                  <a:ext uri="{FF2B5EF4-FFF2-40B4-BE49-F238E27FC236}">
                    <a16:creationId xmlns:a16="http://schemas.microsoft.com/office/drawing/2014/main" id="{A304E8EF-4158-180B-79A4-26FA9F45C779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12" name="Google Shape;7949;p73">
                <a:extLst>
                  <a:ext uri="{FF2B5EF4-FFF2-40B4-BE49-F238E27FC236}">
                    <a16:creationId xmlns:a16="http://schemas.microsoft.com/office/drawing/2014/main" id="{964459D5-AEFB-CBEF-AA89-DABE6290AD9E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13" name="Google Shape;7950;p73">
                <a:extLst>
                  <a:ext uri="{FF2B5EF4-FFF2-40B4-BE49-F238E27FC236}">
                    <a16:creationId xmlns:a16="http://schemas.microsoft.com/office/drawing/2014/main" id="{DB16BA47-4CEB-EE9A-51F1-154094E4738E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79" name="Google Shape;7951;p73">
              <a:extLst>
                <a:ext uri="{FF2B5EF4-FFF2-40B4-BE49-F238E27FC236}">
                  <a16:creationId xmlns:a16="http://schemas.microsoft.com/office/drawing/2014/main" id="{6543C9E7-3732-54F7-8C8E-44E306D12C5B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4" name="Google Shape;7952;p73">
                <a:extLst>
                  <a:ext uri="{FF2B5EF4-FFF2-40B4-BE49-F238E27FC236}">
                    <a16:creationId xmlns:a16="http://schemas.microsoft.com/office/drawing/2014/main" id="{0096F033-548E-F9B3-4D93-4D38670AB4DE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05" name="Google Shape;7953;p73">
                <a:extLst>
                  <a:ext uri="{FF2B5EF4-FFF2-40B4-BE49-F238E27FC236}">
                    <a16:creationId xmlns:a16="http://schemas.microsoft.com/office/drawing/2014/main" id="{F23D0EEC-15C8-7912-465B-279B77B203C9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06" name="Google Shape;7954;p73">
                <a:extLst>
                  <a:ext uri="{FF2B5EF4-FFF2-40B4-BE49-F238E27FC236}">
                    <a16:creationId xmlns:a16="http://schemas.microsoft.com/office/drawing/2014/main" id="{63317607-60B4-9B92-4583-DDC065049379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07" name="Google Shape;7955;p73">
                <a:extLst>
                  <a:ext uri="{FF2B5EF4-FFF2-40B4-BE49-F238E27FC236}">
                    <a16:creationId xmlns:a16="http://schemas.microsoft.com/office/drawing/2014/main" id="{A53A7421-CE91-89AE-F624-194974533B25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08" name="Google Shape;7956;p73">
                <a:extLst>
                  <a:ext uri="{FF2B5EF4-FFF2-40B4-BE49-F238E27FC236}">
                    <a16:creationId xmlns:a16="http://schemas.microsoft.com/office/drawing/2014/main" id="{A5C004BA-71DA-6D83-73AC-3044427C859C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80" name="Google Shape;7957;p73">
              <a:extLst>
                <a:ext uri="{FF2B5EF4-FFF2-40B4-BE49-F238E27FC236}">
                  <a16:creationId xmlns:a16="http://schemas.microsoft.com/office/drawing/2014/main" id="{A67C2D2D-D6E7-7842-8E8F-94D20AC50A20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9" name="Google Shape;7958;p73">
                <a:extLst>
                  <a:ext uri="{FF2B5EF4-FFF2-40B4-BE49-F238E27FC236}">
                    <a16:creationId xmlns:a16="http://schemas.microsoft.com/office/drawing/2014/main" id="{242B3DFA-E1FE-69BC-29A3-26045EE5E825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00" name="Google Shape;7959;p73">
                <a:extLst>
                  <a:ext uri="{FF2B5EF4-FFF2-40B4-BE49-F238E27FC236}">
                    <a16:creationId xmlns:a16="http://schemas.microsoft.com/office/drawing/2014/main" id="{E0D3ECDC-875C-7703-CF71-F000DB9BA796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01" name="Google Shape;7960;p73">
                <a:extLst>
                  <a:ext uri="{FF2B5EF4-FFF2-40B4-BE49-F238E27FC236}">
                    <a16:creationId xmlns:a16="http://schemas.microsoft.com/office/drawing/2014/main" id="{252FC67A-292D-EACB-09EB-7A5DE946F502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02" name="Google Shape;7961;p73">
                <a:extLst>
                  <a:ext uri="{FF2B5EF4-FFF2-40B4-BE49-F238E27FC236}">
                    <a16:creationId xmlns:a16="http://schemas.microsoft.com/office/drawing/2014/main" id="{EC527F90-68A1-4565-3D52-C4673D8E6ED5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03" name="Google Shape;7962;p73">
                <a:extLst>
                  <a:ext uri="{FF2B5EF4-FFF2-40B4-BE49-F238E27FC236}">
                    <a16:creationId xmlns:a16="http://schemas.microsoft.com/office/drawing/2014/main" id="{E904894F-7CF5-24A7-D9EE-A5E1F63F57C7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81" name="Google Shape;7963;p73">
              <a:extLst>
                <a:ext uri="{FF2B5EF4-FFF2-40B4-BE49-F238E27FC236}">
                  <a16:creationId xmlns:a16="http://schemas.microsoft.com/office/drawing/2014/main" id="{785B1FDD-2D5C-C44D-0294-50462C998ED3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4" name="Google Shape;7964;p73">
                <a:extLst>
                  <a:ext uri="{FF2B5EF4-FFF2-40B4-BE49-F238E27FC236}">
                    <a16:creationId xmlns:a16="http://schemas.microsoft.com/office/drawing/2014/main" id="{71A2A06D-66FC-5026-3A5B-6ECD3D9F8875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5" name="Google Shape;7965;p73">
                <a:extLst>
                  <a:ext uri="{FF2B5EF4-FFF2-40B4-BE49-F238E27FC236}">
                    <a16:creationId xmlns:a16="http://schemas.microsoft.com/office/drawing/2014/main" id="{4CA72856-D2C6-0670-FE13-E78B882C77B2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6" name="Google Shape;7966;p73">
                <a:extLst>
                  <a:ext uri="{FF2B5EF4-FFF2-40B4-BE49-F238E27FC236}">
                    <a16:creationId xmlns:a16="http://schemas.microsoft.com/office/drawing/2014/main" id="{2440C286-AEB1-DDA0-A13D-B5383F7828D0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7" name="Google Shape;7967;p73">
                <a:extLst>
                  <a:ext uri="{FF2B5EF4-FFF2-40B4-BE49-F238E27FC236}">
                    <a16:creationId xmlns:a16="http://schemas.microsoft.com/office/drawing/2014/main" id="{A7C91BD6-B0A4-7D14-63E8-2B76F9290405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8" name="Google Shape;7968;p73">
                <a:extLst>
                  <a:ext uri="{FF2B5EF4-FFF2-40B4-BE49-F238E27FC236}">
                    <a16:creationId xmlns:a16="http://schemas.microsoft.com/office/drawing/2014/main" id="{A74F29B8-3FCA-0B4B-8465-67F731DBF5AE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82" name="Google Shape;7969;p73">
              <a:extLst>
                <a:ext uri="{FF2B5EF4-FFF2-40B4-BE49-F238E27FC236}">
                  <a16:creationId xmlns:a16="http://schemas.microsoft.com/office/drawing/2014/main" id="{34DA8E5F-1BC3-B7B9-0D67-1DA9FD488DEF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9" name="Google Shape;7970;p73">
                <a:extLst>
                  <a:ext uri="{FF2B5EF4-FFF2-40B4-BE49-F238E27FC236}">
                    <a16:creationId xmlns:a16="http://schemas.microsoft.com/office/drawing/2014/main" id="{ADA3CEB6-91D8-2EE8-B56E-2603D5BC1325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0" name="Google Shape;7971;p73">
                <a:extLst>
                  <a:ext uri="{FF2B5EF4-FFF2-40B4-BE49-F238E27FC236}">
                    <a16:creationId xmlns:a16="http://schemas.microsoft.com/office/drawing/2014/main" id="{9578CF8E-9809-DC3C-F329-B8D6F5A71090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1" name="Google Shape;7972;p73">
                <a:extLst>
                  <a:ext uri="{FF2B5EF4-FFF2-40B4-BE49-F238E27FC236}">
                    <a16:creationId xmlns:a16="http://schemas.microsoft.com/office/drawing/2014/main" id="{BF3AE362-DAD9-C6E8-C767-9CE66A00B544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2" name="Google Shape;7973;p73">
                <a:extLst>
                  <a:ext uri="{FF2B5EF4-FFF2-40B4-BE49-F238E27FC236}">
                    <a16:creationId xmlns:a16="http://schemas.microsoft.com/office/drawing/2014/main" id="{B2DB4316-37DE-6D08-16D6-F0B2B0629B5B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93" name="Google Shape;7974;p73">
                <a:extLst>
                  <a:ext uri="{FF2B5EF4-FFF2-40B4-BE49-F238E27FC236}">
                    <a16:creationId xmlns:a16="http://schemas.microsoft.com/office/drawing/2014/main" id="{C690D458-B576-20B3-4E21-01C984C74606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83" name="Google Shape;7975;p73">
              <a:extLst>
                <a:ext uri="{FF2B5EF4-FFF2-40B4-BE49-F238E27FC236}">
                  <a16:creationId xmlns:a16="http://schemas.microsoft.com/office/drawing/2014/main" id="{1786EF13-2393-AD4C-4F0A-EBFB26E7B4F9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4" name="Google Shape;7976;p73">
                <a:extLst>
                  <a:ext uri="{FF2B5EF4-FFF2-40B4-BE49-F238E27FC236}">
                    <a16:creationId xmlns:a16="http://schemas.microsoft.com/office/drawing/2014/main" id="{2448541F-4266-DE8E-9868-930F4FECD0AB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85" name="Google Shape;7977;p73">
                <a:extLst>
                  <a:ext uri="{FF2B5EF4-FFF2-40B4-BE49-F238E27FC236}">
                    <a16:creationId xmlns:a16="http://schemas.microsoft.com/office/drawing/2014/main" id="{D430A94A-2857-7EDC-F272-E6EAF54FC59A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86" name="Google Shape;7978;p73">
                <a:extLst>
                  <a:ext uri="{FF2B5EF4-FFF2-40B4-BE49-F238E27FC236}">
                    <a16:creationId xmlns:a16="http://schemas.microsoft.com/office/drawing/2014/main" id="{07C7D657-F2BA-600E-BC21-6B2BB9A721D2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87" name="Google Shape;7979;p73">
                <a:extLst>
                  <a:ext uri="{FF2B5EF4-FFF2-40B4-BE49-F238E27FC236}">
                    <a16:creationId xmlns:a16="http://schemas.microsoft.com/office/drawing/2014/main" id="{40303962-2A3F-FBC9-4FD2-F2FA5979217F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88" name="Google Shape;7980;p73">
                <a:extLst>
                  <a:ext uri="{FF2B5EF4-FFF2-40B4-BE49-F238E27FC236}">
                    <a16:creationId xmlns:a16="http://schemas.microsoft.com/office/drawing/2014/main" id="{BE2AF1D7-BC87-0934-BF12-814EF505B079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aphicFrame>
        <p:nvGraphicFramePr>
          <p:cNvPr id="114" name="Google Shape;7981;p73">
            <a:extLst>
              <a:ext uri="{FF2B5EF4-FFF2-40B4-BE49-F238E27FC236}">
                <a16:creationId xmlns:a16="http://schemas.microsoft.com/office/drawing/2014/main" id="{3B022493-76D2-A51B-4990-D9DE829A0F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9770569"/>
              </p:ext>
            </p:extLst>
          </p:nvPr>
        </p:nvGraphicFramePr>
        <p:xfrm>
          <a:off x="1252284" y="4604124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5" name="Google Shape;7982;p73">
            <a:extLst>
              <a:ext uri="{FF2B5EF4-FFF2-40B4-BE49-F238E27FC236}">
                <a16:creationId xmlns:a16="http://schemas.microsoft.com/office/drawing/2014/main" id="{A536D775-ECB5-A6A6-8D7D-0F8AC55CBB1F}"/>
              </a:ext>
            </a:extLst>
          </p:cNvPr>
          <p:cNvGrpSpPr/>
          <p:nvPr/>
        </p:nvGrpSpPr>
        <p:grpSpPr>
          <a:xfrm>
            <a:off x="8151623" y="5411755"/>
            <a:ext cx="2604190" cy="121918"/>
            <a:chOff x="3558802" y="4011427"/>
            <a:chExt cx="1866000" cy="111300"/>
          </a:xfrm>
        </p:grpSpPr>
        <p:sp>
          <p:nvSpPr>
            <p:cNvPr id="116" name="Google Shape;7983;p73">
              <a:extLst>
                <a:ext uri="{FF2B5EF4-FFF2-40B4-BE49-F238E27FC236}">
                  <a16:creationId xmlns:a16="http://schemas.microsoft.com/office/drawing/2014/main" id="{0B00D89C-8810-CC00-9D09-164E0846E51D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17" name="Google Shape;7984;p73">
              <a:extLst>
                <a:ext uri="{FF2B5EF4-FFF2-40B4-BE49-F238E27FC236}">
                  <a16:creationId xmlns:a16="http://schemas.microsoft.com/office/drawing/2014/main" id="{537E1B6C-E223-3313-0EDA-5B4AFB084820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118" name="Google Shape;7985;p73">
            <a:extLst>
              <a:ext uri="{FF2B5EF4-FFF2-40B4-BE49-F238E27FC236}">
                <a16:creationId xmlns:a16="http://schemas.microsoft.com/office/drawing/2014/main" id="{8E9BF220-40CE-EA70-164E-0B5BEB0E138D}"/>
              </a:ext>
            </a:extLst>
          </p:cNvPr>
          <p:cNvGrpSpPr/>
          <p:nvPr/>
        </p:nvGrpSpPr>
        <p:grpSpPr>
          <a:xfrm>
            <a:off x="9242598" y="5976073"/>
            <a:ext cx="1828680" cy="121918"/>
            <a:chOff x="3558802" y="4011427"/>
            <a:chExt cx="1866000" cy="111300"/>
          </a:xfrm>
        </p:grpSpPr>
        <p:sp>
          <p:nvSpPr>
            <p:cNvPr id="119" name="Google Shape;7986;p73">
              <a:extLst>
                <a:ext uri="{FF2B5EF4-FFF2-40B4-BE49-F238E27FC236}">
                  <a16:creationId xmlns:a16="http://schemas.microsoft.com/office/drawing/2014/main" id="{EB0ECCE7-85C1-6360-AC96-250F4C48562C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20" name="Google Shape;7987;p73">
              <a:extLst>
                <a:ext uri="{FF2B5EF4-FFF2-40B4-BE49-F238E27FC236}">
                  <a16:creationId xmlns:a16="http://schemas.microsoft.com/office/drawing/2014/main" id="{D726F6E6-A869-CA1A-699A-70C40B116487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121" name="Google Shape;7988;p73">
            <a:extLst>
              <a:ext uri="{FF2B5EF4-FFF2-40B4-BE49-F238E27FC236}">
                <a16:creationId xmlns:a16="http://schemas.microsoft.com/office/drawing/2014/main" id="{5511B446-9F7C-9378-8B4F-5D59A1007622}"/>
              </a:ext>
            </a:extLst>
          </p:cNvPr>
          <p:cNvGrpSpPr/>
          <p:nvPr/>
        </p:nvGrpSpPr>
        <p:grpSpPr>
          <a:xfrm>
            <a:off x="11572197" y="6631668"/>
            <a:ext cx="5045734" cy="2002908"/>
            <a:chOff x="1904318" y="789980"/>
            <a:chExt cx="1489472" cy="606868"/>
          </a:xfrm>
        </p:grpSpPr>
        <p:cxnSp>
          <p:nvCxnSpPr>
            <p:cNvPr id="122" name="Google Shape;7989;p73">
              <a:extLst>
                <a:ext uri="{FF2B5EF4-FFF2-40B4-BE49-F238E27FC236}">
                  <a16:creationId xmlns:a16="http://schemas.microsoft.com/office/drawing/2014/main" id="{2B2805E2-75DF-05D5-7542-D87439228DA4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990;p73">
              <a:extLst>
                <a:ext uri="{FF2B5EF4-FFF2-40B4-BE49-F238E27FC236}">
                  <a16:creationId xmlns:a16="http://schemas.microsoft.com/office/drawing/2014/main" id="{46A59FE6-6CB4-DCDB-DC75-F16B4CCE947F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991;p73">
              <a:extLst>
                <a:ext uri="{FF2B5EF4-FFF2-40B4-BE49-F238E27FC236}">
                  <a16:creationId xmlns:a16="http://schemas.microsoft.com/office/drawing/2014/main" id="{C26977AB-B99E-442F-126A-4AB9FAFC8A80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5" name="Google Shape;7992;p73">
              <a:extLst>
                <a:ext uri="{FF2B5EF4-FFF2-40B4-BE49-F238E27FC236}">
                  <a16:creationId xmlns:a16="http://schemas.microsoft.com/office/drawing/2014/main" id="{725050C6-7C5F-9D2A-FA89-8C9193F4097A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JANUARY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26" name="Google Shape;7993;p73">
              <a:extLst>
                <a:ext uri="{FF2B5EF4-FFF2-40B4-BE49-F238E27FC236}">
                  <a16:creationId xmlns:a16="http://schemas.microsoft.com/office/drawing/2014/main" id="{4F81CAD2-F4B9-A2AF-4E2B-B674DFE9F490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FEBRUARY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27" name="Google Shape;7994;p73">
              <a:extLst>
                <a:ext uri="{FF2B5EF4-FFF2-40B4-BE49-F238E27FC236}">
                  <a16:creationId xmlns:a16="http://schemas.microsoft.com/office/drawing/2014/main" id="{C3C3C035-3809-9FCC-8371-71AE4ACDB1D3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MARCH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28" name="Google Shape;7995;p73">
              <a:extLst>
                <a:ext uri="{FF2B5EF4-FFF2-40B4-BE49-F238E27FC236}">
                  <a16:creationId xmlns:a16="http://schemas.microsoft.com/office/drawing/2014/main" id="{1112F779-47BE-E764-631F-DD930AAE6572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APRIL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29" name="Google Shape;7996;p73">
              <a:extLst>
                <a:ext uri="{FF2B5EF4-FFF2-40B4-BE49-F238E27FC236}">
                  <a16:creationId xmlns:a16="http://schemas.microsoft.com/office/drawing/2014/main" id="{33B1C988-4BB1-3811-9A1F-26676DF167F0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0" name="Google Shape;7997;p73">
              <a:extLst>
                <a:ext uri="{FF2B5EF4-FFF2-40B4-BE49-F238E27FC236}">
                  <a16:creationId xmlns:a16="http://schemas.microsoft.com/office/drawing/2014/main" id="{466335F7-4AD8-B58A-3918-FCDB164D0B7B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1" name="Google Shape;7998;p73">
              <a:extLst>
                <a:ext uri="{FF2B5EF4-FFF2-40B4-BE49-F238E27FC236}">
                  <a16:creationId xmlns:a16="http://schemas.microsoft.com/office/drawing/2014/main" id="{661D321F-B2DA-0E9B-8696-FA6ED45AB3CA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2" name="Google Shape;7999;p73">
              <a:extLst>
                <a:ext uri="{FF2B5EF4-FFF2-40B4-BE49-F238E27FC236}">
                  <a16:creationId xmlns:a16="http://schemas.microsoft.com/office/drawing/2014/main" id="{C5584212-A138-09D2-EC3F-ADC0C3A8186D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3" name="Google Shape;8000;p73">
              <a:extLst>
                <a:ext uri="{FF2B5EF4-FFF2-40B4-BE49-F238E27FC236}">
                  <a16:creationId xmlns:a16="http://schemas.microsoft.com/office/drawing/2014/main" id="{FBD92B7D-311F-2ECB-A058-ECC8257F5F31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4" name="Google Shape;8001;p73">
              <a:extLst>
                <a:ext uri="{FF2B5EF4-FFF2-40B4-BE49-F238E27FC236}">
                  <a16:creationId xmlns:a16="http://schemas.microsoft.com/office/drawing/2014/main" id="{56D3A752-1C51-5E40-BE9E-4D236E916329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5" name="Google Shape;8002;p73">
              <a:extLst>
                <a:ext uri="{FF2B5EF4-FFF2-40B4-BE49-F238E27FC236}">
                  <a16:creationId xmlns:a16="http://schemas.microsoft.com/office/drawing/2014/main" id="{3101EA2F-CBC9-706B-2A8B-8744E8F53E03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PHASE 1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36" name="Google Shape;8003;p73">
              <a:extLst>
                <a:ext uri="{FF2B5EF4-FFF2-40B4-BE49-F238E27FC236}">
                  <a16:creationId xmlns:a16="http://schemas.microsoft.com/office/drawing/2014/main" id="{6D0184CD-C29C-4B7C-1C94-9EC6E64124BB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Task 1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37" name="Google Shape;8004;p73">
              <a:extLst>
                <a:ext uri="{FF2B5EF4-FFF2-40B4-BE49-F238E27FC236}">
                  <a16:creationId xmlns:a16="http://schemas.microsoft.com/office/drawing/2014/main" id="{8BFAB64F-9256-F256-A01D-3BFBBF4284A6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Task 2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38" name="Google Shape;8005;p73">
              <a:extLst>
                <a:ext uri="{FF2B5EF4-FFF2-40B4-BE49-F238E27FC236}">
                  <a16:creationId xmlns:a16="http://schemas.microsoft.com/office/drawing/2014/main" id="{DFDA8992-F5BC-1AEF-85D8-07E5A32FE52B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139" name="Google Shape;8006;p73">
            <a:extLst>
              <a:ext uri="{FF2B5EF4-FFF2-40B4-BE49-F238E27FC236}">
                <a16:creationId xmlns:a16="http://schemas.microsoft.com/office/drawing/2014/main" id="{3D4E080D-A60B-AA6B-8367-552652210C8B}"/>
              </a:ext>
            </a:extLst>
          </p:cNvPr>
          <p:cNvGrpSpPr/>
          <p:nvPr/>
        </p:nvGrpSpPr>
        <p:grpSpPr>
          <a:xfrm>
            <a:off x="6541007" y="2199741"/>
            <a:ext cx="4726786" cy="2011730"/>
            <a:chOff x="3292400" y="1193188"/>
            <a:chExt cx="2615240" cy="1131075"/>
          </a:xfrm>
        </p:grpSpPr>
        <p:sp>
          <p:nvSpPr>
            <p:cNvPr id="140" name="Google Shape;8007;p73">
              <a:extLst>
                <a:ext uri="{FF2B5EF4-FFF2-40B4-BE49-F238E27FC236}">
                  <a16:creationId xmlns:a16="http://schemas.microsoft.com/office/drawing/2014/main" id="{BFB4DCCA-AAFB-953C-6372-670193F01D26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41" name="Google Shape;8008;p73">
              <a:extLst>
                <a:ext uri="{FF2B5EF4-FFF2-40B4-BE49-F238E27FC236}">
                  <a16:creationId xmlns:a16="http://schemas.microsoft.com/office/drawing/2014/main" id="{01F3D3CA-6978-7C32-0712-D03A4A1F680F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42" name="Google Shape;8009;p73">
              <a:extLst>
                <a:ext uri="{FF2B5EF4-FFF2-40B4-BE49-F238E27FC236}">
                  <a16:creationId xmlns:a16="http://schemas.microsoft.com/office/drawing/2014/main" id="{5F4C0689-AFB5-891F-190B-D36CF0734EEE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JANUARY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43" name="Google Shape;8010;p73">
              <a:extLst>
                <a:ext uri="{FF2B5EF4-FFF2-40B4-BE49-F238E27FC236}">
                  <a16:creationId xmlns:a16="http://schemas.microsoft.com/office/drawing/2014/main" id="{050B0DC2-85F6-C7AD-5A6A-F8046EA897F8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FEBRUARY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44" name="Google Shape;8011;p73">
              <a:extLst>
                <a:ext uri="{FF2B5EF4-FFF2-40B4-BE49-F238E27FC236}">
                  <a16:creationId xmlns:a16="http://schemas.microsoft.com/office/drawing/2014/main" id="{3DD74B93-872B-C6FB-3084-C00E00C4E5B1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MARCH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45" name="Google Shape;8012;p73">
              <a:extLst>
                <a:ext uri="{FF2B5EF4-FFF2-40B4-BE49-F238E27FC236}">
                  <a16:creationId xmlns:a16="http://schemas.microsoft.com/office/drawing/2014/main" id="{E45E5106-E6C5-40C7-12B7-D306BE400E2B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APRIL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46" name="Google Shape;8013;p73">
              <a:extLst>
                <a:ext uri="{FF2B5EF4-FFF2-40B4-BE49-F238E27FC236}">
                  <a16:creationId xmlns:a16="http://schemas.microsoft.com/office/drawing/2014/main" id="{0A2B0067-86EA-1626-F256-635D83F2505A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MAY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47" name="Google Shape;8014;p73">
              <a:extLst>
                <a:ext uri="{FF2B5EF4-FFF2-40B4-BE49-F238E27FC236}">
                  <a16:creationId xmlns:a16="http://schemas.microsoft.com/office/drawing/2014/main" id="{E32019C0-87AE-B7BD-DF3F-C62F70F15DD0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JUNE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48" name="Google Shape;8015;p73">
              <a:extLst>
                <a:ext uri="{FF2B5EF4-FFF2-40B4-BE49-F238E27FC236}">
                  <a16:creationId xmlns:a16="http://schemas.microsoft.com/office/drawing/2014/main" id="{9CDA3DE4-AA67-FD71-7376-A9FD7A9C7E0C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PHASE 1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49" name="Google Shape;8016;p73">
              <a:extLst>
                <a:ext uri="{FF2B5EF4-FFF2-40B4-BE49-F238E27FC236}">
                  <a16:creationId xmlns:a16="http://schemas.microsoft.com/office/drawing/2014/main" id="{965616B3-675F-4F82-DA2D-4D33D35AAC2E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PHASE 2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50" name="Google Shape;8017;p73">
              <a:extLst>
                <a:ext uri="{FF2B5EF4-FFF2-40B4-BE49-F238E27FC236}">
                  <a16:creationId xmlns:a16="http://schemas.microsoft.com/office/drawing/2014/main" id="{E11B7244-9659-8352-F676-BACF53DFD825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Task 1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51" name="Google Shape;8018;p73">
              <a:extLst>
                <a:ext uri="{FF2B5EF4-FFF2-40B4-BE49-F238E27FC236}">
                  <a16:creationId xmlns:a16="http://schemas.microsoft.com/office/drawing/2014/main" id="{C69AF8A3-E25B-7E7A-2346-62A2D7AE89AD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Task 2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52" name="Google Shape;8019;p73">
              <a:extLst>
                <a:ext uri="{FF2B5EF4-FFF2-40B4-BE49-F238E27FC236}">
                  <a16:creationId xmlns:a16="http://schemas.microsoft.com/office/drawing/2014/main" id="{66DCC6E6-B20C-9D0F-F0B3-896F6E0E75CE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Task 1</a:t>
              </a:r>
              <a:endParaRPr sz="800">
                <a:solidFill>
                  <a:srgbClr val="00B050"/>
                </a:solidFill>
              </a:endParaRPr>
            </a:p>
          </p:txBody>
        </p:sp>
        <p:sp>
          <p:nvSpPr>
            <p:cNvPr id="153" name="Google Shape;8020;p73">
              <a:extLst>
                <a:ext uri="{FF2B5EF4-FFF2-40B4-BE49-F238E27FC236}">
                  <a16:creationId xmlns:a16="http://schemas.microsoft.com/office/drawing/2014/main" id="{5726CC3D-FDE0-7812-506F-5C459B945450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</a:rPr>
                <a:t>Task 2</a:t>
              </a:r>
              <a:endParaRPr sz="800">
                <a:solidFill>
                  <a:srgbClr val="00B050"/>
                </a:solidFill>
              </a:endParaRPr>
            </a:p>
          </p:txBody>
        </p:sp>
        <p:grpSp>
          <p:nvGrpSpPr>
            <p:cNvPr id="154" name="Google Shape;8021;p73">
              <a:extLst>
                <a:ext uri="{FF2B5EF4-FFF2-40B4-BE49-F238E27FC236}">
                  <a16:creationId xmlns:a16="http://schemas.microsoft.com/office/drawing/2014/main" id="{5BC8D1C9-7F85-2F7E-FB35-1A0112318863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5" name="Google Shape;8022;p73">
                <a:extLst>
                  <a:ext uri="{FF2B5EF4-FFF2-40B4-BE49-F238E27FC236}">
                    <a16:creationId xmlns:a16="http://schemas.microsoft.com/office/drawing/2014/main" id="{FB8B3C0C-D13A-80E9-6ACA-A440073F4420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6" name="Google Shape;8023;p73">
                <a:extLst>
                  <a:ext uri="{FF2B5EF4-FFF2-40B4-BE49-F238E27FC236}">
                    <a16:creationId xmlns:a16="http://schemas.microsoft.com/office/drawing/2014/main" id="{0593BE2F-DA9D-07ED-628E-18F2C609C3CF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7" name="Google Shape;8024;p73">
                <a:extLst>
                  <a:ext uri="{FF2B5EF4-FFF2-40B4-BE49-F238E27FC236}">
                    <a16:creationId xmlns:a16="http://schemas.microsoft.com/office/drawing/2014/main" id="{12EC2F41-708B-AD31-43CC-BC220FDAA5AF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8" name="Google Shape;8025;p73">
                <a:extLst>
                  <a:ext uri="{FF2B5EF4-FFF2-40B4-BE49-F238E27FC236}">
                    <a16:creationId xmlns:a16="http://schemas.microsoft.com/office/drawing/2014/main" id="{F7582513-3C55-463D-4D2C-A31440A59041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9" name="Google Shape;8026;p73">
                <a:extLst>
                  <a:ext uri="{FF2B5EF4-FFF2-40B4-BE49-F238E27FC236}">
                    <a16:creationId xmlns:a16="http://schemas.microsoft.com/office/drawing/2014/main" id="{A3713199-41DE-218F-B132-6EC798D4D6B6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0" name="Google Shape;8027;p73">
                <a:extLst>
                  <a:ext uri="{FF2B5EF4-FFF2-40B4-BE49-F238E27FC236}">
                    <a16:creationId xmlns:a16="http://schemas.microsoft.com/office/drawing/2014/main" id="{591CF199-1781-74C6-C68D-1DDC493E127B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1" name="Google Shape;8028;p73">
                <a:extLst>
                  <a:ext uri="{FF2B5EF4-FFF2-40B4-BE49-F238E27FC236}">
                    <a16:creationId xmlns:a16="http://schemas.microsoft.com/office/drawing/2014/main" id="{54DB0900-5CC4-2299-AE88-9CD327E74C2B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2" name="Google Shape;8029;p73">
                <a:extLst>
                  <a:ext uri="{FF2B5EF4-FFF2-40B4-BE49-F238E27FC236}">
                    <a16:creationId xmlns:a16="http://schemas.microsoft.com/office/drawing/2014/main" id="{BF3153A7-AE11-B061-2AA2-6B5C8E6CCC90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3" name="Google Shape;8030;p73">
                <a:extLst>
                  <a:ext uri="{FF2B5EF4-FFF2-40B4-BE49-F238E27FC236}">
                    <a16:creationId xmlns:a16="http://schemas.microsoft.com/office/drawing/2014/main" id="{192F100E-E9A9-0C2C-88A8-3EA92C9FB069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4" name="Google Shape;8031;p73">
                <a:extLst>
                  <a:ext uri="{FF2B5EF4-FFF2-40B4-BE49-F238E27FC236}">
                    <a16:creationId xmlns:a16="http://schemas.microsoft.com/office/drawing/2014/main" id="{165D5889-FA67-F245-88EA-C79A741FD65A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5" name="Google Shape;8032;p73">
                <a:extLst>
                  <a:ext uri="{FF2B5EF4-FFF2-40B4-BE49-F238E27FC236}">
                    <a16:creationId xmlns:a16="http://schemas.microsoft.com/office/drawing/2014/main" id="{A7F79F0B-BBA3-6E8D-E123-88232333F794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6" name="Google Shape;8033;p73">
                <a:extLst>
                  <a:ext uri="{FF2B5EF4-FFF2-40B4-BE49-F238E27FC236}">
                    <a16:creationId xmlns:a16="http://schemas.microsoft.com/office/drawing/2014/main" id="{464BFEE9-A4A8-197D-852C-B439D503550C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</a:endParaRPr>
              </a:p>
            </p:txBody>
          </p:sp>
        </p:grpSp>
      </p:grpSp>
      <p:sp>
        <p:nvSpPr>
          <p:cNvPr id="167" name="Google Shape;1529;p70">
            <a:extLst>
              <a:ext uri="{FF2B5EF4-FFF2-40B4-BE49-F238E27FC236}">
                <a16:creationId xmlns:a16="http://schemas.microsoft.com/office/drawing/2014/main" id="{75004722-C38A-CBB9-A949-590DAE01BA1E}"/>
              </a:ext>
            </a:extLst>
          </p:cNvPr>
          <p:cNvSpPr txBox="1">
            <a:spLocks/>
          </p:cNvSpPr>
          <p:nvPr/>
        </p:nvSpPr>
        <p:spPr>
          <a:xfrm>
            <a:off x="1358858" y="1045230"/>
            <a:ext cx="937531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rgbClr val="00B050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32051265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09B41E28-390D-57A6-41FA-46BDFD30C942}"/>
              </a:ext>
            </a:extLst>
          </p:cNvPr>
          <p:cNvGrpSpPr/>
          <p:nvPr/>
        </p:nvGrpSpPr>
        <p:grpSpPr>
          <a:xfrm>
            <a:off x="9632657" y="2107440"/>
            <a:ext cx="1490862" cy="1437726"/>
            <a:chOff x="4249973" y="1201875"/>
            <a:chExt cx="1958568" cy="1888762"/>
          </a:xfrm>
        </p:grpSpPr>
        <p:sp>
          <p:nvSpPr>
            <p:cNvPr id="4" name="Google Shape;8039;p74">
              <a:extLst>
                <a:ext uri="{FF2B5EF4-FFF2-40B4-BE49-F238E27FC236}">
                  <a16:creationId xmlns:a16="http://schemas.microsoft.com/office/drawing/2014/main" id="{00157319-2751-E542-8C6A-6B1CBA0775DE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grpSp>
          <p:nvGrpSpPr>
            <p:cNvPr id="5" name="Google Shape;8040;p74">
              <a:extLst>
                <a:ext uri="{FF2B5EF4-FFF2-40B4-BE49-F238E27FC236}">
                  <a16:creationId xmlns:a16="http://schemas.microsoft.com/office/drawing/2014/main" id="{326C2280-35CD-858C-8B1F-0AE399F0FF73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3" name="Google Shape;8041;p74">
                <a:extLst>
                  <a:ext uri="{FF2B5EF4-FFF2-40B4-BE49-F238E27FC236}">
                    <a16:creationId xmlns:a16="http://schemas.microsoft.com/office/drawing/2014/main" id="{242A7C7D-5916-F566-9124-87D2E78D7116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4" name="Google Shape;8042;p74">
                <a:extLst>
                  <a:ext uri="{FF2B5EF4-FFF2-40B4-BE49-F238E27FC236}">
                    <a16:creationId xmlns:a16="http://schemas.microsoft.com/office/drawing/2014/main" id="{7BBE1B22-BCBA-FE0B-9B04-2116D3753B7C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6" name="Google Shape;8043;p74">
              <a:extLst>
                <a:ext uri="{FF2B5EF4-FFF2-40B4-BE49-F238E27FC236}">
                  <a16:creationId xmlns:a16="http://schemas.microsoft.com/office/drawing/2014/main" id="{D219300C-38F4-2B4C-02F5-D03636FA45B9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21" name="Google Shape;8044;p74">
                <a:extLst>
                  <a:ext uri="{FF2B5EF4-FFF2-40B4-BE49-F238E27FC236}">
                    <a16:creationId xmlns:a16="http://schemas.microsoft.com/office/drawing/2014/main" id="{028E0ECD-40DF-980C-A4CF-365DD3D37B5E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2" name="Google Shape;8045;p74">
                <a:extLst>
                  <a:ext uri="{FF2B5EF4-FFF2-40B4-BE49-F238E27FC236}">
                    <a16:creationId xmlns:a16="http://schemas.microsoft.com/office/drawing/2014/main" id="{A8D81120-4CD0-8C7B-D116-E486991F9F31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7" name="Google Shape;8046;p74">
              <a:extLst>
                <a:ext uri="{FF2B5EF4-FFF2-40B4-BE49-F238E27FC236}">
                  <a16:creationId xmlns:a16="http://schemas.microsoft.com/office/drawing/2014/main" id="{785B05F3-2D67-733A-29AA-8BE462A024B6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9" name="Google Shape;8047;p74">
                <a:extLst>
                  <a:ext uri="{FF2B5EF4-FFF2-40B4-BE49-F238E27FC236}">
                    <a16:creationId xmlns:a16="http://schemas.microsoft.com/office/drawing/2014/main" id="{FC07B342-3DE1-A35A-64EC-D43CEDB582F0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8;p74">
                <a:extLst>
                  <a:ext uri="{FF2B5EF4-FFF2-40B4-BE49-F238E27FC236}">
                    <a16:creationId xmlns:a16="http://schemas.microsoft.com/office/drawing/2014/main" id="{1015A5B1-A440-AFF8-175C-0970AE82D451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8" name="Google Shape;8049;p74">
              <a:extLst>
                <a:ext uri="{FF2B5EF4-FFF2-40B4-BE49-F238E27FC236}">
                  <a16:creationId xmlns:a16="http://schemas.microsoft.com/office/drawing/2014/main" id="{B3CCEF4A-050C-A714-6117-6DE897F20818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7" name="Google Shape;8050;p74">
                <a:extLst>
                  <a:ext uri="{FF2B5EF4-FFF2-40B4-BE49-F238E27FC236}">
                    <a16:creationId xmlns:a16="http://schemas.microsoft.com/office/drawing/2014/main" id="{40870FFD-E1BE-8564-DACC-221413DE091A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51;p74">
                <a:extLst>
                  <a:ext uri="{FF2B5EF4-FFF2-40B4-BE49-F238E27FC236}">
                    <a16:creationId xmlns:a16="http://schemas.microsoft.com/office/drawing/2014/main" id="{FF844512-A746-AC81-B115-D7D2DCBA30AB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9" name="Google Shape;8052;p74">
              <a:extLst>
                <a:ext uri="{FF2B5EF4-FFF2-40B4-BE49-F238E27FC236}">
                  <a16:creationId xmlns:a16="http://schemas.microsoft.com/office/drawing/2014/main" id="{C6C013B4-30E6-A5A2-0DFD-64DF6D0766BA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2" name="Google Shape;8053;p74">
                <a:extLst>
                  <a:ext uri="{FF2B5EF4-FFF2-40B4-BE49-F238E27FC236}">
                    <a16:creationId xmlns:a16="http://schemas.microsoft.com/office/drawing/2014/main" id="{15581DF7-5CB8-6150-F819-AA9A4084E87F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54;p74">
                <a:extLst>
                  <a:ext uri="{FF2B5EF4-FFF2-40B4-BE49-F238E27FC236}">
                    <a16:creationId xmlns:a16="http://schemas.microsoft.com/office/drawing/2014/main" id="{0F88EFDB-8B93-B46F-94E3-32F674EE97C5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25" name="Google Shape;8055;p74">
            <a:extLst>
              <a:ext uri="{FF2B5EF4-FFF2-40B4-BE49-F238E27FC236}">
                <a16:creationId xmlns:a16="http://schemas.microsoft.com/office/drawing/2014/main" id="{C4640CF5-69EF-6C08-2D67-A0B2FD14D8A3}"/>
              </a:ext>
            </a:extLst>
          </p:cNvPr>
          <p:cNvGrpSpPr/>
          <p:nvPr/>
        </p:nvGrpSpPr>
        <p:grpSpPr>
          <a:xfrm>
            <a:off x="1465403" y="3864339"/>
            <a:ext cx="1523534" cy="1459792"/>
            <a:chOff x="2657744" y="2337745"/>
            <a:chExt cx="832987" cy="798137"/>
          </a:xfrm>
        </p:grpSpPr>
        <p:sp>
          <p:nvSpPr>
            <p:cNvPr id="26" name="Google Shape;8056;p74">
              <a:extLst>
                <a:ext uri="{FF2B5EF4-FFF2-40B4-BE49-F238E27FC236}">
                  <a16:creationId xmlns:a16="http://schemas.microsoft.com/office/drawing/2014/main" id="{B83A9A3E-EC9B-5D47-D187-8EC8BAC17F73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" name="Google Shape;8057;p74">
              <a:extLst>
                <a:ext uri="{FF2B5EF4-FFF2-40B4-BE49-F238E27FC236}">
                  <a16:creationId xmlns:a16="http://schemas.microsoft.com/office/drawing/2014/main" id="{A667EA91-E2C0-BA12-B61B-04182F924C41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" name="Google Shape;8058;p74">
              <a:extLst>
                <a:ext uri="{FF2B5EF4-FFF2-40B4-BE49-F238E27FC236}">
                  <a16:creationId xmlns:a16="http://schemas.microsoft.com/office/drawing/2014/main" id="{45D4F4C3-6A31-FC0E-B031-EA44083CB1EF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9" name="Google Shape;8059;p74">
              <a:extLst>
                <a:ext uri="{FF2B5EF4-FFF2-40B4-BE49-F238E27FC236}">
                  <a16:creationId xmlns:a16="http://schemas.microsoft.com/office/drawing/2014/main" id="{AE0BD8EE-EB61-53E5-15F4-C7E71080A53A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0" name="Google Shape;8060;p74">
              <a:extLst>
                <a:ext uri="{FF2B5EF4-FFF2-40B4-BE49-F238E27FC236}">
                  <a16:creationId xmlns:a16="http://schemas.microsoft.com/office/drawing/2014/main" id="{AD8697F4-4B60-AEE2-BE4C-9BE1D6B0215C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1" name="Google Shape;8061;p74">
              <a:extLst>
                <a:ext uri="{FF2B5EF4-FFF2-40B4-BE49-F238E27FC236}">
                  <a16:creationId xmlns:a16="http://schemas.microsoft.com/office/drawing/2014/main" id="{2BFB8853-AEC7-3CFD-C588-96301E372BFA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32" name="Google Shape;8062;p74">
            <a:extLst>
              <a:ext uri="{FF2B5EF4-FFF2-40B4-BE49-F238E27FC236}">
                <a16:creationId xmlns:a16="http://schemas.microsoft.com/office/drawing/2014/main" id="{7373A9C9-1C26-674F-C5A8-A90EC470C584}"/>
              </a:ext>
            </a:extLst>
          </p:cNvPr>
          <p:cNvGrpSpPr/>
          <p:nvPr/>
        </p:nvGrpSpPr>
        <p:grpSpPr>
          <a:xfrm>
            <a:off x="6487331" y="3870751"/>
            <a:ext cx="1371138" cy="1447172"/>
            <a:chOff x="3398134" y="2057755"/>
            <a:chExt cx="704087" cy="743130"/>
          </a:xfrm>
        </p:grpSpPr>
        <p:grpSp>
          <p:nvGrpSpPr>
            <p:cNvPr id="33" name="Google Shape;8063;p74">
              <a:extLst>
                <a:ext uri="{FF2B5EF4-FFF2-40B4-BE49-F238E27FC236}">
                  <a16:creationId xmlns:a16="http://schemas.microsoft.com/office/drawing/2014/main" id="{D2EBEA0F-454E-4112-98DA-C145F98BFF78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6" name="Google Shape;8064;p74">
                <a:extLst>
                  <a:ext uri="{FF2B5EF4-FFF2-40B4-BE49-F238E27FC236}">
                    <a16:creationId xmlns:a16="http://schemas.microsoft.com/office/drawing/2014/main" id="{FF47C745-0401-6D56-36EA-B9AC8224A84F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7" name="Google Shape;8065;p74">
                <a:extLst>
                  <a:ext uri="{FF2B5EF4-FFF2-40B4-BE49-F238E27FC236}">
                    <a16:creationId xmlns:a16="http://schemas.microsoft.com/office/drawing/2014/main" id="{35305586-4E4C-B616-6AB3-B11DCBB0DB7A}"/>
                  </a:ext>
                </a:extLst>
              </p:cNvPr>
              <p:cNvCxnSpPr>
                <a:stCxn id="46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66;p74">
              <a:extLst>
                <a:ext uri="{FF2B5EF4-FFF2-40B4-BE49-F238E27FC236}">
                  <a16:creationId xmlns:a16="http://schemas.microsoft.com/office/drawing/2014/main" id="{FF88C6A0-5673-DDF1-51B5-3D4BDFD87E69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4" name="Google Shape;8067;p74">
                <a:extLst>
                  <a:ext uri="{FF2B5EF4-FFF2-40B4-BE49-F238E27FC236}">
                    <a16:creationId xmlns:a16="http://schemas.microsoft.com/office/drawing/2014/main" id="{35107416-9049-FD21-43C0-AE70EC21AEC0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5" name="Google Shape;8068;p74">
                <a:extLst>
                  <a:ext uri="{FF2B5EF4-FFF2-40B4-BE49-F238E27FC236}">
                    <a16:creationId xmlns:a16="http://schemas.microsoft.com/office/drawing/2014/main" id="{58EEE45D-2FD1-2902-191B-61E06554760B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5" name="Google Shape;8069;p74">
              <a:extLst>
                <a:ext uri="{FF2B5EF4-FFF2-40B4-BE49-F238E27FC236}">
                  <a16:creationId xmlns:a16="http://schemas.microsoft.com/office/drawing/2014/main" id="{813B8753-0C11-B053-BAD6-9F50490E71F0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2" name="Google Shape;8070;p74">
                <a:extLst>
                  <a:ext uri="{FF2B5EF4-FFF2-40B4-BE49-F238E27FC236}">
                    <a16:creationId xmlns:a16="http://schemas.microsoft.com/office/drawing/2014/main" id="{132FF3A6-4F6D-7E28-97A1-225286CF4516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71;p74">
                <a:extLst>
                  <a:ext uri="{FF2B5EF4-FFF2-40B4-BE49-F238E27FC236}">
                    <a16:creationId xmlns:a16="http://schemas.microsoft.com/office/drawing/2014/main" id="{D3315633-7359-71C0-4FD8-4B2E0CDCADF2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6" name="Google Shape;8072;p74">
              <a:extLst>
                <a:ext uri="{FF2B5EF4-FFF2-40B4-BE49-F238E27FC236}">
                  <a16:creationId xmlns:a16="http://schemas.microsoft.com/office/drawing/2014/main" id="{512435A3-2B89-5194-FE09-5AB015EE6561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40" name="Google Shape;8073;p74">
                <a:extLst>
                  <a:ext uri="{FF2B5EF4-FFF2-40B4-BE49-F238E27FC236}">
                    <a16:creationId xmlns:a16="http://schemas.microsoft.com/office/drawing/2014/main" id="{C25D6D08-3244-9ED8-89FE-C057B7BED9F0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74;p74">
                <a:extLst>
                  <a:ext uri="{FF2B5EF4-FFF2-40B4-BE49-F238E27FC236}">
                    <a16:creationId xmlns:a16="http://schemas.microsoft.com/office/drawing/2014/main" id="{568FE31F-01DA-0F39-0ECD-3724EE25B368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7" name="Google Shape;8075;p74">
              <a:extLst>
                <a:ext uri="{FF2B5EF4-FFF2-40B4-BE49-F238E27FC236}">
                  <a16:creationId xmlns:a16="http://schemas.microsoft.com/office/drawing/2014/main" id="{861A70C5-6266-8864-567A-278E842246FD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8" name="Google Shape;8076;p74">
                <a:extLst>
                  <a:ext uri="{FF2B5EF4-FFF2-40B4-BE49-F238E27FC236}">
                    <a16:creationId xmlns:a16="http://schemas.microsoft.com/office/drawing/2014/main" id="{27C2D4AD-75CC-5E66-C9F0-4F7B4931DCFC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7;p74">
                <a:extLst>
                  <a:ext uri="{FF2B5EF4-FFF2-40B4-BE49-F238E27FC236}">
                    <a16:creationId xmlns:a16="http://schemas.microsoft.com/office/drawing/2014/main" id="{584ADC21-3990-E234-CA6C-AB417747E37B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8" name="Google Shape;8078;p74">
            <a:extLst>
              <a:ext uri="{FF2B5EF4-FFF2-40B4-BE49-F238E27FC236}">
                <a16:creationId xmlns:a16="http://schemas.microsoft.com/office/drawing/2014/main" id="{7A1F9A19-25C8-57B1-25A4-F90302AF2522}"/>
              </a:ext>
            </a:extLst>
          </p:cNvPr>
          <p:cNvGrpSpPr/>
          <p:nvPr/>
        </p:nvGrpSpPr>
        <p:grpSpPr>
          <a:xfrm>
            <a:off x="9837775" y="3884144"/>
            <a:ext cx="1420306" cy="1420306"/>
            <a:chOff x="5007123" y="2079403"/>
            <a:chExt cx="687600" cy="687600"/>
          </a:xfrm>
        </p:grpSpPr>
        <p:sp>
          <p:nvSpPr>
            <p:cNvPr id="49" name="Google Shape;8079;p74">
              <a:extLst>
                <a:ext uri="{FF2B5EF4-FFF2-40B4-BE49-F238E27FC236}">
                  <a16:creationId xmlns:a16="http://schemas.microsoft.com/office/drawing/2014/main" id="{00FAF30C-BE37-BC7E-CD59-C274EF6F51C0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50" name="Google Shape;8080;p74">
              <a:extLst>
                <a:ext uri="{FF2B5EF4-FFF2-40B4-BE49-F238E27FC236}">
                  <a16:creationId xmlns:a16="http://schemas.microsoft.com/office/drawing/2014/main" id="{BDAD81F7-44DB-D916-2773-D94F541436B6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51" name="Google Shape;8081;p74">
              <a:extLst>
                <a:ext uri="{FF2B5EF4-FFF2-40B4-BE49-F238E27FC236}">
                  <a16:creationId xmlns:a16="http://schemas.microsoft.com/office/drawing/2014/main" id="{3ABB139F-80CA-6CA4-C5C3-619FD8849DDA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52" name="Google Shape;8082;p74">
              <a:extLst>
                <a:ext uri="{FF2B5EF4-FFF2-40B4-BE49-F238E27FC236}">
                  <a16:creationId xmlns:a16="http://schemas.microsoft.com/office/drawing/2014/main" id="{5BBF2694-F9CA-03E3-F429-541527C4B0F1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53" name="Google Shape;8083;p74">
            <a:extLst>
              <a:ext uri="{FF2B5EF4-FFF2-40B4-BE49-F238E27FC236}">
                <a16:creationId xmlns:a16="http://schemas.microsoft.com/office/drawing/2014/main" id="{8BBB1708-ADE0-E7F0-E5D0-6D6143B845C3}"/>
              </a:ext>
            </a:extLst>
          </p:cNvPr>
          <p:cNvGrpSpPr/>
          <p:nvPr/>
        </p:nvGrpSpPr>
        <p:grpSpPr>
          <a:xfrm>
            <a:off x="11456650" y="3873156"/>
            <a:ext cx="1441996" cy="1442366"/>
            <a:chOff x="5797446" y="2063053"/>
            <a:chExt cx="698100" cy="698280"/>
          </a:xfrm>
        </p:grpSpPr>
        <p:sp>
          <p:nvSpPr>
            <p:cNvPr id="54" name="Google Shape;8084;p74">
              <a:extLst>
                <a:ext uri="{FF2B5EF4-FFF2-40B4-BE49-F238E27FC236}">
                  <a16:creationId xmlns:a16="http://schemas.microsoft.com/office/drawing/2014/main" id="{93C90DB7-6BBD-B73B-DE69-A557CD6AC0E6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55" name="Google Shape;8085;p74">
              <a:extLst>
                <a:ext uri="{FF2B5EF4-FFF2-40B4-BE49-F238E27FC236}">
                  <a16:creationId xmlns:a16="http://schemas.microsoft.com/office/drawing/2014/main" id="{2BE4F9B7-9F05-44D5-9327-727C042B237E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56" name="Google Shape;8086;p74">
              <a:extLst>
                <a:ext uri="{FF2B5EF4-FFF2-40B4-BE49-F238E27FC236}">
                  <a16:creationId xmlns:a16="http://schemas.microsoft.com/office/drawing/2014/main" id="{6C880FE3-5818-F793-8B8C-5B8DA28DA9C7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57" name="Google Shape;8087;p74">
              <a:extLst>
                <a:ext uri="{FF2B5EF4-FFF2-40B4-BE49-F238E27FC236}">
                  <a16:creationId xmlns:a16="http://schemas.microsoft.com/office/drawing/2014/main" id="{1CAAE27F-DC56-7A40-0A55-E4A40A408DDE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58" name="Google Shape;8088;p74">
            <a:extLst>
              <a:ext uri="{FF2B5EF4-FFF2-40B4-BE49-F238E27FC236}">
                <a16:creationId xmlns:a16="http://schemas.microsoft.com/office/drawing/2014/main" id="{ECA4E1D6-D89F-C016-29CB-590DF5281DCF}"/>
              </a:ext>
            </a:extLst>
          </p:cNvPr>
          <p:cNvGrpSpPr/>
          <p:nvPr/>
        </p:nvGrpSpPr>
        <p:grpSpPr>
          <a:xfrm>
            <a:off x="16346945" y="7164365"/>
            <a:ext cx="561170" cy="1346328"/>
            <a:chOff x="8075075" y="3754290"/>
            <a:chExt cx="255612" cy="613194"/>
          </a:xfrm>
        </p:grpSpPr>
        <p:grpSp>
          <p:nvGrpSpPr>
            <p:cNvPr id="59" name="Google Shape;8089;p74">
              <a:extLst>
                <a:ext uri="{FF2B5EF4-FFF2-40B4-BE49-F238E27FC236}">
                  <a16:creationId xmlns:a16="http://schemas.microsoft.com/office/drawing/2014/main" id="{5D19E69F-7A76-91B0-2F22-CD6FAD298D60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1" name="Google Shape;8090;p74">
                <a:extLst>
                  <a:ext uri="{FF2B5EF4-FFF2-40B4-BE49-F238E27FC236}">
                    <a16:creationId xmlns:a16="http://schemas.microsoft.com/office/drawing/2014/main" id="{0609580A-E082-6F2D-B388-F51F23FFC3D6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62" name="Google Shape;8091;p74">
                <a:extLst>
                  <a:ext uri="{FF2B5EF4-FFF2-40B4-BE49-F238E27FC236}">
                    <a16:creationId xmlns:a16="http://schemas.microsoft.com/office/drawing/2014/main" id="{70D96514-1E50-8F66-A28C-42381E8E6E21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60" name="Google Shape;8092;p74">
              <a:extLst>
                <a:ext uri="{FF2B5EF4-FFF2-40B4-BE49-F238E27FC236}">
                  <a16:creationId xmlns:a16="http://schemas.microsoft.com/office/drawing/2014/main" id="{2FA8E5C0-A6ED-A287-0BCC-2C1FDE0D0CA2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63" name="Google Shape;8093;p74">
            <a:extLst>
              <a:ext uri="{FF2B5EF4-FFF2-40B4-BE49-F238E27FC236}">
                <a16:creationId xmlns:a16="http://schemas.microsoft.com/office/drawing/2014/main" id="{95603B83-C144-F6ED-ED3C-10B99F08972A}"/>
              </a:ext>
            </a:extLst>
          </p:cNvPr>
          <p:cNvGrpSpPr/>
          <p:nvPr/>
        </p:nvGrpSpPr>
        <p:grpSpPr>
          <a:xfrm>
            <a:off x="10581060" y="7141960"/>
            <a:ext cx="940704" cy="1367490"/>
            <a:chOff x="1697726" y="3244179"/>
            <a:chExt cx="788124" cy="1146069"/>
          </a:xfrm>
        </p:grpSpPr>
        <p:sp>
          <p:nvSpPr>
            <p:cNvPr id="64" name="Google Shape;8094;p74">
              <a:extLst>
                <a:ext uri="{FF2B5EF4-FFF2-40B4-BE49-F238E27FC236}">
                  <a16:creationId xmlns:a16="http://schemas.microsoft.com/office/drawing/2014/main" id="{CD680F48-6A64-C861-9ED5-6A303F5D135A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65" name="Google Shape;8095;p74">
              <a:extLst>
                <a:ext uri="{FF2B5EF4-FFF2-40B4-BE49-F238E27FC236}">
                  <a16:creationId xmlns:a16="http://schemas.microsoft.com/office/drawing/2014/main" id="{B149BA3D-D594-410C-8AEE-1E6D47560374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sp>
        <p:nvSpPr>
          <p:cNvPr id="66" name="Google Shape;8096;p74">
            <a:extLst>
              <a:ext uri="{FF2B5EF4-FFF2-40B4-BE49-F238E27FC236}">
                <a16:creationId xmlns:a16="http://schemas.microsoft.com/office/drawing/2014/main" id="{D2122FC0-17A3-BB9A-D391-3A536E34237F}"/>
              </a:ext>
            </a:extLst>
          </p:cNvPr>
          <p:cNvSpPr/>
          <p:nvPr/>
        </p:nvSpPr>
        <p:spPr>
          <a:xfrm>
            <a:off x="16295990" y="6969963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</a:endParaRPr>
          </a:p>
        </p:txBody>
      </p:sp>
      <p:grpSp>
        <p:nvGrpSpPr>
          <p:cNvPr id="67" name="Google Shape;8097;p74">
            <a:extLst>
              <a:ext uri="{FF2B5EF4-FFF2-40B4-BE49-F238E27FC236}">
                <a16:creationId xmlns:a16="http://schemas.microsoft.com/office/drawing/2014/main" id="{EE3353B9-B9D9-AFF3-1561-EBFCBCC45C98}"/>
              </a:ext>
            </a:extLst>
          </p:cNvPr>
          <p:cNvGrpSpPr/>
          <p:nvPr/>
        </p:nvGrpSpPr>
        <p:grpSpPr>
          <a:xfrm>
            <a:off x="11823363" y="7164364"/>
            <a:ext cx="587782" cy="587690"/>
            <a:chOff x="6134814" y="3754290"/>
            <a:chExt cx="293891" cy="293845"/>
          </a:xfrm>
        </p:grpSpPr>
        <p:sp>
          <p:nvSpPr>
            <p:cNvPr id="68" name="Google Shape;8098;p74">
              <a:extLst>
                <a:ext uri="{FF2B5EF4-FFF2-40B4-BE49-F238E27FC236}">
                  <a16:creationId xmlns:a16="http://schemas.microsoft.com/office/drawing/2014/main" id="{9D772C20-45CD-2B1D-B442-6053D6F02A45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69" name="Google Shape;8099;p74">
              <a:extLst>
                <a:ext uri="{FF2B5EF4-FFF2-40B4-BE49-F238E27FC236}">
                  <a16:creationId xmlns:a16="http://schemas.microsoft.com/office/drawing/2014/main" id="{3DCF6F95-9748-6651-FB9F-5340D5857283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70" name="Google Shape;8100;p74">
            <a:extLst>
              <a:ext uri="{FF2B5EF4-FFF2-40B4-BE49-F238E27FC236}">
                <a16:creationId xmlns:a16="http://schemas.microsoft.com/office/drawing/2014/main" id="{81F6BA4F-0CB2-036D-8221-467EA10BF27C}"/>
              </a:ext>
            </a:extLst>
          </p:cNvPr>
          <p:cNvGrpSpPr/>
          <p:nvPr/>
        </p:nvGrpSpPr>
        <p:grpSpPr>
          <a:xfrm>
            <a:off x="11823363" y="7921706"/>
            <a:ext cx="587782" cy="587782"/>
            <a:chOff x="6134814" y="4086186"/>
            <a:chExt cx="293891" cy="293891"/>
          </a:xfrm>
        </p:grpSpPr>
        <p:sp>
          <p:nvSpPr>
            <p:cNvPr id="71" name="Google Shape;8101;p74">
              <a:extLst>
                <a:ext uri="{FF2B5EF4-FFF2-40B4-BE49-F238E27FC236}">
                  <a16:creationId xmlns:a16="http://schemas.microsoft.com/office/drawing/2014/main" id="{54A595C5-C848-8A99-E3CB-0C650CC2B4FD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72" name="Google Shape;8102;p74">
              <a:extLst>
                <a:ext uri="{FF2B5EF4-FFF2-40B4-BE49-F238E27FC236}">
                  <a16:creationId xmlns:a16="http://schemas.microsoft.com/office/drawing/2014/main" id="{7C2FC15B-924D-B95A-728D-9440543C2D60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sp>
        <p:nvSpPr>
          <p:cNvPr id="73" name="Google Shape;8103;p74">
            <a:extLst>
              <a:ext uri="{FF2B5EF4-FFF2-40B4-BE49-F238E27FC236}">
                <a16:creationId xmlns:a16="http://schemas.microsoft.com/office/drawing/2014/main" id="{DDE6847E-254B-F9C6-0466-57B6C1EE2ECD}"/>
              </a:ext>
            </a:extLst>
          </p:cNvPr>
          <p:cNvSpPr/>
          <p:nvPr/>
        </p:nvSpPr>
        <p:spPr>
          <a:xfrm>
            <a:off x="13900217" y="7162757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</a:endParaRPr>
          </a:p>
        </p:txBody>
      </p:sp>
      <p:sp>
        <p:nvSpPr>
          <p:cNvPr id="74" name="Google Shape;8104;p74">
            <a:extLst>
              <a:ext uri="{FF2B5EF4-FFF2-40B4-BE49-F238E27FC236}">
                <a16:creationId xmlns:a16="http://schemas.microsoft.com/office/drawing/2014/main" id="{0770F5DC-E82F-6806-A6B1-6615795CB996}"/>
              </a:ext>
            </a:extLst>
          </p:cNvPr>
          <p:cNvSpPr/>
          <p:nvPr/>
        </p:nvSpPr>
        <p:spPr>
          <a:xfrm rot="10800000">
            <a:off x="12712741" y="7158233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</a:endParaRPr>
          </a:p>
        </p:txBody>
      </p:sp>
      <p:grpSp>
        <p:nvGrpSpPr>
          <p:cNvPr id="75" name="Google Shape;8105;p74">
            <a:extLst>
              <a:ext uri="{FF2B5EF4-FFF2-40B4-BE49-F238E27FC236}">
                <a16:creationId xmlns:a16="http://schemas.microsoft.com/office/drawing/2014/main" id="{F3E7BC36-B026-32D4-4B81-9F9579EA42BB}"/>
              </a:ext>
            </a:extLst>
          </p:cNvPr>
          <p:cNvGrpSpPr/>
          <p:nvPr/>
        </p:nvGrpSpPr>
        <p:grpSpPr>
          <a:xfrm>
            <a:off x="15673313" y="5579091"/>
            <a:ext cx="1245766" cy="1243888"/>
            <a:chOff x="1187048" y="238125"/>
            <a:chExt cx="5256397" cy="5248476"/>
          </a:xfrm>
        </p:grpSpPr>
        <p:sp>
          <p:nvSpPr>
            <p:cNvPr id="76" name="Google Shape;8106;p74">
              <a:extLst>
                <a:ext uri="{FF2B5EF4-FFF2-40B4-BE49-F238E27FC236}">
                  <a16:creationId xmlns:a16="http://schemas.microsoft.com/office/drawing/2014/main" id="{BD678BB7-AF47-8105-3BED-966FE55EB49F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77" name="Google Shape;8107;p74">
              <a:extLst>
                <a:ext uri="{FF2B5EF4-FFF2-40B4-BE49-F238E27FC236}">
                  <a16:creationId xmlns:a16="http://schemas.microsoft.com/office/drawing/2014/main" id="{FADBE924-0EE8-7EC7-489A-6A9EBD512A2E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78" name="Google Shape;8108;p74">
              <a:extLst>
                <a:ext uri="{FF2B5EF4-FFF2-40B4-BE49-F238E27FC236}">
                  <a16:creationId xmlns:a16="http://schemas.microsoft.com/office/drawing/2014/main" id="{981E3362-A1BE-8315-D241-C877B404D1E5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79" name="Google Shape;8109;p74">
              <a:extLst>
                <a:ext uri="{FF2B5EF4-FFF2-40B4-BE49-F238E27FC236}">
                  <a16:creationId xmlns:a16="http://schemas.microsoft.com/office/drawing/2014/main" id="{823A0DB6-FF40-155E-07A0-0A5C3288C604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80" name="Google Shape;8110;p74">
            <a:extLst>
              <a:ext uri="{FF2B5EF4-FFF2-40B4-BE49-F238E27FC236}">
                <a16:creationId xmlns:a16="http://schemas.microsoft.com/office/drawing/2014/main" id="{AF3095CF-2899-B612-7457-9A3B8FD828E8}"/>
              </a:ext>
            </a:extLst>
          </p:cNvPr>
          <p:cNvGrpSpPr/>
          <p:nvPr/>
        </p:nvGrpSpPr>
        <p:grpSpPr>
          <a:xfrm>
            <a:off x="4587523" y="5598308"/>
            <a:ext cx="2621974" cy="1224814"/>
            <a:chOff x="238125" y="1188750"/>
            <a:chExt cx="7140450" cy="3335550"/>
          </a:xfrm>
        </p:grpSpPr>
        <p:sp>
          <p:nvSpPr>
            <p:cNvPr id="81" name="Google Shape;8111;p74">
              <a:extLst>
                <a:ext uri="{FF2B5EF4-FFF2-40B4-BE49-F238E27FC236}">
                  <a16:creationId xmlns:a16="http://schemas.microsoft.com/office/drawing/2014/main" id="{0C10CA83-D584-6980-1384-410B0408E19C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2" name="Google Shape;8112;p74">
              <a:extLst>
                <a:ext uri="{FF2B5EF4-FFF2-40B4-BE49-F238E27FC236}">
                  <a16:creationId xmlns:a16="http://schemas.microsoft.com/office/drawing/2014/main" id="{25E0CC9B-F8B3-8B35-0C82-7070FBF08517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3" name="Google Shape;8113;p74">
              <a:extLst>
                <a:ext uri="{FF2B5EF4-FFF2-40B4-BE49-F238E27FC236}">
                  <a16:creationId xmlns:a16="http://schemas.microsoft.com/office/drawing/2014/main" id="{F17E06B6-6CDE-5733-D2A2-39F3BB5F0087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4" name="Google Shape;8114;p74">
              <a:extLst>
                <a:ext uri="{FF2B5EF4-FFF2-40B4-BE49-F238E27FC236}">
                  <a16:creationId xmlns:a16="http://schemas.microsoft.com/office/drawing/2014/main" id="{9B2A9740-FC7C-08A2-DF4B-3FCF8C8D7929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5" name="Google Shape;8115;p74">
              <a:extLst>
                <a:ext uri="{FF2B5EF4-FFF2-40B4-BE49-F238E27FC236}">
                  <a16:creationId xmlns:a16="http://schemas.microsoft.com/office/drawing/2014/main" id="{0579C385-6A4C-85A9-208E-F45A4E8B656A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86" name="Google Shape;8116;p74">
            <a:extLst>
              <a:ext uri="{FF2B5EF4-FFF2-40B4-BE49-F238E27FC236}">
                <a16:creationId xmlns:a16="http://schemas.microsoft.com/office/drawing/2014/main" id="{E84DC336-A246-F3C4-AF6D-8C62A4563C2B}"/>
              </a:ext>
            </a:extLst>
          </p:cNvPr>
          <p:cNvGrpSpPr/>
          <p:nvPr/>
        </p:nvGrpSpPr>
        <p:grpSpPr>
          <a:xfrm>
            <a:off x="13239267" y="5579417"/>
            <a:ext cx="2220598" cy="1243404"/>
            <a:chOff x="238125" y="1335475"/>
            <a:chExt cx="5418735" cy="3034175"/>
          </a:xfrm>
        </p:grpSpPr>
        <p:sp>
          <p:nvSpPr>
            <p:cNvPr id="87" name="Google Shape;8117;p74">
              <a:extLst>
                <a:ext uri="{FF2B5EF4-FFF2-40B4-BE49-F238E27FC236}">
                  <a16:creationId xmlns:a16="http://schemas.microsoft.com/office/drawing/2014/main" id="{01088D4D-6A74-81A5-594C-C807223A1113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8" name="Google Shape;8118;p74">
              <a:extLst>
                <a:ext uri="{FF2B5EF4-FFF2-40B4-BE49-F238E27FC236}">
                  <a16:creationId xmlns:a16="http://schemas.microsoft.com/office/drawing/2014/main" id="{9D645797-AEE2-22D8-348A-AC71D8C487DC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89" name="Google Shape;8119;p74">
              <a:extLst>
                <a:ext uri="{FF2B5EF4-FFF2-40B4-BE49-F238E27FC236}">
                  <a16:creationId xmlns:a16="http://schemas.microsoft.com/office/drawing/2014/main" id="{ED2B2244-600C-65F3-E14A-4B96680AC7EE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90" name="Google Shape;8120;p74">
            <a:extLst>
              <a:ext uri="{FF2B5EF4-FFF2-40B4-BE49-F238E27FC236}">
                <a16:creationId xmlns:a16="http://schemas.microsoft.com/office/drawing/2014/main" id="{99D6B25B-6114-4D9E-77FC-71C404AD12BB}"/>
              </a:ext>
            </a:extLst>
          </p:cNvPr>
          <p:cNvGrpSpPr/>
          <p:nvPr/>
        </p:nvGrpSpPr>
        <p:grpSpPr>
          <a:xfrm>
            <a:off x="10874587" y="5573212"/>
            <a:ext cx="2148902" cy="1254362"/>
            <a:chOff x="5359127" y="2910889"/>
            <a:chExt cx="1097723" cy="640831"/>
          </a:xfrm>
        </p:grpSpPr>
        <p:grpSp>
          <p:nvGrpSpPr>
            <p:cNvPr id="91" name="Google Shape;8121;p74">
              <a:extLst>
                <a:ext uri="{FF2B5EF4-FFF2-40B4-BE49-F238E27FC236}">
                  <a16:creationId xmlns:a16="http://schemas.microsoft.com/office/drawing/2014/main" id="{C20BDF5B-0D2A-542C-6A26-75B06DCA6906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1" name="Google Shape;8122;p74">
                <a:extLst>
                  <a:ext uri="{FF2B5EF4-FFF2-40B4-BE49-F238E27FC236}">
                    <a16:creationId xmlns:a16="http://schemas.microsoft.com/office/drawing/2014/main" id="{E7584893-67D9-2EC1-F616-1F28C62B7D1B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</a:endParaRPr>
              </a:p>
            </p:txBody>
          </p:sp>
          <p:sp>
            <p:nvSpPr>
              <p:cNvPr id="102" name="Google Shape;8123;p74">
                <a:extLst>
                  <a:ext uri="{FF2B5EF4-FFF2-40B4-BE49-F238E27FC236}">
                    <a16:creationId xmlns:a16="http://schemas.microsoft.com/office/drawing/2014/main" id="{740862F4-A9B3-F516-B2D3-393031DDC9D6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92" name="Google Shape;8124;p74">
              <a:extLst>
                <a:ext uri="{FF2B5EF4-FFF2-40B4-BE49-F238E27FC236}">
                  <a16:creationId xmlns:a16="http://schemas.microsoft.com/office/drawing/2014/main" id="{CE1A35A2-A854-B403-6166-8472C1A8EAF4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9" name="Google Shape;8125;p74">
                <a:extLst>
                  <a:ext uri="{FF2B5EF4-FFF2-40B4-BE49-F238E27FC236}">
                    <a16:creationId xmlns:a16="http://schemas.microsoft.com/office/drawing/2014/main" id="{6F4D7F2C-8B34-3C71-1F35-94A528C5C1CD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</a:endParaRPr>
              </a:p>
            </p:txBody>
          </p:sp>
          <p:sp>
            <p:nvSpPr>
              <p:cNvPr id="100" name="Google Shape;8126;p74">
                <a:extLst>
                  <a:ext uri="{FF2B5EF4-FFF2-40B4-BE49-F238E27FC236}">
                    <a16:creationId xmlns:a16="http://schemas.microsoft.com/office/drawing/2014/main" id="{78C0E97D-2AF9-7653-CAE5-572066FC0196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93" name="Google Shape;8127;p74">
              <a:extLst>
                <a:ext uri="{FF2B5EF4-FFF2-40B4-BE49-F238E27FC236}">
                  <a16:creationId xmlns:a16="http://schemas.microsoft.com/office/drawing/2014/main" id="{4CB8D305-4E06-A691-4F20-3144592794A0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7" name="Google Shape;8128;p74">
                <a:extLst>
                  <a:ext uri="{FF2B5EF4-FFF2-40B4-BE49-F238E27FC236}">
                    <a16:creationId xmlns:a16="http://schemas.microsoft.com/office/drawing/2014/main" id="{31061760-E6AA-8904-2B2F-CE1B46A55E1F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</a:endParaRPr>
              </a:p>
            </p:txBody>
          </p:sp>
          <p:sp>
            <p:nvSpPr>
              <p:cNvPr id="98" name="Google Shape;8129;p74">
                <a:extLst>
                  <a:ext uri="{FF2B5EF4-FFF2-40B4-BE49-F238E27FC236}">
                    <a16:creationId xmlns:a16="http://schemas.microsoft.com/office/drawing/2014/main" id="{75BC9BE2-87D5-A155-2AC4-7A12166E542B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94" name="Google Shape;8130;p74">
              <a:extLst>
                <a:ext uri="{FF2B5EF4-FFF2-40B4-BE49-F238E27FC236}">
                  <a16:creationId xmlns:a16="http://schemas.microsoft.com/office/drawing/2014/main" id="{C4252C25-3E69-7A69-9779-FA6180A7D6C2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5" name="Google Shape;8131;p74">
                <a:extLst>
                  <a:ext uri="{FF2B5EF4-FFF2-40B4-BE49-F238E27FC236}">
                    <a16:creationId xmlns:a16="http://schemas.microsoft.com/office/drawing/2014/main" id="{9E4E5F67-C8D9-0A0D-A840-27B0FB8EB436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</a:endParaRPr>
              </a:p>
            </p:txBody>
          </p:sp>
          <p:sp>
            <p:nvSpPr>
              <p:cNvPr id="96" name="Google Shape;8132;p74">
                <a:extLst>
                  <a:ext uri="{FF2B5EF4-FFF2-40B4-BE49-F238E27FC236}">
                    <a16:creationId xmlns:a16="http://schemas.microsoft.com/office/drawing/2014/main" id="{35C8BDD6-7BBC-7214-3FC2-4F5390E7D3B0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103" name="Google Shape;8133;p74">
            <a:extLst>
              <a:ext uri="{FF2B5EF4-FFF2-40B4-BE49-F238E27FC236}">
                <a16:creationId xmlns:a16="http://schemas.microsoft.com/office/drawing/2014/main" id="{F2903D06-96BA-8017-B135-28F0195AED68}"/>
              </a:ext>
            </a:extLst>
          </p:cNvPr>
          <p:cNvGrpSpPr/>
          <p:nvPr/>
        </p:nvGrpSpPr>
        <p:grpSpPr>
          <a:xfrm>
            <a:off x="15177012" y="3874635"/>
            <a:ext cx="1749952" cy="1439200"/>
            <a:chOff x="7608988" y="2093194"/>
            <a:chExt cx="817276" cy="672147"/>
          </a:xfrm>
        </p:grpSpPr>
        <p:cxnSp>
          <p:nvCxnSpPr>
            <p:cNvPr id="104" name="Google Shape;8134;p74">
              <a:extLst>
                <a:ext uri="{FF2B5EF4-FFF2-40B4-BE49-F238E27FC236}">
                  <a16:creationId xmlns:a16="http://schemas.microsoft.com/office/drawing/2014/main" id="{BC8054AE-74B8-E4B3-EA01-8C47E68834FF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5;p74">
              <a:extLst>
                <a:ext uri="{FF2B5EF4-FFF2-40B4-BE49-F238E27FC236}">
                  <a16:creationId xmlns:a16="http://schemas.microsoft.com/office/drawing/2014/main" id="{BFE57F63-BEF6-F47D-108C-B62F9FAD42C3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6;p74">
              <a:extLst>
                <a:ext uri="{FF2B5EF4-FFF2-40B4-BE49-F238E27FC236}">
                  <a16:creationId xmlns:a16="http://schemas.microsoft.com/office/drawing/2014/main" id="{C6F7DD42-4A17-7CEF-9703-3147B6DDDE23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7;p74">
              <a:extLst>
                <a:ext uri="{FF2B5EF4-FFF2-40B4-BE49-F238E27FC236}">
                  <a16:creationId xmlns:a16="http://schemas.microsoft.com/office/drawing/2014/main" id="{A8C13A5C-D1E3-E2A3-9224-79EA8FD051AF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8138;p74">
              <a:extLst>
                <a:ext uri="{FF2B5EF4-FFF2-40B4-BE49-F238E27FC236}">
                  <a16:creationId xmlns:a16="http://schemas.microsoft.com/office/drawing/2014/main" id="{EB6C7A40-E737-42A5-3969-6CD6E64548DC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8139;p74">
              <a:extLst>
                <a:ext uri="{FF2B5EF4-FFF2-40B4-BE49-F238E27FC236}">
                  <a16:creationId xmlns:a16="http://schemas.microsoft.com/office/drawing/2014/main" id="{9CC41FF4-3F79-3551-E7BD-53C6D1308A44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0" name="Google Shape;8140;p74">
              <a:extLst>
                <a:ext uri="{FF2B5EF4-FFF2-40B4-BE49-F238E27FC236}">
                  <a16:creationId xmlns:a16="http://schemas.microsoft.com/office/drawing/2014/main" id="{CDBB168C-A2C6-1D58-B152-02B0A8823FD5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1" name="Google Shape;8141;p74">
                <a:extLst>
                  <a:ext uri="{FF2B5EF4-FFF2-40B4-BE49-F238E27FC236}">
                    <a16:creationId xmlns:a16="http://schemas.microsoft.com/office/drawing/2014/main" id="{B42BAEDC-89A9-EED0-F504-550192930857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0" name="Google Shape;8142;p74">
                  <a:extLst>
                    <a:ext uri="{FF2B5EF4-FFF2-40B4-BE49-F238E27FC236}">
                      <a16:creationId xmlns:a16="http://schemas.microsoft.com/office/drawing/2014/main" id="{1DEDEC0E-8B13-0BFD-91C9-61F3608D2C47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21" name="Google Shape;8143;p74">
                  <a:extLst>
                    <a:ext uri="{FF2B5EF4-FFF2-40B4-BE49-F238E27FC236}">
                      <a16:creationId xmlns:a16="http://schemas.microsoft.com/office/drawing/2014/main" id="{AF7408C9-BABF-05B7-EDE7-F37515706E8A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22" name="Google Shape;8144;p74">
                  <a:extLst>
                    <a:ext uri="{FF2B5EF4-FFF2-40B4-BE49-F238E27FC236}">
                      <a16:creationId xmlns:a16="http://schemas.microsoft.com/office/drawing/2014/main" id="{9AD3500F-C866-F864-557C-2A367B0C8040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23" name="Google Shape;8145;p74">
                  <a:extLst>
                    <a:ext uri="{FF2B5EF4-FFF2-40B4-BE49-F238E27FC236}">
                      <a16:creationId xmlns:a16="http://schemas.microsoft.com/office/drawing/2014/main" id="{EB5A0638-45F7-E808-8CE5-0699186E395C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24" name="Google Shape;8146;p74">
                  <a:extLst>
                    <a:ext uri="{FF2B5EF4-FFF2-40B4-BE49-F238E27FC236}">
                      <a16:creationId xmlns:a16="http://schemas.microsoft.com/office/drawing/2014/main" id="{29155E59-FA3A-4187-7B93-83198AFE2CD9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25" name="Google Shape;8147;p74">
                  <a:extLst>
                    <a:ext uri="{FF2B5EF4-FFF2-40B4-BE49-F238E27FC236}">
                      <a16:creationId xmlns:a16="http://schemas.microsoft.com/office/drawing/2014/main" id="{9BE72045-3378-15FA-8B33-C958D212BAD0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26" name="Google Shape;8148;p74">
                  <a:extLst>
                    <a:ext uri="{FF2B5EF4-FFF2-40B4-BE49-F238E27FC236}">
                      <a16:creationId xmlns:a16="http://schemas.microsoft.com/office/drawing/2014/main" id="{05155EFA-3C45-060F-C0E4-1EDEE824F551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  <p:grpSp>
            <p:nvGrpSpPr>
              <p:cNvPr id="112" name="Google Shape;8149;p74">
                <a:extLst>
                  <a:ext uri="{FF2B5EF4-FFF2-40B4-BE49-F238E27FC236}">
                    <a16:creationId xmlns:a16="http://schemas.microsoft.com/office/drawing/2014/main" id="{4B60B352-CF64-12E9-63F0-CB042201D246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3" name="Google Shape;8150;p74">
                  <a:extLst>
                    <a:ext uri="{FF2B5EF4-FFF2-40B4-BE49-F238E27FC236}">
                      <a16:creationId xmlns:a16="http://schemas.microsoft.com/office/drawing/2014/main" id="{EF100527-6D36-7E3D-899C-7E54A558816E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14" name="Google Shape;8151;p74">
                  <a:extLst>
                    <a:ext uri="{FF2B5EF4-FFF2-40B4-BE49-F238E27FC236}">
                      <a16:creationId xmlns:a16="http://schemas.microsoft.com/office/drawing/2014/main" id="{859438BA-FCC5-FCC5-9336-3E062C446858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15" name="Google Shape;8152;p74">
                  <a:extLst>
                    <a:ext uri="{FF2B5EF4-FFF2-40B4-BE49-F238E27FC236}">
                      <a16:creationId xmlns:a16="http://schemas.microsoft.com/office/drawing/2014/main" id="{55BDD1E5-D98D-3AFD-4C03-BBD68BB1DC0A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16" name="Google Shape;8153;p74">
                  <a:extLst>
                    <a:ext uri="{FF2B5EF4-FFF2-40B4-BE49-F238E27FC236}">
                      <a16:creationId xmlns:a16="http://schemas.microsoft.com/office/drawing/2014/main" id="{5DA3AF70-C297-AD3B-E7FD-7B78D99C9E1C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17" name="Google Shape;8154;p74">
                  <a:extLst>
                    <a:ext uri="{FF2B5EF4-FFF2-40B4-BE49-F238E27FC236}">
                      <a16:creationId xmlns:a16="http://schemas.microsoft.com/office/drawing/2014/main" id="{F75E730E-D977-EAEE-DC5A-79CB73599BB6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18" name="Google Shape;8155;p74">
                  <a:extLst>
                    <a:ext uri="{FF2B5EF4-FFF2-40B4-BE49-F238E27FC236}">
                      <a16:creationId xmlns:a16="http://schemas.microsoft.com/office/drawing/2014/main" id="{78557B04-4783-3EE4-CF22-29A4B8FA4C35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19" name="Google Shape;8156;p74">
                  <a:extLst>
                    <a:ext uri="{FF2B5EF4-FFF2-40B4-BE49-F238E27FC236}">
                      <a16:creationId xmlns:a16="http://schemas.microsoft.com/office/drawing/2014/main" id="{D1B9A7FA-44ED-2FD7-C432-668624F061D7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</p:grpSp>
      </p:grpSp>
      <p:grpSp>
        <p:nvGrpSpPr>
          <p:cNvPr id="127" name="Google Shape;8157;p74">
            <a:extLst>
              <a:ext uri="{FF2B5EF4-FFF2-40B4-BE49-F238E27FC236}">
                <a16:creationId xmlns:a16="http://schemas.microsoft.com/office/drawing/2014/main" id="{124E0B04-20AA-13D7-3A20-E8FB26BFB2A4}"/>
              </a:ext>
            </a:extLst>
          </p:cNvPr>
          <p:cNvGrpSpPr/>
          <p:nvPr/>
        </p:nvGrpSpPr>
        <p:grpSpPr>
          <a:xfrm>
            <a:off x="8065885" y="2107440"/>
            <a:ext cx="1425114" cy="1571802"/>
            <a:chOff x="4206459" y="1191441"/>
            <a:chExt cx="712557" cy="785901"/>
          </a:xfrm>
        </p:grpSpPr>
        <p:sp>
          <p:nvSpPr>
            <p:cNvPr id="128" name="Google Shape;8158;p74">
              <a:extLst>
                <a:ext uri="{FF2B5EF4-FFF2-40B4-BE49-F238E27FC236}">
                  <a16:creationId xmlns:a16="http://schemas.microsoft.com/office/drawing/2014/main" id="{554020BE-32A6-0C96-D723-E98F236F2656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29" name="Google Shape;8159;p74">
              <a:extLst>
                <a:ext uri="{FF2B5EF4-FFF2-40B4-BE49-F238E27FC236}">
                  <a16:creationId xmlns:a16="http://schemas.microsoft.com/office/drawing/2014/main" id="{606B1D12-1642-3665-AFBB-24C75DEB08F9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0" name="Google Shape;8160;p74">
              <a:extLst>
                <a:ext uri="{FF2B5EF4-FFF2-40B4-BE49-F238E27FC236}">
                  <a16:creationId xmlns:a16="http://schemas.microsoft.com/office/drawing/2014/main" id="{1250BAFB-C121-833F-4CA2-AA4603743654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1" name="Google Shape;8161;p74">
              <a:extLst>
                <a:ext uri="{FF2B5EF4-FFF2-40B4-BE49-F238E27FC236}">
                  <a16:creationId xmlns:a16="http://schemas.microsoft.com/office/drawing/2014/main" id="{FE2E600B-224A-0E75-8C96-8B125664F771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grpSp>
          <p:nvGrpSpPr>
            <p:cNvPr id="132" name="Google Shape;8162;p74">
              <a:extLst>
                <a:ext uri="{FF2B5EF4-FFF2-40B4-BE49-F238E27FC236}">
                  <a16:creationId xmlns:a16="http://schemas.microsoft.com/office/drawing/2014/main" id="{B661CB8C-875A-F63C-80BE-4AF14C7170E7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2" name="Google Shape;8163;p74">
                <a:extLst>
                  <a:ext uri="{FF2B5EF4-FFF2-40B4-BE49-F238E27FC236}">
                    <a16:creationId xmlns:a16="http://schemas.microsoft.com/office/drawing/2014/main" id="{B811BEC0-2737-309A-FF35-7837E2F5FAB7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3" name="Google Shape;8164;p74">
                <a:extLst>
                  <a:ext uri="{FF2B5EF4-FFF2-40B4-BE49-F238E27FC236}">
                    <a16:creationId xmlns:a16="http://schemas.microsoft.com/office/drawing/2014/main" id="{4FEB3078-BDF5-2DA9-C3F0-3BC248E98AFD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4" name="Google Shape;8165;p74">
                <a:extLst>
                  <a:ext uri="{FF2B5EF4-FFF2-40B4-BE49-F238E27FC236}">
                    <a16:creationId xmlns:a16="http://schemas.microsoft.com/office/drawing/2014/main" id="{58E97A1A-59CA-C92E-6DC1-EBB4A78AAF3B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5" name="Google Shape;8166;p74">
                <a:extLst>
                  <a:ext uri="{FF2B5EF4-FFF2-40B4-BE49-F238E27FC236}">
                    <a16:creationId xmlns:a16="http://schemas.microsoft.com/office/drawing/2014/main" id="{4DBF1D97-225A-BD2F-2873-664A3918CC3A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33" name="Google Shape;8167;p74">
              <a:extLst>
                <a:ext uri="{FF2B5EF4-FFF2-40B4-BE49-F238E27FC236}">
                  <a16:creationId xmlns:a16="http://schemas.microsoft.com/office/drawing/2014/main" id="{946F761A-5318-4E8B-7F81-4EDAD9868668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8" name="Google Shape;8168;p74">
                <a:extLst>
                  <a:ext uri="{FF2B5EF4-FFF2-40B4-BE49-F238E27FC236}">
                    <a16:creationId xmlns:a16="http://schemas.microsoft.com/office/drawing/2014/main" id="{65B1653C-23FA-E709-0AC4-BCABEF67BF4E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9" name="Google Shape;8169;p74">
                <a:extLst>
                  <a:ext uri="{FF2B5EF4-FFF2-40B4-BE49-F238E27FC236}">
                    <a16:creationId xmlns:a16="http://schemas.microsoft.com/office/drawing/2014/main" id="{220E6040-DA4B-D327-42B8-AD2B1E4E9F8C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0" name="Google Shape;8170;p74">
                <a:extLst>
                  <a:ext uri="{FF2B5EF4-FFF2-40B4-BE49-F238E27FC236}">
                    <a16:creationId xmlns:a16="http://schemas.microsoft.com/office/drawing/2014/main" id="{6DBCA950-813E-21FC-1D3A-CFFDF3F0B100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61" name="Google Shape;8171;p74">
                <a:extLst>
                  <a:ext uri="{FF2B5EF4-FFF2-40B4-BE49-F238E27FC236}">
                    <a16:creationId xmlns:a16="http://schemas.microsoft.com/office/drawing/2014/main" id="{88074F42-7ED7-7945-1AF3-EAB0497BD966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34" name="Google Shape;8172;p74">
              <a:extLst>
                <a:ext uri="{FF2B5EF4-FFF2-40B4-BE49-F238E27FC236}">
                  <a16:creationId xmlns:a16="http://schemas.microsoft.com/office/drawing/2014/main" id="{0D7E14F1-FD26-8637-36B9-24DC0B6F9645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4" name="Google Shape;8173;p74">
                <a:extLst>
                  <a:ext uri="{FF2B5EF4-FFF2-40B4-BE49-F238E27FC236}">
                    <a16:creationId xmlns:a16="http://schemas.microsoft.com/office/drawing/2014/main" id="{8E5831DA-CF4C-100A-FA3F-F38A38F67FF0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5" name="Google Shape;8174;p74">
                <a:extLst>
                  <a:ext uri="{FF2B5EF4-FFF2-40B4-BE49-F238E27FC236}">
                    <a16:creationId xmlns:a16="http://schemas.microsoft.com/office/drawing/2014/main" id="{C8A1E90C-E940-DBC9-908A-CAC06EE5D0D6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6" name="Google Shape;8175;p74">
                <a:extLst>
                  <a:ext uri="{FF2B5EF4-FFF2-40B4-BE49-F238E27FC236}">
                    <a16:creationId xmlns:a16="http://schemas.microsoft.com/office/drawing/2014/main" id="{C385F3F3-88A0-AE12-5B4B-01F4BEA07AC9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7" name="Google Shape;8176;p74">
                <a:extLst>
                  <a:ext uri="{FF2B5EF4-FFF2-40B4-BE49-F238E27FC236}">
                    <a16:creationId xmlns:a16="http://schemas.microsoft.com/office/drawing/2014/main" id="{4CD042E3-B4CB-0276-E0D5-7E4E7BA09FBE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35" name="Google Shape;8177;p74">
              <a:extLst>
                <a:ext uri="{FF2B5EF4-FFF2-40B4-BE49-F238E27FC236}">
                  <a16:creationId xmlns:a16="http://schemas.microsoft.com/office/drawing/2014/main" id="{EBBDB639-2129-B304-53D3-A8255BC49771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50" name="Google Shape;8178;p74">
                <a:extLst>
                  <a:ext uri="{FF2B5EF4-FFF2-40B4-BE49-F238E27FC236}">
                    <a16:creationId xmlns:a16="http://schemas.microsoft.com/office/drawing/2014/main" id="{A22321F6-043F-176C-8E2D-DC7EF6BF69C2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1" name="Google Shape;8179;p74">
                <a:extLst>
                  <a:ext uri="{FF2B5EF4-FFF2-40B4-BE49-F238E27FC236}">
                    <a16:creationId xmlns:a16="http://schemas.microsoft.com/office/drawing/2014/main" id="{B2859FBC-9F1D-4ED9-9A83-E0A344145667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2" name="Google Shape;8180;p74">
                <a:extLst>
                  <a:ext uri="{FF2B5EF4-FFF2-40B4-BE49-F238E27FC236}">
                    <a16:creationId xmlns:a16="http://schemas.microsoft.com/office/drawing/2014/main" id="{D8D0D418-A317-059E-A378-DD7105DBDF06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53" name="Google Shape;8181;p74">
                <a:extLst>
                  <a:ext uri="{FF2B5EF4-FFF2-40B4-BE49-F238E27FC236}">
                    <a16:creationId xmlns:a16="http://schemas.microsoft.com/office/drawing/2014/main" id="{E56C4A02-9989-49EB-43E2-A7C6FD943D38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136" name="Google Shape;8182;p74">
              <a:extLst>
                <a:ext uri="{FF2B5EF4-FFF2-40B4-BE49-F238E27FC236}">
                  <a16:creationId xmlns:a16="http://schemas.microsoft.com/office/drawing/2014/main" id="{A7C83D19-D90F-6EFF-14BB-BDEDEA53AD57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7" name="Google Shape;8183;p74">
              <a:extLst>
                <a:ext uri="{FF2B5EF4-FFF2-40B4-BE49-F238E27FC236}">
                  <a16:creationId xmlns:a16="http://schemas.microsoft.com/office/drawing/2014/main" id="{54F0DACA-3967-0F00-80B7-1F5E2E97196F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8" name="Google Shape;8184;p74">
              <a:extLst>
                <a:ext uri="{FF2B5EF4-FFF2-40B4-BE49-F238E27FC236}">
                  <a16:creationId xmlns:a16="http://schemas.microsoft.com/office/drawing/2014/main" id="{A9975BB8-FE6F-537A-A025-F00D43D7E628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39" name="Google Shape;8185;p74">
              <a:extLst>
                <a:ext uri="{FF2B5EF4-FFF2-40B4-BE49-F238E27FC236}">
                  <a16:creationId xmlns:a16="http://schemas.microsoft.com/office/drawing/2014/main" id="{87D4335F-5F8D-FE59-98C1-ADF4A236FE0D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grpSp>
          <p:nvGrpSpPr>
            <p:cNvPr id="140" name="Google Shape;8186;p74">
              <a:extLst>
                <a:ext uri="{FF2B5EF4-FFF2-40B4-BE49-F238E27FC236}">
                  <a16:creationId xmlns:a16="http://schemas.microsoft.com/office/drawing/2014/main" id="{D5280DC4-67E8-5245-947B-DE1B53BDFE28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6" name="Google Shape;8187;p74">
                <a:extLst>
                  <a:ext uri="{FF2B5EF4-FFF2-40B4-BE49-F238E27FC236}">
                    <a16:creationId xmlns:a16="http://schemas.microsoft.com/office/drawing/2014/main" id="{059A3081-9287-2A42-750E-D5900F251119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47" name="Google Shape;8188;p74">
                <a:extLst>
                  <a:ext uri="{FF2B5EF4-FFF2-40B4-BE49-F238E27FC236}">
                    <a16:creationId xmlns:a16="http://schemas.microsoft.com/office/drawing/2014/main" id="{E83E9F0A-42F7-8F5D-53DB-00F27AE2D99B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48" name="Google Shape;8189;p74">
                <a:extLst>
                  <a:ext uri="{FF2B5EF4-FFF2-40B4-BE49-F238E27FC236}">
                    <a16:creationId xmlns:a16="http://schemas.microsoft.com/office/drawing/2014/main" id="{E5E1A4EA-960D-39CB-137B-D8EEBE12F742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49" name="Google Shape;8190;p74">
                <a:extLst>
                  <a:ext uri="{FF2B5EF4-FFF2-40B4-BE49-F238E27FC236}">
                    <a16:creationId xmlns:a16="http://schemas.microsoft.com/office/drawing/2014/main" id="{E691D4C3-4162-976B-9F1E-794CD0CA5311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41" name="Google Shape;8191;p74">
              <a:extLst>
                <a:ext uri="{FF2B5EF4-FFF2-40B4-BE49-F238E27FC236}">
                  <a16:creationId xmlns:a16="http://schemas.microsoft.com/office/drawing/2014/main" id="{72B3D6B4-AAA0-1624-EE60-01B31FB07966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2" name="Google Shape;8192;p74">
                <a:extLst>
                  <a:ext uri="{FF2B5EF4-FFF2-40B4-BE49-F238E27FC236}">
                    <a16:creationId xmlns:a16="http://schemas.microsoft.com/office/drawing/2014/main" id="{AFE8DFDA-BF94-0607-7792-98D76BB17116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43" name="Google Shape;8193;p74">
                <a:extLst>
                  <a:ext uri="{FF2B5EF4-FFF2-40B4-BE49-F238E27FC236}">
                    <a16:creationId xmlns:a16="http://schemas.microsoft.com/office/drawing/2014/main" id="{AE96A1A8-71AC-1E36-FD49-4C553A821C87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44" name="Google Shape;8194;p74">
                <a:extLst>
                  <a:ext uri="{FF2B5EF4-FFF2-40B4-BE49-F238E27FC236}">
                    <a16:creationId xmlns:a16="http://schemas.microsoft.com/office/drawing/2014/main" id="{80B51895-9AF6-466C-13B3-D92B55E9CE82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45" name="Google Shape;8195;p74">
                <a:extLst>
                  <a:ext uri="{FF2B5EF4-FFF2-40B4-BE49-F238E27FC236}">
                    <a16:creationId xmlns:a16="http://schemas.microsoft.com/office/drawing/2014/main" id="{68E481AA-E73C-6140-88BF-AC0B8BCA70CE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166" name="Google Shape;8196;p74">
            <a:extLst>
              <a:ext uri="{FF2B5EF4-FFF2-40B4-BE49-F238E27FC236}">
                <a16:creationId xmlns:a16="http://schemas.microsoft.com/office/drawing/2014/main" id="{1F097579-20A7-5460-D34C-52859EA09896}"/>
              </a:ext>
            </a:extLst>
          </p:cNvPr>
          <p:cNvGrpSpPr/>
          <p:nvPr/>
        </p:nvGrpSpPr>
        <p:grpSpPr>
          <a:xfrm>
            <a:off x="8056837" y="3873885"/>
            <a:ext cx="1582574" cy="1440700"/>
            <a:chOff x="267375" y="1071875"/>
            <a:chExt cx="470500" cy="428550"/>
          </a:xfrm>
        </p:grpSpPr>
        <p:sp>
          <p:nvSpPr>
            <p:cNvPr id="167" name="Google Shape;8197;p74">
              <a:extLst>
                <a:ext uri="{FF2B5EF4-FFF2-40B4-BE49-F238E27FC236}">
                  <a16:creationId xmlns:a16="http://schemas.microsoft.com/office/drawing/2014/main" id="{4670F780-9355-2245-DBFF-BC820B2CADF3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68" name="Google Shape;8198;p74">
              <a:extLst>
                <a:ext uri="{FF2B5EF4-FFF2-40B4-BE49-F238E27FC236}">
                  <a16:creationId xmlns:a16="http://schemas.microsoft.com/office/drawing/2014/main" id="{DB4EC91F-E3A4-64BB-6EE1-339D81F6C7A5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69" name="Google Shape;8199;p74">
              <a:extLst>
                <a:ext uri="{FF2B5EF4-FFF2-40B4-BE49-F238E27FC236}">
                  <a16:creationId xmlns:a16="http://schemas.microsoft.com/office/drawing/2014/main" id="{D762A072-C42A-7FA9-D5E6-34179DA206CD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70" name="Google Shape;8200;p74">
              <a:extLst>
                <a:ext uri="{FF2B5EF4-FFF2-40B4-BE49-F238E27FC236}">
                  <a16:creationId xmlns:a16="http://schemas.microsoft.com/office/drawing/2014/main" id="{6ABA0DE0-406D-1577-C7F2-5301376C6095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71" name="Google Shape;8201;p74">
              <a:extLst>
                <a:ext uri="{FF2B5EF4-FFF2-40B4-BE49-F238E27FC236}">
                  <a16:creationId xmlns:a16="http://schemas.microsoft.com/office/drawing/2014/main" id="{1524CE4C-C118-6533-057D-539802BC027B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72" name="Google Shape;8202;p74">
              <a:extLst>
                <a:ext uri="{FF2B5EF4-FFF2-40B4-BE49-F238E27FC236}">
                  <a16:creationId xmlns:a16="http://schemas.microsoft.com/office/drawing/2014/main" id="{6BAE8322-D67A-EC86-5545-4725C146CFFD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73" name="Google Shape;8203;p74">
              <a:extLst>
                <a:ext uri="{FF2B5EF4-FFF2-40B4-BE49-F238E27FC236}">
                  <a16:creationId xmlns:a16="http://schemas.microsoft.com/office/drawing/2014/main" id="{9830B029-BEB2-B4B6-64E7-F2639496064D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174" name="Google Shape;8204;p74">
              <a:extLst>
                <a:ext uri="{FF2B5EF4-FFF2-40B4-BE49-F238E27FC236}">
                  <a16:creationId xmlns:a16="http://schemas.microsoft.com/office/drawing/2014/main" id="{44B4CB04-09F0-F7DC-44CB-9BBB59BC4C65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175" name="Google Shape;8205;p74">
            <a:extLst>
              <a:ext uri="{FF2B5EF4-FFF2-40B4-BE49-F238E27FC236}">
                <a16:creationId xmlns:a16="http://schemas.microsoft.com/office/drawing/2014/main" id="{2E81F257-A6E6-C562-BA53-1FD7BE87E241}"/>
              </a:ext>
            </a:extLst>
          </p:cNvPr>
          <p:cNvGrpSpPr/>
          <p:nvPr/>
        </p:nvGrpSpPr>
        <p:grpSpPr>
          <a:xfrm>
            <a:off x="1457826" y="7163145"/>
            <a:ext cx="2816888" cy="1346332"/>
            <a:chOff x="712664" y="3693287"/>
            <a:chExt cx="1460738" cy="698160"/>
          </a:xfrm>
        </p:grpSpPr>
        <p:grpSp>
          <p:nvGrpSpPr>
            <p:cNvPr id="176" name="Google Shape;8206;p74">
              <a:extLst>
                <a:ext uri="{FF2B5EF4-FFF2-40B4-BE49-F238E27FC236}">
                  <a16:creationId xmlns:a16="http://schemas.microsoft.com/office/drawing/2014/main" id="{7C24C324-805C-DAB8-425A-4699D4C61A15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8" name="Google Shape;8207;p74">
                <a:extLst>
                  <a:ext uri="{FF2B5EF4-FFF2-40B4-BE49-F238E27FC236}">
                    <a16:creationId xmlns:a16="http://schemas.microsoft.com/office/drawing/2014/main" id="{34E983DB-AA4B-FC32-A407-B782917D48CF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89" name="Google Shape;8208;p74">
                <a:extLst>
                  <a:ext uri="{FF2B5EF4-FFF2-40B4-BE49-F238E27FC236}">
                    <a16:creationId xmlns:a16="http://schemas.microsoft.com/office/drawing/2014/main" id="{92CD5610-C451-CBBF-81A8-DB3A8BF7A1FD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90" name="Google Shape;8209;p74">
                <a:extLst>
                  <a:ext uri="{FF2B5EF4-FFF2-40B4-BE49-F238E27FC236}">
                    <a16:creationId xmlns:a16="http://schemas.microsoft.com/office/drawing/2014/main" id="{4A90083E-B055-B986-4972-893AC24B9D49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77" name="Google Shape;8210;p74">
              <a:extLst>
                <a:ext uri="{FF2B5EF4-FFF2-40B4-BE49-F238E27FC236}">
                  <a16:creationId xmlns:a16="http://schemas.microsoft.com/office/drawing/2014/main" id="{10231654-D345-0C67-B095-748260E2EB21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5" name="Google Shape;8211;p74">
                <a:extLst>
                  <a:ext uri="{FF2B5EF4-FFF2-40B4-BE49-F238E27FC236}">
                    <a16:creationId xmlns:a16="http://schemas.microsoft.com/office/drawing/2014/main" id="{DC423060-EA8B-F2BA-4585-F3900AC7AD78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86" name="Google Shape;8212;p74">
                <a:extLst>
                  <a:ext uri="{FF2B5EF4-FFF2-40B4-BE49-F238E27FC236}">
                    <a16:creationId xmlns:a16="http://schemas.microsoft.com/office/drawing/2014/main" id="{A4432AC6-583B-BA27-0C7D-C2F3D141FBCA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87" name="Google Shape;8213;p74">
                <a:extLst>
                  <a:ext uri="{FF2B5EF4-FFF2-40B4-BE49-F238E27FC236}">
                    <a16:creationId xmlns:a16="http://schemas.microsoft.com/office/drawing/2014/main" id="{F7D7362A-69B8-3DCA-0D3E-BA7F87D22674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78" name="Google Shape;8214;p74">
              <a:extLst>
                <a:ext uri="{FF2B5EF4-FFF2-40B4-BE49-F238E27FC236}">
                  <a16:creationId xmlns:a16="http://schemas.microsoft.com/office/drawing/2014/main" id="{8D32A1A8-8D8D-AA29-F5F9-365049788C44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9" name="Google Shape;8215;p74">
                <a:extLst>
                  <a:ext uri="{FF2B5EF4-FFF2-40B4-BE49-F238E27FC236}">
                    <a16:creationId xmlns:a16="http://schemas.microsoft.com/office/drawing/2014/main" id="{6A1CA234-57F8-91E0-2D16-842E812651D2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80" name="Google Shape;8216;p74">
                <a:extLst>
                  <a:ext uri="{FF2B5EF4-FFF2-40B4-BE49-F238E27FC236}">
                    <a16:creationId xmlns:a16="http://schemas.microsoft.com/office/drawing/2014/main" id="{804962B9-2092-455A-D54E-ABA15AD8A733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81" name="Google Shape;8217;p74">
                <a:extLst>
                  <a:ext uri="{FF2B5EF4-FFF2-40B4-BE49-F238E27FC236}">
                    <a16:creationId xmlns:a16="http://schemas.microsoft.com/office/drawing/2014/main" id="{CEFC7DEF-360A-836E-E1D3-87F222EE82B2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82" name="Google Shape;8218;p74">
                <a:extLst>
                  <a:ext uri="{FF2B5EF4-FFF2-40B4-BE49-F238E27FC236}">
                    <a16:creationId xmlns:a16="http://schemas.microsoft.com/office/drawing/2014/main" id="{E705CECE-E125-D0CB-DB57-F4D8207D3D81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83" name="Google Shape;8219;p74">
                <a:extLst>
                  <a:ext uri="{FF2B5EF4-FFF2-40B4-BE49-F238E27FC236}">
                    <a16:creationId xmlns:a16="http://schemas.microsoft.com/office/drawing/2014/main" id="{242BF1C8-92D5-A466-504C-D76E69D079A5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84" name="Google Shape;8220;p74">
                <a:extLst>
                  <a:ext uri="{FF2B5EF4-FFF2-40B4-BE49-F238E27FC236}">
                    <a16:creationId xmlns:a16="http://schemas.microsoft.com/office/drawing/2014/main" id="{598250FE-F39E-29E0-9781-E940B5F69E62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191" name="Google Shape;8221;p74">
            <a:extLst>
              <a:ext uri="{FF2B5EF4-FFF2-40B4-BE49-F238E27FC236}">
                <a16:creationId xmlns:a16="http://schemas.microsoft.com/office/drawing/2014/main" id="{D03488A9-6B7F-4EA1-499F-67086866BEFC}"/>
              </a:ext>
            </a:extLst>
          </p:cNvPr>
          <p:cNvGrpSpPr/>
          <p:nvPr/>
        </p:nvGrpSpPr>
        <p:grpSpPr>
          <a:xfrm>
            <a:off x="6333257" y="2107440"/>
            <a:ext cx="1590970" cy="1477662"/>
            <a:chOff x="3348603" y="1236445"/>
            <a:chExt cx="749256" cy="695894"/>
          </a:xfrm>
        </p:grpSpPr>
        <p:grpSp>
          <p:nvGrpSpPr>
            <p:cNvPr id="192" name="Google Shape;8222;p74">
              <a:extLst>
                <a:ext uri="{FF2B5EF4-FFF2-40B4-BE49-F238E27FC236}">
                  <a16:creationId xmlns:a16="http://schemas.microsoft.com/office/drawing/2014/main" id="{87641464-099F-CE01-CFC6-53B8317A9677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2" name="Google Shape;8223;p74">
                <a:extLst>
                  <a:ext uri="{FF2B5EF4-FFF2-40B4-BE49-F238E27FC236}">
                    <a16:creationId xmlns:a16="http://schemas.microsoft.com/office/drawing/2014/main" id="{402AA8C9-15F8-E8BE-E169-273AA30AAF0A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03" name="Google Shape;8224;p74">
                <a:extLst>
                  <a:ext uri="{FF2B5EF4-FFF2-40B4-BE49-F238E27FC236}">
                    <a16:creationId xmlns:a16="http://schemas.microsoft.com/office/drawing/2014/main" id="{C11E7620-6EC3-F581-F0EC-42E828DE04FD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93" name="Google Shape;8225;p74">
              <a:extLst>
                <a:ext uri="{FF2B5EF4-FFF2-40B4-BE49-F238E27FC236}">
                  <a16:creationId xmlns:a16="http://schemas.microsoft.com/office/drawing/2014/main" id="{8C0FCD86-0497-C567-0004-2E6690075731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00" name="Google Shape;8226;p74">
                <a:extLst>
                  <a:ext uri="{FF2B5EF4-FFF2-40B4-BE49-F238E27FC236}">
                    <a16:creationId xmlns:a16="http://schemas.microsoft.com/office/drawing/2014/main" id="{93430CE4-9690-68D1-AB12-6EBDC5C2F1D7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01" name="Google Shape;8227;p74">
                <a:extLst>
                  <a:ext uri="{FF2B5EF4-FFF2-40B4-BE49-F238E27FC236}">
                    <a16:creationId xmlns:a16="http://schemas.microsoft.com/office/drawing/2014/main" id="{99B85C4F-2A11-F7B1-213A-BBBFAD00962D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94" name="Google Shape;8228;p74">
              <a:extLst>
                <a:ext uri="{FF2B5EF4-FFF2-40B4-BE49-F238E27FC236}">
                  <a16:creationId xmlns:a16="http://schemas.microsoft.com/office/drawing/2014/main" id="{166C8B52-05B3-2522-11DF-A3FF189A81D5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8" name="Google Shape;8229;p74">
                <a:extLst>
                  <a:ext uri="{FF2B5EF4-FFF2-40B4-BE49-F238E27FC236}">
                    <a16:creationId xmlns:a16="http://schemas.microsoft.com/office/drawing/2014/main" id="{861CA1ED-D730-2786-F3D4-B8B18F99A1D9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99" name="Google Shape;8230;p74">
                <a:extLst>
                  <a:ext uri="{FF2B5EF4-FFF2-40B4-BE49-F238E27FC236}">
                    <a16:creationId xmlns:a16="http://schemas.microsoft.com/office/drawing/2014/main" id="{21E762A9-56B8-546D-603B-9E6B6B26950D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95" name="Google Shape;8231;p74">
              <a:extLst>
                <a:ext uri="{FF2B5EF4-FFF2-40B4-BE49-F238E27FC236}">
                  <a16:creationId xmlns:a16="http://schemas.microsoft.com/office/drawing/2014/main" id="{9E67F029-2C6C-E2FE-64D1-A788E25215E9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6" name="Google Shape;8232;p74">
                <a:extLst>
                  <a:ext uri="{FF2B5EF4-FFF2-40B4-BE49-F238E27FC236}">
                    <a16:creationId xmlns:a16="http://schemas.microsoft.com/office/drawing/2014/main" id="{7E74A252-4FEE-B7C3-3670-9E577B56B0FF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197" name="Google Shape;8233;p74">
                <a:extLst>
                  <a:ext uri="{FF2B5EF4-FFF2-40B4-BE49-F238E27FC236}">
                    <a16:creationId xmlns:a16="http://schemas.microsoft.com/office/drawing/2014/main" id="{86FD0566-2997-ACCE-35F7-4BADB9150DFB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204" name="Google Shape;8234;p74">
            <a:extLst>
              <a:ext uri="{FF2B5EF4-FFF2-40B4-BE49-F238E27FC236}">
                <a16:creationId xmlns:a16="http://schemas.microsoft.com/office/drawing/2014/main" id="{BBAEC686-6BA4-DEAA-2EF2-AF7BEDD3C29D}"/>
              </a:ext>
            </a:extLst>
          </p:cNvPr>
          <p:cNvGrpSpPr/>
          <p:nvPr/>
        </p:nvGrpSpPr>
        <p:grpSpPr>
          <a:xfrm>
            <a:off x="4576310" y="7153232"/>
            <a:ext cx="2649848" cy="1356166"/>
            <a:chOff x="2413923" y="3711366"/>
            <a:chExt cx="1374117" cy="703260"/>
          </a:xfrm>
        </p:grpSpPr>
        <p:grpSp>
          <p:nvGrpSpPr>
            <p:cNvPr id="205" name="Google Shape;8235;p74">
              <a:extLst>
                <a:ext uri="{FF2B5EF4-FFF2-40B4-BE49-F238E27FC236}">
                  <a16:creationId xmlns:a16="http://schemas.microsoft.com/office/drawing/2014/main" id="{90B74D79-B72A-CB14-13C7-DF5867715CA8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9" name="Google Shape;8236;p74">
                <a:extLst>
                  <a:ext uri="{FF2B5EF4-FFF2-40B4-BE49-F238E27FC236}">
                    <a16:creationId xmlns:a16="http://schemas.microsoft.com/office/drawing/2014/main" id="{9F6576F6-C4DB-9BAA-36B0-6F38ACBA854F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grpSp>
            <p:nvGrpSpPr>
              <p:cNvPr id="210" name="Google Shape;8237;p74">
                <a:extLst>
                  <a:ext uri="{FF2B5EF4-FFF2-40B4-BE49-F238E27FC236}">
                    <a16:creationId xmlns:a16="http://schemas.microsoft.com/office/drawing/2014/main" id="{04907B82-DCB0-AF94-B46A-0B3B10245828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3" name="Google Shape;8238;p74">
                  <a:extLst>
                    <a:ext uri="{FF2B5EF4-FFF2-40B4-BE49-F238E27FC236}">
                      <a16:creationId xmlns:a16="http://schemas.microsoft.com/office/drawing/2014/main" id="{67493244-6550-2944-B2E6-C439A0699E88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cxnSp>
              <p:nvCxnSpPr>
                <p:cNvPr id="224" name="Google Shape;8239;p74">
                  <a:extLst>
                    <a:ext uri="{FF2B5EF4-FFF2-40B4-BE49-F238E27FC236}">
                      <a16:creationId xmlns:a16="http://schemas.microsoft.com/office/drawing/2014/main" id="{F34BC1C8-7577-D42A-EB35-67873907C645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0;p74">
                <a:extLst>
                  <a:ext uri="{FF2B5EF4-FFF2-40B4-BE49-F238E27FC236}">
                    <a16:creationId xmlns:a16="http://schemas.microsoft.com/office/drawing/2014/main" id="{62F49731-DCAC-4B5A-FBE4-5B906A05A03F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1" name="Google Shape;8241;p74">
                  <a:extLst>
                    <a:ext uri="{FF2B5EF4-FFF2-40B4-BE49-F238E27FC236}">
                      <a16:creationId xmlns:a16="http://schemas.microsoft.com/office/drawing/2014/main" id="{2BAA065D-239F-674E-FA73-7F04461C8268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cxnSp>
              <p:nvCxnSpPr>
                <p:cNvPr id="222" name="Google Shape;8242;p74">
                  <a:extLst>
                    <a:ext uri="{FF2B5EF4-FFF2-40B4-BE49-F238E27FC236}">
                      <a16:creationId xmlns:a16="http://schemas.microsoft.com/office/drawing/2014/main" id="{D0240E5D-B20A-32A9-F441-A86F2965A109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3;p74">
                <a:extLst>
                  <a:ext uri="{FF2B5EF4-FFF2-40B4-BE49-F238E27FC236}">
                    <a16:creationId xmlns:a16="http://schemas.microsoft.com/office/drawing/2014/main" id="{D1DF4A5F-95BA-EBDF-4169-4C0B6C8731C0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9" name="Google Shape;8244;p74">
                  <a:extLst>
                    <a:ext uri="{FF2B5EF4-FFF2-40B4-BE49-F238E27FC236}">
                      <a16:creationId xmlns:a16="http://schemas.microsoft.com/office/drawing/2014/main" id="{09640D25-E592-D353-4B9A-6895C9429C7D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cxnSp>
              <p:nvCxnSpPr>
                <p:cNvPr id="220" name="Google Shape;8245;p74">
                  <a:extLst>
                    <a:ext uri="{FF2B5EF4-FFF2-40B4-BE49-F238E27FC236}">
                      <a16:creationId xmlns:a16="http://schemas.microsoft.com/office/drawing/2014/main" id="{628B4948-464B-6361-741D-61F6E9470D4C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3" name="Google Shape;8246;p74">
                <a:extLst>
                  <a:ext uri="{FF2B5EF4-FFF2-40B4-BE49-F238E27FC236}">
                    <a16:creationId xmlns:a16="http://schemas.microsoft.com/office/drawing/2014/main" id="{021A7DAF-BD56-74DE-762D-CD5FBAE5639E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7" name="Google Shape;8247;p74">
                  <a:extLst>
                    <a:ext uri="{FF2B5EF4-FFF2-40B4-BE49-F238E27FC236}">
                      <a16:creationId xmlns:a16="http://schemas.microsoft.com/office/drawing/2014/main" id="{8F4F307A-C41C-DB80-FC66-CFE1354D4F42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cxnSp>
              <p:nvCxnSpPr>
                <p:cNvPr id="218" name="Google Shape;8248;p74">
                  <a:extLst>
                    <a:ext uri="{FF2B5EF4-FFF2-40B4-BE49-F238E27FC236}">
                      <a16:creationId xmlns:a16="http://schemas.microsoft.com/office/drawing/2014/main" id="{6190FEA6-B5FC-B586-7BCC-95120116759A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4" name="Google Shape;8249;p74">
                <a:extLst>
                  <a:ext uri="{FF2B5EF4-FFF2-40B4-BE49-F238E27FC236}">
                    <a16:creationId xmlns:a16="http://schemas.microsoft.com/office/drawing/2014/main" id="{206A424A-F989-891E-39F0-538278D35A85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5" name="Google Shape;8250;p74">
                  <a:extLst>
                    <a:ext uri="{FF2B5EF4-FFF2-40B4-BE49-F238E27FC236}">
                      <a16:creationId xmlns:a16="http://schemas.microsoft.com/office/drawing/2014/main" id="{CCDE1332-FE64-F000-5AD4-3FF75C9F15F9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cxnSp>
              <p:nvCxnSpPr>
                <p:cNvPr id="216" name="Google Shape;8251;p74">
                  <a:extLst>
                    <a:ext uri="{FF2B5EF4-FFF2-40B4-BE49-F238E27FC236}">
                      <a16:creationId xmlns:a16="http://schemas.microsoft.com/office/drawing/2014/main" id="{8B361C9B-6BCB-7448-2812-39EB71A35D3B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6" name="Google Shape;8252;p74">
              <a:extLst>
                <a:ext uri="{FF2B5EF4-FFF2-40B4-BE49-F238E27FC236}">
                  <a16:creationId xmlns:a16="http://schemas.microsoft.com/office/drawing/2014/main" id="{309A1407-6F99-8D61-D26E-E4C5639F72F7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7" name="Google Shape;8253;p74">
                <a:extLst>
                  <a:ext uri="{FF2B5EF4-FFF2-40B4-BE49-F238E27FC236}">
                    <a16:creationId xmlns:a16="http://schemas.microsoft.com/office/drawing/2014/main" id="{FF0E968B-BCA4-BDA5-EE66-3538806D3AA0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08" name="Google Shape;8254;p74">
                <a:extLst>
                  <a:ext uri="{FF2B5EF4-FFF2-40B4-BE49-F238E27FC236}">
                    <a16:creationId xmlns:a16="http://schemas.microsoft.com/office/drawing/2014/main" id="{03CEBE8D-00A7-615E-9C99-C13ED6336470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225" name="Google Shape;8255;p74">
            <a:extLst>
              <a:ext uri="{FF2B5EF4-FFF2-40B4-BE49-F238E27FC236}">
                <a16:creationId xmlns:a16="http://schemas.microsoft.com/office/drawing/2014/main" id="{D481FD6F-7C64-D703-F9F1-0C2977461D82}"/>
              </a:ext>
            </a:extLst>
          </p:cNvPr>
          <p:cNvGrpSpPr/>
          <p:nvPr/>
        </p:nvGrpSpPr>
        <p:grpSpPr>
          <a:xfrm>
            <a:off x="12824855" y="2254328"/>
            <a:ext cx="2262174" cy="1174766"/>
            <a:chOff x="238125" y="999450"/>
            <a:chExt cx="7140700" cy="3708225"/>
          </a:xfrm>
        </p:grpSpPr>
        <p:sp>
          <p:nvSpPr>
            <p:cNvPr id="226" name="Google Shape;8256;p74">
              <a:extLst>
                <a:ext uri="{FF2B5EF4-FFF2-40B4-BE49-F238E27FC236}">
                  <a16:creationId xmlns:a16="http://schemas.microsoft.com/office/drawing/2014/main" id="{9D68E773-AC94-B2D5-43DD-A9294B6C9B6A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7" name="Google Shape;8257;p74">
              <a:extLst>
                <a:ext uri="{FF2B5EF4-FFF2-40B4-BE49-F238E27FC236}">
                  <a16:creationId xmlns:a16="http://schemas.microsoft.com/office/drawing/2014/main" id="{BB578DE9-6BC4-70D2-CFA4-5936529657E7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8" name="Google Shape;8258;p74">
              <a:extLst>
                <a:ext uri="{FF2B5EF4-FFF2-40B4-BE49-F238E27FC236}">
                  <a16:creationId xmlns:a16="http://schemas.microsoft.com/office/drawing/2014/main" id="{AE4B0BE5-09EF-95D0-E794-A19CC8272B54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29" name="Google Shape;8259;p74">
              <a:extLst>
                <a:ext uri="{FF2B5EF4-FFF2-40B4-BE49-F238E27FC236}">
                  <a16:creationId xmlns:a16="http://schemas.microsoft.com/office/drawing/2014/main" id="{A884BE57-014B-4448-976F-9B6DE29F5F50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30" name="Google Shape;8260;p74">
              <a:extLst>
                <a:ext uri="{FF2B5EF4-FFF2-40B4-BE49-F238E27FC236}">
                  <a16:creationId xmlns:a16="http://schemas.microsoft.com/office/drawing/2014/main" id="{D89FF4B4-D56A-EBD7-157E-C0639C746E72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31" name="Google Shape;8261;p74">
              <a:extLst>
                <a:ext uri="{FF2B5EF4-FFF2-40B4-BE49-F238E27FC236}">
                  <a16:creationId xmlns:a16="http://schemas.microsoft.com/office/drawing/2014/main" id="{260B8A85-61C4-BDE4-99F1-0801DE644C98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32" name="Google Shape;8262;p74">
              <a:extLst>
                <a:ext uri="{FF2B5EF4-FFF2-40B4-BE49-F238E27FC236}">
                  <a16:creationId xmlns:a16="http://schemas.microsoft.com/office/drawing/2014/main" id="{71CEF463-1942-15F2-564B-2310F269ED33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33" name="Google Shape;8263;p74">
              <a:extLst>
                <a:ext uri="{FF2B5EF4-FFF2-40B4-BE49-F238E27FC236}">
                  <a16:creationId xmlns:a16="http://schemas.microsoft.com/office/drawing/2014/main" id="{195B1744-86A3-D78E-F98D-DD11E588539B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34" name="Google Shape;8264;p74">
              <a:extLst>
                <a:ext uri="{FF2B5EF4-FFF2-40B4-BE49-F238E27FC236}">
                  <a16:creationId xmlns:a16="http://schemas.microsoft.com/office/drawing/2014/main" id="{D422E2AA-57E2-01C0-67D8-4492E1F921DC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235" name="Google Shape;8265;p74">
            <a:extLst>
              <a:ext uri="{FF2B5EF4-FFF2-40B4-BE49-F238E27FC236}">
                <a16:creationId xmlns:a16="http://schemas.microsoft.com/office/drawing/2014/main" id="{2CD8A64B-F476-E7F5-F990-407D93AFE66A}"/>
              </a:ext>
            </a:extLst>
          </p:cNvPr>
          <p:cNvGrpSpPr/>
          <p:nvPr/>
        </p:nvGrpSpPr>
        <p:grpSpPr>
          <a:xfrm>
            <a:off x="7527756" y="7153316"/>
            <a:ext cx="2751708" cy="1356262"/>
            <a:chOff x="3913765" y="3641905"/>
            <a:chExt cx="1522805" cy="750560"/>
          </a:xfrm>
        </p:grpSpPr>
        <p:grpSp>
          <p:nvGrpSpPr>
            <p:cNvPr id="236" name="Google Shape;8266;p74">
              <a:extLst>
                <a:ext uri="{FF2B5EF4-FFF2-40B4-BE49-F238E27FC236}">
                  <a16:creationId xmlns:a16="http://schemas.microsoft.com/office/drawing/2014/main" id="{5664B0B2-7197-AB58-D6A3-522D203EA7CB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2" name="Google Shape;8267;p74">
                <a:extLst>
                  <a:ext uri="{FF2B5EF4-FFF2-40B4-BE49-F238E27FC236}">
                    <a16:creationId xmlns:a16="http://schemas.microsoft.com/office/drawing/2014/main" id="{C3B24525-F235-03FA-2DBC-67EE3AADDC75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9" name="Google Shape;8268;p74">
                  <a:extLst>
                    <a:ext uri="{FF2B5EF4-FFF2-40B4-BE49-F238E27FC236}">
                      <a16:creationId xmlns:a16="http://schemas.microsoft.com/office/drawing/2014/main" id="{7B042ADD-7405-5CFC-83EA-8889AAE49408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50" name="Google Shape;8269;p74">
                  <a:extLst>
                    <a:ext uri="{FF2B5EF4-FFF2-40B4-BE49-F238E27FC236}">
                      <a16:creationId xmlns:a16="http://schemas.microsoft.com/office/drawing/2014/main" id="{DED74A05-5010-6F87-0D8F-1535636B1DEC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>
                      <a:solidFill>
                        <a:srgbClr val="00B050"/>
                      </a:solidFill>
                    </a:rPr>
                    <a:t>     </a:t>
                  </a:r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  <p:grpSp>
            <p:nvGrpSpPr>
              <p:cNvPr id="243" name="Google Shape;8270;p74">
                <a:extLst>
                  <a:ext uri="{FF2B5EF4-FFF2-40B4-BE49-F238E27FC236}">
                    <a16:creationId xmlns:a16="http://schemas.microsoft.com/office/drawing/2014/main" id="{4D87D298-0860-AE2F-AEC5-C7DBD33CDB99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7" name="Google Shape;8271;p74">
                  <a:extLst>
                    <a:ext uri="{FF2B5EF4-FFF2-40B4-BE49-F238E27FC236}">
                      <a16:creationId xmlns:a16="http://schemas.microsoft.com/office/drawing/2014/main" id="{98320D08-80DA-26F2-1405-DE2F090511F8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48" name="Google Shape;8272;p74">
                  <a:extLst>
                    <a:ext uri="{FF2B5EF4-FFF2-40B4-BE49-F238E27FC236}">
                      <a16:creationId xmlns:a16="http://schemas.microsoft.com/office/drawing/2014/main" id="{60689059-F133-1580-6BAC-24A868572870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  <p:grpSp>
            <p:nvGrpSpPr>
              <p:cNvPr id="244" name="Google Shape;8273;p74">
                <a:extLst>
                  <a:ext uri="{FF2B5EF4-FFF2-40B4-BE49-F238E27FC236}">
                    <a16:creationId xmlns:a16="http://schemas.microsoft.com/office/drawing/2014/main" id="{E4CFCF50-2D64-C5C5-B90E-5085A5E47789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5" name="Google Shape;8274;p74">
                  <a:extLst>
                    <a:ext uri="{FF2B5EF4-FFF2-40B4-BE49-F238E27FC236}">
                      <a16:creationId xmlns:a16="http://schemas.microsoft.com/office/drawing/2014/main" id="{DBA8614F-261A-938D-FCB6-B9EEFB0DB8B0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46" name="Google Shape;8275;p74">
                  <a:extLst>
                    <a:ext uri="{FF2B5EF4-FFF2-40B4-BE49-F238E27FC236}">
                      <a16:creationId xmlns:a16="http://schemas.microsoft.com/office/drawing/2014/main" id="{1CBCF84B-007F-B7ED-2550-D88FA863C04E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</p:grpSp>
        <p:grpSp>
          <p:nvGrpSpPr>
            <p:cNvPr id="237" name="Google Shape;8276;p74">
              <a:extLst>
                <a:ext uri="{FF2B5EF4-FFF2-40B4-BE49-F238E27FC236}">
                  <a16:creationId xmlns:a16="http://schemas.microsoft.com/office/drawing/2014/main" id="{5201B2E9-2D5A-C940-E32D-A75AC8DEB1CF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8" name="Google Shape;8277;p74">
                <a:extLst>
                  <a:ext uri="{FF2B5EF4-FFF2-40B4-BE49-F238E27FC236}">
                    <a16:creationId xmlns:a16="http://schemas.microsoft.com/office/drawing/2014/main" id="{40522B7E-CC99-C8C1-C63E-268DEF4B8270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39" name="Google Shape;8278;p74">
                <a:extLst>
                  <a:ext uri="{FF2B5EF4-FFF2-40B4-BE49-F238E27FC236}">
                    <a16:creationId xmlns:a16="http://schemas.microsoft.com/office/drawing/2014/main" id="{27D20CE4-F960-C544-DB89-A937F30F2C08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0" name="Google Shape;8279;p74">
                <a:extLst>
                  <a:ext uri="{FF2B5EF4-FFF2-40B4-BE49-F238E27FC236}">
                    <a16:creationId xmlns:a16="http://schemas.microsoft.com/office/drawing/2014/main" id="{1DFD97F9-47A7-D71C-C16B-5AEFB3983E63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41" name="Google Shape;8280;p74">
                <a:extLst>
                  <a:ext uri="{FF2B5EF4-FFF2-40B4-BE49-F238E27FC236}">
                    <a16:creationId xmlns:a16="http://schemas.microsoft.com/office/drawing/2014/main" id="{1767D39E-13AF-BA7A-09A6-5BB0907056B4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251" name="Google Shape;8281;p74">
            <a:extLst>
              <a:ext uri="{FF2B5EF4-FFF2-40B4-BE49-F238E27FC236}">
                <a16:creationId xmlns:a16="http://schemas.microsoft.com/office/drawing/2014/main" id="{002104D3-BEB7-5A43-FDDA-9203E81D4E21}"/>
              </a:ext>
            </a:extLst>
          </p:cNvPr>
          <p:cNvGrpSpPr/>
          <p:nvPr/>
        </p:nvGrpSpPr>
        <p:grpSpPr>
          <a:xfrm>
            <a:off x="13097175" y="3873170"/>
            <a:ext cx="1881474" cy="1442134"/>
            <a:chOff x="6599718" y="2068734"/>
            <a:chExt cx="940737" cy="721067"/>
          </a:xfrm>
        </p:grpSpPr>
        <p:sp>
          <p:nvSpPr>
            <p:cNvPr id="252" name="Google Shape;8282;p74">
              <a:extLst>
                <a:ext uri="{FF2B5EF4-FFF2-40B4-BE49-F238E27FC236}">
                  <a16:creationId xmlns:a16="http://schemas.microsoft.com/office/drawing/2014/main" id="{7A88DBF9-07A8-1753-E0C5-935D2524CE48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3" name="Google Shape;8283;p74">
              <a:extLst>
                <a:ext uri="{FF2B5EF4-FFF2-40B4-BE49-F238E27FC236}">
                  <a16:creationId xmlns:a16="http://schemas.microsoft.com/office/drawing/2014/main" id="{32F737CE-EB4C-2E50-B9DF-804F84E3CF62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4" name="Google Shape;8284;p74">
              <a:extLst>
                <a:ext uri="{FF2B5EF4-FFF2-40B4-BE49-F238E27FC236}">
                  <a16:creationId xmlns:a16="http://schemas.microsoft.com/office/drawing/2014/main" id="{1207E1DB-A78E-BB0A-1D3F-5724A2BA6D97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5" name="Google Shape;8285;p74">
              <a:extLst>
                <a:ext uri="{FF2B5EF4-FFF2-40B4-BE49-F238E27FC236}">
                  <a16:creationId xmlns:a16="http://schemas.microsoft.com/office/drawing/2014/main" id="{6AA9F54F-C989-0AD1-3325-BA6887212149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6" name="Google Shape;8286;p74">
              <a:extLst>
                <a:ext uri="{FF2B5EF4-FFF2-40B4-BE49-F238E27FC236}">
                  <a16:creationId xmlns:a16="http://schemas.microsoft.com/office/drawing/2014/main" id="{F46A8FE1-C7EF-160C-89F2-1BE063C38C75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57" name="Google Shape;8287;p74">
              <a:extLst>
                <a:ext uri="{FF2B5EF4-FFF2-40B4-BE49-F238E27FC236}">
                  <a16:creationId xmlns:a16="http://schemas.microsoft.com/office/drawing/2014/main" id="{BA81E56B-3E54-496E-9E53-1CAFEBCB726B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grpSp>
          <p:nvGrpSpPr>
            <p:cNvPr id="258" name="Google Shape;8288;p74">
              <a:extLst>
                <a:ext uri="{FF2B5EF4-FFF2-40B4-BE49-F238E27FC236}">
                  <a16:creationId xmlns:a16="http://schemas.microsoft.com/office/drawing/2014/main" id="{B8CE3C44-CF99-EA7D-AEA7-CD9AECFBACDF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9" name="Google Shape;8289;p74">
                <a:extLst>
                  <a:ext uri="{FF2B5EF4-FFF2-40B4-BE49-F238E27FC236}">
                    <a16:creationId xmlns:a16="http://schemas.microsoft.com/office/drawing/2014/main" id="{FCEE67F0-7CB7-BFEF-8141-3D873355C596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60" name="Google Shape;8290;p74">
                <a:extLst>
                  <a:ext uri="{FF2B5EF4-FFF2-40B4-BE49-F238E27FC236}">
                    <a16:creationId xmlns:a16="http://schemas.microsoft.com/office/drawing/2014/main" id="{76391668-6E03-E5BC-86BA-CDE1D2F01BAB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61" name="Google Shape;8291;p74">
                <a:extLst>
                  <a:ext uri="{FF2B5EF4-FFF2-40B4-BE49-F238E27FC236}">
                    <a16:creationId xmlns:a16="http://schemas.microsoft.com/office/drawing/2014/main" id="{B9B214E5-C0D7-EAB7-A0C1-3AF59BFE9533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62" name="Google Shape;8292;p74">
                <a:extLst>
                  <a:ext uri="{FF2B5EF4-FFF2-40B4-BE49-F238E27FC236}">
                    <a16:creationId xmlns:a16="http://schemas.microsoft.com/office/drawing/2014/main" id="{BDFDF703-F1C5-6C13-7F58-79493915BC75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63" name="Google Shape;8293;p74">
                <a:extLst>
                  <a:ext uri="{FF2B5EF4-FFF2-40B4-BE49-F238E27FC236}">
                    <a16:creationId xmlns:a16="http://schemas.microsoft.com/office/drawing/2014/main" id="{A88EC2CC-7949-FC18-873E-4CBE7ABFAB40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264" name="Google Shape;8294;p74">
                <a:extLst>
                  <a:ext uri="{FF2B5EF4-FFF2-40B4-BE49-F238E27FC236}">
                    <a16:creationId xmlns:a16="http://schemas.microsoft.com/office/drawing/2014/main" id="{6108AA69-519D-FA39-3081-63B92BADA7B4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grpSp>
            <p:nvGrpSpPr>
              <p:cNvPr id="265" name="Google Shape;8295;p74">
                <a:extLst>
                  <a:ext uri="{FF2B5EF4-FFF2-40B4-BE49-F238E27FC236}">
                    <a16:creationId xmlns:a16="http://schemas.microsoft.com/office/drawing/2014/main" id="{0E63CDAF-876F-281C-4A6D-D288729B3D6B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6" name="Google Shape;8296;p74">
                  <a:extLst>
                    <a:ext uri="{FF2B5EF4-FFF2-40B4-BE49-F238E27FC236}">
                      <a16:creationId xmlns:a16="http://schemas.microsoft.com/office/drawing/2014/main" id="{C177B9C3-6908-9B6B-EC55-8BD9A46A51C0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67" name="Google Shape;8297;p74">
                  <a:extLst>
                    <a:ext uri="{FF2B5EF4-FFF2-40B4-BE49-F238E27FC236}">
                      <a16:creationId xmlns:a16="http://schemas.microsoft.com/office/drawing/2014/main" id="{53E684EC-F24E-9002-36A4-5FA61F780B4C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68" name="Google Shape;8298;p74">
                  <a:extLst>
                    <a:ext uri="{FF2B5EF4-FFF2-40B4-BE49-F238E27FC236}">
                      <a16:creationId xmlns:a16="http://schemas.microsoft.com/office/drawing/2014/main" id="{309EC717-80E3-9D4F-D39E-D0D1F20866B8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69" name="Google Shape;8299;p74">
                  <a:extLst>
                    <a:ext uri="{FF2B5EF4-FFF2-40B4-BE49-F238E27FC236}">
                      <a16:creationId xmlns:a16="http://schemas.microsoft.com/office/drawing/2014/main" id="{8B0F2427-8F63-D1A2-94A1-EA752789B5A8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70" name="Google Shape;8300;p74">
                  <a:extLst>
                    <a:ext uri="{FF2B5EF4-FFF2-40B4-BE49-F238E27FC236}">
                      <a16:creationId xmlns:a16="http://schemas.microsoft.com/office/drawing/2014/main" id="{CA687E5D-A49B-E6E8-0526-AF9722F9FB9A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71" name="Google Shape;8301;p74">
                  <a:extLst>
                    <a:ext uri="{FF2B5EF4-FFF2-40B4-BE49-F238E27FC236}">
                      <a16:creationId xmlns:a16="http://schemas.microsoft.com/office/drawing/2014/main" id="{EE007970-3F9A-9544-0F7A-B8A35C238C99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72" name="Google Shape;8302;p74">
                  <a:extLst>
                    <a:ext uri="{FF2B5EF4-FFF2-40B4-BE49-F238E27FC236}">
                      <a16:creationId xmlns:a16="http://schemas.microsoft.com/office/drawing/2014/main" id="{87C3D585-94AF-4BE1-BEB2-F10792E31C61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</a:endParaRPr>
                </a:p>
              </p:txBody>
            </p:sp>
          </p:grpSp>
        </p:grpSp>
      </p:grpSp>
      <p:grpSp>
        <p:nvGrpSpPr>
          <p:cNvPr id="273" name="Google Shape;8303;p74">
            <a:extLst>
              <a:ext uri="{FF2B5EF4-FFF2-40B4-BE49-F238E27FC236}">
                <a16:creationId xmlns:a16="http://schemas.microsoft.com/office/drawing/2014/main" id="{CC8A6FFA-648F-F117-D240-030DDD9E1A0F}"/>
              </a:ext>
            </a:extLst>
          </p:cNvPr>
          <p:cNvGrpSpPr/>
          <p:nvPr/>
        </p:nvGrpSpPr>
        <p:grpSpPr>
          <a:xfrm>
            <a:off x="4863811" y="3881861"/>
            <a:ext cx="1425154" cy="1424748"/>
            <a:chOff x="2559249" y="2069323"/>
            <a:chExt cx="685566" cy="685634"/>
          </a:xfrm>
        </p:grpSpPr>
        <p:sp>
          <p:nvSpPr>
            <p:cNvPr id="274" name="Google Shape;8304;p74">
              <a:extLst>
                <a:ext uri="{FF2B5EF4-FFF2-40B4-BE49-F238E27FC236}">
                  <a16:creationId xmlns:a16="http://schemas.microsoft.com/office/drawing/2014/main" id="{FEBE62CF-501E-3108-2BA7-AC093720E83B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5" name="Google Shape;8305;p74">
              <a:extLst>
                <a:ext uri="{FF2B5EF4-FFF2-40B4-BE49-F238E27FC236}">
                  <a16:creationId xmlns:a16="http://schemas.microsoft.com/office/drawing/2014/main" id="{AF826482-43B0-71A3-C647-314231F5C4A6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6" name="Google Shape;8306;p74">
              <a:extLst>
                <a:ext uri="{FF2B5EF4-FFF2-40B4-BE49-F238E27FC236}">
                  <a16:creationId xmlns:a16="http://schemas.microsoft.com/office/drawing/2014/main" id="{729F1143-B4BB-B212-7B29-E96117735280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7" name="Google Shape;8307;p74">
              <a:extLst>
                <a:ext uri="{FF2B5EF4-FFF2-40B4-BE49-F238E27FC236}">
                  <a16:creationId xmlns:a16="http://schemas.microsoft.com/office/drawing/2014/main" id="{8E195429-5C85-D5D1-1171-7E54A959B472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8" name="Google Shape;8308;p74">
              <a:extLst>
                <a:ext uri="{FF2B5EF4-FFF2-40B4-BE49-F238E27FC236}">
                  <a16:creationId xmlns:a16="http://schemas.microsoft.com/office/drawing/2014/main" id="{0B3106F2-092D-E8BB-14A7-BC3608349EC3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79" name="Google Shape;8309;p74">
              <a:extLst>
                <a:ext uri="{FF2B5EF4-FFF2-40B4-BE49-F238E27FC236}">
                  <a16:creationId xmlns:a16="http://schemas.microsoft.com/office/drawing/2014/main" id="{43E8F5CF-D63E-A561-7A2B-C440EAAFE431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0" name="Google Shape;8310;p74">
              <a:extLst>
                <a:ext uri="{FF2B5EF4-FFF2-40B4-BE49-F238E27FC236}">
                  <a16:creationId xmlns:a16="http://schemas.microsoft.com/office/drawing/2014/main" id="{A7FD4227-BDCB-412A-E884-0CCFAC280EF7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1" name="Google Shape;8311;p74">
              <a:extLst>
                <a:ext uri="{FF2B5EF4-FFF2-40B4-BE49-F238E27FC236}">
                  <a16:creationId xmlns:a16="http://schemas.microsoft.com/office/drawing/2014/main" id="{71811D98-A89D-BAE7-1070-2631D4D851F4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2" name="Google Shape;8312;p74">
              <a:extLst>
                <a:ext uri="{FF2B5EF4-FFF2-40B4-BE49-F238E27FC236}">
                  <a16:creationId xmlns:a16="http://schemas.microsoft.com/office/drawing/2014/main" id="{56D0E52B-2632-1597-FCF3-136430E59056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3" name="Google Shape;8313;p74">
              <a:extLst>
                <a:ext uri="{FF2B5EF4-FFF2-40B4-BE49-F238E27FC236}">
                  <a16:creationId xmlns:a16="http://schemas.microsoft.com/office/drawing/2014/main" id="{6F17419B-283A-8594-45A4-D8EC206F0385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4" name="Google Shape;8314;p74">
              <a:extLst>
                <a:ext uri="{FF2B5EF4-FFF2-40B4-BE49-F238E27FC236}">
                  <a16:creationId xmlns:a16="http://schemas.microsoft.com/office/drawing/2014/main" id="{5EA0271E-651F-DA87-B17F-BDF6421F5FDB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5" name="Google Shape;8315;p74">
              <a:extLst>
                <a:ext uri="{FF2B5EF4-FFF2-40B4-BE49-F238E27FC236}">
                  <a16:creationId xmlns:a16="http://schemas.microsoft.com/office/drawing/2014/main" id="{46145452-3ACF-1488-1136-208899E880DE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6" name="Google Shape;8316;p74">
              <a:extLst>
                <a:ext uri="{FF2B5EF4-FFF2-40B4-BE49-F238E27FC236}">
                  <a16:creationId xmlns:a16="http://schemas.microsoft.com/office/drawing/2014/main" id="{9FF0D497-C628-0984-4B6D-1C0A2550007D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287" name="Google Shape;8317;p74">
            <a:extLst>
              <a:ext uri="{FF2B5EF4-FFF2-40B4-BE49-F238E27FC236}">
                <a16:creationId xmlns:a16="http://schemas.microsoft.com/office/drawing/2014/main" id="{DC5C0F75-1976-2233-7831-DBB77BF7A962}"/>
              </a:ext>
            </a:extLst>
          </p:cNvPr>
          <p:cNvGrpSpPr/>
          <p:nvPr/>
        </p:nvGrpSpPr>
        <p:grpSpPr>
          <a:xfrm>
            <a:off x="15228687" y="2107440"/>
            <a:ext cx="1691290" cy="1423822"/>
            <a:chOff x="951975" y="315800"/>
            <a:chExt cx="5860325" cy="4933550"/>
          </a:xfrm>
        </p:grpSpPr>
        <p:sp>
          <p:nvSpPr>
            <p:cNvPr id="288" name="Google Shape;8318;p74">
              <a:extLst>
                <a:ext uri="{FF2B5EF4-FFF2-40B4-BE49-F238E27FC236}">
                  <a16:creationId xmlns:a16="http://schemas.microsoft.com/office/drawing/2014/main" id="{D3524704-E6F6-B630-083A-DB7C4F2FFABB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89" name="Google Shape;8319;p74">
              <a:extLst>
                <a:ext uri="{FF2B5EF4-FFF2-40B4-BE49-F238E27FC236}">
                  <a16:creationId xmlns:a16="http://schemas.microsoft.com/office/drawing/2014/main" id="{07467281-5165-9D79-FCF4-9AA0CF793C90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90" name="Google Shape;8320;p74">
              <a:extLst>
                <a:ext uri="{FF2B5EF4-FFF2-40B4-BE49-F238E27FC236}">
                  <a16:creationId xmlns:a16="http://schemas.microsoft.com/office/drawing/2014/main" id="{72D1D145-521D-D52A-BBF8-992D5EF7DDAD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91" name="Google Shape;8321;p74">
              <a:extLst>
                <a:ext uri="{FF2B5EF4-FFF2-40B4-BE49-F238E27FC236}">
                  <a16:creationId xmlns:a16="http://schemas.microsoft.com/office/drawing/2014/main" id="{13637AE2-D0CA-6E5A-61C6-AD5FCEFD9E87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92" name="Google Shape;8322;p74">
              <a:extLst>
                <a:ext uri="{FF2B5EF4-FFF2-40B4-BE49-F238E27FC236}">
                  <a16:creationId xmlns:a16="http://schemas.microsoft.com/office/drawing/2014/main" id="{19BCC952-7CF9-CE78-C2FC-BF16386B51AE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93" name="Google Shape;8323;p74">
              <a:extLst>
                <a:ext uri="{FF2B5EF4-FFF2-40B4-BE49-F238E27FC236}">
                  <a16:creationId xmlns:a16="http://schemas.microsoft.com/office/drawing/2014/main" id="{09ADAD6E-E90E-4D36-E93F-E768F1A25FA5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94" name="Google Shape;8324;p74">
              <a:extLst>
                <a:ext uri="{FF2B5EF4-FFF2-40B4-BE49-F238E27FC236}">
                  <a16:creationId xmlns:a16="http://schemas.microsoft.com/office/drawing/2014/main" id="{72991E26-E534-C5BC-E9E3-D6BEE6BDE101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95" name="Google Shape;8325;p74">
              <a:extLst>
                <a:ext uri="{FF2B5EF4-FFF2-40B4-BE49-F238E27FC236}">
                  <a16:creationId xmlns:a16="http://schemas.microsoft.com/office/drawing/2014/main" id="{ADD86BD3-CBAF-27BA-E5B2-E01A8DE4B038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296" name="Google Shape;8326;p74">
            <a:extLst>
              <a:ext uri="{FF2B5EF4-FFF2-40B4-BE49-F238E27FC236}">
                <a16:creationId xmlns:a16="http://schemas.microsoft.com/office/drawing/2014/main" id="{566CC47D-8DEB-FC95-FA43-C9DD46A0E87D}"/>
              </a:ext>
            </a:extLst>
          </p:cNvPr>
          <p:cNvGrpSpPr/>
          <p:nvPr/>
        </p:nvGrpSpPr>
        <p:grpSpPr>
          <a:xfrm>
            <a:off x="7422944" y="5579657"/>
            <a:ext cx="3235864" cy="1243448"/>
            <a:chOff x="3862800" y="3038525"/>
            <a:chExt cx="1329006" cy="510698"/>
          </a:xfrm>
        </p:grpSpPr>
        <p:sp>
          <p:nvSpPr>
            <p:cNvPr id="297" name="Google Shape;8327;p74">
              <a:extLst>
                <a:ext uri="{FF2B5EF4-FFF2-40B4-BE49-F238E27FC236}">
                  <a16:creationId xmlns:a16="http://schemas.microsoft.com/office/drawing/2014/main" id="{B735DE7E-26ED-A7A9-455D-FB40AA0ACEC5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298" name="Google Shape;8328;p74">
              <a:extLst>
                <a:ext uri="{FF2B5EF4-FFF2-40B4-BE49-F238E27FC236}">
                  <a16:creationId xmlns:a16="http://schemas.microsoft.com/office/drawing/2014/main" id="{D596BAC7-8CAA-406C-180B-A4F60AD05311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grpSp>
          <p:nvGrpSpPr>
            <p:cNvPr id="299" name="Google Shape;8329;p74">
              <a:extLst>
                <a:ext uri="{FF2B5EF4-FFF2-40B4-BE49-F238E27FC236}">
                  <a16:creationId xmlns:a16="http://schemas.microsoft.com/office/drawing/2014/main" id="{561629BF-04CC-011B-EAD2-49E8B7504420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9" name="Google Shape;8330;p74">
                <a:extLst>
                  <a:ext uri="{FF2B5EF4-FFF2-40B4-BE49-F238E27FC236}">
                    <a16:creationId xmlns:a16="http://schemas.microsoft.com/office/drawing/2014/main" id="{5EBE2F34-23AB-2870-C82E-B4F25EA34C31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10" name="Google Shape;8331;p74">
                <a:extLst>
                  <a:ext uri="{FF2B5EF4-FFF2-40B4-BE49-F238E27FC236}">
                    <a16:creationId xmlns:a16="http://schemas.microsoft.com/office/drawing/2014/main" id="{24FD8DEE-0B55-A122-DB4F-CFAFD888DDD9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00" name="Google Shape;8332;p74">
              <a:extLst>
                <a:ext uri="{FF2B5EF4-FFF2-40B4-BE49-F238E27FC236}">
                  <a16:creationId xmlns:a16="http://schemas.microsoft.com/office/drawing/2014/main" id="{6D4D2A7F-40A0-E23B-FE41-499BEFCDE9EA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7" name="Google Shape;8333;p74">
                <a:extLst>
                  <a:ext uri="{FF2B5EF4-FFF2-40B4-BE49-F238E27FC236}">
                    <a16:creationId xmlns:a16="http://schemas.microsoft.com/office/drawing/2014/main" id="{9FC13708-1F89-28F2-7A34-E46347EDB04F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08" name="Google Shape;8334;p74">
                <a:extLst>
                  <a:ext uri="{FF2B5EF4-FFF2-40B4-BE49-F238E27FC236}">
                    <a16:creationId xmlns:a16="http://schemas.microsoft.com/office/drawing/2014/main" id="{7862158B-1FA6-1C63-87C5-FC35AD8C8D4B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01" name="Google Shape;8335;p74">
              <a:extLst>
                <a:ext uri="{FF2B5EF4-FFF2-40B4-BE49-F238E27FC236}">
                  <a16:creationId xmlns:a16="http://schemas.microsoft.com/office/drawing/2014/main" id="{8C358436-27C0-94D7-D9E1-1CD123DBF4C7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5" name="Google Shape;8336;p74">
                <a:extLst>
                  <a:ext uri="{FF2B5EF4-FFF2-40B4-BE49-F238E27FC236}">
                    <a16:creationId xmlns:a16="http://schemas.microsoft.com/office/drawing/2014/main" id="{53A26765-6500-745F-E30A-23C513628FF0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06" name="Google Shape;8337;p74">
                <a:extLst>
                  <a:ext uri="{FF2B5EF4-FFF2-40B4-BE49-F238E27FC236}">
                    <a16:creationId xmlns:a16="http://schemas.microsoft.com/office/drawing/2014/main" id="{14492830-99C9-94B2-EEBA-45BFEFB08A38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02" name="Google Shape;8338;p74">
              <a:extLst>
                <a:ext uri="{FF2B5EF4-FFF2-40B4-BE49-F238E27FC236}">
                  <a16:creationId xmlns:a16="http://schemas.microsoft.com/office/drawing/2014/main" id="{CC5529AD-9BA1-DECC-8D6B-36AB51E86D89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3" name="Google Shape;8339;p74">
                <a:extLst>
                  <a:ext uri="{FF2B5EF4-FFF2-40B4-BE49-F238E27FC236}">
                    <a16:creationId xmlns:a16="http://schemas.microsoft.com/office/drawing/2014/main" id="{97011405-F8A9-CE5B-B057-CED07C958B88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04" name="Google Shape;8340;p74">
                <a:extLst>
                  <a:ext uri="{FF2B5EF4-FFF2-40B4-BE49-F238E27FC236}">
                    <a16:creationId xmlns:a16="http://schemas.microsoft.com/office/drawing/2014/main" id="{52AEC471-57AD-6991-A150-F4E1D374C4D7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311" name="Google Shape;8341;p74">
            <a:extLst>
              <a:ext uri="{FF2B5EF4-FFF2-40B4-BE49-F238E27FC236}">
                <a16:creationId xmlns:a16="http://schemas.microsoft.com/office/drawing/2014/main" id="{6C6F7068-3537-68A9-B964-D9FC02A6D31F}"/>
              </a:ext>
            </a:extLst>
          </p:cNvPr>
          <p:cNvGrpSpPr/>
          <p:nvPr/>
        </p:nvGrpSpPr>
        <p:grpSpPr>
          <a:xfrm>
            <a:off x="1439589" y="2107439"/>
            <a:ext cx="1766410" cy="1550352"/>
            <a:chOff x="649648" y="271400"/>
            <a:chExt cx="6215377" cy="5455143"/>
          </a:xfrm>
        </p:grpSpPr>
        <p:sp>
          <p:nvSpPr>
            <p:cNvPr id="312" name="Google Shape;8342;p74">
              <a:extLst>
                <a:ext uri="{FF2B5EF4-FFF2-40B4-BE49-F238E27FC236}">
                  <a16:creationId xmlns:a16="http://schemas.microsoft.com/office/drawing/2014/main" id="{039480B4-DC93-FA64-7421-A6A4759FA7B3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13" name="Google Shape;8343;p74">
              <a:extLst>
                <a:ext uri="{FF2B5EF4-FFF2-40B4-BE49-F238E27FC236}">
                  <a16:creationId xmlns:a16="http://schemas.microsoft.com/office/drawing/2014/main" id="{4B3DF98B-E114-C19F-E4F9-263B80FA6671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14" name="Google Shape;8344;p74">
              <a:extLst>
                <a:ext uri="{FF2B5EF4-FFF2-40B4-BE49-F238E27FC236}">
                  <a16:creationId xmlns:a16="http://schemas.microsoft.com/office/drawing/2014/main" id="{5AEF1B12-C1E3-BACA-51E3-6F30B6223331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15" name="Google Shape;8345;p74">
              <a:extLst>
                <a:ext uri="{FF2B5EF4-FFF2-40B4-BE49-F238E27FC236}">
                  <a16:creationId xmlns:a16="http://schemas.microsoft.com/office/drawing/2014/main" id="{C847BFA2-7D40-F02E-01B6-ED3C188FDAEA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16" name="Google Shape;8346;p74">
              <a:extLst>
                <a:ext uri="{FF2B5EF4-FFF2-40B4-BE49-F238E27FC236}">
                  <a16:creationId xmlns:a16="http://schemas.microsoft.com/office/drawing/2014/main" id="{565B9F76-D7A9-EE16-2106-97943733D8CB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17" name="Google Shape;8347;p74">
              <a:extLst>
                <a:ext uri="{FF2B5EF4-FFF2-40B4-BE49-F238E27FC236}">
                  <a16:creationId xmlns:a16="http://schemas.microsoft.com/office/drawing/2014/main" id="{201D84FD-4981-A69D-6049-B4B98373426E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18" name="Google Shape;8348;p74">
              <a:extLst>
                <a:ext uri="{FF2B5EF4-FFF2-40B4-BE49-F238E27FC236}">
                  <a16:creationId xmlns:a16="http://schemas.microsoft.com/office/drawing/2014/main" id="{BC168A97-9543-B4D3-EDAE-55D4CD46B21F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19" name="Google Shape;8349;p74">
              <a:extLst>
                <a:ext uri="{FF2B5EF4-FFF2-40B4-BE49-F238E27FC236}">
                  <a16:creationId xmlns:a16="http://schemas.microsoft.com/office/drawing/2014/main" id="{2E5D7BDA-CABD-F5E7-469E-FCA1E26F9E1B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20" name="Google Shape;8350;p74">
              <a:extLst>
                <a:ext uri="{FF2B5EF4-FFF2-40B4-BE49-F238E27FC236}">
                  <a16:creationId xmlns:a16="http://schemas.microsoft.com/office/drawing/2014/main" id="{698FDF46-8E16-83D2-4E4D-0B1433B506BF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21" name="Google Shape;8351;p74">
              <a:extLst>
                <a:ext uri="{FF2B5EF4-FFF2-40B4-BE49-F238E27FC236}">
                  <a16:creationId xmlns:a16="http://schemas.microsoft.com/office/drawing/2014/main" id="{2436AE48-8116-AC5C-A555-8F647FB152C1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22" name="Google Shape;8352;p74">
              <a:extLst>
                <a:ext uri="{FF2B5EF4-FFF2-40B4-BE49-F238E27FC236}">
                  <a16:creationId xmlns:a16="http://schemas.microsoft.com/office/drawing/2014/main" id="{0D4098B7-93A8-8CC2-F1E2-89C6C10A73AF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23" name="Google Shape;8353;p74">
              <a:extLst>
                <a:ext uri="{FF2B5EF4-FFF2-40B4-BE49-F238E27FC236}">
                  <a16:creationId xmlns:a16="http://schemas.microsoft.com/office/drawing/2014/main" id="{CD8CDD42-1074-0FAC-C2BC-4EAEBDA35ABE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324" name="Google Shape;8354;p74">
            <a:extLst>
              <a:ext uri="{FF2B5EF4-FFF2-40B4-BE49-F238E27FC236}">
                <a16:creationId xmlns:a16="http://schemas.microsoft.com/office/drawing/2014/main" id="{9B5F13D5-F0FA-2DBD-FB9D-DF9148D85F6F}"/>
              </a:ext>
            </a:extLst>
          </p:cNvPr>
          <p:cNvGrpSpPr/>
          <p:nvPr/>
        </p:nvGrpSpPr>
        <p:grpSpPr>
          <a:xfrm>
            <a:off x="4656190" y="2107440"/>
            <a:ext cx="1535408" cy="1630978"/>
            <a:chOff x="2499700" y="1135950"/>
            <a:chExt cx="732402" cy="777990"/>
          </a:xfrm>
        </p:grpSpPr>
        <p:grpSp>
          <p:nvGrpSpPr>
            <p:cNvPr id="325" name="Google Shape;8355;p74">
              <a:extLst>
                <a:ext uri="{FF2B5EF4-FFF2-40B4-BE49-F238E27FC236}">
                  <a16:creationId xmlns:a16="http://schemas.microsoft.com/office/drawing/2014/main" id="{1813974A-F8ED-8650-6516-1E1C10B68C69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2" name="Google Shape;8356;p74">
                <a:extLst>
                  <a:ext uri="{FF2B5EF4-FFF2-40B4-BE49-F238E27FC236}">
                    <a16:creationId xmlns:a16="http://schemas.microsoft.com/office/drawing/2014/main" id="{ECE1B955-31F9-CD5C-54C2-C8A95BE3AEEF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33" name="Google Shape;8357;p74">
                <a:extLst>
                  <a:ext uri="{FF2B5EF4-FFF2-40B4-BE49-F238E27FC236}">
                    <a16:creationId xmlns:a16="http://schemas.microsoft.com/office/drawing/2014/main" id="{1AB8CFE5-76A3-10AC-FA68-5F0D4D93D8EC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34" name="Google Shape;8358;p74">
                <a:extLst>
                  <a:ext uri="{FF2B5EF4-FFF2-40B4-BE49-F238E27FC236}">
                    <a16:creationId xmlns:a16="http://schemas.microsoft.com/office/drawing/2014/main" id="{0A736659-CF29-D290-C5C5-AEE7CDD77A30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35" name="Google Shape;8359;p74">
                <a:extLst>
                  <a:ext uri="{FF2B5EF4-FFF2-40B4-BE49-F238E27FC236}">
                    <a16:creationId xmlns:a16="http://schemas.microsoft.com/office/drawing/2014/main" id="{6E99738F-FB37-8C12-7E7D-170868477A62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36" name="Google Shape;8360;p74">
                <a:extLst>
                  <a:ext uri="{FF2B5EF4-FFF2-40B4-BE49-F238E27FC236}">
                    <a16:creationId xmlns:a16="http://schemas.microsoft.com/office/drawing/2014/main" id="{4CFF646A-B4EF-3D29-ADA3-768F6ADAADC2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37" name="Google Shape;8361;p74">
                <a:extLst>
                  <a:ext uri="{FF2B5EF4-FFF2-40B4-BE49-F238E27FC236}">
                    <a16:creationId xmlns:a16="http://schemas.microsoft.com/office/drawing/2014/main" id="{1EB68318-18F6-6C67-FF99-322BC1767949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38" name="Google Shape;8362;p74">
                <a:extLst>
                  <a:ext uri="{FF2B5EF4-FFF2-40B4-BE49-F238E27FC236}">
                    <a16:creationId xmlns:a16="http://schemas.microsoft.com/office/drawing/2014/main" id="{82EE4733-01ED-911F-7050-1E08115D7462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39" name="Google Shape;8363;p74">
                <a:extLst>
                  <a:ext uri="{FF2B5EF4-FFF2-40B4-BE49-F238E27FC236}">
                    <a16:creationId xmlns:a16="http://schemas.microsoft.com/office/drawing/2014/main" id="{A9F1F2E3-C194-66BB-4CA6-F6545EE7818C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0" name="Google Shape;8364;p74">
                <a:extLst>
                  <a:ext uri="{FF2B5EF4-FFF2-40B4-BE49-F238E27FC236}">
                    <a16:creationId xmlns:a16="http://schemas.microsoft.com/office/drawing/2014/main" id="{F6768D76-0D6B-B5F9-7FE8-F6152F034513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1" name="Google Shape;8365;p74">
                <a:extLst>
                  <a:ext uri="{FF2B5EF4-FFF2-40B4-BE49-F238E27FC236}">
                    <a16:creationId xmlns:a16="http://schemas.microsoft.com/office/drawing/2014/main" id="{578CC030-8617-9B7F-4309-2EC8657DFAEC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2" name="Google Shape;8366;p74">
                <a:extLst>
                  <a:ext uri="{FF2B5EF4-FFF2-40B4-BE49-F238E27FC236}">
                    <a16:creationId xmlns:a16="http://schemas.microsoft.com/office/drawing/2014/main" id="{C6F1C1A0-5801-D78A-B7EC-23EA99587AE6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3" name="Google Shape;8367;p74">
                <a:extLst>
                  <a:ext uri="{FF2B5EF4-FFF2-40B4-BE49-F238E27FC236}">
                    <a16:creationId xmlns:a16="http://schemas.microsoft.com/office/drawing/2014/main" id="{E52D1D7A-6404-0B83-25F0-455519735570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4" name="Google Shape;8368;p74">
                <a:extLst>
                  <a:ext uri="{FF2B5EF4-FFF2-40B4-BE49-F238E27FC236}">
                    <a16:creationId xmlns:a16="http://schemas.microsoft.com/office/drawing/2014/main" id="{C30A5EC7-5E12-990A-2FA6-BAB85A38EB02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5" name="Google Shape;8369;p74">
                <a:extLst>
                  <a:ext uri="{FF2B5EF4-FFF2-40B4-BE49-F238E27FC236}">
                    <a16:creationId xmlns:a16="http://schemas.microsoft.com/office/drawing/2014/main" id="{C6647842-E892-7BE4-E3D4-76A570DF59FB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6" name="Google Shape;8370;p74">
                <a:extLst>
                  <a:ext uri="{FF2B5EF4-FFF2-40B4-BE49-F238E27FC236}">
                    <a16:creationId xmlns:a16="http://schemas.microsoft.com/office/drawing/2014/main" id="{CCF1A00D-1E49-A042-B53E-D0C8FCA10159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7" name="Google Shape;8371;p74">
                <a:extLst>
                  <a:ext uri="{FF2B5EF4-FFF2-40B4-BE49-F238E27FC236}">
                    <a16:creationId xmlns:a16="http://schemas.microsoft.com/office/drawing/2014/main" id="{52323199-F2F9-2FC5-1C22-882DAB99AD0A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8" name="Google Shape;8372;p74">
                <a:extLst>
                  <a:ext uri="{FF2B5EF4-FFF2-40B4-BE49-F238E27FC236}">
                    <a16:creationId xmlns:a16="http://schemas.microsoft.com/office/drawing/2014/main" id="{D55BE251-D5E6-F863-9EBC-C428688DE20A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49" name="Google Shape;8373;p74">
                <a:extLst>
                  <a:ext uri="{FF2B5EF4-FFF2-40B4-BE49-F238E27FC236}">
                    <a16:creationId xmlns:a16="http://schemas.microsoft.com/office/drawing/2014/main" id="{EDCCC6CE-1113-68AA-5A65-557D9FBA8548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0" name="Google Shape;8374;p74">
                <a:extLst>
                  <a:ext uri="{FF2B5EF4-FFF2-40B4-BE49-F238E27FC236}">
                    <a16:creationId xmlns:a16="http://schemas.microsoft.com/office/drawing/2014/main" id="{8E1DDC81-B9EA-8DC3-8992-D2E908CC2237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1" name="Google Shape;8375;p74">
                <a:extLst>
                  <a:ext uri="{FF2B5EF4-FFF2-40B4-BE49-F238E27FC236}">
                    <a16:creationId xmlns:a16="http://schemas.microsoft.com/office/drawing/2014/main" id="{4592B86E-7A05-C4C6-FE72-80D03F411DB2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2" name="Google Shape;8376;p74">
                <a:extLst>
                  <a:ext uri="{FF2B5EF4-FFF2-40B4-BE49-F238E27FC236}">
                    <a16:creationId xmlns:a16="http://schemas.microsoft.com/office/drawing/2014/main" id="{036FC565-E3B9-0C1A-715E-DAA640C8EC0C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3" name="Google Shape;8377;p74">
                <a:extLst>
                  <a:ext uri="{FF2B5EF4-FFF2-40B4-BE49-F238E27FC236}">
                    <a16:creationId xmlns:a16="http://schemas.microsoft.com/office/drawing/2014/main" id="{F125923B-39BB-0C3C-EF59-2C30AEB7828A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4" name="Google Shape;8378;p74">
                <a:extLst>
                  <a:ext uri="{FF2B5EF4-FFF2-40B4-BE49-F238E27FC236}">
                    <a16:creationId xmlns:a16="http://schemas.microsoft.com/office/drawing/2014/main" id="{E6C96830-E742-6E5C-4125-83F955FA0644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5" name="Google Shape;8379;p74">
                <a:extLst>
                  <a:ext uri="{FF2B5EF4-FFF2-40B4-BE49-F238E27FC236}">
                    <a16:creationId xmlns:a16="http://schemas.microsoft.com/office/drawing/2014/main" id="{BCDFB693-729E-8E2C-AEFA-3EC4431179C3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6" name="Google Shape;8380;p74">
                <a:extLst>
                  <a:ext uri="{FF2B5EF4-FFF2-40B4-BE49-F238E27FC236}">
                    <a16:creationId xmlns:a16="http://schemas.microsoft.com/office/drawing/2014/main" id="{C01B13BC-A134-C8D3-D734-F45E6AD83EB2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7" name="Google Shape;8381;p74">
                <a:extLst>
                  <a:ext uri="{FF2B5EF4-FFF2-40B4-BE49-F238E27FC236}">
                    <a16:creationId xmlns:a16="http://schemas.microsoft.com/office/drawing/2014/main" id="{A0F5E45A-DFE4-61CC-2108-8B25713530D8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58" name="Google Shape;8382;p74">
                <a:extLst>
                  <a:ext uri="{FF2B5EF4-FFF2-40B4-BE49-F238E27FC236}">
                    <a16:creationId xmlns:a16="http://schemas.microsoft.com/office/drawing/2014/main" id="{839D8B79-E7AA-A196-FC91-48882725F6BC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26" name="Google Shape;8383;p74">
              <a:extLst>
                <a:ext uri="{FF2B5EF4-FFF2-40B4-BE49-F238E27FC236}">
                  <a16:creationId xmlns:a16="http://schemas.microsoft.com/office/drawing/2014/main" id="{C84F5CDD-3EC8-5DA6-312A-A834C72BEBF6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7" name="Google Shape;8384;p74">
                <a:extLst>
                  <a:ext uri="{FF2B5EF4-FFF2-40B4-BE49-F238E27FC236}">
                    <a16:creationId xmlns:a16="http://schemas.microsoft.com/office/drawing/2014/main" id="{163948B3-8E2E-0747-1DB4-468A28157209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28" name="Google Shape;8385;p74">
                <a:extLst>
                  <a:ext uri="{FF2B5EF4-FFF2-40B4-BE49-F238E27FC236}">
                    <a16:creationId xmlns:a16="http://schemas.microsoft.com/office/drawing/2014/main" id="{0B396B53-16C0-F51D-FF00-FCB9C6EE376D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29" name="Google Shape;8386;p74">
                <a:extLst>
                  <a:ext uri="{FF2B5EF4-FFF2-40B4-BE49-F238E27FC236}">
                    <a16:creationId xmlns:a16="http://schemas.microsoft.com/office/drawing/2014/main" id="{EBDADA9B-CE7C-AC84-C455-5087FAF65383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30" name="Google Shape;8387;p74">
                <a:extLst>
                  <a:ext uri="{FF2B5EF4-FFF2-40B4-BE49-F238E27FC236}">
                    <a16:creationId xmlns:a16="http://schemas.microsoft.com/office/drawing/2014/main" id="{CBB5303D-C1F8-9D4E-BD6A-FE08C49D3D5F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31" name="Google Shape;8388;p74">
                <a:extLst>
                  <a:ext uri="{FF2B5EF4-FFF2-40B4-BE49-F238E27FC236}">
                    <a16:creationId xmlns:a16="http://schemas.microsoft.com/office/drawing/2014/main" id="{A36056AA-C5AA-A147-A6D0-4284BD9FB2BB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359" name="Google Shape;8389;p74">
            <a:extLst>
              <a:ext uri="{FF2B5EF4-FFF2-40B4-BE49-F238E27FC236}">
                <a16:creationId xmlns:a16="http://schemas.microsoft.com/office/drawing/2014/main" id="{F682ECB2-CD70-9813-1849-0A90DE96B06D}"/>
              </a:ext>
            </a:extLst>
          </p:cNvPr>
          <p:cNvGrpSpPr/>
          <p:nvPr/>
        </p:nvGrpSpPr>
        <p:grpSpPr>
          <a:xfrm>
            <a:off x="3347655" y="2107440"/>
            <a:ext cx="1166878" cy="1740458"/>
            <a:chOff x="1716825" y="1121550"/>
            <a:chExt cx="622800" cy="928938"/>
          </a:xfrm>
        </p:grpSpPr>
        <p:grpSp>
          <p:nvGrpSpPr>
            <p:cNvPr id="360" name="Google Shape;8390;p74">
              <a:extLst>
                <a:ext uri="{FF2B5EF4-FFF2-40B4-BE49-F238E27FC236}">
                  <a16:creationId xmlns:a16="http://schemas.microsoft.com/office/drawing/2014/main" id="{E89BFC48-364B-9C20-A72D-E7395B759928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1" name="Google Shape;8391;p74">
                <a:extLst>
                  <a:ext uri="{FF2B5EF4-FFF2-40B4-BE49-F238E27FC236}">
                    <a16:creationId xmlns:a16="http://schemas.microsoft.com/office/drawing/2014/main" id="{C0278C3D-A6F3-A742-E324-CE8D7768D5FC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2" name="Google Shape;8392;p74">
                <a:extLst>
                  <a:ext uri="{FF2B5EF4-FFF2-40B4-BE49-F238E27FC236}">
                    <a16:creationId xmlns:a16="http://schemas.microsoft.com/office/drawing/2014/main" id="{FE778C9D-E5F5-4B38-7943-E23322AAC220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61" name="Google Shape;8393;p74">
              <a:extLst>
                <a:ext uri="{FF2B5EF4-FFF2-40B4-BE49-F238E27FC236}">
                  <a16:creationId xmlns:a16="http://schemas.microsoft.com/office/drawing/2014/main" id="{92701360-3781-925F-FB1E-1396B89F56CA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9" name="Google Shape;8394;p74">
                <a:extLst>
                  <a:ext uri="{FF2B5EF4-FFF2-40B4-BE49-F238E27FC236}">
                    <a16:creationId xmlns:a16="http://schemas.microsoft.com/office/drawing/2014/main" id="{0F4FA812-891C-DEA5-9DB4-B53F9411B0EC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5;p74">
                <a:extLst>
                  <a:ext uri="{FF2B5EF4-FFF2-40B4-BE49-F238E27FC236}">
                    <a16:creationId xmlns:a16="http://schemas.microsoft.com/office/drawing/2014/main" id="{8E57ABF7-B674-7E3A-9DA3-04EBDE88B835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62" name="Google Shape;8396;p74">
              <a:extLst>
                <a:ext uri="{FF2B5EF4-FFF2-40B4-BE49-F238E27FC236}">
                  <a16:creationId xmlns:a16="http://schemas.microsoft.com/office/drawing/2014/main" id="{D5927331-B930-7B73-FD41-50A8E4EFA247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7" name="Google Shape;8397;p74">
                <a:extLst>
                  <a:ext uri="{FF2B5EF4-FFF2-40B4-BE49-F238E27FC236}">
                    <a16:creationId xmlns:a16="http://schemas.microsoft.com/office/drawing/2014/main" id="{CEB50F2A-F9E2-D545-2C21-37E23BEA5027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8;p74">
                <a:extLst>
                  <a:ext uri="{FF2B5EF4-FFF2-40B4-BE49-F238E27FC236}">
                    <a16:creationId xmlns:a16="http://schemas.microsoft.com/office/drawing/2014/main" id="{FC699D21-4EC6-BC61-37B3-E91785ABF4F3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63" name="Google Shape;8399;p74">
              <a:extLst>
                <a:ext uri="{FF2B5EF4-FFF2-40B4-BE49-F238E27FC236}">
                  <a16:creationId xmlns:a16="http://schemas.microsoft.com/office/drawing/2014/main" id="{3B7412B8-482F-B665-CF12-6180C04E2C69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5" name="Google Shape;8400;p74">
                <a:extLst>
                  <a:ext uri="{FF2B5EF4-FFF2-40B4-BE49-F238E27FC236}">
                    <a16:creationId xmlns:a16="http://schemas.microsoft.com/office/drawing/2014/main" id="{5E45E610-6C0C-781F-59DF-954DFF46C1F4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401;p74">
                <a:extLst>
                  <a:ext uri="{FF2B5EF4-FFF2-40B4-BE49-F238E27FC236}">
                    <a16:creationId xmlns:a16="http://schemas.microsoft.com/office/drawing/2014/main" id="{7D2E8E0D-4585-DF13-9C92-DD49A7F1E630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364" name="Google Shape;8402;p74">
              <a:extLst>
                <a:ext uri="{FF2B5EF4-FFF2-40B4-BE49-F238E27FC236}">
                  <a16:creationId xmlns:a16="http://schemas.microsoft.com/office/drawing/2014/main" id="{42C2B7A0-9A3E-7208-8BE4-167CE00ACBA6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373" name="Google Shape;8403;p74">
            <a:extLst>
              <a:ext uri="{FF2B5EF4-FFF2-40B4-BE49-F238E27FC236}">
                <a16:creationId xmlns:a16="http://schemas.microsoft.com/office/drawing/2014/main" id="{FC2E828D-2BDA-272C-3AE5-E823B9609EB9}"/>
              </a:ext>
            </a:extLst>
          </p:cNvPr>
          <p:cNvGrpSpPr/>
          <p:nvPr/>
        </p:nvGrpSpPr>
        <p:grpSpPr>
          <a:xfrm>
            <a:off x="3187300" y="3880083"/>
            <a:ext cx="1478144" cy="1428304"/>
            <a:chOff x="4334725" y="1355875"/>
            <a:chExt cx="3106650" cy="3001900"/>
          </a:xfrm>
        </p:grpSpPr>
        <p:grpSp>
          <p:nvGrpSpPr>
            <p:cNvPr id="374" name="Google Shape;8404;p74">
              <a:extLst>
                <a:ext uri="{FF2B5EF4-FFF2-40B4-BE49-F238E27FC236}">
                  <a16:creationId xmlns:a16="http://schemas.microsoft.com/office/drawing/2014/main" id="{E54E7874-35AE-8A3F-551E-2022C9411C57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9" name="Google Shape;8405;p74">
                <a:extLst>
                  <a:ext uri="{FF2B5EF4-FFF2-40B4-BE49-F238E27FC236}">
                    <a16:creationId xmlns:a16="http://schemas.microsoft.com/office/drawing/2014/main" id="{DE6C9270-B5EC-CA7F-F11C-E0D7F9C8626B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80" name="Google Shape;8406;p74">
                <a:extLst>
                  <a:ext uri="{FF2B5EF4-FFF2-40B4-BE49-F238E27FC236}">
                    <a16:creationId xmlns:a16="http://schemas.microsoft.com/office/drawing/2014/main" id="{3D094463-84B2-45F5-5A14-FE7394BBC6E3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81" name="Google Shape;8407;p74">
                <a:extLst>
                  <a:ext uri="{FF2B5EF4-FFF2-40B4-BE49-F238E27FC236}">
                    <a16:creationId xmlns:a16="http://schemas.microsoft.com/office/drawing/2014/main" id="{BF9FCC9A-452A-7C51-49E4-C2C4EC94F2EC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75" name="Google Shape;8408;p74">
              <a:extLst>
                <a:ext uri="{FF2B5EF4-FFF2-40B4-BE49-F238E27FC236}">
                  <a16:creationId xmlns:a16="http://schemas.microsoft.com/office/drawing/2014/main" id="{DE8B6CC2-5B92-91C2-A3E6-0CD7AA3EE226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6" name="Google Shape;8409;p74">
                <a:extLst>
                  <a:ext uri="{FF2B5EF4-FFF2-40B4-BE49-F238E27FC236}">
                    <a16:creationId xmlns:a16="http://schemas.microsoft.com/office/drawing/2014/main" id="{3CDB030E-962E-B681-F267-1AF8F7532637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77" name="Google Shape;8410;p74">
                <a:extLst>
                  <a:ext uri="{FF2B5EF4-FFF2-40B4-BE49-F238E27FC236}">
                    <a16:creationId xmlns:a16="http://schemas.microsoft.com/office/drawing/2014/main" id="{000092E4-A9C8-F381-B287-1CB8AC68D652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78" name="Google Shape;8411;p74">
                <a:extLst>
                  <a:ext uri="{FF2B5EF4-FFF2-40B4-BE49-F238E27FC236}">
                    <a16:creationId xmlns:a16="http://schemas.microsoft.com/office/drawing/2014/main" id="{5453C9D2-EB0E-7E4D-5CD5-057FEF405B67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382" name="Google Shape;8412;p74">
            <a:extLst>
              <a:ext uri="{FF2B5EF4-FFF2-40B4-BE49-F238E27FC236}">
                <a16:creationId xmlns:a16="http://schemas.microsoft.com/office/drawing/2014/main" id="{8B6AE25D-930F-BAC9-8CDC-BE18F4F50B2B}"/>
              </a:ext>
            </a:extLst>
          </p:cNvPr>
          <p:cNvGrpSpPr/>
          <p:nvPr/>
        </p:nvGrpSpPr>
        <p:grpSpPr>
          <a:xfrm>
            <a:off x="15421198" y="7141626"/>
            <a:ext cx="624148" cy="1368346"/>
            <a:chOff x="7645573" y="3754300"/>
            <a:chExt cx="293855" cy="644170"/>
          </a:xfrm>
        </p:grpSpPr>
        <p:sp>
          <p:nvSpPr>
            <p:cNvPr id="383" name="Google Shape;8413;p74">
              <a:extLst>
                <a:ext uri="{FF2B5EF4-FFF2-40B4-BE49-F238E27FC236}">
                  <a16:creationId xmlns:a16="http://schemas.microsoft.com/office/drawing/2014/main" id="{773724CD-6CF8-393E-BEF2-8104DC4EA8CA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384" name="Google Shape;8414;p74">
              <a:extLst>
                <a:ext uri="{FF2B5EF4-FFF2-40B4-BE49-F238E27FC236}">
                  <a16:creationId xmlns:a16="http://schemas.microsoft.com/office/drawing/2014/main" id="{5ACE806C-208B-CAD5-D5AA-56DE01C92B00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385" name="Google Shape;8415;p74">
            <a:extLst>
              <a:ext uri="{FF2B5EF4-FFF2-40B4-BE49-F238E27FC236}">
                <a16:creationId xmlns:a16="http://schemas.microsoft.com/office/drawing/2014/main" id="{C9E0A2CD-709D-D1B6-1EF3-F563AE355857}"/>
              </a:ext>
            </a:extLst>
          </p:cNvPr>
          <p:cNvGrpSpPr/>
          <p:nvPr/>
        </p:nvGrpSpPr>
        <p:grpSpPr>
          <a:xfrm>
            <a:off x="11265175" y="2107440"/>
            <a:ext cx="1418022" cy="1478718"/>
            <a:chOff x="5830645" y="1256617"/>
            <a:chExt cx="530340" cy="553040"/>
          </a:xfrm>
        </p:grpSpPr>
        <p:grpSp>
          <p:nvGrpSpPr>
            <p:cNvPr id="386" name="Google Shape;8416;p74">
              <a:extLst>
                <a:ext uri="{FF2B5EF4-FFF2-40B4-BE49-F238E27FC236}">
                  <a16:creationId xmlns:a16="http://schemas.microsoft.com/office/drawing/2014/main" id="{97E27292-2718-1877-8A8E-A2F8951CD0D5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7" name="Google Shape;8417;p74">
                <a:extLst>
                  <a:ext uri="{FF2B5EF4-FFF2-40B4-BE49-F238E27FC236}">
                    <a16:creationId xmlns:a16="http://schemas.microsoft.com/office/drawing/2014/main" id="{25EE2902-82DA-2C05-929E-63979FE04994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98" name="Google Shape;8418;p74">
                <a:extLst>
                  <a:ext uri="{FF2B5EF4-FFF2-40B4-BE49-F238E27FC236}">
                    <a16:creationId xmlns:a16="http://schemas.microsoft.com/office/drawing/2014/main" id="{50AC6865-C329-FA3A-725C-1A6F3074484B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87" name="Google Shape;8419;p74">
              <a:extLst>
                <a:ext uri="{FF2B5EF4-FFF2-40B4-BE49-F238E27FC236}">
                  <a16:creationId xmlns:a16="http://schemas.microsoft.com/office/drawing/2014/main" id="{472E2E15-54CF-7EBA-DC7E-A30D436DACF0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5" name="Google Shape;8420;p74">
                <a:extLst>
                  <a:ext uri="{FF2B5EF4-FFF2-40B4-BE49-F238E27FC236}">
                    <a16:creationId xmlns:a16="http://schemas.microsoft.com/office/drawing/2014/main" id="{E29D52E4-1A6C-880C-1968-3F24B0F8FE41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96" name="Google Shape;8421;p74">
                <a:extLst>
                  <a:ext uri="{FF2B5EF4-FFF2-40B4-BE49-F238E27FC236}">
                    <a16:creationId xmlns:a16="http://schemas.microsoft.com/office/drawing/2014/main" id="{FB62A40C-84F2-8970-619A-5DE1AED0B060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88" name="Google Shape;8422;p74">
              <a:extLst>
                <a:ext uri="{FF2B5EF4-FFF2-40B4-BE49-F238E27FC236}">
                  <a16:creationId xmlns:a16="http://schemas.microsoft.com/office/drawing/2014/main" id="{9885BC80-C3D2-C2B5-547E-E7209254AAC4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3" name="Google Shape;8423;p74">
                <a:extLst>
                  <a:ext uri="{FF2B5EF4-FFF2-40B4-BE49-F238E27FC236}">
                    <a16:creationId xmlns:a16="http://schemas.microsoft.com/office/drawing/2014/main" id="{A90CBB25-5F2C-5732-A141-7C1EC3B825A1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94" name="Google Shape;8424;p74">
                <a:extLst>
                  <a:ext uri="{FF2B5EF4-FFF2-40B4-BE49-F238E27FC236}">
                    <a16:creationId xmlns:a16="http://schemas.microsoft.com/office/drawing/2014/main" id="{17601C0B-8A0A-65DF-9955-C177A61A712E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389" name="Google Shape;8425;p74">
              <a:extLst>
                <a:ext uri="{FF2B5EF4-FFF2-40B4-BE49-F238E27FC236}">
                  <a16:creationId xmlns:a16="http://schemas.microsoft.com/office/drawing/2014/main" id="{9E7BF709-3AC5-FADF-E55D-2344257932E4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1" name="Google Shape;8426;p74">
                <a:extLst>
                  <a:ext uri="{FF2B5EF4-FFF2-40B4-BE49-F238E27FC236}">
                    <a16:creationId xmlns:a16="http://schemas.microsoft.com/office/drawing/2014/main" id="{0DB0E49C-9222-8956-E9FB-F17D2BC67973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  <p:sp>
            <p:nvSpPr>
              <p:cNvPr id="392" name="Google Shape;8427;p74">
                <a:extLst>
                  <a:ext uri="{FF2B5EF4-FFF2-40B4-BE49-F238E27FC236}">
                    <a16:creationId xmlns:a16="http://schemas.microsoft.com/office/drawing/2014/main" id="{33E278AA-CE97-657E-31EB-F302004EDDC6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390" name="Google Shape;8428;p74">
              <a:extLst>
                <a:ext uri="{FF2B5EF4-FFF2-40B4-BE49-F238E27FC236}">
                  <a16:creationId xmlns:a16="http://schemas.microsoft.com/office/drawing/2014/main" id="{77C80A52-CC04-BBA9-0785-7ACD6F09EB9A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grpSp>
        <p:nvGrpSpPr>
          <p:cNvPr id="399" name="Google Shape;8429;p74">
            <a:extLst>
              <a:ext uri="{FF2B5EF4-FFF2-40B4-BE49-F238E27FC236}">
                <a16:creationId xmlns:a16="http://schemas.microsoft.com/office/drawing/2014/main" id="{210F03CB-0D5E-8BB7-AC9E-0CA87A732630}"/>
              </a:ext>
            </a:extLst>
          </p:cNvPr>
          <p:cNvGrpSpPr/>
          <p:nvPr/>
        </p:nvGrpSpPr>
        <p:grpSpPr>
          <a:xfrm>
            <a:off x="1468165" y="5579671"/>
            <a:ext cx="2905910" cy="1242720"/>
            <a:chOff x="732422" y="2990152"/>
            <a:chExt cx="1337773" cy="572102"/>
          </a:xfrm>
        </p:grpSpPr>
        <p:sp>
          <p:nvSpPr>
            <p:cNvPr id="400" name="Google Shape;8430;p74">
              <a:extLst>
                <a:ext uri="{FF2B5EF4-FFF2-40B4-BE49-F238E27FC236}">
                  <a16:creationId xmlns:a16="http://schemas.microsoft.com/office/drawing/2014/main" id="{71E9C50E-4D0B-0103-5BF3-C9765D103CA2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401" name="Google Shape;8431;p74">
              <a:extLst>
                <a:ext uri="{FF2B5EF4-FFF2-40B4-BE49-F238E27FC236}">
                  <a16:creationId xmlns:a16="http://schemas.microsoft.com/office/drawing/2014/main" id="{29AC2F88-90A3-2318-48AC-3557190EA4BC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402" name="Google Shape;8432;p74">
              <a:extLst>
                <a:ext uri="{FF2B5EF4-FFF2-40B4-BE49-F238E27FC236}">
                  <a16:creationId xmlns:a16="http://schemas.microsoft.com/office/drawing/2014/main" id="{EF2525B7-B693-F13B-CB81-CE05FF40A90F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403" name="Google Shape;8433;p74">
              <a:extLst>
                <a:ext uri="{FF2B5EF4-FFF2-40B4-BE49-F238E27FC236}">
                  <a16:creationId xmlns:a16="http://schemas.microsoft.com/office/drawing/2014/main" id="{3C98C6A9-0D42-845F-4E75-B6EBA57DDF23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404" name="Google Shape;8434;p74">
              <a:extLst>
                <a:ext uri="{FF2B5EF4-FFF2-40B4-BE49-F238E27FC236}">
                  <a16:creationId xmlns:a16="http://schemas.microsoft.com/office/drawing/2014/main" id="{7489BCE1-B3F3-2F81-59E7-3B472E225E68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  <p:sp>
          <p:nvSpPr>
            <p:cNvPr id="405" name="Google Shape;8435;p74">
              <a:extLst>
                <a:ext uri="{FF2B5EF4-FFF2-40B4-BE49-F238E27FC236}">
                  <a16:creationId xmlns:a16="http://schemas.microsoft.com/office/drawing/2014/main" id="{8DB567C5-0C39-EB75-2B8B-ED284A7A8D8E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</a:endParaRPr>
            </a:p>
          </p:txBody>
        </p:sp>
      </p:grpSp>
      <p:sp>
        <p:nvSpPr>
          <p:cNvPr id="406" name="Google Shape;1529;p70">
            <a:extLst>
              <a:ext uri="{FF2B5EF4-FFF2-40B4-BE49-F238E27FC236}">
                <a16:creationId xmlns:a16="http://schemas.microsoft.com/office/drawing/2014/main" id="{05E0A0EA-80DB-0861-D4D0-86C424F24129}"/>
              </a:ext>
            </a:extLst>
          </p:cNvPr>
          <p:cNvSpPr txBox="1">
            <a:spLocks/>
          </p:cNvSpPr>
          <p:nvPr/>
        </p:nvSpPr>
        <p:spPr>
          <a:xfrm>
            <a:off x="1468164" y="765563"/>
            <a:ext cx="9783061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rgbClr val="00B05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0745325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CD61ADE8-C39E-BB19-0696-542F71B42FBD}"/>
              </a:ext>
            </a:extLst>
          </p:cNvPr>
          <p:cNvGrpSpPr/>
          <p:nvPr/>
        </p:nvGrpSpPr>
        <p:grpSpPr>
          <a:xfrm>
            <a:off x="1662481" y="1850901"/>
            <a:ext cx="4629150" cy="5476982"/>
            <a:chOff x="884237" y="1516734"/>
            <a:chExt cx="6172200" cy="7302643"/>
          </a:xfrm>
        </p:grpSpPr>
        <p:grpSp>
          <p:nvGrpSpPr>
            <p:cNvPr id="4" name="กลุ่ม 4">
              <a:extLst>
                <a:ext uri="{FF2B5EF4-FFF2-40B4-BE49-F238E27FC236}">
                  <a16:creationId xmlns:a16="http://schemas.microsoft.com/office/drawing/2014/main" id="{E4DB94B5-FA3D-3990-DAA5-D5DCE3B70808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077F886-CD9A-3505-1793-34F87C6D5DAC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rgbClr val="00B05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solidFill>
                    <a:srgbClr val="00B05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9" name="กลุ่ม 17">
                <a:extLst>
                  <a:ext uri="{FF2B5EF4-FFF2-40B4-BE49-F238E27FC236}">
                    <a16:creationId xmlns:a16="http://schemas.microsoft.com/office/drawing/2014/main" id="{CE41AB55-309C-A966-FA1E-2CA125795CAE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74DDB810-01D2-380D-B2E1-063B324A3C6C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Rectangle 35">
                  <a:extLst>
                    <a:ext uri="{FF2B5EF4-FFF2-40B4-BE49-F238E27FC236}">
                      <a16:creationId xmlns:a16="http://schemas.microsoft.com/office/drawing/2014/main" id="{8C9F1DC5-9A30-3AAD-A71F-A121A94C605B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5" name="กลุ่ม 3">
              <a:extLst>
                <a:ext uri="{FF2B5EF4-FFF2-40B4-BE49-F238E27FC236}">
                  <a16:creationId xmlns:a16="http://schemas.microsoft.com/office/drawing/2014/main" id="{E267A9D5-0375-ED3F-277F-0F8D69E961BB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6" name="Title 20">
                <a:extLst>
                  <a:ext uri="{FF2B5EF4-FFF2-40B4-BE49-F238E27FC236}">
                    <a16:creationId xmlns:a16="http://schemas.microsoft.com/office/drawing/2014/main" id="{84141B16-0F40-028B-32CF-536657990A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rgbClr val="00B05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C565C49-9425-2426-5E21-7805DE2702B0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solidFill>
                      <a:srgbClr val="00B05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solidFill>
                    <a:srgbClr val="00B05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" name="กลุ่ม 660">
            <a:extLst>
              <a:ext uri="{FF2B5EF4-FFF2-40B4-BE49-F238E27FC236}">
                <a16:creationId xmlns:a16="http://schemas.microsoft.com/office/drawing/2014/main" id="{E603A069-57CA-5137-AF4F-76D1FBFCE368}"/>
              </a:ext>
            </a:extLst>
          </p:cNvPr>
          <p:cNvGrpSpPr/>
          <p:nvPr/>
        </p:nvGrpSpPr>
        <p:grpSpPr>
          <a:xfrm>
            <a:off x="8234732" y="2063520"/>
            <a:ext cx="987028" cy="976312"/>
            <a:chOff x="9799638" y="2105025"/>
            <a:chExt cx="1316037" cy="1301750"/>
          </a:xfrm>
        </p:grpSpPr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8E68A273-9DF9-EA63-79E1-69E2CBD16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188219F3-A126-1B46-05AF-7B204D578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0" name="กลุ่ม 661">
            <a:extLst>
              <a:ext uri="{FF2B5EF4-FFF2-40B4-BE49-F238E27FC236}">
                <a16:creationId xmlns:a16="http://schemas.microsoft.com/office/drawing/2014/main" id="{8730620C-C6EE-3BB1-3D10-BDCC8A11F4EB}"/>
              </a:ext>
            </a:extLst>
          </p:cNvPr>
          <p:cNvGrpSpPr/>
          <p:nvPr/>
        </p:nvGrpSpPr>
        <p:grpSpPr>
          <a:xfrm>
            <a:off x="9807547" y="2063520"/>
            <a:ext cx="988218" cy="976312"/>
            <a:chOff x="11896725" y="2105025"/>
            <a:chExt cx="1317625" cy="1301750"/>
          </a:xfrm>
        </p:grpSpPr>
        <p:sp>
          <p:nvSpPr>
            <p:cNvPr id="21" name="Oval 8">
              <a:extLst>
                <a:ext uri="{FF2B5EF4-FFF2-40B4-BE49-F238E27FC236}">
                  <a16:creationId xmlns:a16="http://schemas.microsoft.com/office/drawing/2014/main" id="{8DFB74BC-238B-62F5-DD0A-F5C9C36135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B0C0EB7E-62B0-EB1D-AE3A-6806E21BD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3" name="กลุ่ม 2085">
            <a:extLst>
              <a:ext uri="{FF2B5EF4-FFF2-40B4-BE49-F238E27FC236}">
                <a16:creationId xmlns:a16="http://schemas.microsoft.com/office/drawing/2014/main" id="{E58665DA-5F1E-A5F1-999C-D37A7D2056F7}"/>
              </a:ext>
            </a:extLst>
          </p:cNvPr>
          <p:cNvGrpSpPr/>
          <p:nvPr/>
        </p:nvGrpSpPr>
        <p:grpSpPr>
          <a:xfrm>
            <a:off x="11381552" y="6439067"/>
            <a:ext cx="987028" cy="988218"/>
            <a:chOff x="13995400" y="7939088"/>
            <a:chExt cx="1316037" cy="1317625"/>
          </a:xfrm>
        </p:grpSpPr>
        <p:sp>
          <p:nvSpPr>
            <p:cNvPr id="24" name="Oval 10">
              <a:extLst>
                <a:ext uri="{FF2B5EF4-FFF2-40B4-BE49-F238E27FC236}">
                  <a16:creationId xmlns:a16="http://schemas.microsoft.com/office/drawing/2014/main" id="{01CF610E-FAB8-53B9-DF47-EEDCE376D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37AE9B1C-89E6-BCA9-D588-4DDF0244DD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5304C131-449E-4710-9185-2754DC52F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26B6B095-AEAE-CCAA-D873-26CCEC079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1FB15159-1190-760C-5DC7-5FDA5EB8F1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9" name="กลุ่ม 662">
            <a:extLst>
              <a:ext uri="{FF2B5EF4-FFF2-40B4-BE49-F238E27FC236}">
                <a16:creationId xmlns:a16="http://schemas.microsoft.com/office/drawing/2014/main" id="{F55937F2-E391-D1DB-31E4-BE23CB062F26}"/>
              </a:ext>
            </a:extLst>
          </p:cNvPr>
          <p:cNvGrpSpPr/>
          <p:nvPr/>
        </p:nvGrpSpPr>
        <p:grpSpPr>
          <a:xfrm>
            <a:off x="11381552" y="2063520"/>
            <a:ext cx="987028" cy="976312"/>
            <a:chOff x="13995400" y="2105025"/>
            <a:chExt cx="1316037" cy="1301750"/>
          </a:xfrm>
        </p:grpSpPr>
        <p:sp>
          <p:nvSpPr>
            <p:cNvPr id="30" name="Oval 15">
              <a:extLst>
                <a:ext uri="{FF2B5EF4-FFF2-40B4-BE49-F238E27FC236}">
                  <a16:creationId xmlns:a16="http://schemas.microsoft.com/office/drawing/2014/main" id="{ADAEB98D-EB8E-116C-BC22-0D4EC0855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1EE91B08-9138-B3BC-430E-FE14B155C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04E34D8A-F57A-4DFB-7D33-C76E2D73D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33" name="กลุ่ม 663">
            <a:extLst>
              <a:ext uri="{FF2B5EF4-FFF2-40B4-BE49-F238E27FC236}">
                <a16:creationId xmlns:a16="http://schemas.microsoft.com/office/drawing/2014/main" id="{59BC357A-BFF6-15C5-9526-F8432235CCA2}"/>
              </a:ext>
            </a:extLst>
          </p:cNvPr>
          <p:cNvGrpSpPr/>
          <p:nvPr/>
        </p:nvGrpSpPr>
        <p:grpSpPr>
          <a:xfrm>
            <a:off x="12954371" y="2063520"/>
            <a:ext cx="988218" cy="976312"/>
            <a:chOff x="16092488" y="2105025"/>
            <a:chExt cx="1317625" cy="1301750"/>
          </a:xfrm>
        </p:grpSpPr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EA1D523A-C124-CEDD-AC59-F3211D7FC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C1E454B6-DAB3-53B5-2A4D-E940105DE7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BD43E76D-0C4A-04E1-0099-B53B49CB5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37" name="กลุ่ม 2084">
            <a:extLst>
              <a:ext uri="{FF2B5EF4-FFF2-40B4-BE49-F238E27FC236}">
                <a16:creationId xmlns:a16="http://schemas.microsoft.com/office/drawing/2014/main" id="{FD08DD60-4717-487D-7AC5-627457A03BE5}"/>
              </a:ext>
            </a:extLst>
          </p:cNvPr>
          <p:cNvGrpSpPr/>
          <p:nvPr/>
        </p:nvGrpSpPr>
        <p:grpSpPr>
          <a:xfrm>
            <a:off x="12954371" y="6439067"/>
            <a:ext cx="988218" cy="988218"/>
            <a:chOff x="16092488" y="7939088"/>
            <a:chExt cx="1317625" cy="1317625"/>
          </a:xfrm>
        </p:grpSpPr>
        <p:sp>
          <p:nvSpPr>
            <p:cNvPr id="38" name="Oval 21">
              <a:extLst>
                <a:ext uri="{FF2B5EF4-FFF2-40B4-BE49-F238E27FC236}">
                  <a16:creationId xmlns:a16="http://schemas.microsoft.com/office/drawing/2014/main" id="{5751A851-0406-92EE-ED85-2EFB1FCFF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7212D99A-31A0-FA72-C9EF-C595BCCA69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0A66B5E3-5E9A-DD5B-43CF-552886692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D48DA3EA-BDFF-926C-8B06-391AC6FB3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42" name="กลุ่ม 668">
            <a:extLst>
              <a:ext uri="{FF2B5EF4-FFF2-40B4-BE49-F238E27FC236}">
                <a16:creationId xmlns:a16="http://schemas.microsoft.com/office/drawing/2014/main" id="{340C916F-D1C3-C3E0-8B3E-FAA8D1F31AF3}"/>
              </a:ext>
            </a:extLst>
          </p:cNvPr>
          <p:cNvGrpSpPr/>
          <p:nvPr/>
        </p:nvGrpSpPr>
        <p:grpSpPr>
          <a:xfrm>
            <a:off x="12954371" y="3522037"/>
            <a:ext cx="988218" cy="988218"/>
            <a:chOff x="16092488" y="4049713"/>
            <a:chExt cx="1317625" cy="1317625"/>
          </a:xfrm>
        </p:grpSpPr>
        <p:sp>
          <p:nvSpPr>
            <p:cNvPr id="43" name="Oval 25">
              <a:extLst>
                <a:ext uri="{FF2B5EF4-FFF2-40B4-BE49-F238E27FC236}">
                  <a16:creationId xmlns:a16="http://schemas.microsoft.com/office/drawing/2014/main" id="{8CF21577-FE27-8BA0-A26D-297DA4411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4" name="Freeform 26">
              <a:extLst>
                <a:ext uri="{FF2B5EF4-FFF2-40B4-BE49-F238E27FC236}">
                  <a16:creationId xmlns:a16="http://schemas.microsoft.com/office/drawing/2014/main" id="{B0F9EBA7-69B1-04E9-F072-E328B578E5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45" name="กลุ่ม 664">
            <a:extLst>
              <a:ext uri="{FF2B5EF4-FFF2-40B4-BE49-F238E27FC236}">
                <a16:creationId xmlns:a16="http://schemas.microsoft.com/office/drawing/2014/main" id="{0698CE99-5B50-5EE8-B98D-3AFF237DE10C}"/>
              </a:ext>
            </a:extLst>
          </p:cNvPr>
          <p:cNvGrpSpPr/>
          <p:nvPr/>
        </p:nvGrpSpPr>
        <p:grpSpPr>
          <a:xfrm>
            <a:off x="14528374" y="2063520"/>
            <a:ext cx="987028" cy="976312"/>
            <a:chOff x="18191163" y="2105025"/>
            <a:chExt cx="1316037" cy="1301750"/>
          </a:xfrm>
        </p:grpSpPr>
        <p:sp>
          <p:nvSpPr>
            <p:cNvPr id="46" name="Oval 27">
              <a:extLst>
                <a:ext uri="{FF2B5EF4-FFF2-40B4-BE49-F238E27FC236}">
                  <a16:creationId xmlns:a16="http://schemas.microsoft.com/office/drawing/2014/main" id="{367618A6-50A4-058B-C04A-D043EE0AD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7" name="Freeform 28">
              <a:extLst>
                <a:ext uri="{FF2B5EF4-FFF2-40B4-BE49-F238E27FC236}">
                  <a16:creationId xmlns:a16="http://schemas.microsoft.com/office/drawing/2014/main" id="{DCE52D12-7CFE-109C-E9EE-15DB04BB7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48" name="กลุ่ม 2083">
            <a:extLst>
              <a:ext uri="{FF2B5EF4-FFF2-40B4-BE49-F238E27FC236}">
                <a16:creationId xmlns:a16="http://schemas.microsoft.com/office/drawing/2014/main" id="{AB97C603-C605-E4A9-3A54-0295BC284A13}"/>
              </a:ext>
            </a:extLst>
          </p:cNvPr>
          <p:cNvGrpSpPr/>
          <p:nvPr/>
        </p:nvGrpSpPr>
        <p:grpSpPr>
          <a:xfrm>
            <a:off x="14528374" y="6439067"/>
            <a:ext cx="987028" cy="988218"/>
            <a:chOff x="18191163" y="7939088"/>
            <a:chExt cx="1316037" cy="1317625"/>
          </a:xfrm>
        </p:grpSpPr>
        <p:sp>
          <p:nvSpPr>
            <p:cNvPr id="49" name="Oval 29">
              <a:extLst>
                <a:ext uri="{FF2B5EF4-FFF2-40B4-BE49-F238E27FC236}">
                  <a16:creationId xmlns:a16="http://schemas.microsoft.com/office/drawing/2014/main" id="{232287D1-2421-B451-F056-3D3CD06F7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17312AC8-F28F-F6DD-6091-DBB82CE9B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53A3369E-E4F9-6FFF-0AED-BC94EB0A3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A2618F40-A860-2771-CA0B-DC4FEBED7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15FDC3AD-4C81-62E7-D262-F9EAC1C2C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E37E23F5-498F-7089-E627-600435571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55" name="กลุ่ม 2079">
            <a:extLst>
              <a:ext uri="{FF2B5EF4-FFF2-40B4-BE49-F238E27FC236}">
                <a16:creationId xmlns:a16="http://schemas.microsoft.com/office/drawing/2014/main" id="{98CAAF66-C3BA-96D7-AF44-F0015E27DEBD}"/>
              </a:ext>
            </a:extLst>
          </p:cNvPr>
          <p:cNvGrpSpPr/>
          <p:nvPr/>
        </p:nvGrpSpPr>
        <p:grpSpPr>
          <a:xfrm>
            <a:off x="9807547" y="4980551"/>
            <a:ext cx="988218" cy="988218"/>
            <a:chOff x="11896725" y="5994400"/>
            <a:chExt cx="1317625" cy="1317625"/>
          </a:xfrm>
        </p:grpSpPr>
        <p:sp>
          <p:nvSpPr>
            <p:cNvPr id="56" name="Oval 35">
              <a:extLst>
                <a:ext uri="{FF2B5EF4-FFF2-40B4-BE49-F238E27FC236}">
                  <a16:creationId xmlns:a16="http://schemas.microsoft.com/office/drawing/2014/main" id="{13ED9E31-08E9-6AAE-A635-CA45B0E04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7" name="Freeform 36">
              <a:extLst>
                <a:ext uri="{FF2B5EF4-FFF2-40B4-BE49-F238E27FC236}">
                  <a16:creationId xmlns:a16="http://schemas.microsoft.com/office/drawing/2014/main" id="{1739A919-BDFF-CF32-B97C-2BB5A443BF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58" name="กลุ่ม 666">
            <a:extLst>
              <a:ext uri="{FF2B5EF4-FFF2-40B4-BE49-F238E27FC236}">
                <a16:creationId xmlns:a16="http://schemas.microsoft.com/office/drawing/2014/main" id="{BB55EF98-8BFB-527F-A383-62FFB8DAFFC8}"/>
              </a:ext>
            </a:extLst>
          </p:cNvPr>
          <p:cNvGrpSpPr/>
          <p:nvPr/>
        </p:nvGrpSpPr>
        <p:grpSpPr>
          <a:xfrm>
            <a:off x="9807547" y="3522037"/>
            <a:ext cx="988218" cy="988218"/>
            <a:chOff x="11896725" y="4049713"/>
            <a:chExt cx="1317625" cy="1317625"/>
          </a:xfrm>
        </p:grpSpPr>
        <p:sp>
          <p:nvSpPr>
            <p:cNvPr id="59" name="Oval 37">
              <a:extLst>
                <a:ext uri="{FF2B5EF4-FFF2-40B4-BE49-F238E27FC236}">
                  <a16:creationId xmlns:a16="http://schemas.microsoft.com/office/drawing/2014/main" id="{18FB2B45-2A19-1140-465E-2E42852F3A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id="{D6ECDCEA-04A5-5C07-C61D-1B409E3643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61" name="กลุ่ม 2080">
            <a:extLst>
              <a:ext uri="{FF2B5EF4-FFF2-40B4-BE49-F238E27FC236}">
                <a16:creationId xmlns:a16="http://schemas.microsoft.com/office/drawing/2014/main" id="{3EC46C83-BB19-87EB-9724-4B5E5DF6D342}"/>
              </a:ext>
            </a:extLst>
          </p:cNvPr>
          <p:cNvGrpSpPr/>
          <p:nvPr/>
        </p:nvGrpSpPr>
        <p:grpSpPr>
          <a:xfrm>
            <a:off x="11381552" y="4980551"/>
            <a:ext cx="987028" cy="988218"/>
            <a:chOff x="13995400" y="5994400"/>
            <a:chExt cx="1316037" cy="1317625"/>
          </a:xfrm>
        </p:grpSpPr>
        <p:sp>
          <p:nvSpPr>
            <p:cNvPr id="62" name="Oval 39">
              <a:extLst>
                <a:ext uri="{FF2B5EF4-FFF2-40B4-BE49-F238E27FC236}">
                  <a16:creationId xmlns:a16="http://schemas.microsoft.com/office/drawing/2014/main" id="{0BAC9FFF-C672-A517-628E-0F64ABB43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63" name="Freeform 40">
              <a:extLst>
                <a:ext uri="{FF2B5EF4-FFF2-40B4-BE49-F238E27FC236}">
                  <a16:creationId xmlns:a16="http://schemas.microsoft.com/office/drawing/2014/main" id="{9C687DCB-F06F-9419-E16A-904A0B704D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64" name="กลุ่ม 2087">
            <a:extLst>
              <a:ext uri="{FF2B5EF4-FFF2-40B4-BE49-F238E27FC236}">
                <a16:creationId xmlns:a16="http://schemas.microsoft.com/office/drawing/2014/main" id="{27CF5F9E-0F2D-0228-FC58-2E41580F00F7}"/>
              </a:ext>
            </a:extLst>
          </p:cNvPr>
          <p:cNvGrpSpPr/>
          <p:nvPr/>
        </p:nvGrpSpPr>
        <p:grpSpPr>
          <a:xfrm>
            <a:off x="8234732" y="6439067"/>
            <a:ext cx="987028" cy="988218"/>
            <a:chOff x="9799638" y="7939088"/>
            <a:chExt cx="1316037" cy="1317625"/>
          </a:xfrm>
        </p:grpSpPr>
        <p:sp>
          <p:nvSpPr>
            <p:cNvPr id="65" name="Oval 41">
              <a:extLst>
                <a:ext uri="{FF2B5EF4-FFF2-40B4-BE49-F238E27FC236}">
                  <a16:creationId xmlns:a16="http://schemas.microsoft.com/office/drawing/2014/main" id="{C42867F0-56A7-C45C-D2B7-F750208FB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66" name="Freeform 42">
              <a:extLst>
                <a:ext uri="{FF2B5EF4-FFF2-40B4-BE49-F238E27FC236}">
                  <a16:creationId xmlns:a16="http://schemas.microsoft.com/office/drawing/2014/main" id="{CB43E306-0656-E9CC-DACB-23FEBC905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67" name="กลุ่ม 667">
            <a:extLst>
              <a:ext uri="{FF2B5EF4-FFF2-40B4-BE49-F238E27FC236}">
                <a16:creationId xmlns:a16="http://schemas.microsoft.com/office/drawing/2014/main" id="{3401C1F8-200F-3DD5-8B8F-140DF79FC1E0}"/>
              </a:ext>
            </a:extLst>
          </p:cNvPr>
          <p:cNvGrpSpPr/>
          <p:nvPr/>
        </p:nvGrpSpPr>
        <p:grpSpPr>
          <a:xfrm>
            <a:off x="11381552" y="3522037"/>
            <a:ext cx="987028" cy="988218"/>
            <a:chOff x="13995400" y="4049713"/>
            <a:chExt cx="1316037" cy="1317625"/>
          </a:xfrm>
        </p:grpSpPr>
        <p:sp>
          <p:nvSpPr>
            <p:cNvPr id="68" name="Oval 43">
              <a:extLst>
                <a:ext uri="{FF2B5EF4-FFF2-40B4-BE49-F238E27FC236}">
                  <a16:creationId xmlns:a16="http://schemas.microsoft.com/office/drawing/2014/main" id="{AC312F74-C705-E9A0-2007-9A7A85FC4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id="{62BB05F6-1E56-9F95-498D-D53FDCFB9A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0" name="Freeform 45">
              <a:extLst>
                <a:ext uri="{FF2B5EF4-FFF2-40B4-BE49-F238E27FC236}">
                  <a16:creationId xmlns:a16="http://schemas.microsoft.com/office/drawing/2014/main" id="{DC3BCEBE-A1FC-DB9B-E9B9-C660BD418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71" name="กลุ่ม 2082">
            <a:extLst>
              <a:ext uri="{FF2B5EF4-FFF2-40B4-BE49-F238E27FC236}">
                <a16:creationId xmlns:a16="http://schemas.microsoft.com/office/drawing/2014/main" id="{E8B43419-D0F3-A16E-F857-1C8B4B8D40CC}"/>
              </a:ext>
            </a:extLst>
          </p:cNvPr>
          <p:cNvGrpSpPr/>
          <p:nvPr/>
        </p:nvGrpSpPr>
        <p:grpSpPr>
          <a:xfrm>
            <a:off x="14528374" y="4980551"/>
            <a:ext cx="987028" cy="988218"/>
            <a:chOff x="18191163" y="5994400"/>
            <a:chExt cx="1316037" cy="1317625"/>
          </a:xfrm>
        </p:grpSpPr>
        <p:sp>
          <p:nvSpPr>
            <p:cNvPr id="72" name="Oval 46">
              <a:extLst>
                <a:ext uri="{FF2B5EF4-FFF2-40B4-BE49-F238E27FC236}">
                  <a16:creationId xmlns:a16="http://schemas.microsoft.com/office/drawing/2014/main" id="{56598643-BC4A-02B2-1361-87667DC3D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3" name="Freeform 47">
              <a:extLst>
                <a:ext uri="{FF2B5EF4-FFF2-40B4-BE49-F238E27FC236}">
                  <a16:creationId xmlns:a16="http://schemas.microsoft.com/office/drawing/2014/main" id="{01A439E9-1EA1-9A2B-45ED-CF640D769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74" name="กลุ่ม 2081">
            <a:extLst>
              <a:ext uri="{FF2B5EF4-FFF2-40B4-BE49-F238E27FC236}">
                <a16:creationId xmlns:a16="http://schemas.microsoft.com/office/drawing/2014/main" id="{E51C7AAF-1FE8-3776-3E05-E21B9CADA01D}"/>
              </a:ext>
            </a:extLst>
          </p:cNvPr>
          <p:cNvGrpSpPr/>
          <p:nvPr/>
        </p:nvGrpSpPr>
        <p:grpSpPr>
          <a:xfrm>
            <a:off x="12954371" y="4980551"/>
            <a:ext cx="988218" cy="988218"/>
            <a:chOff x="16092488" y="5994400"/>
            <a:chExt cx="1317625" cy="1317625"/>
          </a:xfrm>
        </p:grpSpPr>
        <p:sp>
          <p:nvSpPr>
            <p:cNvPr id="75" name="Oval 48">
              <a:extLst>
                <a:ext uri="{FF2B5EF4-FFF2-40B4-BE49-F238E27FC236}">
                  <a16:creationId xmlns:a16="http://schemas.microsoft.com/office/drawing/2014/main" id="{D7E32A9C-90CA-AB03-BD05-5DA8D3D90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6" name="Freeform 49">
              <a:extLst>
                <a:ext uri="{FF2B5EF4-FFF2-40B4-BE49-F238E27FC236}">
                  <a16:creationId xmlns:a16="http://schemas.microsoft.com/office/drawing/2014/main" id="{A2B94C04-8178-C11E-7A09-FCCC03CE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77" name="กลุ่ม 2086">
            <a:extLst>
              <a:ext uri="{FF2B5EF4-FFF2-40B4-BE49-F238E27FC236}">
                <a16:creationId xmlns:a16="http://schemas.microsoft.com/office/drawing/2014/main" id="{9933AAEC-FB95-8CD5-9726-43F494518C11}"/>
              </a:ext>
            </a:extLst>
          </p:cNvPr>
          <p:cNvGrpSpPr/>
          <p:nvPr/>
        </p:nvGrpSpPr>
        <p:grpSpPr>
          <a:xfrm>
            <a:off x="9807547" y="6439067"/>
            <a:ext cx="988218" cy="988218"/>
            <a:chOff x="11896725" y="7939088"/>
            <a:chExt cx="1317625" cy="1317625"/>
          </a:xfrm>
        </p:grpSpPr>
        <p:sp>
          <p:nvSpPr>
            <p:cNvPr id="78" name="Oval 50">
              <a:extLst>
                <a:ext uri="{FF2B5EF4-FFF2-40B4-BE49-F238E27FC236}">
                  <a16:creationId xmlns:a16="http://schemas.microsoft.com/office/drawing/2014/main" id="{C25786CC-0F37-AF2A-013C-890C534FC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9" name="Oval 51">
              <a:extLst>
                <a:ext uri="{FF2B5EF4-FFF2-40B4-BE49-F238E27FC236}">
                  <a16:creationId xmlns:a16="http://schemas.microsoft.com/office/drawing/2014/main" id="{F9078B6A-C66B-F988-2B64-365A2E44B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0" name="Oval 52">
              <a:extLst>
                <a:ext uri="{FF2B5EF4-FFF2-40B4-BE49-F238E27FC236}">
                  <a16:creationId xmlns:a16="http://schemas.microsoft.com/office/drawing/2014/main" id="{EFE431F0-CC51-516A-5D16-C78E64CAF8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81" name="กลุ่ม 665">
            <a:extLst>
              <a:ext uri="{FF2B5EF4-FFF2-40B4-BE49-F238E27FC236}">
                <a16:creationId xmlns:a16="http://schemas.microsoft.com/office/drawing/2014/main" id="{331FAE9E-3E40-1A13-394A-AD64E190519B}"/>
              </a:ext>
            </a:extLst>
          </p:cNvPr>
          <p:cNvGrpSpPr/>
          <p:nvPr/>
        </p:nvGrpSpPr>
        <p:grpSpPr>
          <a:xfrm>
            <a:off x="8234732" y="3522037"/>
            <a:ext cx="987028" cy="988218"/>
            <a:chOff x="9799638" y="4049713"/>
            <a:chExt cx="1316037" cy="1317625"/>
          </a:xfrm>
        </p:grpSpPr>
        <p:sp>
          <p:nvSpPr>
            <p:cNvPr id="82" name="Oval 53">
              <a:extLst>
                <a:ext uri="{FF2B5EF4-FFF2-40B4-BE49-F238E27FC236}">
                  <a16:creationId xmlns:a16="http://schemas.microsoft.com/office/drawing/2014/main" id="{BD1A10B2-AD6C-9F18-5E3C-507F1D962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id="{B9D20F12-9D90-222F-15B4-E68BFC87E8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84" name="กลุ่ม 669">
            <a:extLst>
              <a:ext uri="{FF2B5EF4-FFF2-40B4-BE49-F238E27FC236}">
                <a16:creationId xmlns:a16="http://schemas.microsoft.com/office/drawing/2014/main" id="{F1583161-25F8-3002-3247-AA7526B4670A}"/>
              </a:ext>
            </a:extLst>
          </p:cNvPr>
          <p:cNvGrpSpPr/>
          <p:nvPr/>
        </p:nvGrpSpPr>
        <p:grpSpPr>
          <a:xfrm>
            <a:off x="14528374" y="3522037"/>
            <a:ext cx="987028" cy="988218"/>
            <a:chOff x="18191163" y="4049713"/>
            <a:chExt cx="1316037" cy="1317625"/>
          </a:xfrm>
        </p:grpSpPr>
        <p:sp>
          <p:nvSpPr>
            <p:cNvPr id="85" name="Oval 55">
              <a:extLst>
                <a:ext uri="{FF2B5EF4-FFF2-40B4-BE49-F238E27FC236}">
                  <a16:creationId xmlns:a16="http://schemas.microsoft.com/office/drawing/2014/main" id="{F8142DED-7CF4-75EB-B76A-2B2363083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6" name="Oval 56">
              <a:extLst>
                <a:ext uri="{FF2B5EF4-FFF2-40B4-BE49-F238E27FC236}">
                  <a16:creationId xmlns:a16="http://schemas.microsoft.com/office/drawing/2014/main" id="{41707650-7DCD-20FE-6843-3C12BCAB8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7" name="Freeform 57">
              <a:extLst>
                <a:ext uri="{FF2B5EF4-FFF2-40B4-BE49-F238E27FC236}">
                  <a16:creationId xmlns:a16="http://schemas.microsoft.com/office/drawing/2014/main" id="{E360B719-AFC8-B78A-7C0B-587D610E9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8" name="Freeform 58">
              <a:extLst>
                <a:ext uri="{FF2B5EF4-FFF2-40B4-BE49-F238E27FC236}">
                  <a16:creationId xmlns:a16="http://schemas.microsoft.com/office/drawing/2014/main" id="{28FC1030-5C7F-9811-F856-39CC8F336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89" name="กลุ่ม 670">
            <a:extLst>
              <a:ext uri="{FF2B5EF4-FFF2-40B4-BE49-F238E27FC236}">
                <a16:creationId xmlns:a16="http://schemas.microsoft.com/office/drawing/2014/main" id="{A6CCD3E4-ABC7-3AA2-0BC7-1445D0232D50}"/>
              </a:ext>
            </a:extLst>
          </p:cNvPr>
          <p:cNvGrpSpPr/>
          <p:nvPr/>
        </p:nvGrpSpPr>
        <p:grpSpPr>
          <a:xfrm>
            <a:off x="8234732" y="4980551"/>
            <a:ext cx="987028" cy="988218"/>
            <a:chOff x="9799638" y="5994400"/>
            <a:chExt cx="1316037" cy="1317625"/>
          </a:xfrm>
        </p:grpSpPr>
        <p:sp>
          <p:nvSpPr>
            <p:cNvPr id="90" name="Oval 59">
              <a:extLst>
                <a:ext uri="{FF2B5EF4-FFF2-40B4-BE49-F238E27FC236}">
                  <a16:creationId xmlns:a16="http://schemas.microsoft.com/office/drawing/2014/main" id="{8C83B983-9C14-C088-DC7B-45D698730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1" name="Freeform 60">
              <a:extLst>
                <a:ext uri="{FF2B5EF4-FFF2-40B4-BE49-F238E27FC236}">
                  <a16:creationId xmlns:a16="http://schemas.microsoft.com/office/drawing/2014/main" id="{3FAA399A-6E2B-AC33-9371-31EC8AC45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92" name="กลุ่ม 2090">
            <a:extLst>
              <a:ext uri="{FF2B5EF4-FFF2-40B4-BE49-F238E27FC236}">
                <a16:creationId xmlns:a16="http://schemas.microsoft.com/office/drawing/2014/main" id="{8542F8F1-7F7A-1DA3-83BF-FD6A508D185D}"/>
              </a:ext>
            </a:extLst>
          </p:cNvPr>
          <p:cNvGrpSpPr/>
          <p:nvPr/>
        </p:nvGrpSpPr>
        <p:grpSpPr>
          <a:xfrm>
            <a:off x="11381552" y="7897583"/>
            <a:ext cx="987028" cy="988218"/>
            <a:chOff x="13995400" y="9883775"/>
            <a:chExt cx="1316037" cy="1317625"/>
          </a:xfrm>
        </p:grpSpPr>
        <p:sp>
          <p:nvSpPr>
            <p:cNvPr id="93" name="Oval 61">
              <a:extLst>
                <a:ext uri="{FF2B5EF4-FFF2-40B4-BE49-F238E27FC236}">
                  <a16:creationId xmlns:a16="http://schemas.microsoft.com/office/drawing/2014/main" id="{3FFFA456-8194-1AC2-D9AE-4753F1F5C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4" name="Freeform 62">
              <a:extLst>
                <a:ext uri="{FF2B5EF4-FFF2-40B4-BE49-F238E27FC236}">
                  <a16:creationId xmlns:a16="http://schemas.microsoft.com/office/drawing/2014/main" id="{F6845A8D-37DD-643F-8C80-A9DD5668D7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95" name="กลุ่ม 2089">
            <a:extLst>
              <a:ext uri="{FF2B5EF4-FFF2-40B4-BE49-F238E27FC236}">
                <a16:creationId xmlns:a16="http://schemas.microsoft.com/office/drawing/2014/main" id="{881B2CC0-037E-179C-89F6-21315A26734B}"/>
              </a:ext>
            </a:extLst>
          </p:cNvPr>
          <p:cNvGrpSpPr/>
          <p:nvPr/>
        </p:nvGrpSpPr>
        <p:grpSpPr>
          <a:xfrm>
            <a:off x="9807547" y="7897583"/>
            <a:ext cx="988218" cy="988218"/>
            <a:chOff x="11896725" y="9883775"/>
            <a:chExt cx="1317625" cy="1317625"/>
          </a:xfrm>
        </p:grpSpPr>
        <p:sp>
          <p:nvSpPr>
            <p:cNvPr id="96" name="Oval 63">
              <a:extLst>
                <a:ext uri="{FF2B5EF4-FFF2-40B4-BE49-F238E27FC236}">
                  <a16:creationId xmlns:a16="http://schemas.microsoft.com/office/drawing/2014/main" id="{9569C6D7-083A-9842-A631-0149B08DF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7" name="Freeform 64">
              <a:extLst>
                <a:ext uri="{FF2B5EF4-FFF2-40B4-BE49-F238E27FC236}">
                  <a16:creationId xmlns:a16="http://schemas.microsoft.com/office/drawing/2014/main" id="{CF409FB3-FD15-B3CE-646D-AFDB729C4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8" name="Freeform 65">
              <a:extLst>
                <a:ext uri="{FF2B5EF4-FFF2-40B4-BE49-F238E27FC236}">
                  <a16:creationId xmlns:a16="http://schemas.microsoft.com/office/drawing/2014/main" id="{32A0CCAC-E532-2714-28E0-711C56064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9" name="Freeform 66">
              <a:extLst>
                <a:ext uri="{FF2B5EF4-FFF2-40B4-BE49-F238E27FC236}">
                  <a16:creationId xmlns:a16="http://schemas.microsoft.com/office/drawing/2014/main" id="{CDEF2451-5A01-BB12-7B4C-5612F5C53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0" name="Freeform 67">
              <a:extLst>
                <a:ext uri="{FF2B5EF4-FFF2-40B4-BE49-F238E27FC236}">
                  <a16:creationId xmlns:a16="http://schemas.microsoft.com/office/drawing/2014/main" id="{15D9E43E-5035-F988-E579-CA9934030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01" name="กลุ่ม 2088">
            <a:extLst>
              <a:ext uri="{FF2B5EF4-FFF2-40B4-BE49-F238E27FC236}">
                <a16:creationId xmlns:a16="http://schemas.microsoft.com/office/drawing/2014/main" id="{230AAE81-B929-B5A1-02F7-8202690C56F5}"/>
              </a:ext>
            </a:extLst>
          </p:cNvPr>
          <p:cNvGrpSpPr/>
          <p:nvPr/>
        </p:nvGrpSpPr>
        <p:grpSpPr>
          <a:xfrm>
            <a:off x="8234732" y="7897583"/>
            <a:ext cx="987028" cy="988218"/>
            <a:chOff x="9799638" y="9883775"/>
            <a:chExt cx="1316037" cy="1317625"/>
          </a:xfrm>
        </p:grpSpPr>
        <p:sp>
          <p:nvSpPr>
            <p:cNvPr id="102" name="Oval 68">
              <a:extLst>
                <a:ext uri="{FF2B5EF4-FFF2-40B4-BE49-F238E27FC236}">
                  <a16:creationId xmlns:a16="http://schemas.microsoft.com/office/drawing/2014/main" id="{BC9F9C26-5CD5-582D-B02F-5DF48176B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3" name="Freeform 69">
              <a:extLst>
                <a:ext uri="{FF2B5EF4-FFF2-40B4-BE49-F238E27FC236}">
                  <a16:creationId xmlns:a16="http://schemas.microsoft.com/office/drawing/2014/main" id="{9A381546-8A65-96B9-FC58-38FD2A2B4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4" name="Freeform 70">
              <a:extLst>
                <a:ext uri="{FF2B5EF4-FFF2-40B4-BE49-F238E27FC236}">
                  <a16:creationId xmlns:a16="http://schemas.microsoft.com/office/drawing/2014/main" id="{6D563013-D02D-17E8-DF84-8006B7745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05" name="กลุ่ม 2091">
            <a:extLst>
              <a:ext uri="{FF2B5EF4-FFF2-40B4-BE49-F238E27FC236}">
                <a16:creationId xmlns:a16="http://schemas.microsoft.com/office/drawing/2014/main" id="{488BF2FB-B9AA-9319-B422-D67D8993E8DB}"/>
              </a:ext>
            </a:extLst>
          </p:cNvPr>
          <p:cNvGrpSpPr/>
          <p:nvPr/>
        </p:nvGrpSpPr>
        <p:grpSpPr>
          <a:xfrm>
            <a:off x="12954371" y="7897583"/>
            <a:ext cx="988218" cy="988218"/>
            <a:chOff x="16092488" y="9883775"/>
            <a:chExt cx="1317625" cy="1317625"/>
          </a:xfrm>
        </p:grpSpPr>
        <p:sp>
          <p:nvSpPr>
            <p:cNvPr id="106" name="Oval 71">
              <a:extLst>
                <a:ext uri="{FF2B5EF4-FFF2-40B4-BE49-F238E27FC236}">
                  <a16:creationId xmlns:a16="http://schemas.microsoft.com/office/drawing/2014/main" id="{FE98F0A1-F578-A47B-67BC-3B5098AD29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7" name="Freeform 72">
              <a:extLst>
                <a:ext uri="{FF2B5EF4-FFF2-40B4-BE49-F238E27FC236}">
                  <a16:creationId xmlns:a16="http://schemas.microsoft.com/office/drawing/2014/main" id="{43EA1B19-FEE3-8380-FFDE-495BD29B9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08" name="กลุ่ม 2092">
            <a:extLst>
              <a:ext uri="{FF2B5EF4-FFF2-40B4-BE49-F238E27FC236}">
                <a16:creationId xmlns:a16="http://schemas.microsoft.com/office/drawing/2014/main" id="{771BE19D-5401-92BA-7763-D2AE257507A7}"/>
              </a:ext>
            </a:extLst>
          </p:cNvPr>
          <p:cNvGrpSpPr/>
          <p:nvPr/>
        </p:nvGrpSpPr>
        <p:grpSpPr>
          <a:xfrm>
            <a:off x="14528374" y="7897583"/>
            <a:ext cx="987028" cy="988218"/>
            <a:chOff x="18191163" y="9883775"/>
            <a:chExt cx="1316037" cy="1317625"/>
          </a:xfrm>
        </p:grpSpPr>
        <p:sp>
          <p:nvSpPr>
            <p:cNvPr id="109" name="Oval 73">
              <a:extLst>
                <a:ext uri="{FF2B5EF4-FFF2-40B4-BE49-F238E27FC236}">
                  <a16:creationId xmlns:a16="http://schemas.microsoft.com/office/drawing/2014/main" id="{046A72DC-6306-9A3C-544C-7D2C73176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10" name="Freeform 74">
              <a:extLst>
                <a:ext uri="{FF2B5EF4-FFF2-40B4-BE49-F238E27FC236}">
                  <a16:creationId xmlns:a16="http://schemas.microsoft.com/office/drawing/2014/main" id="{D11C9D01-36D5-ED65-828C-1694BA3BF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11" name="Freeform 75">
              <a:extLst>
                <a:ext uri="{FF2B5EF4-FFF2-40B4-BE49-F238E27FC236}">
                  <a16:creationId xmlns:a16="http://schemas.microsoft.com/office/drawing/2014/main" id="{A1CDFF80-F1AA-35AD-A9E0-A06B01596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12" name="Freeform 76">
              <a:extLst>
                <a:ext uri="{FF2B5EF4-FFF2-40B4-BE49-F238E27FC236}">
                  <a16:creationId xmlns:a16="http://schemas.microsoft.com/office/drawing/2014/main" id="{7FD5E10F-B1AE-9FE2-AE81-4A98483D9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03184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962960" y="867600"/>
            <a:ext cx="4127760" cy="1479600"/>
          </a:xfrm>
          <a:custGeom>
            <a:avLst/>
            <a:gdLst/>
            <a:ahLst/>
            <a:cxnLst/>
            <a:rect l="l" t="t" r="r" b="b"/>
            <a:pathLst>
              <a:path w="4127760" h="1479600">
                <a:moveTo>
                  <a:pt x="0" y="0"/>
                </a:moveTo>
                <a:lnTo>
                  <a:pt x="4127760" y="0"/>
                </a:lnTo>
                <a:lnTo>
                  <a:pt x="4127760" y="1479600"/>
                </a:lnTo>
                <a:lnTo>
                  <a:pt x="0" y="147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67600" y="247680"/>
            <a:ext cx="16513200" cy="1072800"/>
          </a:xfrm>
          <a:custGeom>
            <a:avLst/>
            <a:gdLst/>
            <a:ahLst/>
            <a:cxnLst/>
            <a:rect l="l" t="t" r="r" b="b"/>
            <a:pathLst>
              <a:path w="16513200" h="1072800">
                <a:moveTo>
                  <a:pt x="0" y="0"/>
                </a:moveTo>
                <a:lnTo>
                  <a:pt x="16513200" y="0"/>
                </a:lnTo>
                <a:lnTo>
                  <a:pt x="16513200" y="1072800"/>
                </a:lnTo>
                <a:lnTo>
                  <a:pt x="0" y="1072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723200" y="9063030"/>
            <a:ext cx="88041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این می تواند بخشی از ارائه باشد که در آن خود را معرفی می کنید، ایمیل خود را می نویسید...</a:t>
            </a:r>
            <a:endParaRPr lang="en-US" sz="2799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306320" y="6185085"/>
            <a:ext cx="9638640" cy="2358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0"/>
              </a:lnSpc>
            </a:pPr>
            <a:r>
              <a:rPr lang="fa-IR" sz="111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خوش آمدید!</a:t>
            </a:r>
            <a:endParaRPr lang="en-US" sz="111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69120" y="0"/>
            <a:ext cx="3867120" cy="10578960"/>
          </a:xfrm>
          <a:custGeom>
            <a:avLst/>
            <a:gdLst/>
            <a:ahLst/>
            <a:cxnLst/>
            <a:rect l="l" t="t" r="r" b="b"/>
            <a:pathLst>
              <a:path w="3867120" h="10578960">
                <a:moveTo>
                  <a:pt x="0" y="0"/>
                </a:moveTo>
                <a:lnTo>
                  <a:pt x="3867120" y="0"/>
                </a:lnTo>
                <a:lnTo>
                  <a:pt x="3867120" y="10578960"/>
                </a:lnTo>
                <a:lnTo>
                  <a:pt x="0" y="10578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168880" y="38880"/>
            <a:ext cx="4469760" cy="12227760"/>
          </a:xfrm>
          <a:custGeom>
            <a:avLst/>
            <a:gdLst/>
            <a:ahLst/>
            <a:cxnLst/>
            <a:rect l="l" t="t" r="r" b="b"/>
            <a:pathLst>
              <a:path w="4469760" h="12227760">
                <a:moveTo>
                  <a:pt x="0" y="0"/>
                </a:moveTo>
                <a:lnTo>
                  <a:pt x="4469760" y="0"/>
                </a:lnTo>
                <a:lnTo>
                  <a:pt x="4469760" y="12227760"/>
                </a:lnTo>
                <a:lnTo>
                  <a:pt x="0" y="122277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342240" y="3533760"/>
            <a:ext cx="11489040" cy="2723760"/>
          </a:xfrm>
          <a:custGeom>
            <a:avLst/>
            <a:gdLst/>
            <a:ahLst/>
            <a:cxnLst/>
            <a:rect l="l" t="t" r="r" b="b"/>
            <a:pathLst>
              <a:path w="11489040" h="2723760">
                <a:moveTo>
                  <a:pt x="0" y="0"/>
                </a:moveTo>
                <a:lnTo>
                  <a:pt x="11489040" y="0"/>
                </a:lnTo>
                <a:lnTo>
                  <a:pt x="11489040" y="2723760"/>
                </a:lnTo>
                <a:lnTo>
                  <a:pt x="0" y="272376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1" r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grpSp>
        <p:nvGrpSpPr>
          <p:cNvPr id="2" name="Google Shape;11851;p81">
            <a:extLst>
              <a:ext uri="{FF2B5EF4-FFF2-40B4-BE49-F238E27FC236}">
                <a16:creationId xmlns:a16="http://schemas.microsoft.com/office/drawing/2014/main" id="{E31020C1-BD75-31BB-106E-0700198C4F5D}"/>
              </a:ext>
            </a:extLst>
          </p:cNvPr>
          <p:cNvGrpSpPr/>
          <p:nvPr/>
        </p:nvGrpSpPr>
        <p:grpSpPr>
          <a:xfrm>
            <a:off x="1643616" y="3153716"/>
            <a:ext cx="695744" cy="694976"/>
            <a:chOff x="849677" y="1500658"/>
            <a:chExt cx="347872" cy="347488"/>
          </a:xfrm>
          <a:solidFill>
            <a:srgbClr val="00B050"/>
          </a:solidFill>
        </p:grpSpPr>
        <p:sp>
          <p:nvSpPr>
            <p:cNvPr id="4" name="Google Shape;11852;p81">
              <a:extLst>
                <a:ext uri="{FF2B5EF4-FFF2-40B4-BE49-F238E27FC236}">
                  <a16:creationId xmlns:a16="http://schemas.microsoft.com/office/drawing/2014/main" id="{32052D70-0E5E-7FE2-E1A8-DA4C8B405CE2}"/>
                </a:ext>
              </a:extLst>
            </p:cNvPr>
            <p:cNvSpPr/>
            <p:nvPr/>
          </p:nvSpPr>
          <p:spPr>
            <a:xfrm>
              <a:off x="84967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10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60" y="2715"/>
                    <a:pt x="1441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84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75" y="310"/>
                    <a:pt x="10549" y="1084"/>
                    <a:pt x="10549" y="2024"/>
                  </a:cubicBezTo>
                  <a:cubicBezTo>
                    <a:pt x="10549" y="2584"/>
                    <a:pt x="10275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3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23" y="989"/>
                  </a:cubicBezTo>
                  <a:cubicBezTo>
                    <a:pt x="9002" y="989"/>
                    <a:pt x="9204" y="1036"/>
                    <a:pt x="9347" y="1143"/>
                  </a:cubicBezTo>
                  <a:cubicBezTo>
                    <a:pt x="9369" y="1154"/>
                    <a:pt x="9394" y="1160"/>
                    <a:pt x="9421" y="1160"/>
                  </a:cubicBezTo>
                  <a:cubicBezTo>
                    <a:pt x="9479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3" y="858"/>
                  </a:cubicBezTo>
                  <a:cubicBezTo>
                    <a:pt x="9299" y="739"/>
                    <a:pt x="9061" y="667"/>
                    <a:pt x="8823" y="667"/>
                  </a:cubicBezTo>
                  <a:cubicBezTo>
                    <a:pt x="8287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16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05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60" y="10859"/>
                    <a:pt x="5430" y="10859"/>
                  </a:cubicBezTo>
                  <a:cubicBezTo>
                    <a:pt x="6799" y="10859"/>
                    <a:pt x="8061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23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54" y="0"/>
                    <a:pt x="8847" y="0"/>
                  </a:cubicBezTo>
                  <a:cubicBezTo>
                    <a:pt x="8025" y="0"/>
                    <a:pt x="7275" y="489"/>
                    <a:pt x="6966" y="1251"/>
                  </a:cubicBezTo>
                  <a:cubicBezTo>
                    <a:pt x="6477" y="1096"/>
                    <a:pt x="5965" y="1024"/>
                    <a:pt x="5430" y="1024"/>
                  </a:cubicBezTo>
                  <a:cubicBezTo>
                    <a:pt x="4894" y="1024"/>
                    <a:pt x="4394" y="1096"/>
                    <a:pt x="3894" y="1251"/>
                  </a:cubicBezTo>
                  <a:cubicBezTo>
                    <a:pt x="3584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Google Shape;11853;p81">
              <a:extLst>
                <a:ext uri="{FF2B5EF4-FFF2-40B4-BE49-F238E27FC236}">
                  <a16:creationId xmlns:a16="http://schemas.microsoft.com/office/drawing/2014/main" id="{638815A6-5E22-5CEF-6D4E-1BF06AAD72F1}"/>
                </a:ext>
              </a:extLst>
            </p:cNvPr>
            <p:cNvSpPr/>
            <p:nvPr/>
          </p:nvSpPr>
          <p:spPr>
            <a:xfrm>
              <a:off x="936557" y="1663346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45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50" y="334"/>
                    <a:pt x="833" y="250"/>
                    <a:pt x="833" y="167"/>
                  </a:cubicBezTo>
                  <a:cubicBezTo>
                    <a:pt x="833" y="72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Google Shape;11854;p81">
              <a:extLst>
                <a:ext uri="{FF2B5EF4-FFF2-40B4-BE49-F238E27FC236}">
                  <a16:creationId xmlns:a16="http://schemas.microsoft.com/office/drawing/2014/main" id="{8D43AC0F-E929-2AEE-F7D4-C257C3923725}"/>
                </a:ext>
              </a:extLst>
            </p:cNvPr>
            <p:cNvSpPr/>
            <p:nvPr/>
          </p:nvSpPr>
          <p:spPr>
            <a:xfrm>
              <a:off x="106682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25" y="596"/>
                    <a:pt x="1025" y="691"/>
                  </a:cubicBezTo>
                  <a:lnTo>
                    <a:pt x="1025" y="846"/>
                  </a:lnTo>
                  <a:cubicBezTo>
                    <a:pt x="1025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Google Shape;11855;p81">
              <a:extLst>
                <a:ext uri="{FF2B5EF4-FFF2-40B4-BE49-F238E27FC236}">
                  <a16:creationId xmlns:a16="http://schemas.microsoft.com/office/drawing/2014/main" id="{7E63E46A-BB66-71EC-11C4-504CFCCF2ACE}"/>
                </a:ext>
              </a:extLst>
            </p:cNvPr>
            <p:cNvSpPr/>
            <p:nvPr/>
          </p:nvSpPr>
          <p:spPr>
            <a:xfrm>
              <a:off x="893101" y="1636178"/>
              <a:ext cx="110144" cy="116352"/>
            </a:xfrm>
            <a:custGeom>
              <a:avLst/>
              <a:gdLst/>
              <a:ahLst/>
              <a:cxnLst/>
              <a:rect l="l" t="t" r="r" b="b"/>
              <a:pathLst>
                <a:path w="3442" h="3636" extrusionOk="0">
                  <a:moveTo>
                    <a:pt x="1926" y="1"/>
                  </a:moveTo>
                  <a:cubicBezTo>
                    <a:pt x="1743" y="1"/>
                    <a:pt x="1556" y="34"/>
                    <a:pt x="1370" y="99"/>
                  </a:cubicBezTo>
                  <a:cubicBezTo>
                    <a:pt x="941" y="254"/>
                    <a:pt x="560" y="576"/>
                    <a:pt x="310" y="992"/>
                  </a:cubicBezTo>
                  <a:cubicBezTo>
                    <a:pt x="84" y="1373"/>
                    <a:pt x="1" y="1802"/>
                    <a:pt x="48" y="2219"/>
                  </a:cubicBezTo>
                  <a:cubicBezTo>
                    <a:pt x="60" y="2302"/>
                    <a:pt x="132" y="2361"/>
                    <a:pt x="227" y="2361"/>
                  </a:cubicBezTo>
                  <a:cubicBezTo>
                    <a:pt x="310" y="2350"/>
                    <a:pt x="370" y="2278"/>
                    <a:pt x="370" y="2183"/>
                  </a:cubicBezTo>
                  <a:cubicBezTo>
                    <a:pt x="346" y="1850"/>
                    <a:pt x="417" y="1469"/>
                    <a:pt x="608" y="1159"/>
                  </a:cubicBezTo>
                  <a:cubicBezTo>
                    <a:pt x="822" y="802"/>
                    <a:pt x="1132" y="540"/>
                    <a:pt x="1489" y="397"/>
                  </a:cubicBezTo>
                  <a:cubicBezTo>
                    <a:pt x="1635" y="348"/>
                    <a:pt x="1782" y="323"/>
                    <a:pt x="1922" y="323"/>
                  </a:cubicBezTo>
                  <a:cubicBezTo>
                    <a:pt x="2125" y="323"/>
                    <a:pt x="2316" y="375"/>
                    <a:pt x="2477" y="480"/>
                  </a:cubicBezTo>
                  <a:cubicBezTo>
                    <a:pt x="2775" y="635"/>
                    <a:pt x="2977" y="933"/>
                    <a:pt x="3049" y="1314"/>
                  </a:cubicBezTo>
                  <a:cubicBezTo>
                    <a:pt x="3120" y="1683"/>
                    <a:pt x="3037" y="2100"/>
                    <a:pt x="2822" y="2457"/>
                  </a:cubicBezTo>
                  <a:cubicBezTo>
                    <a:pt x="2511" y="2985"/>
                    <a:pt x="1984" y="3293"/>
                    <a:pt x="1482" y="3293"/>
                  </a:cubicBezTo>
                  <a:cubicBezTo>
                    <a:pt x="1294" y="3293"/>
                    <a:pt x="1110" y="3250"/>
                    <a:pt x="941" y="3159"/>
                  </a:cubicBezTo>
                  <a:cubicBezTo>
                    <a:pt x="787" y="3064"/>
                    <a:pt x="667" y="2957"/>
                    <a:pt x="584" y="2814"/>
                  </a:cubicBezTo>
                  <a:cubicBezTo>
                    <a:pt x="553" y="2768"/>
                    <a:pt x="498" y="2742"/>
                    <a:pt x="443" y="2742"/>
                  </a:cubicBezTo>
                  <a:cubicBezTo>
                    <a:pt x="413" y="2742"/>
                    <a:pt x="383" y="2749"/>
                    <a:pt x="358" y="2766"/>
                  </a:cubicBezTo>
                  <a:cubicBezTo>
                    <a:pt x="286" y="2814"/>
                    <a:pt x="263" y="2921"/>
                    <a:pt x="310" y="2993"/>
                  </a:cubicBezTo>
                  <a:cubicBezTo>
                    <a:pt x="429" y="3171"/>
                    <a:pt x="596" y="3314"/>
                    <a:pt x="787" y="3433"/>
                  </a:cubicBezTo>
                  <a:cubicBezTo>
                    <a:pt x="1013" y="3576"/>
                    <a:pt x="1251" y="3635"/>
                    <a:pt x="1501" y="3635"/>
                  </a:cubicBezTo>
                  <a:cubicBezTo>
                    <a:pt x="2108" y="3635"/>
                    <a:pt x="2739" y="3254"/>
                    <a:pt x="3108" y="2635"/>
                  </a:cubicBezTo>
                  <a:cubicBezTo>
                    <a:pt x="3346" y="2195"/>
                    <a:pt x="3442" y="1695"/>
                    <a:pt x="3346" y="1254"/>
                  </a:cubicBezTo>
                  <a:cubicBezTo>
                    <a:pt x="3263" y="790"/>
                    <a:pt x="3001" y="421"/>
                    <a:pt x="2632" y="195"/>
                  </a:cubicBezTo>
                  <a:cubicBezTo>
                    <a:pt x="2418" y="64"/>
                    <a:pt x="2177" y="1"/>
                    <a:pt x="19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Google Shape;11856;p81">
              <a:extLst>
                <a:ext uri="{FF2B5EF4-FFF2-40B4-BE49-F238E27FC236}">
                  <a16:creationId xmlns:a16="http://schemas.microsoft.com/office/drawing/2014/main" id="{FF9ACEC2-6E4A-E4C1-2B20-3608C69D7524}"/>
                </a:ext>
              </a:extLst>
            </p:cNvPr>
            <p:cNvSpPr/>
            <p:nvPr/>
          </p:nvSpPr>
          <p:spPr>
            <a:xfrm>
              <a:off x="1043597" y="1636882"/>
              <a:ext cx="116608" cy="115264"/>
            </a:xfrm>
            <a:custGeom>
              <a:avLst/>
              <a:gdLst/>
              <a:ahLst/>
              <a:cxnLst/>
              <a:rect l="l" t="t" r="r" b="b"/>
              <a:pathLst>
                <a:path w="3644" h="3602" extrusionOk="0">
                  <a:moveTo>
                    <a:pt x="1513" y="292"/>
                  </a:moveTo>
                  <a:cubicBezTo>
                    <a:pt x="1668" y="292"/>
                    <a:pt x="1810" y="327"/>
                    <a:pt x="1965" y="363"/>
                  </a:cubicBezTo>
                  <a:cubicBezTo>
                    <a:pt x="2322" y="506"/>
                    <a:pt x="2632" y="768"/>
                    <a:pt x="2846" y="1125"/>
                  </a:cubicBezTo>
                  <a:cubicBezTo>
                    <a:pt x="3275" y="1887"/>
                    <a:pt x="3120" y="2780"/>
                    <a:pt x="2513" y="3125"/>
                  </a:cubicBezTo>
                  <a:cubicBezTo>
                    <a:pt x="2344" y="3225"/>
                    <a:pt x="2157" y="3271"/>
                    <a:pt x="1965" y="3271"/>
                  </a:cubicBezTo>
                  <a:cubicBezTo>
                    <a:pt x="1467" y="3271"/>
                    <a:pt x="938" y="2956"/>
                    <a:pt x="620" y="2423"/>
                  </a:cubicBezTo>
                  <a:cubicBezTo>
                    <a:pt x="417" y="2066"/>
                    <a:pt x="346" y="1649"/>
                    <a:pt x="405" y="1280"/>
                  </a:cubicBezTo>
                  <a:cubicBezTo>
                    <a:pt x="477" y="899"/>
                    <a:pt x="667" y="601"/>
                    <a:pt x="965" y="446"/>
                  </a:cubicBezTo>
                  <a:cubicBezTo>
                    <a:pt x="1132" y="339"/>
                    <a:pt x="1322" y="292"/>
                    <a:pt x="1513" y="292"/>
                  </a:cubicBezTo>
                  <a:close/>
                  <a:moveTo>
                    <a:pt x="1522" y="0"/>
                  </a:moveTo>
                  <a:cubicBezTo>
                    <a:pt x="1267" y="0"/>
                    <a:pt x="1022" y="66"/>
                    <a:pt x="798" y="184"/>
                  </a:cubicBezTo>
                  <a:cubicBezTo>
                    <a:pt x="429" y="411"/>
                    <a:pt x="179" y="780"/>
                    <a:pt x="84" y="1244"/>
                  </a:cubicBezTo>
                  <a:cubicBezTo>
                    <a:pt x="1" y="1697"/>
                    <a:pt x="108" y="2185"/>
                    <a:pt x="346" y="2601"/>
                  </a:cubicBezTo>
                  <a:cubicBezTo>
                    <a:pt x="703" y="3221"/>
                    <a:pt x="1334" y="3602"/>
                    <a:pt x="1953" y="3602"/>
                  </a:cubicBezTo>
                  <a:cubicBezTo>
                    <a:pt x="2203" y="3602"/>
                    <a:pt x="2441" y="3542"/>
                    <a:pt x="2668" y="3399"/>
                  </a:cubicBezTo>
                  <a:cubicBezTo>
                    <a:pt x="3442" y="2959"/>
                    <a:pt x="3644" y="1875"/>
                    <a:pt x="3120" y="994"/>
                  </a:cubicBezTo>
                  <a:cubicBezTo>
                    <a:pt x="2870" y="565"/>
                    <a:pt x="2501" y="244"/>
                    <a:pt x="2072" y="101"/>
                  </a:cubicBezTo>
                  <a:cubicBezTo>
                    <a:pt x="1886" y="32"/>
                    <a:pt x="1701" y="0"/>
                    <a:pt x="15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Google Shape;11857;p81">
              <a:extLst>
                <a:ext uri="{FF2B5EF4-FFF2-40B4-BE49-F238E27FC236}">
                  <a16:creationId xmlns:a16="http://schemas.microsoft.com/office/drawing/2014/main" id="{D9F4CD32-2EDD-DABD-EE90-CAA91F83570F}"/>
                </a:ext>
              </a:extLst>
            </p:cNvPr>
            <p:cNvSpPr/>
            <p:nvPr/>
          </p:nvSpPr>
          <p:spPr>
            <a:xfrm>
              <a:off x="968173" y="1730002"/>
              <a:ext cx="110144" cy="96064"/>
            </a:xfrm>
            <a:custGeom>
              <a:avLst/>
              <a:gdLst/>
              <a:ahLst/>
              <a:cxnLst/>
              <a:rect l="l" t="t" r="r" b="b"/>
              <a:pathLst>
                <a:path w="3442" h="3002" extrusionOk="0">
                  <a:moveTo>
                    <a:pt x="1715" y="287"/>
                  </a:moveTo>
                  <a:cubicBezTo>
                    <a:pt x="2024" y="287"/>
                    <a:pt x="2405" y="430"/>
                    <a:pt x="2405" y="644"/>
                  </a:cubicBezTo>
                  <a:cubicBezTo>
                    <a:pt x="2405" y="823"/>
                    <a:pt x="2108" y="1168"/>
                    <a:pt x="1715" y="1168"/>
                  </a:cubicBezTo>
                  <a:cubicBezTo>
                    <a:pt x="1334" y="1168"/>
                    <a:pt x="1036" y="823"/>
                    <a:pt x="1036" y="644"/>
                  </a:cubicBezTo>
                  <a:cubicBezTo>
                    <a:pt x="1036" y="430"/>
                    <a:pt x="1405" y="287"/>
                    <a:pt x="1715" y="287"/>
                  </a:cubicBezTo>
                  <a:close/>
                  <a:moveTo>
                    <a:pt x="1727" y="2025"/>
                  </a:moveTo>
                  <a:cubicBezTo>
                    <a:pt x="1834" y="2025"/>
                    <a:pt x="1929" y="2025"/>
                    <a:pt x="2024" y="2037"/>
                  </a:cubicBezTo>
                  <a:cubicBezTo>
                    <a:pt x="2185" y="2061"/>
                    <a:pt x="2328" y="2073"/>
                    <a:pt x="2456" y="2073"/>
                  </a:cubicBezTo>
                  <a:cubicBezTo>
                    <a:pt x="2584" y="2073"/>
                    <a:pt x="2697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51" y="2692"/>
                    <a:pt x="1727" y="2692"/>
                  </a:cubicBezTo>
                  <a:cubicBezTo>
                    <a:pt x="1215" y="2692"/>
                    <a:pt x="774" y="2418"/>
                    <a:pt x="655" y="2037"/>
                  </a:cubicBezTo>
                  <a:lnTo>
                    <a:pt x="655" y="2037"/>
                  </a:lnTo>
                  <a:cubicBezTo>
                    <a:pt x="762" y="2061"/>
                    <a:pt x="878" y="2073"/>
                    <a:pt x="1006" y="2073"/>
                  </a:cubicBezTo>
                  <a:cubicBezTo>
                    <a:pt x="1134" y="2073"/>
                    <a:pt x="1274" y="2061"/>
                    <a:pt x="1429" y="2037"/>
                  </a:cubicBezTo>
                  <a:cubicBezTo>
                    <a:pt x="1536" y="2025"/>
                    <a:pt x="1631" y="2025"/>
                    <a:pt x="1727" y="2025"/>
                  </a:cubicBezTo>
                  <a:close/>
                  <a:moveTo>
                    <a:pt x="1715" y="1"/>
                  </a:moveTo>
                  <a:cubicBezTo>
                    <a:pt x="1143" y="1"/>
                    <a:pt x="703" y="299"/>
                    <a:pt x="703" y="668"/>
                  </a:cubicBezTo>
                  <a:cubicBezTo>
                    <a:pt x="703" y="858"/>
                    <a:pt x="822" y="1073"/>
                    <a:pt x="1000" y="1239"/>
                  </a:cubicBezTo>
                  <a:cubicBezTo>
                    <a:pt x="1167" y="1370"/>
                    <a:pt x="1346" y="1454"/>
                    <a:pt x="1548" y="1501"/>
                  </a:cubicBezTo>
                  <a:lnTo>
                    <a:pt x="1548" y="1739"/>
                  </a:lnTo>
                  <a:cubicBezTo>
                    <a:pt x="1489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4" y="1783"/>
                    <a:pt x="510" y="1731"/>
                    <a:pt x="405" y="1608"/>
                  </a:cubicBezTo>
                  <a:cubicBezTo>
                    <a:pt x="298" y="1501"/>
                    <a:pt x="334" y="1382"/>
                    <a:pt x="334" y="1370"/>
                  </a:cubicBezTo>
                  <a:cubicBezTo>
                    <a:pt x="346" y="1275"/>
                    <a:pt x="286" y="1204"/>
                    <a:pt x="215" y="1180"/>
                  </a:cubicBezTo>
                  <a:cubicBezTo>
                    <a:pt x="200" y="1176"/>
                    <a:pt x="186" y="1174"/>
                    <a:pt x="173" y="1174"/>
                  </a:cubicBezTo>
                  <a:cubicBezTo>
                    <a:pt x="99" y="1174"/>
                    <a:pt x="42" y="1228"/>
                    <a:pt x="12" y="1299"/>
                  </a:cubicBezTo>
                  <a:cubicBezTo>
                    <a:pt x="0" y="1394"/>
                    <a:pt x="0" y="1620"/>
                    <a:pt x="167" y="1799"/>
                  </a:cubicBezTo>
                  <a:cubicBezTo>
                    <a:pt x="191" y="1835"/>
                    <a:pt x="238" y="1858"/>
                    <a:pt x="274" y="1894"/>
                  </a:cubicBezTo>
                  <a:cubicBezTo>
                    <a:pt x="310" y="2513"/>
                    <a:pt x="941" y="3001"/>
                    <a:pt x="1703" y="3001"/>
                  </a:cubicBezTo>
                  <a:cubicBezTo>
                    <a:pt x="2453" y="3001"/>
                    <a:pt x="3084" y="2513"/>
                    <a:pt x="3132" y="1894"/>
                  </a:cubicBezTo>
                  <a:cubicBezTo>
                    <a:pt x="3167" y="1858"/>
                    <a:pt x="3203" y="1835"/>
                    <a:pt x="3227" y="1799"/>
                  </a:cubicBezTo>
                  <a:cubicBezTo>
                    <a:pt x="3429" y="1620"/>
                    <a:pt x="3441" y="1406"/>
                    <a:pt x="3417" y="1299"/>
                  </a:cubicBezTo>
                  <a:cubicBezTo>
                    <a:pt x="3398" y="1223"/>
                    <a:pt x="3341" y="1169"/>
                    <a:pt x="3270" y="1169"/>
                  </a:cubicBezTo>
                  <a:cubicBezTo>
                    <a:pt x="3253" y="1169"/>
                    <a:pt x="3234" y="1173"/>
                    <a:pt x="3215" y="1180"/>
                  </a:cubicBezTo>
                  <a:cubicBezTo>
                    <a:pt x="3132" y="1192"/>
                    <a:pt x="3072" y="1275"/>
                    <a:pt x="3096" y="1370"/>
                  </a:cubicBezTo>
                  <a:cubicBezTo>
                    <a:pt x="3096" y="1370"/>
                    <a:pt x="3108" y="1501"/>
                    <a:pt x="3024" y="1608"/>
                  </a:cubicBezTo>
                  <a:cubicBezTo>
                    <a:pt x="2908" y="1725"/>
                    <a:pt x="2690" y="1781"/>
                    <a:pt x="2385" y="1781"/>
                  </a:cubicBezTo>
                  <a:cubicBezTo>
                    <a:pt x="2286" y="1781"/>
                    <a:pt x="2177" y="1775"/>
                    <a:pt x="2060" y="1763"/>
                  </a:cubicBezTo>
                  <a:cubicBezTo>
                    <a:pt x="2000" y="1739"/>
                    <a:pt x="1941" y="1739"/>
                    <a:pt x="1881" y="1739"/>
                  </a:cubicBezTo>
                  <a:lnTo>
                    <a:pt x="1881" y="1501"/>
                  </a:lnTo>
                  <a:cubicBezTo>
                    <a:pt x="2072" y="1477"/>
                    <a:pt x="2262" y="1382"/>
                    <a:pt x="2429" y="1239"/>
                  </a:cubicBezTo>
                  <a:cubicBezTo>
                    <a:pt x="2620" y="1073"/>
                    <a:pt x="2727" y="858"/>
                    <a:pt x="2727" y="668"/>
                  </a:cubicBezTo>
                  <a:cubicBezTo>
                    <a:pt x="2727" y="299"/>
                    <a:pt x="2274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oogle Shape;11858;p81">
            <a:extLst>
              <a:ext uri="{FF2B5EF4-FFF2-40B4-BE49-F238E27FC236}">
                <a16:creationId xmlns:a16="http://schemas.microsoft.com/office/drawing/2014/main" id="{FE24B2F9-7D19-0E5C-F24E-91D529AB66A6}"/>
              </a:ext>
            </a:extLst>
          </p:cNvPr>
          <p:cNvGrpSpPr/>
          <p:nvPr/>
        </p:nvGrpSpPr>
        <p:grpSpPr>
          <a:xfrm>
            <a:off x="2775968" y="3153716"/>
            <a:ext cx="631744" cy="694976"/>
            <a:chOff x="1415853" y="1500658"/>
            <a:chExt cx="315872" cy="347488"/>
          </a:xfrm>
          <a:solidFill>
            <a:srgbClr val="00B050"/>
          </a:solidFill>
        </p:grpSpPr>
        <p:sp>
          <p:nvSpPr>
            <p:cNvPr id="16" name="Google Shape;11859;p81">
              <a:extLst>
                <a:ext uri="{FF2B5EF4-FFF2-40B4-BE49-F238E27FC236}">
                  <a16:creationId xmlns:a16="http://schemas.microsoft.com/office/drawing/2014/main" id="{C3BFCEF9-381A-BCF8-242C-8D09B77903F4}"/>
                </a:ext>
              </a:extLst>
            </p:cNvPr>
            <p:cNvSpPr/>
            <p:nvPr/>
          </p:nvSpPr>
          <p:spPr>
            <a:xfrm>
              <a:off x="1415853" y="1500658"/>
              <a:ext cx="315872" cy="347488"/>
            </a:xfrm>
            <a:custGeom>
              <a:avLst/>
              <a:gdLst/>
              <a:ahLst/>
              <a:cxnLst/>
              <a:rect l="l" t="t" r="r" b="b"/>
              <a:pathLst>
                <a:path w="9871" h="10859" extrusionOk="0">
                  <a:moveTo>
                    <a:pt x="4894" y="322"/>
                  </a:moveTo>
                  <a:cubicBezTo>
                    <a:pt x="5739" y="322"/>
                    <a:pt x="6465" y="786"/>
                    <a:pt x="6834" y="1465"/>
                  </a:cubicBezTo>
                  <a:cubicBezTo>
                    <a:pt x="6775" y="1429"/>
                    <a:pt x="6727" y="1393"/>
                    <a:pt x="6668" y="1370"/>
                  </a:cubicBezTo>
                  <a:cubicBezTo>
                    <a:pt x="6643" y="1353"/>
                    <a:pt x="6614" y="1345"/>
                    <a:pt x="6586" y="1345"/>
                  </a:cubicBezTo>
                  <a:cubicBezTo>
                    <a:pt x="6532" y="1345"/>
                    <a:pt x="6481" y="1374"/>
                    <a:pt x="6465" y="1429"/>
                  </a:cubicBezTo>
                  <a:cubicBezTo>
                    <a:pt x="6418" y="1501"/>
                    <a:pt x="6441" y="1608"/>
                    <a:pt x="6525" y="1632"/>
                  </a:cubicBezTo>
                  <a:cubicBezTo>
                    <a:pt x="6882" y="1822"/>
                    <a:pt x="7096" y="2179"/>
                    <a:pt x="7120" y="2584"/>
                  </a:cubicBezTo>
                  <a:cubicBezTo>
                    <a:pt x="7084" y="3787"/>
                    <a:pt x="6108" y="4763"/>
                    <a:pt x="4894" y="4763"/>
                  </a:cubicBezTo>
                  <a:cubicBezTo>
                    <a:pt x="3727" y="4763"/>
                    <a:pt x="2739" y="3822"/>
                    <a:pt x="2703" y="2632"/>
                  </a:cubicBezTo>
                  <a:cubicBezTo>
                    <a:pt x="2727" y="2048"/>
                    <a:pt x="3215" y="1584"/>
                    <a:pt x="3810" y="1584"/>
                  </a:cubicBezTo>
                  <a:cubicBezTo>
                    <a:pt x="4132" y="1584"/>
                    <a:pt x="4441" y="1715"/>
                    <a:pt x="4644" y="1965"/>
                  </a:cubicBezTo>
                  <a:cubicBezTo>
                    <a:pt x="4703" y="2036"/>
                    <a:pt x="4798" y="2060"/>
                    <a:pt x="4882" y="2060"/>
                  </a:cubicBezTo>
                  <a:cubicBezTo>
                    <a:pt x="4989" y="2060"/>
                    <a:pt x="5084" y="2013"/>
                    <a:pt x="5144" y="1929"/>
                  </a:cubicBezTo>
                  <a:cubicBezTo>
                    <a:pt x="5334" y="1679"/>
                    <a:pt x="5632" y="1524"/>
                    <a:pt x="5941" y="1501"/>
                  </a:cubicBezTo>
                  <a:cubicBezTo>
                    <a:pt x="6037" y="1501"/>
                    <a:pt x="6096" y="1429"/>
                    <a:pt x="6096" y="1334"/>
                  </a:cubicBezTo>
                  <a:cubicBezTo>
                    <a:pt x="6096" y="1251"/>
                    <a:pt x="6013" y="1191"/>
                    <a:pt x="5929" y="1191"/>
                  </a:cubicBezTo>
                  <a:cubicBezTo>
                    <a:pt x="5525" y="1215"/>
                    <a:pt x="5132" y="1405"/>
                    <a:pt x="4882" y="1739"/>
                  </a:cubicBezTo>
                  <a:cubicBezTo>
                    <a:pt x="4882" y="1739"/>
                    <a:pt x="4870" y="1739"/>
                    <a:pt x="4870" y="1751"/>
                  </a:cubicBezTo>
                  <a:cubicBezTo>
                    <a:pt x="4596" y="1453"/>
                    <a:pt x="4215" y="1274"/>
                    <a:pt x="3798" y="1274"/>
                  </a:cubicBezTo>
                  <a:cubicBezTo>
                    <a:pt x="3453" y="1274"/>
                    <a:pt x="3143" y="1393"/>
                    <a:pt x="2893" y="1608"/>
                  </a:cubicBezTo>
                  <a:cubicBezTo>
                    <a:pt x="3250" y="846"/>
                    <a:pt x="4024" y="322"/>
                    <a:pt x="4894" y="322"/>
                  </a:cubicBezTo>
                  <a:close/>
                  <a:moveTo>
                    <a:pt x="2310" y="4430"/>
                  </a:moveTo>
                  <a:lnTo>
                    <a:pt x="2310" y="4430"/>
                  </a:lnTo>
                  <a:cubicBezTo>
                    <a:pt x="1726" y="5334"/>
                    <a:pt x="1369" y="6489"/>
                    <a:pt x="1357" y="7537"/>
                  </a:cubicBezTo>
                  <a:cubicBezTo>
                    <a:pt x="1146" y="7654"/>
                    <a:pt x="878" y="7684"/>
                    <a:pt x="652" y="7684"/>
                  </a:cubicBezTo>
                  <a:cubicBezTo>
                    <a:pt x="534" y="7684"/>
                    <a:pt x="427" y="7676"/>
                    <a:pt x="345" y="7668"/>
                  </a:cubicBezTo>
                  <a:cubicBezTo>
                    <a:pt x="703" y="6227"/>
                    <a:pt x="1357" y="5334"/>
                    <a:pt x="1857" y="4834"/>
                  </a:cubicBezTo>
                  <a:cubicBezTo>
                    <a:pt x="2024" y="4668"/>
                    <a:pt x="2179" y="4537"/>
                    <a:pt x="2310" y="4430"/>
                  </a:cubicBezTo>
                  <a:close/>
                  <a:moveTo>
                    <a:pt x="7501" y="4430"/>
                  </a:moveTo>
                  <a:cubicBezTo>
                    <a:pt x="7644" y="4537"/>
                    <a:pt x="7799" y="4668"/>
                    <a:pt x="7953" y="4834"/>
                  </a:cubicBezTo>
                  <a:cubicBezTo>
                    <a:pt x="8454" y="5334"/>
                    <a:pt x="9132" y="6251"/>
                    <a:pt x="9466" y="7680"/>
                  </a:cubicBezTo>
                  <a:cubicBezTo>
                    <a:pt x="9400" y="7687"/>
                    <a:pt x="9313" y="7693"/>
                    <a:pt x="9214" y="7693"/>
                  </a:cubicBezTo>
                  <a:cubicBezTo>
                    <a:pt x="8988" y="7693"/>
                    <a:pt x="8701" y="7661"/>
                    <a:pt x="8477" y="7537"/>
                  </a:cubicBezTo>
                  <a:cubicBezTo>
                    <a:pt x="8454" y="6466"/>
                    <a:pt x="8084" y="5323"/>
                    <a:pt x="7501" y="4430"/>
                  </a:cubicBezTo>
                  <a:close/>
                  <a:moveTo>
                    <a:pt x="3727" y="10192"/>
                  </a:moveTo>
                  <a:cubicBezTo>
                    <a:pt x="3965" y="10192"/>
                    <a:pt x="4155" y="10335"/>
                    <a:pt x="4215" y="10549"/>
                  </a:cubicBezTo>
                  <a:lnTo>
                    <a:pt x="2548" y="10549"/>
                  </a:lnTo>
                  <a:cubicBezTo>
                    <a:pt x="2619" y="10335"/>
                    <a:pt x="2822" y="10192"/>
                    <a:pt x="3036" y="10192"/>
                  </a:cubicBezTo>
                  <a:close/>
                  <a:moveTo>
                    <a:pt x="6930" y="4132"/>
                  </a:moveTo>
                  <a:cubicBezTo>
                    <a:pt x="7692" y="5049"/>
                    <a:pt x="8192" y="6406"/>
                    <a:pt x="8192" y="7644"/>
                  </a:cubicBezTo>
                  <a:cubicBezTo>
                    <a:pt x="8156" y="8513"/>
                    <a:pt x="7799" y="9359"/>
                    <a:pt x="7180" y="9966"/>
                  </a:cubicBezTo>
                  <a:cubicBezTo>
                    <a:pt x="7060" y="9906"/>
                    <a:pt x="6930" y="9859"/>
                    <a:pt x="6787" y="9859"/>
                  </a:cubicBezTo>
                  <a:lnTo>
                    <a:pt x="6108" y="9859"/>
                  </a:lnTo>
                  <a:cubicBezTo>
                    <a:pt x="5703" y="9859"/>
                    <a:pt x="5358" y="10156"/>
                    <a:pt x="5286" y="10549"/>
                  </a:cubicBezTo>
                  <a:lnTo>
                    <a:pt x="4560" y="10549"/>
                  </a:lnTo>
                  <a:cubicBezTo>
                    <a:pt x="4489" y="10156"/>
                    <a:pt x="4143" y="9859"/>
                    <a:pt x="3739" y="9859"/>
                  </a:cubicBezTo>
                  <a:lnTo>
                    <a:pt x="3048" y="9859"/>
                  </a:lnTo>
                  <a:cubicBezTo>
                    <a:pt x="2905" y="9859"/>
                    <a:pt x="2774" y="9894"/>
                    <a:pt x="2667" y="9966"/>
                  </a:cubicBezTo>
                  <a:cubicBezTo>
                    <a:pt x="2036" y="9359"/>
                    <a:pt x="1679" y="8525"/>
                    <a:pt x="1679" y="7644"/>
                  </a:cubicBezTo>
                  <a:cubicBezTo>
                    <a:pt x="1679" y="6406"/>
                    <a:pt x="2179" y="5061"/>
                    <a:pt x="2953" y="4132"/>
                  </a:cubicBezTo>
                  <a:cubicBezTo>
                    <a:pt x="2989" y="4180"/>
                    <a:pt x="3036" y="4239"/>
                    <a:pt x="3084" y="4275"/>
                  </a:cubicBezTo>
                  <a:cubicBezTo>
                    <a:pt x="2655" y="5049"/>
                    <a:pt x="2393" y="6049"/>
                    <a:pt x="2393" y="6954"/>
                  </a:cubicBezTo>
                  <a:cubicBezTo>
                    <a:pt x="2393" y="8442"/>
                    <a:pt x="3548" y="9668"/>
                    <a:pt x="4941" y="9668"/>
                  </a:cubicBezTo>
                  <a:cubicBezTo>
                    <a:pt x="6346" y="9668"/>
                    <a:pt x="7489" y="8442"/>
                    <a:pt x="7489" y="6954"/>
                  </a:cubicBezTo>
                  <a:cubicBezTo>
                    <a:pt x="7489" y="6525"/>
                    <a:pt x="7430" y="6096"/>
                    <a:pt x="7322" y="5644"/>
                  </a:cubicBezTo>
                  <a:cubicBezTo>
                    <a:pt x="7312" y="5569"/>
                    <a:pt x="7234" y="5523"/>
                    <a:pt x="7158" y="5523"/>
                  </a:cubicBezTo>
                  <a:cubicBezTo>
                    <a:pt x="7149" y="5523"/>
                    <a:pt x="7140" y="5524"/>
                    <a:pt x="7132" y="5525"/>
                  </a:cubicBezTo>
                  <a:cubicBezTo>
                    <a:pt x="7037" y="5549"/>
                    <a:pt x="7001" y="5632"/>
                    <a:pt x="7013" y="5727"/>
                  </a:cubicBezTo>
                  <a:cubicBezTo>
                    <a:pt x="7120" y="6144"/>
                    <a:pt x="7156" y="6561"/>
                    <a:pt x="7156" y="6954"/>
                  </a:cubicBezTo>
                  <a:cubicBezTo>
                    <a:pt x="7156" y="8287"/>
                    <a:pt x="6168" y="9359"/>
                    <a:pt x="4941" y="9359"/>
                  </a:cubicBezTo>
                  <a:cubicBezTo>
                    <a:pt x="3727" y="9359"/>
                    <a:pt x="2727" y="8287"/>
                    <a:pt x="2727" y="6954"/>
                  </a:cubicBezTo>
                  <a:cubicBezTo>
                    <a:pt x="2727" y="6120"/>
                    <a:pt x="2953" y="5215"/>
                    <a:pt x="3334" y="4501"/>
                  </a:cubicBezTo>
                  <a:cubicBezTo>
                    <a:pt x="3762" y="4858"/>
                    <a:pt x="4334" y="5084"/>
                    <a:pt x="4941" y="5084"/>
                  </a:cubicBezTo>
                  <a:cubicBezTo>
                    <a:pt x="5548" y="5084"/>
                    <a:pt x="6120" y="4858"/>
                    <a:pt x="6549" y="4501"/>
                  </a:cubicBezTo>
                  <a:cubicBezTo>
                    <a:pt x="6644" y="4668"/>
                    <a:pt x="6727" y="4846"/>
                    <a:pt x="6787" y="5037"/>
                  </a:cubicBezTo>
                  <a:cubicBezTo>
                    <a:pt x="6822" y="5096"/>
                    <a:pt x="6882" y="5144"/>
                    <a:pt x="6941" y="5144"/>
                  </a:cubicBezTo>
                  <a:cubicBezTo>
                    <a:pt x="6953" y="5144"/>
                    <a:pt x="6989" y="5144"/>
                    <a:pt x="7001" y="5132"/>
                  </a:cubicBezTo>
                  <a:cubicBezTo>
                    <a:pt x="7084" y="5096"/>
                    <a:pt x="7120" y="5013"/>
                    <a:pt x="7084" y="4918"/>
                  </a:cubicBezTo>
                  <a:cubicBezTo>
                    <a:pt x="7001" y="4691"/>
                    <a:pt x="6894" y="4477"/>
                    <a:pt x="6787" y="4275"/>
                  </a:cubicBezTo>
                  <a:cubicBezTo>
                    <a:pt x="6834" y="4239"/>
                    <a:pt x="6882" y="4180"/>
                    <a:pt x="6930" y="4132"/>
                  </a:cubicBezTo>
                  <a:close/>
                  <a:moveTo>
                    <a:pt x="6787" y="10192"/>
                  </a:moveTo>
                  <a:cubicBezTo>
                    <a:pt x="7025" y="10192"/>
                    <a:pt x="7227" y="10335"/>
                    <a:pt x="7287" y="10549"/>
                  </a:cubicBezTo>
                  <a:lnTo>
                    <a:pt x="5620" y="10549"/>
                  </a:lnTo>
                  <a:cubicBezTo>
                    <a:pt x="5691" y="10335"/>
                    <a:pt x="5882" y="10192"/>
                    <a:pt x="6108" y="10192"/>
                  </a:cubicBezTo>
                  <a:close/>
                  <a:moveTo>
                    <a:pt x="4929" y="0"/>
                  </a:moveTo>
                  <a:cubicBezTo>
                    <a:pt x="3524" y="0"/>
                    <a:pt x="2381" y="1143"/>
                    <a:pt x="2381" y="2536"/>
                  </a:cubicBezTo>
                  <a:cubicBezTo>
                    <a:pt x="2381" y="3001"/>
                    <a:pt x="2500" y="3429"/>
                    <a:pt x="2727" y="3810"/>
                  </a:cubicBezTo>
                  <a:cubicBezTo>
                    <a:pt x="2548" y="3894"/>
                    <a:pt x="2131" y="4132"/>
                    <a:pt x="1667" y="4596"/>
                  </a:cubicBezTo>
                  <a:cubicBezTo>
                    <a:pt x="1107" y="5156"/>
                    <a:pt x="369" y="6156"/>
                    <a:pt x="12" y="7775"/>
                  </a:cubicBezTo>
                  <a:cubicBezTo>
                    <a:pt x="0" y="7823"/>
                    <a:pt x="12" y="7870"/>
                    <a:pt x="36" y="7894"/>
                  </a:cubicBezTo>
                  <a:cubicBezTo>
                    <a:pt x="60" y="7930"/>
                    <a:pt x="95" y="7954"/>
                    <a:pt x="131" y="7978"/>
                  </a:cubicBezTo>
                  <a:cubicBezTo>
                    <a:pt x="155" y="7978"/>
                    <a:pt x="369" y="8013"/>
                    <a:pt x="655" y="8013"/>
                  </a:cubicBezTo>
                  <a:cubicBezTo>
                    <a:pt x="881" y="8013"/>
                    <a:pt x="1143" y="7990"/>
                    <a:pt x="1381" y="7894"/>
                  </a:cubicBezTo>
                  <a:cubicBezTo>
                    <a:pt x="1441" y="8752"/>
                    <a:pt x="1822" y="9561"/>
                    <a:pt x="2429" y="10156"/>
                  </a:cubicBezTo>
                  <a:cubicBezTo>
                    <a:pt x="2310" y="10311"/>
                    <a:pt x="2238" y="10490"/>
                    <a:pt x="2238" y="10692"/>
                  </a:cubicBezTo>
                  <a:cubicBezTo>
                    <a:pt x="2238" y="10787"/>
                    <a:pt x="2310" y="10859"/>
                    <a:pt x="2393" y="10859"/>
                  </a:cubicBezTo>
                  <a:lnTo>
                    <a:pt x="7501" y="10859"/>
                  </a:lnTo>
                  <a:cubicBezTo>
                    <a:pt x="7596" y="10859"/>
                    <a:pt x="7668" y="10787"/>
                    <a:pt x="7668" y="10692"/>
                  </a:cubicBezTo>
                  <a:cubicBezTo>
                    <a:pt x="7668" y="10490"/>
                    <a:pt x="7596" y="10311"/>
                    <a:pt x="7477" y="10156"/>
                  </a:cubicBezTo>
                  <a:cubicBezTo>
                    <a:pt x="8084" y="9549"/>
                    <a:pt x="8454" y="8752"/>
                    <a:pt x="8513" y="7894"/>
                  </a:cubicBezTo>
                  <a:cubicBezTo>
                    <a:pt x="8751" y="7990"/>
                    <a:pt x="9025" y="8013"/>
                    <a:pt x="9239" y="8013"/>
                  </a:cubicBezTo>
                  <a:cubicBezTo>
                    <a:pt x="9525" y="8013"/>
                    <a:pt x="9751" y="7978"/>
                    <a:pt x="9763" y="7978"/>
                  </a:cubicBezTo>
                  <a:cubicBezTo>
                    <a:pt x="9811" y="7954"/>
                    <a:pt x="9835" y="7942"/>
                    <a:pt x="9870" y="7894"/>
                  </a:cubicBezTo>
                  <a:cubicBezTo>
                    <a:pt x="9847" y="7859"/>
                    <a:pt x="9847" y="7811"/>
                    <a:pt x="9847" y="7775"/>
                  </a:cubicBezTo>
                  <a:cubicBezTo>
                    <a:pt x="9489" y="6156"/>
                    <a:pt x="8739" y="5156"/>
                    <a:pt x="8192" y="4596"/>
                  </a:cubicBezTo>
                  <a:cubicBezTo>
                    <a:pt x="7727" y="4132"/>
                    <a:pt x="7311" y="3894"/>
                    <a:pt x="7132" y="3810"/>
                  </a:cubicBezTo>
                  <a:cubicBezTo>
                    <a:pt x="7334" y="3429"/>
                    <a:pt x="7477" y="3001"/>
                    <a:pt x="7477" y="2536"/>
                  </a:cubicBezTo>
                  <a:cubicBezTo>
                    <a:pt x="7477" y="1143"/>
                    <a:pt x="6334" y="0"/>
                    <a:pt x="4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1860;p81">
              <a:extLst>
                <a:ext uri="{FF2B5EF4-FFF2-40B4-BE49-F238E27FC236}">
                  <a16:creationId xmlns:a16="http://schemas.microsoft.com/office/drawing/2014/main" id="{E2F7325B-F0F1-8B8A-840E-BC8632094117}"/>
                </a:ext>
              </a:extLst>
            </p:cNvPr>
            <p:cNvSpPr/>
            <p:nvPr/>
          </p:nvSpPr>
          <p:spPr>
            <a:xfrm>
              <a:off x="152404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24" y="322"/>
                  </a:moveTo>
                  <a:cubicBezTo>
                    <a:pt x="631" y="322"/>
                    <a:pt x="703" y="393"/>
                    <a:pt x="703" y="500"/>
                  </a:cubicBezTo>
                  <a:lnTo>
                    <a:pt x="703" y="667"/>
                  </a:lnTo>
                  <a:cubicBezTo>
                    <a:pt x="703" y="774"/>
                    <a:pt x="631" y="846"/>
                    <a:pt x="524" y="846"/>
                  </a:cubicBezTo>
                  <a:cubicBezTo>
                    <a:pt x="417" y="846"/>
                    <a:pt x="346" y="774"/>
                    <a:pt x="346" y="667"/>
                  </a:cubicBezTo>
                  <a:lnTo>
                    <a:pt x="346" y="500"/>
                  </a:lnTo>
                  <a:cubicBezTo>
                    <a:pt x="346" y="393"/>
                    <a:pt x="417" y="322"/>
                    <a:pt x="524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27" y="1167"/>
                    <a:pt x="512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1012" y="227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Google Shape;11861;p81">
              <a:extLst>
                <a:ext uri="{FF2B5EF4-FFF2-40B4-BE49-F238E27FC236}">
                  <a16:creationId xmlns:a16="http://schemas.microsoft.com/office/drawing/2014/main" id="{B42A87D5-FBE0-F50A-7B52-3EAAB1B89283}"/>
                </a:ext>
              </a:extLst>
            </p:cNvPr>
            <p:cNvSpPr/>
            <p:nvPr/>
          </p:nvSpPr>
          <p:spPr>
            <a:xfrm>
              <a:off x="158996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00" y="322"/>
                  </a:moveTo>
                  <a:cubicBezTo>
                    <a:pt x="607" y="322"/>
                    <a:pt x="679" y="393"/>
                    <a:pt x="679" y="500"/>
                  </a:cubicBezTo>
                  <a:lnTo>
                    <a:pt x="679" y="667"/>
                  </a:lnTo>
                  <a:cubicBezTo>
                    <a:pt x="679" y="774"/>
                    <a:pt x="607" y="846"/>
                    <a:pt x="500" y="846"/>
                  </a:cubicBezTo>
                  <a:cubicBezTo>
                    <a:pt x="393" y="846"/>
                    <a:pt x="322" y="774"/>
                    <a:pt x="322" y="667"/>
                  </a:cubicBezTo>
                  <a:lnTo>
                    <a:pt x="322" y="500"/>
                  </a:lnTo>
                  <a:cubicBezTo>
                    <a:pt x="322" y="393"/>
                    <a:pt x="393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15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15" y="1167"/>
                    <a:pt x="500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988" y="227"/>
                    <a:pt x="774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1862;p81">
              <a:extLst>
                <a:ext uri="{FF2B5EF4-FFF2-40B4-BE49-F238E27FC236}">
                  <a16:creationId xmlns:a16="http://schemas.microsoft.com/office/drawing/2014/main" id="{6BD56AAC-6074-02AF-C5F7-54B841354757}"/>
                </a:ext>
              </a:extLst>
            </p:cNvPr>
            <p:cNvSpPr/>
            <p:nvPr/>
          </p:nvSpPr>
          <p:spPr>
            <a:xfrm>
              <a:off x="1551085" y="1598386"/>
              <a:ext cx="43488" cy="42496"/>
            </a:xfrm>
            <a:custGeom>
              <a:avLst/>
              <a:gdLst/>
              <a:ahLst/>
              <a:cxnLst/>
              <a:rect l="l" t="t" r="r" b="b"/>
              <a:pathLst>
                <a:path w="1359" h="1328" extrusionOk="0">
                  <a:moveTo>
                    <a:pt x="691" y="352"/>
                  </a:moveTo>
                  <a:lnTo>
                    <a:pt x="977" y="542"/>
                  </a:lnTo>
                  <a:lnTo>
                    <a:pt x="691" y="911"/>
                  </a:lnTo>
                  <a:lnTo>
                    <a:pt x="406" y="542"/>
                  </a:lnTo>
                  <a:lnTo>
                    <a:pt x="691" y="352"/>
                  </a:lnTo>
                  <a:close/>
                  <a:moveTo>
                    <a:pt x="685" y="0"/>
                  </a:moveTo>
                  <a:cubicBezTo>
                    <a:pt x="656" y="0"/>
                    <a:pt x="626" y="6"/>
                    <a:pt x="596" y="18"/>
                  </a:cubicBezTo>
                  <a:lnTo>
                    <a:pt x="96" y="364"/>
                  </a:lnTo>
                  <a:cubicBezTo>
                    <a:pt x="60" y="399"/>
                    <a:pt x="37" y="423"/>
                    <a:pt x="25" y="471"/>
                  </a:cubicBezTo>
                  <a:cubicBezTo>
                    <a:pt x="1" y="518"/>
                    <a:pt x="25" y="554"/>
                    <a:pt x="48" y="590"/>
                  </a:cubicBezTo>
                  <a:lnTo>
                    <a:pt x="560" y="1268"/>
                  </a:lnTo>
                  <a:cubicBezTo>
                    <a:pt x="584" y="1316"/>
                    <a:pt x="632" y="1328"/>
                    <a:pt x="691" y="1328"/>
                  </a:cubicBezTo>
                  <a:cubicBezTo>
                    <a:pt x="739" y="1328"/>
                    <a:pt x="799" y="1304"/>
                    <a:pt x="822" y="1268"/>
                  </a:cubicBezTo>
                  <a:lnTo>
                    <a:pt x="1322" y="590"/>
                  </a:lnTo>
                  <a:cubicBezTo>
                    <a:pt x="1358" y="554"/>
                    <a:pt x="1358" y="518"/>
                    <a:pt x="1358" y="471"/>
                  </a:cubicBezTo>
                  <a:cubicBezTo>
                    <a:pt x="1358" y="423"/>
                    <a:pt x="1334" y="399"/>
                    <a:pt x="1287" y="364"/>
                  </a:cubicBezTo>
                  <a:lnTo>
                    <a:pt x="775" y="18"/>
                  </a:lnTo>
                  <a:cubicBezTo>
                    <a:pt x="745" y="6"/>
                    <a:pt x="715" y="0"/>
                    <a:pt x="6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1863;p81">
            <a:extLst>
              <a:ext uri="{FF2B5EF4-FFF2-40B4-BE49-F238E27FC236}">
                <a16:creationId xmlns:a16="http://schemas.microsoft.com/office/drawing/2014/main" id="{090871F0-D0FD-D02B-5E2A-26D5B966BB62}"/>
              </a:ext>
            </a:extLst>
          </p:cNvPr>
          <p:cNvGrpSpPr/>
          <p:nvPr/>
        </p:nvGrpSpPr>
        <p:grpSpPr>
          <a:xfrm>
            <a:off x="9339040" y="3153716"/>
            <a:ext cx="695040" cy="694208"/>
            <a:chOff x="4697389" y="1500658"/>
            <a:chExt cx="347520" cy="347104"/>
          </a:xfrm>
          <a:solidFill>
            <a:srgbClr val="00B050"/>
          </a:solidFill>
        </p:grpSpPr>
        <p:sp>
          <p:nvSpPr>
            <p:cNvPr id="21" name="Google Shape;11864;p81">
              <a:extLst>
                <a:ext uri="{FF2B5EF4-FFF2-40B4-BE49-F238E27FC236}">
                  <a16:creationId xmlns:a16="http://schemas.microsoft.com/office/drawing/2014/main" id="{2253F938-831C-5AD4-9A62-3315C6BEF6B5}"/>
                </a:ext>
              </a:extLst>
            </p:cNvPr>
            <p:cNvSpPr/>
            <p:nvPr/>
          </p:nvSpPr>
          <p:spPr>
            <a:xfrm>
              <a:off x="4697389" y="1500658"/>
              <a:ext cx="347520" cy="347104"/>
            </a:xfrm>
            <a:custGeom>
              <a:avLst/>
              <a:gdLst/>
              <a:ahLst/>
              <a:cxnLst/>
              <a:rect l="l" t="t" r="r" b="b"/>
              <a:pathLst>
                <a:path w="10860" h="10847" extrusionOk="0">
                  <a:moveTo>
                    <a:pt x="2082" y="1011"/>
                  </a:moveTo>
                  <a:cubicBezTo>
                    <a:pt x="2474" y="1011"/>
                    <a:pt x="2807" y="1244"/>
                    <a:pt x="2977" y="1608"/>
                  </a:cubicBezTo>
                  <a:cubicBezTo>
                    <a:pt x="2560" y="1810"/>
                    <a:pt x="2191" y="2084"/>
                    <a:pt x="1846" y="2405"/>
                  </a:cubicBezTo>
                  <a:cubicBezTo>
                    <a:pt x="1691" y="2560"/>
                    <a:pt x="1548" y="2703"/>
                    <a:pt x="1417" y="2858"/>
                  </a:cubicBezTo>
                  <a:cubicBezTo>
                    <a:pt x="1156" y="2656"/>
                    <a:pt x="1001" y="2358"/>
                    <a:pt x="1001" y="2036"/>
                  </a:cubicBezTo>
                  <a:cubicBezTo>
                    <a:pt x="1001" y="1465"/>
                    <a:pt x="1453" y="1012"/>
                    <a:pt x="2025" y="1012"/>
                  </a:cubicBezTo>
                  <a:cubicBezTo>
                    <a:pt x="2044" y="1011"/>
                    <a:pt x="2063" y="1011"/>
                    <a:pt x="2082" y="1011"/>
                  </a:cubicBezTo>
                  <a:close/>
                  <a:moveTo>
                    <a:pt x="2025" y="310"/>
                  </a:moveTo>
                  <a:cubicBezTo>
                    <a:pt x="2703" y="310"/>
                    <a:pt x="3322" y="715"/>
                    <a:pt x="3584" y="1322"/>
                  </a:cubicBezTo>
                  <a:cubicBezTo>
                    <a:pt x="3465" y="1370"/>
                    <a:pt x="3358" y="1405"/>
                    <a:pt x="3239" y="1453"/>
                  </a:cubicBezTo>
                  <a:cubicBezTo>
                    <a:pt x="3025" y="977"/>
                    <a:pt x="2549" y="667"/>
                    <a:pt x="2013" y="667"/>
                  </a:cubicBezTo>
                  <a:cubicBezTo>
                    <a:pt x="1263" y="667"/>
                    <a:pt x="655" y="1274"/>
                    <a:pt x="655" y="2024"/>
                  </a:cubicBezTo>
                  <a:cubicBezTo>
                    <a:pt x="655" y="2453"/>
                    <a:pt x="858" y="2834"/>
                    <a:pt x="1191" y="3096"/>
                  </a:cubicBezTo>
                  <a:cubicBezTo>
                    <a:pt x="1120" y="3191"/>
                    <a:pt x="1060" y="3287"/>
                    <a:pt x="977" y="3394"/>
                  </a:cubicBezTo>
                  <a:cubicBezTo>
                    <a:pt x="584" y="3072"/>
                    <a:pt x="310" y="2572"/>
                    <a:pt x="310" y="2024"/>
                  </a:cubicBezTo>
                  <a:cubicBezTo>
                    <a:pt x="310" y="1084"/>
                    <a:pt x="1084" y="310"/>
                    <a:pt x="2025" y="310"/>
                  </a:cubicBezTo>
                  <a:close/>
                  <a:moveTo>
                    <a:pt x="8823" y="310"/>
                  </a:moveTo>
                  <a:cubicBezTo>
                    <a:pt x="9764" y="310"/>
                    <a:pt x="10538" y="1084"/>
                    <a:pt x="10538" y="2024"/>
                  </a:cubicBezTo>
                  <a:cubicBezTo>
                    <a:pt x="10538" y="2572"/>
                    <a:pt x="10264" y="3072"/>
                    <a:pt x="9835" y="3406"/>
                  </a:cubicBezTo>
                  <a:cubicBezTo>
                    <a:pt x="9776" y="3298"/>
                    <a:pt x="9704" y="3191"/>
                    <a:pt x="9633" y="3108"/>
                  </a:cubicBezTo>
                  <a:cubicBezTo>
                    <a:pt x="9954" y="2858"/>
                    <a:pt x="10157" y="2453"/>
                    <a:pt x="10157" y="2036"/>
                  </a:cubicBezTo>
                  <a:cubicBezTo>
                    <a:pt x="10157" y="1858"/>
                    <a:pt x="10133" y="1679"/>
                    <a:pt x="10061" y="1513"/>
                  </a:cubicBezTo>
                  <a:cubicBezTo>
                    <a:pt x="10034" y="1458"/>
                    <a:pt x="9965" y="1417"/>
                    <a:pt x="9902" y="1417"/>
                  </a:cubicBezTo>
                  <a:cubicBezTo>
                    <a:pt x="9882" y="1417"/>
                    <a:pt x="9864" y="1421"/>
                    <a:pt x="9847" y="1429"/>
                  </a:cubicBezTo>
                  <a:cubicBezTo>
                    <a:pt x="9776" y="1453"/>
                    <a:pt x="9728" y="1560"/>
                    <a:pt x="9764" y="1632"/>
                  </a:cubicBezTo>
                  <a:cubicBezTo>
                    <a:pt x="9823" y="1763"/>
                    <a:pt x="9835" y="1905"/>
                    <a:pt x="9835" y="2036"/>
                  </a:cubicBezTo>
                  <a:cubicBezTo>
                    <a:pt x="9835" y="2358"/>
                    <a:pt x="9680" y="2656"/>
                    <a:pt x="9418" y="2858"/>
                  </a:cubicBezTo>
                  <a:cubicBezTo>
                    <a:pt x="9287" y="2703"/>
                    <a:pt x="9145" y="2536"/>
                    <a:pt x="8990" y="2405"/>
                  </a:cubicBezTo>
                  <a:cubicBezTo>
                    <a:pt x="8645" y="2096"/>
                    <a:pt x="8252" y="1822"/>
                    <a:pt x="7859" y="1608"/>
                  </a:cubicBezTo>
                  <a:cubicBezTo>
                    <a:pt x="8014" y="1227"/>
                    <a:pt x="8395" y="989"/>
                    <a:pt x="8787" y="989"/>
                  </a:cubicBezTo>
                  <a:cubicBezTo>
                    <a:pt x="8966" y="989"/>
                    <a:pt x="9168" y="1036"/>
                    <a:pt x="9311" y="1143"/>
                  </a:cubicBezTo>
                  <a:cubicBezTo>
                    <a:pt x="9334" y="1158"/>
                    <a:pt x="9360" y="1165"/>
                    <a:pt x="9386" y="1165"/>
                  </a:cubicBezTo>
                  <a:cubicBezTo>
                    <a:pt x="9444" y="1165"/>
                    <a:pt x="9505" y="1133"/>
                    <a:pt x="9538" y="1084"/>
                  </a:cubicBezTo>
                  <a:cubicBezTo>
                    <a:pt x="9585" y="1012"/>
                    <a:pt x="9549" y="905"/>
                    <a:pt x="9478" y="858"/>
                  </a:cubicBezTo>
                  <a:cubicBezTo>
                    <a:pt x="9264" y="739"/>
                    <a:pt x="9026" y="667"/>
                    <a:pt x="8787" y="667"/>
                  </a:cubicBezTo>
                  <a:cubicBezTo>
                    <a:pt x="8252" y="667"/>
                    <a:pt x="7775" y="977"/>
                    <a:pt x="7561" y="1453"/>
                  </a:cubicBezTo>
                  <a:cubicBezTo>
                    <a:pt x="7454" y="1405"/>
                    <a:pt x="7335" y="1370"/>
                    <a:pt x="7216" y="1322"/>
                  </a:cubicBezTo>
                  <a:cubicBezTo>
                    <a:pt x="7525" y="727"/>
                    <a:pt x="8156" y="310"/>
                    <a:pt x="8823" y="310"/>
                  </a:cubicBezTo>
                  <a:close/>
                  <a:moveTo>
                    <a:pt x="5430" y="6775"/>
                  </a:moveTo>
                  <a:cubicBezTo>
                    <a:pt x="5692" y="6775"/>
                    <a:pt x="5954" y="6882"/>
                    <a:pt x="6144" y="7073"/>
                  </a:cubicBezTo>
                  <a:cubicBezTo>
                    <a:pt x="6323" y="7275"/>
                    <a:pt x="6430" y="7525"/>
                    <a:pt x="6418" y="7787"/>
                  </a:cubicBezTo>
                  <a:lnTo>
                    <a:pt x="6359" y="9204"/>
                  </a:lnTo>
                  <a:cubicBezTo>
                    <a:pt x="6097" y="9299"/>
                    <a:pt x="5775" y="9335"/>
                    <a:pt x="5430" y="9335"/>
                  </a:cubicBezTo>
                  <a:cubicBezTo>
                    <a:pt x="5085" y="9335"/>
                    <a:pt x="4763" y="9299"/>
                    <a:pt x="4513" y="9204"/>
                  </a:cubicBezTo>
                  <a:lnTo>
                    <a:pt x="4454" y="7787"/>
                  </a:lnTo>
                  <a:cubicBezTo>
                    <a:pt x="4430" y="7525"/>
                    <a:pt x="4537" y="7275"/>
                    <a:pt x="4715" y="7073"/>
                  </a:cubicBezTo>
                  <a:cubicBezTo>
                    <a:pt x="4906" y="6882"/>
                    <a:pt x="5168" y="6775"/>
                    <a:pt x="5430" y="6775"/>
                  </a:cubicBezTo>
                  <a:close/>
                  <a:moveTo>
                    <a:pt x="5430" y="1334"/>
                  </a:moveTo>
                  <a:cubicBezTo>
                    <a:pt x="8061" y="1334"/>
                    <a:pt x="10204" y="3322"/>
                    <a:pt x="10204" y="5775"/>
                  </a:cubicBezTo>
                  <a:cubicBezTo>
                    <a:pt x="10204" y="6823"/>
                    <a:pt x="9811" y="7835"/>
                    <a:pt x="9073" y="8644"/>
                  </a:cubicBezTo>
                  <a:cubicBezTo>
                    <a:pt x="8418" y="9359"/>
                    <a:pt x="7549" y="9859"/>
                    <a:pt x="6573" y="10085"/>
                  </a:cubicBezTo>
                  <a:cubicBezTo>
                    <a:pt x="6620" y="9966"/>
                    <a:pt x="6656" y="9835"/>
                    <a:pt x="6656" y="9704"/>
                  </a:cubicBezTo>
                  <a:lnTo>
                    <a:pt x="6668" y="9442"/>
                  </a:lnTo>
                  <a:cubicBezTo>
                    <a:pt x="6740" y="9406"/>
                    <a:pt x="6811" y="9371"/>
                    <a:pt x="6894" y="9311"/>
                  </a:cubicBezTo>
                  <a:cubicBezTo>
                    <a:pt x="6966" y="9263"/>
                    <a:pt x="6978" y="9168"/>
                    <a:pt x="6918" y="9085"/>
                  </a:cubicBezTo>
                  <a:cubicBezTo>
                    <a:pt x="6884" y="9044"/>
                    <a:pt x="6843" y="9023"/>
                    <a:pt x="6798" y="9023"/>
                  </a:cubicBezTo>
                  <a:cubicBezTo>
                    <a:pt x="6764" y="9023"/>
                    <a:pt x="6728" y="9035"/>
                    <a:pt x="6692" y="9061"/>
                  </a:cubicBezTo>
                  <a:lnTo>
                    <a:pt x="6680" y="9073"/>
                  </a:lnTo>
                  <a:lnTo>
                    <a:pt x="6728" y="7835"/>
                  </a:lnTo>
                  <a:cubicBezTo>
                    <a:pt x="6740" y="7478"/>
                    <a:pt x="6609" y="7144"/>
                    <a:pt x="6370" y="6882"/>
                  </a:cubicBezTo>
                  <a:cubicBezTo>
                    <a:pt x="6120" y="6632"/>
                    <a:pt x="5787" y="6489"/>
                    <a:pt x="5430" y="6489"/>
                  </a:cubicBezTo>
                  <a:cubicBezTo>
                    <a:pt x="5073" y="6489"/>
                    <a:pt x="4751" y="6632"/>
                    <a:pt x="4489" y="6882"/>
                  </a:cubicBezTo>
                  <a:cubicBezTo>
                    <a:pt x="4239" y="7144"/>
                    <a:pt x="4120" y="7478"/>
                    <a:pt x="4132" y="7835"/>
                  </a:cubicBezTo>
                  <a:lnTo>
                    <a:pt x="4180" y="9073"/>
                  </a:lnTo>
                  <a:lnTo>
                    <a:pt x="4168" y="9061"/>
                  </a:lnTo>
                  <a:cubicBezTo>
                    <a:pt x="4138" y="9041"/>
                    <a:pt x="4104" y="9032"/>
                    <a:pt x="4070" y="9032"/>
                  </a:cubicBezTo>
                  <a:cubicBezTo>
                    <a:pt x="4023" y="9032"/>
                    <a:pt x="3976" y="9050"/>
                    <a:pt x="3942" y="9085"/>
                  </a:cubicBezTo>
                  <a:cubicBezTo>
                    <a:pt x="3894" y="9168"/>
                    <a:pt x="3918" y="9252"/>
                    <a:pt x="3977" y="9311"/>
                  </a:cubicBezTo>
                  <a:cubicBezTo>
                    <a:pt x="4037" y="9359"/>
                    <a:pt x="4108" y="9406"/>
                    <a:pt x="4192" y="9442"/>
                  </a:cubicBezTo>
                  <a:lnTo>
                    <a:pt x="4215" y="9704"/>
                  </a:lnTo>
                  <a:cubicBezTo>
                    <a:pt x="4215" y="9835"/>
                    <a:pt x="4239" y="9966"/>
                    <a:pt x="4287" y="10085"/>
                  </a:cubicBezTo>
                  <a:cubicBezTo>
                    <a:pt x="3322" y="9859"/>
                    <a:pt x="2441" y="9359"/>
                    <a:pt x="1787" y="8644"/>
                  </a:cubicBezTo>
                  <a:cubicBezTo>
                    <a:pt x="1060" y="7835"/>
                    <a:pt x="655" y="6823"/>
                    <a:pt x="655" y="5775"/>
                  </a:cubicBezTo>
                  <a:cubicBezTo>
                    <a:pt x="655" y="3334"/>
                    <a:pt x="2799" y="1334"/>
                    <a:pt x="5430" y="1334"/>
                  </a:cubicBezTo>
                  <a:close/>
                  <a:moveTo>
                    <a:pt x="6335" y="9549"/>
                  </a:moveTo>
                  <a:lnTo>
                    <a:pt x="6335" y="9668"/>
                  </a:lnTo>
                  <a:cubicBezTo>
                    <a:pt x="6323" y="10156"/>
                    <a:pt x="5918" y="10537"/>
                    <a:pt x="5430" y="10537"/>
                  </a:cubicBezTo>
                  <a:cubicBezTo>
                    <a:pt x="4942" y="10537"/>
                    <a:pt x="4549" y="10145"/>
                    <a:pt x="4525" y="9668"/>
                  </a:cubicBezTo>
                  <a:lnTo>
                    <a:pt x="4525" y="9549"/>
                  </a:lnTo>
                  <a:cubicBezTo>
                    <a:pt x="4787" y="9621"/>
                    <a:pt x="5108" y="9668"/>
                    <a:pt x="5430" y="9668"/>
                  </a:cubicBezTo>
                  <a:cubicBezTo>
                    <a:pt x="5763" y="9668"/>
                    <a:pt x="6073" y="9621"/>
                    <a:pt x="6335" y="9549"/>
                  </a:cubicBezTo>
                  <a:close/>
                  <a:moveTo>
                    <a:pt x="2025" y="0"/>
                  </a:moveTo>
                  <a:cubicBezTo>
                    <a:pt x="905" y="0"/>
                    <a:pt x="1" y="905"/>
                    <a:pt x="1" y="2024"/>
                  </a:cubicBezTo>
                  <a:cubicBezTo>
                    <a:pt x="1" y="2679"/>
                    <a:pt x="322" y="3298"/>
                    <a:pt x="846" y="3668"/>
                  </a:cubicBezTo>
                  <a:cubicBezTo>
                    <a:pt x="501" y="4310"/>
                    <a:pt x="322" y="5025"/>
                    <a:pt x="322" y="5751"/>
                  </a:cubicBezTo>
                  <a:cubicBezTo>
                    <a:pt x="322" y="6882"/>
                    <a:pt x="763" y="7978"/>
                    <a:pt x="1548" y="8835"/>
                  </a:cubicBezTo>
                  <a:cubicBezTo>
                    <a:pt x="2310" y="9668"/>
                    <a:pt x="3358" y="10240"/>
                    <a:pt x="4513" y="10430"/>
                  </a:cubicBezTo>
                  <a:cubicBezTo>
                    <a:pt x="4727" y="10680"/>
                    <a:pt x="5061" y="10847"/>
                    <a:pt x="5430" y="10847"/>
                  </a:cubicBezTo>
                  <a:cubicBezTo>
                    <a:pt x="5799" y="10847"/>
                    <a:pt x="6132" y="10680"/>
                    <a:pt x="6359" y="10430"/>
                  </a:cubicBezTo>
                  <a:cubicBezTo>
                    <a:pt x="7502" y="10240"/>
                    <a:pt x="8537" y="9668"/>
                    <a:pt x="9299" y="8835"/>
                  </a:cubicBezTo>
                  <a:cubicBezTo>
                    <a:pt x="10085" y="7978"/>
                    <a:pt x="10526" y="6882"/>
                    <a:pt x="10526" y="5751"/>
                  </a:cubicBezTo>
                  <a:cubicBezTo>
                    <a:pt x="10526" y="5025"/>
                    <a:pt x="10347" y="4310"/>
                    <a:pt x="10002" y="3668"/>
                  </a:cubicBezTo>
                  <a:cubicBezTo>
                    <a:pt x="10538" y="3298"/>
                    <a:pt x="10859" y="2691"/>
                    <a:pt x="10859" y="2024"/>
                  </a:cubicBezTo>
                  <a:cubicBezTo>
                    <a:pt x="10859" y="905"/>
                    <a:pt x="9954" y="0"/>
                    <a:pt x="8835" y="0"/>
                  </a:cubicBezTo>
                  <a:cubicBezTo>
                    <a:pt x="8025" y="0"/>
                    <a:pt x="7287" y="489"/>
                    <a:pt x="6966" y="1227"/>
                  </a:cubicBezTo>
                  <a:cubicBezTo>
                    <a:pt x="6478" y="1084"/>
                    <a:pt x="5954" y="1012"/>
                    <a:pt x="5430" y="1012"/>
                  </a:cubicBezTo>
                  <a:cubicBezTo>
                    <a:pt x="4906" y="1012"/>
                    <a:pt x="4394" y="1084"/>
                    <a:pt x="3894" y="1227"/>
                  </a:cubicBezTo>
                  <a:cubicBezTo>
                    <a:pt x="3584" y="489"/>
                    <a:pt x="2846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1865;p81">
              <a:extLst>
                <a:ext uri="{FF2B5EF4-FFF2-40B4-BE49-F238E27FC236}">
                  <a16:creationId xmlns:a16="http://schemas.microsoft.com/office/drawing/2014/main" id="{98F0D353-E188-C80E-A4F6-BED2BA4E4747}"/>
                </a:ext>
              </a:extLst>
            </p:cNvPr>
            <p:cNvSpPr/>
            <p:nvPr/>
          </p:nvSpPr>
          <p:spPr>
            <a:xfrm>
              <a:off x="4773581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80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89" y="536"/>
                    <a:pt x="1430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80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8" y="263"/>
                    <a:pt x="918" y="167"/>
                  </a:cubicBezTo>
                  <a:cubicBezTo>
                    <a:pt x="918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1866;p81">
              <a:extLst>
                <a:ext uri="{FF2B5EF4-FFF2-40B4-BE49-F238E27FC236}">
                  <a16:creationId xmlns:a16="http://schemas.microsoft.com/office/drawing/2014/main" id="{751A471B-FE64-2ED9-EEFC-F229B3C7D9AC}"/>
                </a:ext>
              </a:extLst>
            </p:cNvPr>
            <p:cNvSpPr/>
            <p:nvPr/>
          </p:nvSpPr>
          <p:spPr>
            <a:xfrm>
              <a:off x="4920653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79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77" y="536"/>
                    <a:pt x="1429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79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7" y="263"/>
                    <a:pt x="917" y="167"/>
                  </a:cubicBezTo>
                  <a:cubicBezTo>
                    <a:pt x="917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1867;p81">
            <a:extLst>
              <a:ext uri="{FF2B5EF4-FFF2-40B4-BE49-F238E27FC236}">
                <a16:creationId xmlns:a16="http://schemas.microsoft.com/office/drawing/2014/main" id="{1412CC01-6142-2CBA-5766-60FA80066B37}"/>
              </a:ext>
            </a:extLst>
          </p:cNvPr>
          <p:cNvGrpSpPr/>
          <p:nvPr/>
        </p:nvGrpSpPr>
        <p:grpSpPr>
          <a:xfrm>
            <a:off x="7151328" y="4082292"/>
            <a:ext cx="695040" cy="707520"/>
            <a:chOff x="3603533" y="1964946"/>
            <a:chExt cx="347520" cy="353760"/>
          </a:xfrm>
          <a:solidFill>
            <a:srgbClr val="00B050"/>
          </a:solidFill>
        </p:grpSpPr>
        <p:sp>
          <p:nvSpPr>
            <p:cNvPr id="25" name="Google Shape;11868;p81">
              <a:extLst>
                <a:ext uri="{FF2B5EF4-FFF2-40B4-BE49-F238E27FC236}">
                  <a16:creationId xmlns:a16="http://schemas.microsoft.com/office/drawing/2014/main" id="{97BA30DD-1CA8-2E56-9FC7-79966E75F822}"/>
                </a:ext>
              </a:extLst>
            </p:cNvPr>
            <p:cNvSpPr/>
            <p:nvPr/>
          </p:nvSpPr>
          <p:spPr>
            <a:xfrm>
              <a:off x="3603533" y="1964946"/>
              <a:ext cx="347520" cy="353760"/>
            </a:xfrm>
            <a:custGeom>
              <a:avLst/>
              <a:gdLst/>
              <a:ahLst/>
              <a:cxnLst/>
              <a:rect l="l" t="t" r="r" b="b"/>
              <a:pathLst>
                <a:path w="10860" h="11055" extrusionOk="0">
                  <a:moveTo>
                    <a:pt x="596" y="5672"/>
                  </a:moveTo>
                  <a:cubicBezTo>
                    <a:pt x="608" y="5672"/>
                    <a:pt x="632" y="5672"/>
                    <a:pt x="656" y="5684"/>
                  </a:cubicBezTo>
                  <a:cubicBezTo>
                    <a:pt x="537" y="5863"/>
                    <a:pt x="513" y="6065"/>
                    <a:pt x="548" y="6184"/>
                  </a:cubicBezTo>
                  <a:cubicBezTo>
                    <a:pt x="560" y="6292"/>
                    <a:pt x="668" y="6339"/>
                    <a:pt x="715" y="6351"/>
                  </a:cubicBezTo>
                  <a:cubicBezTo>
                    <a:pt x="679" y="6363"/>
                    <a:pt x="632" y="6387"/>
                    <a:pt x="596" y="6387"/>
                  </a:cubicBezTo>
                  <a:cubicBezTo>
                    <a:pt x="441" y="6387"/>
                    <a:pt x="322" y="6268"/>
                    <a:pt x="322" y="6113"/>
                  </a:cubicBezTo>
                  <a:lnTo>
                    <a:pt x="322" y="5934"/>
                  </a:lnTo>
                  <a:cubicBezTo>
                    <a:pt x="322" y="5792"/>
                    <a:pt x="441" y="5672"/>
                    <a:pt x="596" y="5672"/>
                  </a:cubicBezTo>
                  <a:close/>
                  <a:moveTo>
                    <a:pt x="4918" y="6857"/>
                  </a:moveTo>
                  <a:cubicBezTo>
                    <a:pt x="5037" y="6857"/>
                    <a:pt x="5130" y="6890"/>
                    <a:pt x="5180" y="6946"/>
                  </a:cubicBezTo>
                  <a:cubicBezTo>
                    <a:pt x="5228" y="7018"/>
                    <a:pt x="5204" y="7161"/>
                    <a:pt x="5085" y="7339"/>
                  </a:cubicBezTo>
                  <a:cubicBezTo>
                    <a:pt x="4918" y="7577"/>
                    <a:pt x="4799" y="7828"/>
                    <a:pt x="4739" y="8066"/>
                  </a:cubicBezTo>
                  <a:cubicBezTo>
                    <a:pt x="4478" y="7673"/>
                    <a:pt x="4287" y="7280"/>
                    <a:pt x="4192" y="7066"/>
                  </a:cubicBezTo>
                  <a:cubicBezTo>
                    <a:pt x="4358" y="7018"/>
                    <a:pt x="4466" y="6982"/>
                    <a:pt x="4537" y="6946"/>
                  </a:cubicBezTo>
                  <a:cubicBezTo>
                    <a:pt x="4678" y="6884"/>
                    <a:pt x="4809" y="6857"/>
                    <a:pt x="4918" y="6857"/>
                  </a:cubicBezTo>
                  <a:close/>
                  <a:moveTo>
                    <a:pt x="8464" y="324"/>
                  </a:moveTo>
                  <a:cubicBezTo>
                    <a:pt x="8714" y="324"/>
                    <a:pt x="8950" y="378"/>
                    <a:pt x="9169" y="481"/>
                  </a:cubicBezTo>
                  <a:cubicBezTo>
                    <a:pt x="9645" y="743"/>
                    <a:pt x="9942" y="1220"/>
                    <a:pt x="10097" y="1541"/>
                  </a:cubicBezTo>
                  <a:cubicBezTo>
                    <a:pt x="9938" y="1498"/>
                    <a:pt x="9780" y="1477"/>
                    <a:pt x="9628" y="1477"/>
                  </a:cubicBezTo>
                  <a:cubicBezTo>
                    <a:pt x="9361" y="1477"/>
                    <a:pt x="9112" y="1543"/>
                    <a:pt x="8907" y="1672"/>
                  </a:cubicBezTo>
                  <a:cubicBezTo>
                    <a:pt x="8585" y="1922"/>
                    <a:pt x="8418" y="2315"/>
                    <a:pt x="8466" y="2827"/>
                  </a:cubicBezTo>
                  <a:cubicBezTo>
                    <a:pt x="8526" y="3458"/>
                    <a:pt x="8942" y="4089"/>
                    <a:pt x="9371" y="4756"/>
                  </a:cubicBezTo>
                  <a:cubicBezTo>
                    <a:pt x="9942" y="5625"/>
                    <a:pt x="10538" y="6494"/>
                    <a:pt x="10538" y="7589"/>
                  </a:cubicBezTo>
                  <a:cubicBezTo>
                    <a:pt x="10514" y="8470"/>
                    <a:pt x="10240" y="9268"/>
                    <a:pt x="9728" y="9816"/>
                  </a:cubicBezTo>
                  <a:cubicBezTo>
                    <a:pt x="9192" y="10399"/>
                    <a:pt x="8454" y="10697"/>
                    <a:pt x="7585" y="10697"/>
                  </a:cubicBezTo>
                  <a:lnTo>
                    <a:pt x="4668" y="10697"/>
                  </a:lnTo>
                  <a:cubicBezTo>
                    <a:pt x="4739" y="10494"/>
                    <a:pt x="4930" y="10328"/>
                    <a:pt x="5180" y="10328"/>
                  </a:cubicBezTo>
                  <a:lnTo>
                    <a:pt x="6383" y="10328"/>
                  </a:lnTo>
                  <a:cubicBezTo>
                    <a:pt x="6466" y="10328"/>
                    <a:pt x="6549" y="10256"/>
                    <a:pt x="6549" y="10161"/>
                  </a:cubicBezTo>
                  <a:cubicBezTo>
                    <a:pt x="6549" y="10066"/>
                    <a:pt x="6466" y="9994"/>
                    <a:pt x="6383" y="9994"/>
                  </a:cubicBezTo>
                  <a:lnTo>
                    <a:pt x="5978" y="9994"/>
                  </a:lnTo>
                  <a:cubicBezTo>
                    <a:pt x="5621" y="9768"/>
                    <a:pt x="5180" y="9328"/>
                    <a:pt x="5049" y="8756"/>
                  </a:cubicBezTo>
                  <a:cubicBezTo>
                    <a:pt x="4966" y="8339"/>
                    <a:pt x="5073" y="7911"/>
                    <a:pt x="5370" y="7494"/>
                  </a:cubicBezTo>
                  <a:cubicBezTo>
                    <a:pt x="5668" y="7077"/>
                    <a:pt x="5513" y="6815"/>
                    <a:pt x="5430" y="6720"/>
                  </a:cubicBezTo>
                  <a:cubicBezTo>
                    <a:pt x="5318" y="6588"/>
                    <a:pt x="5135" y="6522"/>
                    <a:pt x="4926" y="6522"/>
                  </a:cubicBezTo>
                  <a:cubicBezTo>
                    <a:pt x="4759" y="6522"/>
                    <a:pt x="4574" y="6564"/>
                    <a:pt x="4394" y="6649"/>
                  </a:cubicBezTo>
                  <a:cubicBezTo>
                    <a:pt x="4281" y="6705"/>
                    <a:pt x="4082" y="6798"/>
                    <a:pt x="3745" y="6798"/>
                  </a:cubicBezTo>
                  <a:cubicBezTo>
                    <a:pt x="3445" y="6798"/>
                    <a:pt x="3034" y="6724"/>
                    <a:pt x="2477" y="6482"/>
                  </a:cubicBezTo>
                  <a:cubicBezTo>
                    <a:pt x="1882" y="6232"/>
                    <a:pt x="1310" y="6125"/>
                    <a:pt x="989" y="6065"/>
                  </a:cubicBezTo>
                  <a:cubicBezTo>
                    <a:pt x="953" y="6053"/>
                    <a:pt x="882" y="6053"/>
                    <a:pt x="846" y="6042"/>
                  </a:cubicBezTo>
                  <a:cubicBezTo>
                    <a:pt x="846" y="5946"/>
                    <a:pt x="870" y="5803"/>
                    <a:pt x="1060" y="5708"/>
                  </a:cubicBezTo>
                  <a:cubicBezTo>
                    <a:pt x="1092" y="5699"/>
                    <a:pt x="1141" y="5695"/>
                    <a:pt x="1201" y="5695"/>
                  </a:cubicBezTo>
                  <a:cubicBezTo>
                    <a:pt x="1298" y="5695"/>
                    <a:pt x="1423" y="5705"/>
                    <a:pt x="1549" y="5720"/>
                  </a:cubicBezTo>
                  <a:cubicBezTo>
                    <a:pt x="1739" y="5737"/>
                    <a:pt x="1967" y="5757"/>
                    <a:pt x="2218" y="5757"/>
                  </a:cubicBezTo>
                  <a:cubicBezTo>
                    <a:pt x="2877" y="5757"/>
                    <a:pt x="3697" y="5613"/>
                    <a:pt x="4430" y="4863"/>
                  </a:cubicBezTo>
                  <a:cubicBezTo>
                    <a:pt x="4489" y="4803"/>
                    <a:pt x="4489" y="4696"/>
                    <a:pt x="4430" y="4637"/>
                  </a:cubicBezTo>
                  <a:cubicBezTo>
                    <a:pt x="4400" y="4607"/>
                    <a:pt x="4358" y="4592"/>
                    <a:pt x="4317" y="4592"/>
                  </a:cubicBezTo>
                  <a:cubicBezTo>
                    <a:pt x="4275" y="4592"/>
                    <a:pt x="4233" y="4607"/>
                    <a:pt x="4204" y="4637"/>
                  </a:cubicBezTo>
                  <a:cubicBezTo>
                    <a:pt x="3608" y="5232"/>
                    <a:pt x="2977" y="5411"/>
                    <a:pt x="2406" y="5446"/>
                  </a:cubicBezTo>
                  <a:cubicBezTo>
                    <a:pt x="2227" y="5387"/>
                    <a:pt x="2072" y="5280"/>
                    <a:pt x="1977" y="5172"/>
                  </a:cubicBezTo>
                  <a:cubicBezTo>
                    <a:pt x="2120" y="5172"/>
                    <a:pt x="2287" y="5161"/>
                    <a:pt x="2465" y="5113"/>
                  </a:cubicBezTo>
                  <a:cubicBezTo>
                    <a:pt x="2549" y="5101"/>
                    <a:pt x="2596" y="5006"/>
                    <a:pt x="2584" y="4922"/>
                  </a:cubicBezTo>
                  <a:cubicBezTo>
                    <a:pt x="2574" y="4839"/>
                    <a:pt x="2499" y="4801"/>
                    <a:pt x="2425" y="4801"/>
                  </a:cubicBezTo>
                  <a:cubicBezTo>
                    <a:pt x="2415" y="4801"/>
                    <a:pt x="2404" y="4802"/>
                    <a:pt x="2394" y="4803"/>
                  </a:cubicBezTo>
                  <a:cubicBezTo>
                    <a:pt x="2241" y="4843"/>
                    <a:pt x="2103" y="4859"/>
                    <a:pt x="1981" y="4859"/>
                  </a:cubicBezTo>
                  <a:cubicBezTo>
                    <a:pt x="1552" y="4859"/>
                    <a:pt x="1310" y="4660"/>
                    <a:pt x="1227" y="4577"/>
                  </a:cubicBezTo>
                  <a:cubicBezTo>
                    <a:pt x="1275" y="4268"/>
                    <a:pt x="1584" y="3148"/>
                    <a:pt x="2703" y="2767"/>
                  </a:cubicBezTo>
                  <a:lnTo>
                    <a:pt x="2703" y="2827"/>
                  </a:lnTo>
                  <a:cubicBezTo>
                    <a:pt x="2703" y="2910"/>
                    <a:pt x="2775" y="2982"/>
                    <a:pt x="2870" y="2982"/>
                  </a:cubicBezTo>
                  <a:cubicBezTo>
                    <a:pt x="2954" y="2982"/>
                    <a:pt x="3037" y="2910"/>
                    <a:pt x="3037" y="2827"/>
                  </a:cubicBezTo>
                  <a:cubicBezTo>
                    <a:pt x="3049" y="2291"/>
                    <a:pt x="3346" y="2065"/>
                    <a:pt x="3489" y="1993"/>
                  </a:cubicBezTo>
                  <a:cubicBezTo>
                    <a:pt x="3823" y="2386"/>
                    <a:pt x="3727" y="2863"/>
                    <a:pt x="3727" y="2898"/>
                  </a:cubicBezTo>
                  <a:cubicBezTo>
                    <a:pt x="3716" y="2982"/>
                    <a:pt x="3775" y="3077"/>
                    <a:pt x="3846" y="3089"/>
                  </a:cubicBezTo>
                  <a:lnTo>
                    <a:pt x="3882" y="3089"/>
                  </a:lnTo>
                  <a:cubicBezTo>
                    <a:pt x="3930" y="3089"/>
                    <a:pt x="3966" y="3077"/>
                    <a:pt x="4001" y="3029"/>
                  </a:cubicBezTo>
                  <a:cubicBezTo>
                    <a:pt x="4132" y="3160"/>
                    <a:pt x="4311" y="3398"/>
                    <a:pt x="4370" y="3696"/>
                  </a:cubicBezTo>
                  <a:cubicBezTo>
                    <a:pt x="4382" y="3779"/>
                    <a:pt x="4442" y="3815"/>
                    <a:pt x="4525" y="3815"/>
                  </a:cubicBezTo>
                  <a:cubicBezTo>
                    <a:pt x="6037" y="3863"/>
                    <a:pt x="7418" y="4684"/>
                    <a:pt x="8192" y="5982"/>
                  </a:cubicBezTo>
                  <a:cubicBezTo>
                    <a:pt x="8538" y="6554"/>
                    <a:pt x="8752" y="7208"/>
                    <a:pt x="8788" y="7863"/>
                  </a:cubicBezTo>
                  <a:cubicBezTo>
                    <a:pt x="8835" y="8566"/>
                    <a:pt x="8704" y="9256"/>
                    <a:pt x="8371" y="9911"/>
                  </a:cubicBezTo>
                  <a:cubicBezTo>
                    <a:pt x="8335" y="9983"/>
                    <a:pt x="8371" y="10090"/>
                    <a:pt x="8454" y="10125"/>
                  </a:cubicBezTo>
                  <a:cubicBezTo>
                    <a:pt x="8478" y="10149"/>
                    <a:pt x="8490" y="10149"/>
                    <a:pt x="8526" y="10149"/>
                  </a:cubicBezTo>
                  <a:cubicBezTo>
                    <a:pt x="8585" y="10149"/>
                    <a:pt x="8645" y="10113"/>
                    <a:pt x="8669" y="10054"/>
                  </a:cubicBezTo>
                  <a:cubicBezTo>
                    <a:pt x="9014" y="9351"/>
                    <a:pt x="9169" y="8613"/>
                    <a:pt x="9121" y="7851"/>
                  </a:cubicBezTo>
                  <a:cubicBezTo>
                    <a:pt x="9073" y="7137"/>
                    <a:pt x="8847" y="6434"/>
                    <a:pt x="8478" y="5815"/>
                  </a:cubicBezTo>
                  <a:cubicBezTo>
                    <a:pt x="8121" y="5208"/>
                    <a:pt x="7633" y="4696"/>
                    <a:pt x="7061" y="4327"/>
                  </a:cubicBezTo>
                  <a:cubicBezTo>
                    <a:pt x="6787" y="3553"/>
                    <a:pt x="6394" y="2172"/>
                    <a:pt x="6847" y="1243"/>
                  </a:cubicBezTo>
                  <a:cubicBezTo>
                    <a:pt x="7025" y="862"/>
                    <a:pt x="7347" y="589"/>
                    <a:pt x="7799" y="446"/>
                  </a:cubicBezTo>
                  <a:cubicBezTo>
                    <a:pt x="8029" y="364"/>
                    <a:pt x="8252" y="324"/>
                    <a:pt x="8464" y="324"/>
                  </a:cubicBezTo>
                  <a:close/>
                  <a:moveTo>
                    <a:pt x="8449" y="0"/>
                  </a:moveTo>
                  <a:cubicBezTo>
                    <a:pt x="8203" y="0"/>
                    <a:pt x="7947" y="46"/>
                    <a:pt x="7680" y="136"/>
                  </a:cubicBezTo>
                  <a:cubicBezTo>
                    <a:pt x="7145" y="315"/>
                    <a:pt x="6752" y="636"/>
                    <a:pt x="6525" y="1112"/>
                  </a:cubicBezTo>
                  <a:cubicBezTo>
                    <a:pt x="6311" y="1577"/>
                    <a:pt x="6252" y="2172"/>
                    <a:pt x="6335" y="2875"/>
                  </a:cubicBezTo>
                  <a:cubicBezTo>
                    <a:pt x="6383" y="3244"/>
                    <a:pt x="6490" y="3660"/>
                    <a:pt x="6621" y="4077"/>
                  </a:cubicBezTo>
                  <a:cubicBezTo>
                    <a:pt x="6025" y="3744"/>
                    <a:pt x="5335" y="3565"/>
                    <a:pt x="4644" y="3529"/>
                  </a:cubicBezTo>
                  <a:cubicBezTo>
                    <a:pt x="4489" y="3065"/>
                    <a:pt x="4180" y="2767"/>
                    <a:pt x="4025" y="2660"/>
                  </a:cubicBezTo>
                  <a:cubicBezTo>
                    <a:pt x="4013" y="2422"/>
                    <a:pt x="3942" y="2065"/>
                    <a:pt x="3668" y="1767"/>
                  </a:cubicBezTo>
                  <a:lnTo>
                    <a:pt x="3704" y="1589"/>
                  </a:lnTo>
                  <a:cubicBezTo>
                    <a:pt x="3716" y="1505"/>
                    <a:pt x="3656" y="1422"/>
                    <a:pt x="3573" y="1410"/>
                  </a:cubicBezTo>
                  <a:cubicBezTo>
                    <a:pt x="3564" y="1409"/>
                    <a:pt x="3556" y="1409"/>
                    <a:pt x="3549" y="1409"/>
                  </a:cubicBezTo>
                  <a:cubicBezTo>
                    <a:pt x="3466" y="1409"/>
                    <a:pt x="3405" y="1465"/>
                    <a:pt x="3394" y="1541"/>
                  </a:cubicBezTo>
                  <a:lnTo>
                    <a:pt x="3358" y="1720"/>
                  </a:lnTo>
                  <a:cubicBezTo>
                    <a:pt x="3192" y="1803"/>
                    <a:pt x="2882" y="1993"/>
                    <a:pt x="2751" y="2434"/>
                  </a:cubicBezTo>
                  <a:cubicBezTo>
                    <a:pt x="1227" y="2839"/>
                    <a:pt x="894" y="4399"/>
                    <a:pt x="894" y="4672"/>
                  </a:cubicBezTo>
                  <a:cubicBezTo>
                    <a:pt x="894" y="4696"/>
                    <a:pt x="906" y="4744"/>
                    <a:pt x="918" y="4756"/>
                  </a:cubicBezTo>
                  <a:cubicBezTo>
                    <a:pt x="929" y="4780"/>
                    <a:pt x="1108" y="5018"/>
                    <a:pt x="1501" y="5149"/>
                  </a:cubicBezTo>
                  <a:cubicBezTo>
                    <a:pt x="1549" y="5208"/>
                    <a:pt x="1620" y="5339"/>
                    <a:pt x="1763" y="5458"/>
                  </a:cubicBezTo>
                  <a:cubicBezTo>
                    <a:pt x="1703" y="5458"/>
                    <a:pt x="1644" y="5446"/>
                    <a:pt x="1584" y="5446"/>
                  </a:cubicBezTo>
                  <a:cubicBezTo>
                    <a:pt x="1447" y="5428"/>
                    <a:pt x="1325" y="5416"/>
                    <a:pt x="1220" y="5416"/>
                  </a:cubicBezTo>
                  <a:cubicBezTo>
                    <a:pt x="1114" y="5416"/>
                    <a:pt x="1025" y="5428"/>
                    <a:pt x="953" y="5458"/>
                  </a:cubicBezTo>
                  <a:cubicBezTo>
                    <a:pt x="929" y="5458"/>
                    <a:pt x="929" y="5470"/>
                    <a:pt x="918" y="5470"/>
                  </a:cubicBezTo>
                  <a:cubicBezTo>
                    <a:pt x="870" y="5446"/>
                    <a:pt x="810" y="5411"/>
                    <a:pt x="751" y="5399"/>
                  </a:cubicBezTo>
                  <a:lnTo>
                    <a:pt x="751" y="5339"/>
                  </a:lnTo>
                  <a:cubicBezTo>
                    <a:pt x="751" y="5256"/>
                    <a:pt x="679" y="5172"/>
                    <a:pt x="596" y="5172"/>
                  </a:cubicBezTo>
                  <a:cubicBezTo>
                    <a:pt x="501" y="5172"/>
                    <a:pt x="429" y="5256"/>
                    <a:pt x="429" y="5339"/>
                  </a:cubicBezTo>
                  <a:lnTo>
                    <a:pt x="429" y="5399"/>
                  </a:lnTo>
                  <a:cubicBezTo>
                    <a:pt x="167" y="5470"/>
                    <a:pt x="1" y="5696"/>
                    <a:pt x="1" y="5970"/>
                  </a:cubicBezTo>
                  <a:lnTo>
                    <a:pt x="1" y="6149"/>
                  </a:lnTo>
                  <a:cubicBezTo>
                    <a:pt x="1" y="6470"/>
                    <a:pt x="263" y="6744"/>
                    <a:pt x="596" y="6744"/>
                  </a:cubicBezTo>
                  <a:cubicBezTo>
                    <a:pt x="798" y="6744"/>
                    <a:pt x="989" y="6637"/>
                    <a:pt x="1096" y="6458"/>
                  </a:cubicBezTo>
                  <a:cubicBezTo>
                    <a:pt x="1430" y="6518"/>
                    <a:pt x="1870" y="6625"/>
                    <a:pt x="2358" y="6827"/>
                  </a:cubicBezTo>
                  <a:cubicBezTo>
                    <a:pt x="2958" y="7080"/>
                    <a:pt x="3399" y="7165"/>
                    <a:pt x="3740" y="7165"/>
                  </a:cubicBezTo>
                  <a:cubicBezTo>
                    <a:pt x="3785" y="7165"/>
                    <a:pt x="3829" y="7164"/>
                    <a:pt x="3870" y="7161"/>
                  </a:cubicBezTo>
                  <a:cubicBezTo>
                    <a:pt x="3954" y="7375"/>
                    <a:pt x="4239" y="8018"/>
                    <a:pt x="4704" y="8542"/>
                  </a:cubicBezTo>
                  <a:cubicBezTo>
                    <a:pt x="4704" y="8661"/>
                    <a:pt x="4716" y="8768"/>
                    <a:pt x="4739" y="8887"/>
                  </a:cubicBezTo>
                  <a:cubicBezTo>
                    <a:pt x="4847" y="9363"/>
                    <a:pt x="5132" y="9756"/>
                    <a:pt x="5454" y="10042"/>
                  </a:cubicBezTo>
                  <a:lnTo>
                    <a:pt x="5180" y="10042"/>
                  </a:lnTo>
                  <a:cubicBezTo>
                    <a:pt x="4692" y="10042"/>
                    <a:pt x="4323" y="10435"/>
                    <a:pt x="4323" y="10887"/>
                  </a:cubicBezTo>
                  <a:cubicBezTo>
                    <a:pt x="4323" y="10983"/>
                    <a:pt x="4394" y="11054"/>
                    <a:pt x="4489" y="11054"/>
                  </a:cubicBezTo>
                  <a:lnTo>
                    <a:pt x="7597" y="11054"/>
                  </a:lnTo>
                  <a:cubicBezTo>
                    <a:pt x="8561" y="11054"/>
                    <a:pt x="9383" y="10709"/>
                    <a:pt x="9978" y="10078"/>
                  </a:cubicBezTo>
                  <a:cubicBezTo>
                    <a:pt x="10550" y="9459"/>
                    <a:pt x="10859" y="8590"/>
                    <a:pt x="10859" y="7613"/>
                  </a:cubicBezTo>
                  <a:cubicBezTo>
                    <a:pt x="10847" y="6399"/>
                    <a:pt x="10204" y="5434"/>
                    <a:pt x="9645" y="4577"/>
                  </a:cubicBezTo>
                  <a:cubicBezTo>
                    <a:pt x="9228" y="3958"/>
                    <a:pt x="8835" y="3363"/>
                    <a:pt x="8776" y="2791"/>
                  </a:cubicBezTo>
                  <a:cubicBezTo>
                    <a:pt x="8752" y="2410"/>
                    <a:pt x="8847" y="2113"/>
                    <a:pt x="9073" y="1946"/>
                  </a:cubicBezTo>
                  <a:cubicBezTo>
                    <a:pt x="9208" y="1850"/>
                    <a:pt x="9386" y="1802"/>
                    <a:pt x="9584" y="1802"/>
                  </a:cubicBezTo>
                  <a:cubicBezTo>
                    <a:pt x="9806" y="1802"/>
                    <a:pt x="10055" y="1862"/>
                    <a:pt x="10300" y="1982"/>
                  </a:cubicBezTo>
                  <a:cubicBezTo>
                    <a:pt x="10320" y="1989"/>
                    <a:pt x="10339" y="1993"/>
                    <a:pt x="10359" y="1993"/>
                  </a:cubicBezTo>
                  <a:cubicBezTo>
                    <a:pt x="10399" y="1993"/>
                    <a:pt x="10439" y="1978"/>
                    <a:pt x="10478" y="1946"/>
                  </a:cubicBezTo>
                  <a:cubicBezTo>
                    <a:pt x="10514" y="1898"/>
                    <a:pt x="10550" y="1839"/>
                    <a:pt x="10514" y="1779"/>
                  </a:cubicBezTo>
                  <a:cubicBezTo>
                    <a:pt x="10502" y="1743"/>
                    <a:pt x="10181" y="672"/>
                    <a:pt x="9300" y="208"/>
                  </a:cubicBezTo>
                  <a:cubicBezTo>
                    <a:pt x="9036" y="69"/>
                    <a:pt x="8751" y="0"/>
                    <a:pt x="8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1869;p81">
              <a:extLst>
                <a:ext uri="{FF2B5EF4-FFF2-40B4-BE49-F238E27FC236}">
                  <a16:creationId xmlns:a16="http://schemas.microsoft.com/office/drawing/2014/main" id="{007383D1-75BE-DEFA-E654-EED2ED5A0BA8}"/>
                </a:ext>
              </a:extLst>
            </p:cNvPr>
            <p:cNvSpPr/>
            <p:nvPr/>
          </p:nvSpPr>
          <p:spPr>
            <a:xfrm>
              <a:off x="3823757" y="2285522"/>
              <a:ext cx="16416" cy="10304"/>
            </a:xfrm>
            <a:custGeom>
              <a:avLst/>
              <a:gdLst/>
              <a:ahLst/>
              <a:cxnLst/>
              <a:rect l="l" t="t" r="r" b="b"/>
              <a:pathLst>
                <a:path w="513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346" y="322"/>
                  </a:lnTo>
                  <a:cubicBezTo>
                    <a:pt x="441" y="322"/>
                    <a:pt x="513" y="250"/>
                    <a:pt x="513" y="155"/>
                  </a:cubicBezTo>
                  <a:cubicBezTo>
                    <a:pt x="513" y="72"/>
                    <a:pt x="441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1870;p81">
              <a:extLst>
                <a:ext uri="{FF2B5EF4-FFF2-40B4-BE49-F238E27FC236}">
                  <a16:creationId xmlns:a16="http://schemas.microsoft.com/office/drawing/2014/main" id="{B5015442-470D-F230-BE99-A6B90704FFD9}"/>
                </a:ext>
              </a:extLst>
            </p:cNvPr>
            <p:cNvSpPr/>
            <p:nvPr/>
          </p:nvSpPr>
          <p:spPr>
            <a:xfrm>
              <a:off x="3664493" y="2075218"/>
              <a:ext cx="26720" cy="26688"/>
            </a:xfrm>
            <a:custGeom>
              <a:avLst/>
              <a:gdLst/>
              <a:ahLst/>
              <a:cxnLst/>
              <a:rect l="l" t="t" r="r" b="b"/>
              <a:pathLst>
                <a:path w="835" h="834" extrusionOk="0">
                  <a:moveTo>
                    <a:pt x="417" y="321"/>
                  </a:moveTo>
                  <a:cubicBezTo>
                    <a:pt x="477" y="321"/>
                    <a:pt x="513" y="357"/>
                    <a:pt x="513" y="417"/>
                  </a:cubicBezTo>
                  <a:cubicBezTo>
                    <a:pt x="513" y="476"/>
                    <a:pt x="453" y="524"/>
                    <a:pt x="417" y="524"/>
                  </a:cubicBezTo>
                  <a:cubicBezTo>
                    <a:pt x="358" y="524"/>
                    <a:pt x="310" y="476"/>
                    <a:pt x="310" y="417"/>
                  </a:cubicBezTo>
                  <a:cubicBezTo>
                    <a:pt x="310" y="357"/>
                    <a:pt x="346" y="321"/>
                    <a:pt x="417" y="321"/>
                  </a:cubicBezTo>
                  <a:close/>
                  <a:moveTo>
                    <a:pt x="417" y="0"/>
                  </a:moveTo>
                  <a:cubicBezTo>
                    <a:pt x="179" y="0"/>
                    <a:pt x="1" y="202"/>
                    <a:pt x="1" y="417"/>
                  </a:cubicBezTo>
                  <a:cubicBezTo>
                    <a:pt x="1" y="655"/>
                    <a:pt x="191" y="833"/>
                    <a:pt x="417" y="833"/>
                  </a:cubicBezTo>
                  <a:cubicBezTo>
                    <a:pt x="656" y="833"/>
                    <a:pt x="834" y="643"/>
                    <a:pt x="834" y="417"/>
                  </a:cubicBezTo>
                  <a:cubicBezTo>
                    <a:pt x="834" y="202"/>
                    <a:pt x="632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1871;p81">
            <a:extLst>
              <a:ext uri="{FF2B5EF4-FFF2-40B4-BE49-F238E27FC236}">
                <a16:creationId xmlns:a16="http://schemas.microsoft.com/office/drawing/2014/main" id="{F8BD9DF0-0792-AEC5-67B1-AEEB2A7AEE9B}"/>
              </a:ext>
            </a:extLst>
          </p:cNvPr>
          <p:cNvGrpSpPr/>
          <p:nvPr/>
        </p:nvGrpSpPr>
        <p:grpSpPr>
          <a:xfrm>
            <a:off x="3845792" y="4081076"/>
            <a:ext cx="715584" cy="704896"/>
            <a:chOff x="1950765" y="1964338"/>
            <a:chExt cx="357792" cy="352448"/>
          </a:xfrm>
          <a:solidFill>
            <a:srgbClr val="00B050"/>
          </a:solidFill>
        </p:grpSpPr>
        <p:sp>
          <p:nvSpPr>
            <p:cNvPr id="29" name="Google Shape;11872;p81">
              <a:extLst>
                <a:ext uri="{FF2B5EF4-FFF2-40B4-BE49-F238E27FC236}">
                  <a16:creationId xmlns:a16="http://schemas.microsoft.com/office/drawing/2014/main" id="{C861ADFA-823E-2BBA-ED16-5114A7299049}"/>
                </a:ext>
              </a:extLst>
            </p:cNvPr>
            <p:cNvSpPr/>
            <p:nvPr/>
          </p:nvSpPr>
          <p:spPr>
            <a:xfrm>
              <a:off x="2048301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2" y="1"/>
                  </a:moveTo>
                  <a:cubicBezTo>
                    <a:pt x="346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46" y="1858"/>
                    <a:pt x="762" y="1858"/>
                  </a:cubicBezTo>
                  <a:cubicBezTo>
                    <a:pt x="1179" y="1858"/>
                    <a:pt x="1524" y="1513"/>
                    <a:pt x="1524" y="1096"/>
                  </a:cubicBezTo>
                  <a:lnTo>
                    <a:pt x="1524" y="751"/>
                  </a:lnTo>
                  <a:cubicBezTo>
                    <a:pt x="1524" y="656"/>
                    <a:pt x="1489" y="549"/>
                    <a:pt x="1453" y="442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0" y="351"/>
                    <a:pt x="1259" y="357"/>
                    <a:pt x="1239" y="370"/>
                  </a:cubicBezTo>
                  <a:cubicBezTo>
                    <a:pt x="1167" y="418"/>
                    <a:pt x="1120" y="501"/>
                    <a:pt x="1167" y="572"/>
                  </a:cubicBezTo>
                  <a:cubicBezTo>
                    <a:pt x="1191" y="632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12" y="1561"/>
                    <a:pt x="762" y="1561"/>
                  </a:cubicBezTo>
                  <a:cubicBezTo>
                    <a:pt x="524" y="1561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7"/>
                    <a:pt x="512" y="322"/>
                    <a:pt x="762" y="322"/>
                  </a:cubicBezTo>
                  <a:cubicBezTo>
                    <a:pt x="858" y="322"/>
                    <a:pt x="929" y="251"/>
                    <a:pt x="929" y="156"/>
                  </a:cubicBezTo>
                  <a:cubicBezTo>
                    <a:pt x="929" y="72"/>
                    <a:pt x="858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1873;p81">
              <a:extLst>
                <a:ext uri="{FF2B5EF4-FFF2-40B4-BE49-F238E27FC236}">
                  <a16:creationId xmlns:a16="http://schemas.microsoft.com/office/drawing/2014/main" id="{3C409CA9-1A45-9B3D-241C-89172D4646BE}"/>
                </a:ext>
              </a:extLst>
            </p:cNvPr>
            <p:cNvSpPr/>
            <p:nvPr/>
          </p:nvSpPr>
          <p:spPr>
            <a:xfrm>
              <a:off x="2164109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56"/>
                    <a:pt x="1489" y="549"/>
                    <a:pt x="1442" y="442"/>
                  </a:cubicBezTo>
                  <a:cubicBezTo>
                    <a:pt x="1416" y="390"/>
                    <a:pt x="1359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2" y="632"/>
                    <a:pt x="1203" y="703"/>
                    <a:pt x="1203" y="775"/>
                  </a:cubicBezTo>
                  <a:lnTo>
                    <a:pt x="1203" y="1120"/>
                  </a:lnTo>
                  <a:cubicBezTo>
                    <a:pt x="1203" y="1358"/>
                    <a:pt x="1013" y="1561"/>
                    <a:pt x="763" y="1561"/>
                  </a:cubicBezTo>
                  <a:cubicBezTo>
                    <a:pt x="525" y="1561"/>
                    <a:pt x="311" y="1370"/>
                    <a:pt x="311" y="1120"/>
                  </a:cubicBezTo>
                  <a:lnTo>
                    <a:pt x="311" y="775"/>
                  </a:lnTo>
                  <a:cubicBezTo>
                    <a:pt x="311" y="537"/>
                    <a:pt x="513" y="322"/>
                    <a:pt x="763" y="322"/>
                  </a:cubicBezTo>
                  <a:cubicBezTo>
                    <a:pt x="846" y="322"/>
                    <a:pt x="930" y="251"/>
                    <a:pt x="930" y="156"/>
                  </a:cubicBezTo>
                  <a:cubicBezTo>
                    <a:pt x="930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1874;p81">
              <a:extLst>
                <a:ext uri="{FF2B5EF4-FFF2-40B4-BE49-F238E27FC236}">
                  <a16:creationId xmlns:a16="http://schemas.microsoft.com/office/drawing/2014/main" id="{11959CD2-8B33-B3F3-22DE-F87554F4C1F4}"/>
                </a:ext>
              </a:extLst>
            </p:cNvPr>
            <p:cNvSpPr/>
            <p:nvPr/>
          </p:nvSpPr>
          <p:spPr>
            <a:xfrm>
              <a:off x="2097453" y="2224562"/>
              <a:ext cx="65952" cy="56416"/>
            </a:xfrm>
            <a:custGeom>
              <a:avLst/>
              <a:gdLst/>
              <a:ahLst/>
              <a:cxnLst/>
              <a:rect l="l" t="t" r="r" b="b"/>
              <a:pathLst>
                <a:path w="2061" h="1763" extrusionOk="0">
                  <a:moveTo>
                    <a:pt x="1012" y="322"/>
                  </a:moveTo>
                  <a:cubicBezTo>
                    <a:pt x="1405" y="322"/>
                    <a:pt x="1715" y="560"/>
                    <a:pt x="1715" y="858"/>
                  </a:cubicBezTo>
                  <a:cubicBezTo>
                    <a:pt x="1727" y="1096"/>
                    <a:pt x="1489" y="1250"/>
                    <a:pt x="1191" y="1405"/>
                  </a:cubicBezTo>
                  <a:cubicBezTo>
                    <a:pt x="1131" y="1435"/>
                    <a:pt x="1075" y="1450"/>
                    <a:pt x="1021" y="1450"/>
                  </a:cubicBezTo>
                  <a:cubicBezTo>
                    <a:pt x="968" y="1450"/>
                    <a:pt x="917" y="1435"/>
                    <a:pt x="870" y="1405"/>
                  </a:cubicBezTo>
                  <a:lnTo>
                    <a:pt x="846" y="1405"/>
                  </a:lnTo>
                  <a:cubicBezTo>
                    <a:pt x="548" y="1250"/>
                    <a:pt x="310" y="1096"/>
                    <a:pt x="310" y="858"/>
                  </a:cubicBezTo>
                  <a:cubicBezTo>
                    <a:pt x="310" y="560"/>
                    <a:pt x="631" y="322"/>
                    <a:pt x="1012" y="322"/>
                  </a:cubicBezTo>
                  <a:close/>
                  <a:moveTo>
                    <a:pt x="1024" y="0"/>
                  </a:moveTo>
                  <a:cubicBezTo>
                    <a:pt x="465" y="0"/>
                    <a:pt x="0" y="381"/>
                    <a:pt x="0" y="846"/>
                  </a:cubicBezTo>
                  <a:cubicBezTo>
                    <a:pt x="0" y="1310"/>
                    <a:pt x="417" y="1524"/>
                    <a:pt x="703" y="1679"/>
                  </a:cubicBezTo>
                  <a:lnTo>
                    <a:pt x="715" y="1679"/>
                  </a:lnTo>
                  <a:cubicBezTo>
                    <a:pt x="822" y="1739"/>
                    <a:pt x="929" y="1762"/>
                    <a:pt x="1024" y="1762"/>
                  </a:cubicBezTo>
                  <a:cubicBezTo>
                    <a:pt x="1131" y="1762"/>
                    <a:pt x="1239" y="1739"/>
                    <a:pt x="1346" y="1679"/>
                  </a:cubicBezTo>
                  <a:lnTo>
                    <a:pt x="1358" y="1679"/>
                  </a:lnTo>
                  <a:cubicBezTo>
                    <a:pt x="1643" y="1524"/>
                    <a:pt x="2060" y="1286"/>
                    <a:pt x="2060" y="846"/>
                  </a:cubicBezTo>
                  <a:cubicBezTo>
                    <a:pt x="2060" y="381"/>
                    <a:pt x="1596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1875;p81">
              <a:extLst>
                <a:ext uri="{FF2B5EF4-FFF2-40B4-BE49-F238E27FC236}">
                  <a16:creationId xmlns:a16="http://schemas.microsoft.com/office/drawing/2014/main" id="{AB5E06CB-7325-067C-19B6-5FEE9E36FCB1}"/>
                </a:ext>
              </a:extLst>
            </p:cNvPr>
            <p:cNvSpPr/>
            <p:nvPr/>
          </p:nvSpPr>
          <p:spPr>
            <a:xfrm>
              <a:off x="1950765" y="1964338"/>
              <a:ext cx="357792" cy="352448"/>
            </a:xfrm>
            <a:custGeom>
              <a:avLst/>
              <a:gdLst/>
              <a:ahLst/>
              <a:cxnLst/>
              <a:rect l="l" t="t" r="r" b="b"/>
              <a:pathLst>
                <a:path w="11181" h="11014" extrusionOk="0">
                  <a:moveTo>
                    <a:pt x="2155" y="346"/>
                  </a:moveTo>
                  <a:cubicBezTo>
                    <a:pt x="2429" y="357"/>
                    <a:pt x="2715" y="453"/>
                    <a:pt x="2977" y="608"/>
                  </a:cubicBezTo>
                  <a:cubicBezTo>
                    <a:pt x="3453" y="893"/>
                    <a:pt x="3822" y="1358"/>
                    <a:pt x="4025" y="1917"/>
                  </a:cubicBezTo>
                  <a:cubicBezTo>
                    <a:pt x="4049" y="2001"/>
                    <a:pt x="4060" y="2072"/>
                    <a:pt x="4072" y="2132"/>
                  </a:cubicBezTo>
                  <a:cubicBezTo>
                    <a:pt x="3930" y="2203"/>
                    <a:pt x="3763" y="2298"/>
                    <a:pt x="3620" y="2393"/>
                  </a:cubicBezTo>
                  <a:cubicBezTo>
                    <a:pt x="3584" y="2239"/>
                    <a:pt x="3537" y="2072"/>
                    <a:pt x="3477" y="1905"/>
                  </a:cubicBezTo>
                  <a:cubicBezTo>
                    <a:pt x="3275" y="1322"/>
                    <a:pt x="2929" y="846"/>
                    <a:pt x="2501" y="536"/>
                  </a:cubicBezTo>
                  <a:cubicBezTo>
                    <a:pt x="2382" y="453"/>
                    <a:pt x="2263" y="393"/>
                    <a:pt x="2155" y="346"/>
                  </a:cubicBezTo>
                  <a:close/>
                  <a:moveTo>
                    <a:pt x="1582" y="529"/>
                  </a:moveTo>
                  <a:cubicBezTo>
                    <a:pt x="2211" y="529"/>
                    <a:pt x="2889" y="1119"/>
                    <a:pt x="3203" y="2012"/>
                  </a:cubicBezTo>
                  <a:cubicBezTo>
                    <a:pt x="3275" y="2203"/>
                    <a:pt x="3322" y="2417"/>
                    <a:pt x="3346" y="2608"/>
                  </a:cubicBezTo>
                  <a:cubicBezTo>
                    <a:pt x="3048" y="2846"/>
                    <a:pt x="2775" y="3132"/>
                    <a:pt x="2501" y="3453"/>
                  </a:cubicBezTo>
                  <a:cubicBezTo>
                    <a:pt x="2239" y="3786"/>
                    <a:pt x="2001" y="4156"/>
                    <a:pt x="1798" y="4537"/>
                  </a:cubicBezTo>
                  <a:cubicBezTo>
                    <a:pt x="1251" y="4287"/>
                    <a:pt x="810" y="3786"/>
                    <a:pt x="584" y="3144"/>
                  </a:cubicBezTo>
                  <a:cubicBezTo>
                    <a:pt x="370" y="2572"/>
                    <a:pt x="370" y="1977"/>
                    <a:pt x="572" y="1465"/>
                  </a:cubicBezTo>
                  <a:cubicBezTo>
                    <a:pt x="703" y="1108"/>
                    <a:pt x="929" y="810"/>
                    <a:pt x="1203" y="608"/>
                  </a:cubicBezTo>
                  <a:cubicBezTo>
                    <a:pt x="1227" y="596"/>
                    <a:pt x="1251" y="596"/>
                    <a:pt x="1263" y="584"/>
                  </a:cubicBezTo>
                  <a:cubicBezTo>
                    <a:pt x="1366" y="547"/>
                    <a:pt x="1474" y="529"/>
                    <a:pt x="1582" y="529"/>
                  </a:cubicBezTo>
                  <a:close/>
                  <a:moveTo>
                    <a:pt x="9061" y="357"/>
                  </a:moveTo>
                  <a:lnTo>
                    <a:pt x="9061" y="357"/>
                  </a:lnTo>
                  <a:cubicBezTo>
                    <a:pt x="8930" y="417"/>
                    <a:pt x="8811" y="488"/>
                    <a:pt x="8680" y="584"/>
                  </a:cubicBezTo>
                  <a:cubicBezTo>
                    <a:pt x="8609" y="643"/>
                    <a:pt x="8585" y="727"/>
                    <a:pt x="8644" y="810"/>
                  </a:cubicBezTo>
                  <a:cubicBezTo>
                    <a:pt x="8680" y="846"/>
                    <a:pt x="8728" y="869"/>
                    <a:pt x="8787" y="869"/>
                  </a:cubicBezTo>
                  <a:cubicBezTo>
                    <a:pt x="8811" y="869"/>
                    <a:pt x="8859" y="846"/>
                    <a:pt x="8871" y="834"/>
                  </a:cubicBezTo>
                  <a:cubicBezTo>
                    <a:pt x="9134" y="647"/>
                    <a:pt x="9409" y="545"/>
                    <a:pt x="9662" y="545"/>
                  </a:cubicBezTo>
                  <a:cubicBezTo>
                    <a:pt x="9764" y="545"/>
                    <a:pt x="9862" y="561"/>
                    <a:pt x="9954" y="596"/>
                  </a:cubicBezTo>
                  <a:cubicBezTo>
                    <a:pt x="9978" y="596"/>
                    <a:pt x="10002" y="608"/>
                    <a:pt x="10037" y="631"/>
                  </a:cubicBezTo>
                  <a:cubicBezTo>
                    <a:pt x="10311" y="822"/>
                    <a:pt x="10526" y="1119"/>
                    <a:pt x="10657" y="1477"/>
                  </a:cubicBezTo>
                  <a:cubicBezTo>
                    <a:pt x="10847" y="1989"/>
                    <a:pt x="10835" y="2584"/>
                    <a:pt x="10645" y="3155"/>
                  </a:cubicBezTo>
                  <a:cubicBezTo>
                    <a:pt x="10418" y="3775"/>
                    <a:pt x="9978" y="4298"/>
                    <a:pt x="9418" y="4548"/>
                  </a:cubicBezTo>
                  <a:cubicBezTo>
                    <a:pt x="9228" y="4167"/>
                    <a:pt x="8990" y="3810"/>
                    <a:pt x="8728" y="3465"/>
                  </a:cubicBezTo>
                  <a:cubicBezTo>
                    <a:pt x="8454" y="3144"/>
                    <a:pt x="8168" y="2858"/>
                    <a:pt x="7870" y="2620"/>
                  </a:cubicBezTo>
                  <a:cubicBezTo>
                    <a:pt x="7906" y="2429"/>
                    <a:pt x="7954" y="2215"/>
                    <a:pt x="8025" y="2024"/>
                  </a:cubicBezTo>
                  <a:cubicBezTo>
                    <a:pt x="8109" y="1774"/>
                    <a:pt x="8251" y="1536"/>
                    <a:pt x="8394" y="1310"/>
                  </a:cubicBezTo>
                  <a:cubicBezTo>
                    <a:pt x="8454" y="1239"/>
                    <a:pt x="8430" y="1131"/>
                    <a:pt x="8371" y="1084"/>
                  </a:cubicBezTo>
                  <a:cubicBezTo>
                    <a:pt x="8340" y="1062"/>
                    <a:pt x="8309" y="1053"/>
                    <a:pt x="8278" y="1053"/>
                  </a:cubicBezTo>
                  <a:cubicBezTo>
                    <a:pt x="8225" y="1053"/>
                    <a:pt x="8175" y="1081"/>
                    <a:pt x="8144" y="1119"/>
                  </a:cubicBezTo>
                  <a:cubicBezTo>
                    <a:pt x="7966" y="1358"/>
                    <a:pt x="7835" y="1620"/>
                    <a:pt x="7728" y="1905"/>
                  </a:cubicBezTo>
                  <a:cubicBezTo>
                    <a:pt x="7668" y="2072"/>
                    <a:pt x="7620" y="2227"/>
                    <a:pt x="7597" y="2393"/>
                  </a:cubicBezTo>
                  <a:cubicBezTo>
                    <a:pt x="7442" y="2286"/>
                    <a:pt x="7299" y="2203"/>
                    <a:pt x="7132" y="2132"/>
                  </a:cubicBezTo>
                  <a:cubicBezTo>
                    <a:pt x="7156" y="2060"/>
                    <a:pt x="7180" y="1977"/>
                    <a:pt x="7204" y="1917"/>
                  </a:cubicBezTo>
                  <a:cubicBezTo>
                    <a:pt x="7418" y="1358"/>
                    <a:pt x="7787" y="893"/>
                    <a:pt x="8251" y="608"/>
                  </a:cubicBezTo>
                  <a:cubicBezTo>
                    <a:pt x="8513" y="465"/>
                    <a:pt x="8787" y="369"/>
                    <a:pt x="9061" y="357"/>
                  </a:cubicBezTo>
                  <a:close/>
                  <a:moveTo>
                    <a:pt x="5620" y="2072"/>
                  </a:moveTo>
                  <a:cubicBezTo>
                    <a:pt x="6632" y="2072"/>
                    <a:pt x="7680" y="2655"/>
                    <a:pt x="8502" y="3667"/>
                  </a:cubicBezTo>
                  <a:cubicBezTo>
                    <a:pt x="9311" y="4679"/>
                    <a:pt x="9775" y="5965"/>
                    <a:pt x="9775" y="7204"/>
                  </a:cubicBezTo>
                  <a:cubicBezTo>
                    <a:pt x="9764" y="7656"/>
                    <a:pt x="9645" y="8085"/>
                    <a:pt x="9418" y="8466"/>
                  </a:cubicBezTo>
                  <a:cubicBezTo>
                    <a:pt x="9121" y="8454"/>
                    <a:pt x="8834" y="8450"/>
                    <a:pt x="8581" y="8450"/>
                  </a:cubicBezTo>
                  <a:cubicBezTo>
                    <a:pt x="8076" y="8450"/>
                    <a:pt x="7708" y="8466"/>
                    <a:pt x="7668" y="8466"/>
                  </a:cubicBezTo>
                  <a:cubicBezTo>
                    <a:pt x="7573" y="8466"/>
                    <a:pt x="7501" y="8549"/>
                    <a:pt x="7513" y="8632"/>
                  </a:cubicBezTo>
                  <a:cubicBezTo>
                    <a:pt x="7513" y="8721"/>
                    <a:pt x="7585" y="8788"/>
                    <a:pt x="7662" y="8788"/>
                  </a:cubicBezTo>
                  <a:cubicBezTo>
                    <a:pt x="7668" y="8788"/>
                    <a:pt x="7674" y="8788"/>
                    <a:pt x="7680" y="8787"/>
                  </a:cubicBezTo>
                  <a:cubicBezTo>
                    <a:pt x="7688" y="8787"/>
                    <a:pt x="8003" y="8771"/>
                    <a:pt x="8455" y="8771"/>
                  </a:cubicBezTo>
                  <a:cubicBezTo>
                    <a:pt x="8681" y="8771"/>
                    <a:pt x="8942" y="8775"/>
                    <a:pt x="9216" y="8787"/>
                  </a:cubicBezTo>
                  <a:cubicBezTo>
                    <a:pt x="9144" y="8882"/>
                    <a:pt x="9061" y="8978"/>
                    <a:pt x="8978" y="9085"/>
                  </a:cubicBezTo>
                  <a:lnTo>
                    <a:pt x="8740" y="9323"/>
                  </a:lnTo>
                  <a:cubicBezTo>
                    <a:pt x="7990" y="9109"/>
                    <a:pt x="7394" y="9001"/>
                    <a:pt x="7370" y="8990"/>
                  </a:cubicBezTo>
                  <a:cubicBezTo>
                    <a:pt x="7362" y="8988"/>
                    <a:pt x="7354" y="8988"/>
                    <a:pt x="7346" y="8988"/>
                  </a:cubicBezTo>
                  <a:cubicBezTo>
                    <a:pt x="7261" y="8988"/>
                    <a:pt x="7191" y="9044"/>
                    <a:pt x="7180" y="9120"/>
                  </a:cubicBezTo>
                  <a:cubicBezTo>
                    <a:pt x="7156" y="9216"/>
                    <a:pt x="7216" y="9299"/>
                    <a:pt x="7311" y="9323"/>
                  </a:cubicBezTo>
                  <a:cubicBezTo>
                    <a:pt x="7323" y="9323"/>
                    <a:pt x="7799" y="9406"/>
                    <a:pt x="8418" y="9573"/>
                  </a:cubicBezTo>
                  <a:cubicBezTo>
                    <a:pt x="7990" y="9871"/>
                    <a:pt x="7478" y="10109"/>
                    <a:pt x="6894" y="10240"/>
                  </a:cubicBezTo>
                  <a:cubicBezTo>
                    <a:pt x="6918" y="10192"/>
                    <a:pt x="6966" y="10168"/>
                    <a:pt x="6989" y="10121"/>
                  </a:cubicBezTo>
                  <a:cubicBezTo>
                    <a:pt x="7037" y="10049"/>
                    <a:pt x="7025" y="9942"/>
                    <a:pt x="6954" y="9894"/>
                  </a:cubicBezTo>
                  <a:cubicBezTo>
                    <a:pt x="6924" y="9882"/>
                    <a:pt x="6892" y="9875"/>
                    <a:pt x="6862" y="9875"/>
                  </a:cubicBezTo>
                  <a:cubicBezTo>
                    <a:pt x="6808" y="9875"/>
                    <a:pt x="6758" y="9896"/>
                    <a:pt x="6727" y="9942"/>
                  </a:cubicBezTo>
                  <a:cubicBezTo>
                    <a:pt x="6608" y="10109"/>
                    <a:pt x="6430" y="10216"/>
                    <a:pt x="6216" y="10216"/>
                  </a:cubicBezTo>
                  <a:cubicBezTo>
                    <a:pt x="6096" y="10216"/>
                    <a:pt x="6001" y="10180"/>
                    <a:pt x="5894" y="10109"/>
                  </a:cubicBezTo>
                  <a:cubicBezTo>
                    <a:pt x="5811" y="10055"/>
                    <a:pt x="5712" y="10028"/>
                    <a:pt x="5616" y="10028"/>
                  </a:cubicBezTo>
                  <a:cubicBezTo>
                    <a:pt x="5519" y="10028"/>
                    <a:pt x="5424" y="10055"/>
                    <a:pt x="5346" y="10109"/>
                  </a:cubicBezTo>
                  <a:cubicBezTo>
                    <a:pt x="5239" y="10168"/>
                    <a:pt x="5132" y="10216"/>
                    <a:pt x="5013" y="10216"/>
                  </a:cubicBezTo>
                  <a:cubicBezTo>
                    <a:pt x="4811" y="10216"/>
                    <a:pt x="4632" y="10109"/>
                    <a:pt x="4513" y="9942"/>
                  </a:cubicBezTo>
                  <a:cubicBezTo>
                    <a:pt x="4482" y="9896"/>
                    <a:pt x="4427" y="9875"/>
                    <a:pt x="4373" y="9875"/>
                  </a:cubicBezTo>
                  <a:cubicBezTo>
                    <a:pt x="4343" y="9875"/>
                    <a:pt x="4312" y="9882"/>
                    <a:pt x="4287" y="9894"/>
                  </a:cubicBezTo>
                  <a:cubicBezTo>
                    <a:pt x="4215" y="9942"/>
                    <a:pt x="4203" y="10049"/>
                    <a:pt x="4239" y="10121"/>
                  </a:cubicBezTo>
                  <a:cubicBezTo>
                    <a:pt x="4275" y="10168"/>
                    <a:pt x="4299" y="10216"/>
                    <a:pt x="4346" y="10240"/>
                  </a:cubicBezTo>
                  <a:cubicBezTo>
                    <a:pt x="3763" y="10109"/>
                    <a:pt x="3263" y="9882"/>
                    <a:pt x="2810" y="9573"/>
                  </a:cubicBezTo>
                  <a:cubicBezTo>
                    <a:pt x="3441" y="9406"/>
                    <a:pt x="3918" y="9323"/>
                    <a:pt x="3930" y="9323"/>
                  </a:cubicBezTo>
                  <a:cubicBezTo>
                    <a:pt x="4025" y="9299"/>
                    <a:pt x="4072" y="9216"/>
                    <a:pt x="4060" y="9120"/>
                  </a:cubicBezTo>
                  <a:cubicBezTo>
                    <a:pt x="4050" y="9044"/>
                    <a:pt x="3969" y="8988"/>
                    <a:pt x="3892" y="8988"/>
                  </a:cubicBezTo>
                  <a:cubicBezTo>
                    <a:pt x="3884" y="8988"/>
                    <a:pt x="3877" y="8988"/>
                    <a:pt x="3870" y="8990"/>
                  </a:cubicBezTo>
                  <a:cubicBezTo>
                    <a:pt x="3822" y="8990"/>
                    <a:pt x="3227" y="9109"/>
                    <a:pt x="2501" y="9323"/>
                  </a:cubicBezTo>
                  <a:cubicBezTo>
                    <a:pt x="2406" y="9240"/>
                    <a:pt x="2334" y="9168"/>
                    <a:pt x="2263" y="9085"/>
                  </a:cubicBezTo>
                  <a:cubicBezTo>
                    <a:pt x="2167" y="8990"/>
                    <a:pt x="2096" y="8882"/>
                    <a:pt x="2025" y="8787"/>
                  </a:cubicBezTo>
                  <a:cubicBezTo>
                    <a:pt x="2298" y="8775"/>
                    <a:pt x="2558" y="8771"/>
                    <a:pt x="2783" y="8771"/>
                  </a:cubicBezTo>
                  <a:cubicBezTo>
                    <a:pt x="3232" y="8771"/>
                    <a:pt x="3545" y="8787"/>
                    <a:pt x="3560" y="8787"/>
                  </a:cubicBezTo>
                  <a:cubicBezTo>
                    <a:pt x="3644" y="8787"/>
                    <a:pt x="3715" y="8728"/>
                    <a:pt x="3715" y="8632"/>
                  </a:cubicBezTo>
                  <a:cubicBezTo>
                    <a:pt x="3715" y="8549"/>
                    <a:pt x="3656" y="8466"/>
                    <a:pt x="3572" y="8466"/>
                  </a:cubicBezTo>
                  <a:cubicBezTo>
                    <a:pt x="3533" y="8466"/>
                    <a:pt x="3160" y="8450"/>
                    <a:pt x="2651" y="8450"/>
                  </a:cubicBezTo>
                  <a:cubicBezTo>
                    <a:pt x="2396" y="8450"/>
                    <a:pt x="2108" y="8454"/>
                    <a:pt x="1810" y="8466"/>
                  </a:cubicBezTo>
                  <a:cubicBezTo>
                    <a:pt x="1596" y="8073"/>
                    <a:pt x="1477" y="7632"/>
                    <a:pt x="1477" y="7204"/>
                  </a:cubicBezTo>
                  <a:cubicBezTo>
                    <a:pt x="1477" y="5965"/>
                    <a:pt x="1929" y="4679"/>
                    <a:pt x="2751" y="3667"/>
                  </a:cubicBezTo>
                  <a:cubicBezTo>
                    <a:pt x="3572" y="2655"/>
                    <a:pt x="4608" y="2072"/>
                    <a:pt x="5620" y="2072"/>
                  </a:cubicBezTo>
                  <a:close/>
                  <a:moveTo>
                    <a:pt x="5605" y="10335"/>
                  </a:moveTo>
                  <a:cubicBezTo>
                    <a:pt x="5641" y="10335"/>
                    <a:pt x="5680" y="10347"/>
                    <a:pt x="5715" y="10371"/>
                  </a:cubicBezTo>
                  <a:cubicBezTo>
                    <a:pt x="5858" y="10478"/>
                    <a:pt x="6037" y="10525"/>
                    <a:pt x="6216" y="10525"/>
                  </a:cubicBezTo>
                  <a:cubicBezTo>
                    <a:pt x="6311" y="10525"/>
                    <a:pt x="6394" y="10502"/>
                    <a:pt x="6477" y="10478"/>
                  </a:cubicBezTo>
                  <a:lnTo>
                    <a:pt x="6477" y="10478"/>
                  </a:lnTo>
                  <a:cubicBezTo>
                    <a:pt x="6204" y="10644"/>
                    <a:pt x="5906" y="10716"/>
                    <a:pt x="5608" y="10716"/>
                  </a:cubicBezTo>
                  <a:cubicBezTo>
                    <a:pt x="5311" y="10716"/>
                    <a:pt x="5013" y="10644"/>
                    <a:pt x="4751" y="10478"/>
                  </a:cubicBezTo>
                  <a:lnTo>
                    <a:pt x="4751" y="10478"/>
                  </a:lnTo>
                  <a:cubicBezTo>
                    <a:pt x="4834" y="10502"/>
                    <a:pt x="4918" y="10525"/>
                    <a:pt x="5001" y="10525"/>
                  </a:cubicBezTo>
                  <a:cubicBezTo>
                    <a:pt x="5180" y="10525"/>
                    <a:pt x="5358" y="10478"/>
                    <a:pt x="5513" y="10371"/>
                  </a:cubicBezTo>
                  <a:cubicBezTo>
                    <a:pt x="5537" y="10347"/>
                    <a:pt x="5570" y="10335"/>
                    <a:pt x="5605" y="10335"/>
                  </a:cubicBezTo>
                  <a:close/>
                  <a:moveTo>
                    <a:pt x="2035" y="1"/>
                  </a:moveTo>
                  <a:cubicBezTo>
                    <a:pt x="1822" y="1"/>
                    <a:pt x="1610" y="39"/>
                    <a:pt x="1405" y="119"/>
                  </a:cubicBezTo>
                  <a:cubicBezTo>
                    <a:pt x="846" y="310"/>
                    <a:pt x="429" y="738"/>
                    <a:pt x="215" y="1358"/>
                  </a:cubicBezTo>
                  <a:cubicBezTo>
                    <a:pt x="0" y="1929"/>
                    <a:pt x="0" y="2620"/>
                    <a:pt x="227" y="3239"/>
                  </a:cubicBezTo>
                  <a:cubicBezTo>
                    <a:pt x="477" y="3953"/>
                    <a:pt x="989" y="4537"/>
                    <a:pt x="1608" y="4822"/>
                  </a:cubicBezTo>
                  <a:cubicBezTo>
                    <a:pt x="1263" y="5584"/>
                    <a:pt x="1084" y="6406"/>
                    <a:pt x="1084" y="7204"/>
                  </a:cubicBezTo>
                  <a:cubicBezTo>
                    <a:pt x="1084" y="7632"/>
                    <a:pt x="1191" y="8085"/>
                    <a:pt x="1382" y="8489"/>
                  </a:cubicBezTo>
                  <a:cubicBezTo>
                    <a:pt x="953" y="8513"/>
                    <a:pt x="524" y="8561"/>
                    <a:pt x="167" y="8644"/>
                  </a:cubicBezTo>
                  <a:cubicBezTo>
                    <a:pt x="72" y="8668"/>
                    <a:pt x="36" y="8751"/>
                    <a:pt x="48" y="8847"/>
                  </a:cubicBezTo>
                  <a:cubicBezTo>
                    <a:pt x="60" y="8918"/>
                    <a:pt x="131" y="8966"/>
                    <a:pt x="215" y="8966"/>
                  </a:cubicBezTo>
                  <a:lnTo>
                    <a:pt x="239" y="8966"/>
                  </a:lnTo>
                  <a:cubicBezTo>
                    <a:pt x="608" y="8870"/>
                    <a:pt x="1084" y="8823"/>
                    <a:pt x="1560" y="8799"/>
                  </a:cubicBezTo>
                  <a:cubicBezTo>
                    <a:pt x="1667" y="8978"/>
                    <a:pt x="1798" y="9144"/>
                    <a:pt x="1953" y="9287"/>
                  </a:cubicBezTo>
                  <a:lnTo>
                    <a:pt x="2072" y="9406"/>
                  </a:lnTo>
                  <a:cubicBezTo>
                    <a:pt x="1667" y="9525"/>
                    <a:pt x="1239" y="9680"/>
                    <a:pt x="834" y="9859"/>
                  </a:cubicBezTo>
                  <a:cubicBezTo>
                    <a:pt x="762" y="9882"/>
                    <a:pt x="715" y="9990"/>
                    <a:pt x="762" y="10061"/>
                  </a:cubicBezTo>
                  <a:cubicBezTo>
                    <a:pt x="786" y="10121"/>
                    <a:pt x="846" y="10156"/>
                    <a:pt x="905" y="10156"/>
                  </a:cubicBezTo>
                  <a:cubicBezTo>
                    <a:pt x="929" y="10156"/>
                    <a:pt x="953" y="10156"/>
                    <a:pt x="965" y="10132"/>
                  </a:cubicBezTo>
                  <a:cubicBezTo>
                    <a:pt x="1417" y="9942"/>
                    <a:pt x="1905" y="9775"/>
                    <a:pt x="2358" y="9644"/>
                  </a:cubicBezTo>
                  <a:cubicBezTo>
                    <a:pt x="2870" y="10061"/>
                    <a:pt x="3501" y="10359"/>
                    <a:pt x="4227" y="10525"/>
                  </a:cubicBezTo>
                  <a:cubicBezTo>
                    <a:pt x="4596" y="10835"/>
                    <a:pt x="5073" y="11014"/>
                    <a:pt x="5573" y="11014"/>
                  </a:cubicBezTo>
                  <a:cubicBezTo>
                    <a:pt x="6061" y="11014"/>
                    <a:pt x="6537" y="10835"/>
                    <a:pt x="6906" y="10525"/>
                  </a:cubicBezTo>
                  <a:cubicBezTo>
                    <a:pt x="7620" y="10359"/>
                    <a:pt x="8263" y="10061"/>
                    <a:pt x="8787" y="9644"/>
                  </a:cubicBezTo>
                  <a:cubicBezTo>
                    <a:pt x="9240" y="9775"/>
                    <a:pt x="9740" y="9942"/>
                    <a:pt x="10168" y="10132"/>
                  </a:cubicBezTo>
                  <a:cubicBezTo>
                    <a:pt x="10180" y="10156"/>
                    <a:pt x="10216" y="10156"/>
                    <a:pt x="10228" y="10156"/>
                  </a:cubicBezTo>
                  <a:cubicBezTo>
                    <a:pt x="10287" y="10156"/>
                    <a:pt x="10347" y="10121"/>
                    <a:pt x="10371" y="10061"/>
                  </a:cubicBezTo>
                  <a:cubicBezTo>
                    <a:pt x="10407" y="9990"/>
                    <a:pt x="10371" y="9882"/>
                    <a:pt x="10299" y="9859"/>
                  </a:cubicBezTo>
                  <a:cubicBezTo>
                    <a:pt x="9918" y="9680"/>
                    <a:pt x="9478" y="9525"/>
                    <a:pt x="9061" y="9406"/>
                  </a:cubicBezTo>
                  <a:lnTo>
                    <a:pt x="9180" y="9287"/>
                  </a:lnTo>
                  <a:cubicBezTo>
                    <a:pt x="9335" y="9144"/>
                    <a:pt x="9466" y="8966"/>
                    <a:pt x="9573" y="8799"/>
                  </a:cubicBezTo>
                  <a:cubicBezTo>
                    <a:pt x="10049" y="8823"/>
                    <a:pt x="10526" y="8870"/>
                    <a:pt x="10895" y="8966"/>
                  </a:cubicBezTo>
                  <a:lnTo>
                    <a:pt x="10930" y="8966"/>
                  </a:lnTo>
                  <a:cubicBezTo>
                    <a:pt x="11002" y="8966"/>
                    <a:pt x="11061" y="8918"/>
                    <a:pt x="11085" y="8847"/>
                  </a:cubicBezTo>
                  <a:cubicBezTo>
                    <a:pt x="11133" y="8751"/>
                    <a:pt x="11085" y="8680"/>
                    <a:pt x="11002" y="8644"/>
                  </a:cubicBezTo>
                  <a:cubicBezTo>
                    <a:pt x="10645" y="8573"/>
                    <a:pt x="10216" y="8513"/>
                    <a:pt x="9775" y="8489"/>
                  </a:cubicBezTo>
                  <a:cubicBezTo>
                    <a:pt x="9978" y="8085"/>
                    <a:pt x="10073" y="7644"/>
                    <a:pt x="10073" y="7204"/>
                  </a:cubicBezTo>
                  <a:cubicBezTo>
                    <a:pt x="10073" y="6406"/>
                    <a:pt x="9895" y="5584"/>
                    <a:pt x="9561" y="4822"/>
                  </a:cubicBezTo>
                  <a:cubicBezTo>
                    <a:pt x="10168" y="4525"/>
                    <a:pt x="10692" y="3941"/>
                    <a:pt x="10942" y="3239"/>
                  </a:cubicBezTo>
                  <a:cubicBezTo>
                    <a:pt x="11169" y="2608"/>
                    <a:pt x="11180" y="1929"/>
                    <a:pt x="10954" y="1358"/>
                  </a:cubicBezTo>
                  <a:cubicBezTo>
                    <a:pt x="10728" y="762"/>
                    <a:pt x="10311" y="334"/>
                    <a:pt x="9764" y="119"/>
                  </a:cubicBezTo>
                  <a:cubicBezTo>
                    <a:pt x="9561" y="49"/>
                    <a:pt x="9352" y="14"/>
                    <a:pt x="9141" y="14"/>
                  </a:cubicBezTo>
                  <a:cubicBezTo>
                    <a:pt x="8782" y="14"/>
                    <a:pt x="8418" y="115"/>
                    <a:pt x="8073" y="310"/>
                  </a:cubicBezTo>
                  <a:cubicBezTo>
                    <a:pt x="7537" y="631"/>
                    <a:pt x="7120" y="1155"/>
                    <a:pt x="6882" y="1786"/>
                  </a:cubicBezTo>
                  <a:cubicBezTo>
                    <a:pt x="6858" y="1846"/>
                    <a:pt x="6835" y="1905"/>
                    <a:pt x="6823" y="1977"/>
                  </a:cubicBezTo>
                  <a:cubicBezTo>
                    <a:pt x="6418" y="1810"/>
                    <a:pt x="6001" y="1727"/>
                    <a:pt x="5584" y="1727"/>
                  </a:cubicBezTo>
                  <a:cubicBezTo>
                    <a:pt x="5168" y="1727"/>
                    <a:pt x="4763" y="1822"/>
                    <a:pt x="4346" y="1977"/>
                  </a:cubicBezTo>
                  <a:cubicBezTo>
                    <a:pt x="4334" y="1917"/>
                    <a:pt x="4299" y="1858"/>
                    <a:pt x="4287" y="1786"/>
                  </a:cubicBezTo>
                  <a:cubicBezTo>
                    <a:pt x="4060" y="1143"/>
                    <a:pt x="3632" y="619"/>
                    <a:pt x="3096" y="310"/>
                  </a:cubicBezTo>
                  <a:cubicBezTo>
                    <a:pt x="2753" y="109"/>
                    <a:pt x="2392" y="1"/>
                    <a:pt x="2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1876;p81">
            <a:extLst>
              <a:ext uri="{FF2B5EF4-FFF2-40B4-BE49-F238E27FC236}">
                <a16:creationId xmlns:a16="http://schemas.microsoft.com/office/drawing/2014/main" id="{995C1394-6A88-07DF-F793-19078143BBCA}"/>
              </a:ext>
            </a:extLst>
          </p:cNvPr>
          <p:cNvGrpSpPr/>
          <p:nvPr/>
        </p:nvGrpSpPr>
        <p:grpSpPr>
          <a:xfrm>
            <a:off x="14815520" y="4081780"/>
            <a:ext cx="735424" cy="706496"/>
            <a:chOff x="7435629" y="1964690"/>
            <a:chExt cx="367712" cy="353248"/>
          </a:xfrm>
          <a:solidFill>
            <a:srgbClr val="00B050"/>
          </a:solidFill>
        </p:grpSpPr>
        <p:sp>
          <p:nvSpPr>
            <p:cNvPr id="34" name="Google Shape;11877;p81">
              <a:extLst>
                <a:ext uri="{FF2B5EF4-FFF2-40B4-BE49-F238E27FC236}">
                  <a16:creationId xmlns:a16="http://schemas.microsoft.com/office/drawing/2014/main" id="{10582056-A495-DA88-0809-A6DD73665D08}"/>
                </a:ext>
              </a:extLst>
            </p:cNvPr>
            <p:cNvSpPr/>
            <p:nvPr/>
          </p:nvSpPr>
          <p:spPr>
            <a:xfrm>
              <a:off x="7586125" y="2054258"/>
              <a:ext cx="65952" cy="62880"/>
            </a:xfrm>
            <a:custGeom>
              <a:avLst/>
              <a:gdLst/>
              <a:ahLst/>
              <a:cxnLst/>
              <a:rect l="l" t="t" r="r" b="b"/>
              <a:pathLst>
                <a:path w="2061" h="1965" extrusionOk="0">
                  <a:moveTo>
                    <a:pt x="1037" y="334"/>
                  </a:moveTo>
                  <a:cubicBezTo>
                    <a:pt x="1120" y="334"/>
                    <a:pt x="1299" y="405"/>
                    <a:pt x="1465" y="560"/>
                  </a:cubicBezTo>
                  <a:cubicBezTo>
                    <a:pt x="1596" y="679"/>
                    <a:pt x="1691" y="798"/>
                    <a:pt x="1715" y="917"/>
                  </a:cubicBezTo>
                  <a:cubicBezTo>
                    <a:pt x="1489" y="774"/>
                    <a:pt x="1215" y="691"/>
                    <a:pt x="1037" y="691"/>
                  </a:cubicBezTo>
                  <a:cubicBezTo>
                    <a:pt x="858" y="691"/>
                    <a:pt x="572" y="774"/>
                    <a:pt x="346" y="917"/>
                  </a:cubicBezTo>
                  <a:cubicBezTo>
                    <a:pt x="382" y="810"/>
                    <a:pt x="465" y="667"/>
                    <a:pt x="596" y="560"/>
                  </a:cubicBezTo>
                  <a:cubicBezTo>
                    <a:pt x="763" y="405"/>
                    <a:pt x="941" y="334"/>
                    <a:pt x="1037" y="334"/>
                  </a:cubicBezTo>
                  <a:close/>
                  <a:moveTo>
                    <a:pt x="1025" y="1012"/>
                  </a:moveTo>
                  <a:cubicBezTo>
                    <a:pt x="1191" y="1012"/>
                    <a:pt x="1477" y="1119"/>
                    <a:pt x="1620" y="1238"/>
                  </a:cubicBezTo>
                  <a:cubicBezTo>
                    <a:pt x="1596" y="1298"/>
                    <a:pt x="1537" y="1369"/>
                    <a:pt x="1465" y="1429"/>
                  </a:cubicBezTo>
                  <a:cubicBezTo>
                    <a:pt x="1299" y="1584"/>
                    <a:pt x="1120" y="1655"/>
                    <a:pt x="1037" y="1655"/>
                  </a:cubicBezTo>
                  <a:cubicBezTo>
                    <a:pt x="941" y="1655"/>
                    <a:pt x="763" y="1584"/>
                    <a:pt x="596" y="1429"/>
                  </a:cubicBezTo>
                  <a:cubicBezTo>
                    <a:pt x="525" y="1369"/>
                    <a:pt x="465" y="1310"/>
                    <a:pt x="418" y="1238"/>
                  </a:cubicBezTo>
                  <a:cubicBezTo>
                    <a:pt x="584" y="1119"/>
                    <a:pt x="870" y="1012"/>
                    <a:pt x="1025" y="1012"/>
                  </a:cubicBezTo>
                  <a:close/>
                  <a:moveTo>
                    <a:pt x="1037" y="0"/>
                  </a:moveTo>
                  <a:cubicBezTo>
                    <a:pt x="668" y="0"/>
                    <a:pt x="1" y="512"/>
                    <a:pt x="1" y="988"/>
                  </a:cubicBezTo>
                  <a:cubicBezTo>
                    <a:pt x="1" y="1465"/>
                    <a:pt x="668" y="1965"/>
                    <a:pt x="1037" y="1965"/>
                  </a:cubicBezTo>
                  <a:cubicBezTo>
                    <a:pt x="1394" y="1965"/>
                    <a:pt x="2061" y="1465"/>
                    <a:pt x="2061" y="988"/>
                  </a:cubicBezTo>
                  <a:cubicBezTo>
                    <a:pt x="2061" y="512"/>
                    <a:pt x="1394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1878;p81">
              <a:extLst>
                <a:ext uri="{FF2B5EF4-FFF2-40B4-BE49-F238E27FC236}">
                  <a16:creationId xmlns:a16="http://schemas.microsoft.com/office/drawing/2014/main" id="{9F292DB9-266C-DA14-A394-F9531ACFA865}"/>
                </a:ext>
              </a:extLst>
            </p:cNvPr>
            <p:cNvSpPr/>
            <p:nvPr/>
          </p:nvSpPr>
          <p:spPr>
            <a:xfrm>
              <a:off x="7553357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3" y="334"/>
                  </a:moveTo>
                  <a:cubicBezTo>
                    <a:pt x="608" y="334"/>
                    <a:pt x="691" y="418"/>
                    <a:pt x="691" y="513"/>
                  </a:cubicBezTo>
                  <a:lnTo>
                    <a:pt x="691" y="691"/>
                  </a:lnTo>
                  <a:cubicBezTo>
                    <a:pt x="691" y="787"/>
                    <a:pt x="596" y="870"/>
                    <a:pt x="513" y="870"/>
                  </a:cubicBezTo>
                  <a:cubicBezTo>
                    <a:pt x="406" y="870"/>
                    <a:pt x="334" y="775"/>
                    <a:pt x="334" y="691"/>
                  </a:cubicBezTo>
                  <a:lnTo>
                    <a:pt x="334" y="513"/>
                  </a:lnTo>
                  <a:cubicBezTo>
                    <a:pt x="334" y="406"/>
                    <a:pt x="418" y="334"/>
                    <a:pt x="513" y="334"/>
                  </a:cubicBezTo>
                  <a:close/>
                  <a:moveTo>
                    <a:pt x="513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680"/>
                  </a:lnTo>
                  <a:cubicBezTo>
                    <a:pt x="1" y="965"/>
                    <a:pt x="227" y="1192"/>
                    <a:pt x="513" y="1192"/>
                  </a:cubicBezTo>
                  <a:cubicBezTo>
                    <a:pt x="787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75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1879;p81">
              <a:extLst>
                <a:ext uri="{FF2B5EF4-FFF2-40B4-BE49-F238E27FC236}">
                  <a16:creationId xmlns:a16="http://schemas.microsoft.com/office/drawing/2014/main" id="{506007A1-E115-1854-24C6-1B2FCA3B5091}"/>
                </a:ext>
              </a:extLst>
            </p:cNvPr>
            <p:cNvSpPr/>
            <p:nvPr/>
          </p:nvSpPr>
          <p:spPr>
            <a:xfrm>
              <a:off x="7652429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24" y="334"/>
                  </a:moveTo>
                  <a:cubicBezTo>
                    <a:pt x="632" y="334"/>
                    <a:pt x="703" y="418"/>
                    <a:pt x="703" y="513"/>
                  </a:cubicBezTo>
                  <a:lnTo>
                    <a:pt x="703" y="691"/>
                  </a:lnTo>
                  <a:cubicBezTo>
                    <a:pt x="703" y="787"/>
                    <a:pt x="608" y="870"/>
                    <a:pt x="524" y="870"/>
                  </a:cubicBezTo>
                  <a:cubicBezTo>
                    <a:pt x="417" y="870"/>
                    <a:pt x="346" y="775"/>
                    <a:pt x="346" y="691"/>
                  </a:cubicBezTo>
                  <a:lnTo>
                    <a:pt x="346" y="513"/>
                  </a:lnTo>
                  <a:cubicBezTo>
                    <a:pt x="346" y="406"/>
                    <a:pt x="429" y="334"/>
                    <a:pt x="524" y="334"/>
                  </a:cubicBezTo>
                  <a:close/>
                  <a:moveTo>
                    <a:pt x="512" y="1"/>
                  </a:moveTo>
                  <a:cubicBezTo>
                    <a:pt x="227" y="1"/>
                    <a:pt x="0" y="227"/>
                    <a:pt x="0" y="501"/>
                  </a:cubicBezTo>
                  <a:lnTo>
                    <a:pt x="0" y="680"/>
                  </a:lnTo>
                  <a:cubicBezTo>
                    <a:pt x="0" y="965"/>
                    <a:pt x="227" y="1192"/>
                    <a:pt x="512" y="1192"/>
                  </a:cubicBezTo>
                  <a:cubicBezTo>
                    <a:pt x="786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1880;p81">
              <a:extLst>
                <a:ext uri="{FF2B5EF4-FFF2-40B4-BE49-F238E27FC236}">
                  <a16:creationId xmlns:a16="http://schemas.microsoft.com/office/drawing/2014/main" id="{65E73D27-BC09-0090-0D73-6552D5996A08}"/>
                </a:ext>
              </a:extLst>
            </p:cNvPr>
            <p:cNvSpPr/>
            <p:nvPr/>
          </p:nvSpPr>
          <p:spPr>
            <a:xfrm>
              <a:off x="7435629" y="1964690"/>
              <a:ext cx="367712" cy="353248"/>
            </a:xfrm>
            <a:custGeom>
              <a:avLst/>
              <a:gdLst/>
              <a:ahLst/>
              <a:cxnLst/>
              <a:rect l="l" t="t" r="r" b="b"/>
              <a:pathLst>
                <a:path w="11491" h="11039" extrusionOk="0">
                  <a:moveTo>
                    <a:pt x="572" y="2549"/>
                  </a:moveTo>
                  <a:lnTo>
                    <a:pt x="572" y="2549"/>
                  </a:lnTo>
                  <a:cubicBezTo>
                    <a:pt x="1418" y="3275"/>
                    <a:pt x="2323" y="3692"/>
                    <a:pt x="2715" y="3847"/>
                  </a:cubicBezTo>
                  <a:cubicBezTo>
                    <a:pt x="2668" y="3990"/>
                    <a:pt x="2596" y="4121"/>
                    <a:pt x="2501" y="4240"/>
                  </a:cubicBezTo>
                  <a:cubicBezTo>
                    <a:pt x="2394" y="4395"/>
                    <a:pt x="2311" y="4537"/>
                    <a:pt x="2215" y="4704"/>
                  </a:cubicBezTo>
                  <a:cubicBezTo>
                    <a:pt x="2181" y="4706"/>
                    <a:pt x="2147" y="4706"/>
                    <a:pt x="2113" y="4706"/>
                  </a:cubicBezTo>
                  <a:cubicBezTo>
                    <a:pt x="1579" y="4706"/>
                    <a:pt x="1163" y="4529"/>
                    <a:pt x="894" y="4204"/>
                  </a:cubicBezTo>
                  <a:cubicBezTo>
                    <a:pt x="501" y="3692"/>
                    <a:pt x="525" y="2954"/>
                    <a:pt x="572" y="2549"/>
                  </a:cubicBezTo>
                  <a:close/>
                  <a:moveTo>
                    <a:pt x="5730" y="346"/>
                  </a:moveTo>
                  <a:cubicBezTo>
                    <a:pt x="5745" y="346"/>
                    <a:pt x="5760" y="346"/>
                    <a:pt x="5775" y="346"/>
                  </a:cubicBezTo>
                  <a:cubicBezTo>
                    <a:pt x="7037" y="382"/>
                    <a:pt x="8133" y="1347"/>
                    <a:pt x="8288" y="2597"/>
                  </a:cubicBezTo>
                  <a:cubicBezTo>
                    <a:pt x="8323" y="2787"/>
                    <a:pt x="8323" y="2978"/>
                    <a:pt x="8311" y="3180"/>
                  </a:cubicBezTo>
                  <a:cubicBezTo>
                    <a:pt x="8276" y="3514"/>
                    <a:pt x="8347" y="3859"/>
                    <a:pt x="8502" y="4192"/>
                  </a:cubicBezTo>
                  <a:cubicBezTo>
                    <a:pt x="8536" y="4244"/>
                    <a:pt x="8589" y="4283"/>
                    <a:pt x="8652" y="4283"/>
                  </a:cubicBezTo>
                  <a:cubicBezTo>
                    <a:pt x="8676" y="4283"/>
                    <a:pt x="8702" y="4277"/>
                    <a:pt x="8728" y="4264"/>
                  </a:cubicBezTo>
                  <a:cubicBezTo>
                    <a:pt x="8800" y="4216"/>
                    <a:pt x="8847" y="4133"/>
                    <a:pt x="8800" y="4037"/>
                  </a:cubicBezTo>
                  <a:cubicBezTo>
                    <a:pt x="8764" y="3978"/>
                    <a:pt x="8752" y="3930"/>
                    <a:pt x="8728" y="3871"/>
                  </a:cubicBezTo>
                  <a:cubicBezTo>
                    <a:pt x="9109" y="3716"/>
                    <a:pt x="10014" y="3299"/>
                    <a:pt x="10871" y="2585"/>
                  </a:cubicBezTo>
                  <a:lnTo>
                    <a:pt x="10871" y="2585"/>
                  </a:lnTo>
                  <a:cubicBezTo>
                    <a:pt x="10943" y="2954"/>
                    <a:pt x="10978" y="3692"/>
                    <a:pt x="10574" y="4204"/>
                  </a:cubicBezTo>
                  <a:cubicBezTo>
                    <a:pt x="10288" y="4549"/>
                    <a:pt x="9835" y="4728"/>
                    <a:pt x="9240" y="4728"/>
                  </a:cubicBezTo>
                  <a:cubicBezTo>
                    <a:pt x="9216" y="4680"/>
                    <a:pt x="9181" y="4621"/>
                    <a:pt x="9169" y="4573"/>
                  </a:cubicBezTo>
                  <a:cubicBezTo>
                    <a:pt x="9144" y="4524"/>
                    <a:pt x="9086" y="4492"/>
                    <a:pt x="9025" y="4492"/>
                  </a:cubicBezTo>
                  <a:cubicBezTo>
                    <a:pt x="8997" y="4492"/>
                    <a:pt x="8969" y="4499"/>
                    <a:pt x="8942" y="4514"/>
                  </a:cubicBezTo>
                  <a:cubicBezTo>
                    <a:pt x="8871" y="4561"/>
                    <a:pt x="8847" y="4668"/>
                    <a:pt x="8883" y="4740"/>
                  </a:cubicBezTo>
                  <a:cubicBezTo>
                    <a:pt x="9169" y="5228"/>
                    <a:pt x="9335" y="5800"/>
                    <a:pt x="9359" y="6371"/>
                  </a:cubicBezTo>
                  <a:lnTo>
                    <a:pt x="8680" y="6716"/>
                  </a:lnTo>
                  <a:lnTo>
                    <a:pt x="7728" y="6073"/>
                  </a:lnTo>
                  <a:cubicBezTo>
                    <a:pt x="7704" y="6059"/>
                    <a:pt x="7675" y="6053"/>
                    <a:pt x="7645" y="6053"/>
                  </a:cubicBezTo>
                  <a:cubicBezTo>
                    <a:pt x="7599" y="6053"/>
                    <a:pt x="7550" y="6068"/>
                    <a:pt x="7514" y="6097"/>
                  </a:cubicBezTo>
                  <a:lnTo>
                    <a:pt x="7335" y="6276"/>
                  </a:lnTo>
                  <a:cubicBezTo>
                    <a:pt x="7276" y="6335"/>
                    <a:pt x="7276" y="6431"/>
                    <a:pt x="7335" y="6490"/>
                  </a:cubicBezTo>
                  <a:cubicBezTo>
                    <a:pt x="7365" y="6520"/>
                    <a:pt x="7407" y="6535"/>
                    <a:pt x="7448" y="6535"/>
                  </a:cubicBezTo>
                  <a:cubicBezTo>
                    <a:pt x="7490" y="6535"/>
                    <a:pt x="7532" y="6520"/>
                    <a:pt x="7561" y="6490"/>
                  </a:cubicBezTo>
                  <a:lnTo>
                    <a:pt x="7633" y="6419"/>
                  </a:lnTo>
                  <a:lnTo>
                    <a:pt x="8561" y="7026"/>
                  </a:lnTo>
                  <a:cubicBezTo>
                    <a:pt x="8585" y="7050"/>
                    <a:pt x="8621" y="7062"/>
                    <a:pt x="8645" y="7062"/>
                  </a:cubicBezTo>
                  <a:cubicBezTo>
                    <a:pt x="8680" y="7062"/>
                    <a:pt x="8692" y="7062"/>
                    <a:pt x="8728" y="7050"/>
                  </a:cubicBezTo>
                  <a:lnTo>
                    <a:pt x="9871" y="6478"/>
                  </a:lnTo>
                  <a:lnTo>
                    <a:pt x="9871" y="6573"/>
                  </a:lnTo>
                  <a:cubicBezTo>
                    <a:pt x="9871" y="8859"/>
                    <a:pt x="8014" y="10717"/>
                    <a:pt x="5716" y="10717"/>
                  </a:cubicBezTo>
                  <a:cubicBezTo>
                    <a:pt x="3430" y="10717"/>
                    <a:pt x="1561" y="8859"/>
                    <a:pt x="1561" y="6573"/>
                  </a:cubicBezTo>
                  <a:cubicBezTo>
                    <a:pt x="1561" y="6454"/>
                    <a:pt x="1561" y="6335"/>
                    <a:pt x="1584" y="6216"/>
                  </a:cubicBezTo>
                  <a:lnTo>
                    <a:pt x="2180" y="6704"/>
                  </a:lnTo>
                  <a:cubicBezTo>
                    <a:pt x="2209" y="6728"/>
                    <a:pt x="2242" y="6740"/>
                    <a:pt x="2275" y="6740"/>
                  </a:cubicBezTo>
                  <a:cubicBezTo>
                    <a:pt x="2308" y="6740"/>
                    <a:pt x="2340" y="6728"/>
                    <a:pt x="2370" y="6704"/>
                  </a:cubicBezTo>
                  <a:lnTo>
                    <a:pt x="2954" y="6276"/>
                  </a:lnTo>
                  <a:lnTo>
                    <a:pt x="4263" y="7585"/>
                  </a:lnTo>
                  <a:cubicBezTo>
                    <a:pt x="4287" y="7609"/>
                    <a:pt x="4335" y="7621"/>
                    <a:pt x="4382" y="7621"/>
                  </a:cubicBezTo>
                  <a:cubicBezTo>
                    <a:pt x="4418" y="7621"/>
                    <a:pt x="4466" y="7609"/>
                    <a:pt x="4501" y="7585"/>
                  </a:cubicBezTo>
                  <a:lnTo>
                    <a:pt x="5394" y="6645"/>
                  </a:lnTo>
                  <a:lnTo>
                    <a:pt x="6311" y="7562"/>
                  </a:lnTo>
                  <a:cubicBezTo>
                    <a:pt x="6341" y="7591"/>
                    <a:pt x="6383" y="7606"/>
                    <a:pt x="6424" y="7606"/>
                  </a:cubicBezTo>
                  <a:cubicBezTo>
                    <a:pt x="6466" y="7606"/>
                    <a:pt x="6508" y="7591"/>
                    <a:pt x="6537" y="7562"/>
                  </a:cubicBezTo>
                  <a:lnTo>
                    <a:pt x="7061" y="7050"/>
                  </a:lnTo>
                  <a:cubicBezTo>
                    <a:pt x="7121" y="6990"/>
                    <a:pt x="7121" y="6883"/>
                    <a:pt x="7061" y="6823"/>
                  </a:cubicBezTo>
                  <a:cubicBezTo>
                    <a:pt x="7031" y="6794"/>
                    <a:pt x="6990" y="6779"/>
                    <a:pt x="6948" y="6779"/>
                  </a:cubicBezTo>
                  <a:cubicBezTo>
                    <a:pt x="6906" y="6779"/>
                    <a:pt x="6865" y="6794"/>
                    <a:pt x="6835" y="6823"/>
                  </a:cubicBezTo>
                  <a:lnTo>
                    <a:pt x="6430" y="7228"/>
                  </a:lnTo>
                  <a:lnTo>
                    <a:pt x="5513" y="6300"/>
                  </a:lnTo>
                  <a:cubicBezTo>
                    <a:pt x="5478" y="6276"/>
                    <a:pt x="5430" y="6252"/>
                    <a:pt x="5394" y="6252"/>
                  </a:cubicBezTo>
                  <a:cubicBezTo>
                    <a:pt x="5347" y="6252"/>
                    <a:pt x="5299" y="6276"/>
                    <a:pt x="5275" y="6300"/>
                  </a:cubicBezTo>
                  <a:lnTo>
                    <a:pt x="4382" y="7240"/>
                  </a:lnTo>
                  <a:lnTo>
                    <a:pt x="3085" y="5942"/>
                  </a:lnTo>
                  <a:cubicBezTo>
                    <a:pt x="3053" y="5911"/>
                    <a:pt x="3012" y="5896"/>
                    <a:pt x="2971" y="5896"/>
                  </a:cubicBezTo>
                  <a:cubicBezTo>
                    <a:pt x="2934" y="5896"/>
                    <a:pt x="2898" y="5908"/>
                    <a:pt x="2870" y="5931"/>
                  </a:cubicBezTo>
                  <a:lnTo>
                    <a:pt x="2275" y="6371"/>
                  </a:lnTo>
                  <a:lnTo>
                    <a:pt x="2096" y="6228"/>
                  </a:lnTo>
                  <a:cubicBezTo>
                    <a:pt x="2156" y="5585"/>
                    <a:pt x="2382" y="4990"/>
                    <a:pt x="2751" y="4466"/>
                  </a:cubicBezTo>
                  <a:cubicBezTo>
                    <a:pt x="3025" y="4085"/>
                    <a:pt x="3156" y="3621"/>
                    <a:pt x="3132" y="3133"/>
                  </a:cubicBezTo>
                  <a:lnTo>
                    <a:pt x="3132" y="2954"/>
                  </a:lnTo>
                  <a:cubicBezTo>
                    <a:pt x="3132" y="2251"/>
                    <a:pt x="3406" y="1585"/>
                    <a:pt x="3906" y="1097"/>
                  </a:cubicBezTo>
                  <a:cubicBezTo>
                    <a:pt x="4395" y="607"/>
                    <a:pt x="5044" y="346"/>
                    <a:pt x="5730" y="346"/>
                  </a:cubicBezTo>
                  <a:close/>
                  <a:moveTo>
                    <a:pt x="5778" y="1"/>
                  </a:moveTo>
                  <a:cubicBezTo>
                    <a:pt x="5008" y="1"/>
                    <a:pt x="4264" y="298"/>
                    <a:pt x="3716" y="835"/>
                  </a:cubicBezTo>
                  <a:cubicBezTo>
                    <a:pt x="3144" y="1394"/>
                    <a:pt x="2835" y="2132"/>
                    <a:pt x="2835" y="2918"/>
                  </a:cubicBezTo>
                  <a:lnTo>
                    <a:pt x="2835" y="3121"/>
                  </a:lnTo>
                  <a:cubicBezTo>
                    <a:pt x="2846" y="3252"/>
                    <a:pt x="2835" y="3394"/>
                    <a:pt x="2823" y="3537"/>
                  </a:cubicBezTo>
                  <a:cubicBezTo>
                    <a:pt x="2382" y="3359"/>
                    <a:pt x="1430" y="2906"/>
                    <a:pt x="584" y="2121"/>
                  </a:cubicBezTo>
                  <a:cubicBezTo>
                    <a:pt x="552" y="2089"/>
                    <a:pt x="515" y="2073"/>
                    <a:pt x="484" y="2073"/>
                  </a:cubicBezTo>
                  <a:cubicBezTo>
                    <a:pt x="468" y="2073"/>
                    <a:pt x="453" y="2077"/>
                    <a:pt x="441" y="2085"/>
                  </a:cubicBezTo>
                  <a:cubicBezTo>
                    <a:pt x="382" y="2109"/>
                    <a:pt x="334" y="2144"/>
                    <a:pt x="334" y="2204"/>
                  </a:cubicBezTo>
                  <a:cubicBezTo>
                    <a:pt x="322" y="2263"/>
                    <a:pt x="1" y="3573"/>
                    <a:pt x="679" y="4407"/>
                  </a:cubicBezTo>
                  <a:cubicBezTo>
                    <a:pt x="989" y="4811"/>
                    <a:pt x="1477" y="5026"/>
                    <a:pt x="2096" y="5049"/>
                  </a:cubicBezTo>
                  <a:cubicBezTo>
                    <a:pt x="1989" y="5347"/>
                    <a:pt x="1894" y="5657"/>
                    <a:pt x="1846" y="5978"/>
                  </a:cubicBezTo>
                  <a:lnTo>
                    <a:pt x="1584" y="5752"/>
                  </a:lnTo>
                  <a:cubicBezTo>
                    <a:pt x="1553" y="5720"/>
                    <a:pt x="1516" y="5710"/>
                    <a:pt x="1477" y="5710"/>
                  </a:cubicBezTo>
                  <a:cubicBezTo>
                    <a:pt x="1457" y="5710"/>
                    <a:pt x="1438" y="5712"/>
                    <a:pt x="1418" y="5716"/>
                  </a:cubicBezTo>
                  <a:cubicBezTo>
                    <a:pt x="1358" y="5752"/>
                    <a:pt x="1334" y="5800"/>
                    <a:pt x="1311" y="5859"/>
                  </a:cubicBezTo>
                  <a:cubicBezTo>
                    <a:pt x="1299" y="6097"/>
                    <a:pt x="1287" y="6335"/>
                    <a:pt x="1287" y="6550"/>
                  </a:cubicBezTo>
                  <a:cubicBezTo>
                    <a:pt x="1287" y="9026"/>
                    <a:pt x="3287" y="11038"/>
                    <a:pt x="5763" y="11038"/>
                  </a:cubicBezTo>
                  <a:cubicBezTo>
                    <a:pt x="8228" y="11038"/>
                    <a:pt x="10240" y="9026"/>
                    <a:pt x="10240" y="6550"/>
                  </a:cubicBezTo>
                  <a:lnTo>
                    <a:pt x="10240" y="6192"/>
                  </a:lnTo>
                  <a:cubicBezTo>
                    <a:pt x="10240" y="6115"/>
                    <a:pt x="10179" y="6048"/>
                    <a:pt x="10094" y="6048"/>
                  </a:cubicBezTo>
                  <a:cubicBezTo>
                    <a:pt x="10087" y="6048"/>
                    <a:pt x="10081" y="6049"/>
                    <a:pt x="10074" y="6050"/>
                  </a:cubicBezTo>
                  <a:cubicBezTo>
                    <a:pt x="10050" y="6050"/>
                    <a:pt x="10014" y="6061"/>
                    <a:pt x="9990" y="6073"/>
                  </a:cubicBezTo>
                  <a:lnTo>
                    <a:pt x="9728" y="6216"/>
                  </a:lnTo>
                  <a:cubicBezTo>
                    <a:pt x="9693" y="5811"/>
                    <a:pt x="9585" y="5407"/>
                    <a:pt x="9442" y="5038"/>
                  </a:cubicBezTo>
                  <a:cubicBezTo>
                    <a:pt x="10074" y="5002"/>
                    <a:pt x="10550" y="4799"/>
                    <a:pt x="10871" y="4395"/>
                  </a:cubicBezTo>
                  <a:cubicBezTo>
                    <a:pt x="11490" y="3573"/>
                    <a:pt x="11181" y="2251"/>
                    <a:pt x="11169" y="2204"/>
                  </a:cubicBezTo>
                  <a:cubicBezTo>
                    <a:pt x="11157" y="2144"/>
                    <a:pt x="11109" y="2109"/>
                    <a:pt x="11062" y="2085"/>
                  </a:cubicBezTo>
                  <a:cubicBezTo>
                    <a:pt x="11047" y="2082"/>
                    <a:pt x="11032" y="2080"/>
                    <a:pt x="11018" y="2080"/>
                  </a:cubicBezTo>
                  <a:cubicBezTo>
                    <a:pt x="10975" y="2080"/>
                    <a:pt x="10937" y="2094"/>
                    <a:pt x="10919" y="2121"/>
                  </a:cubicBezTo>
                  <a:cubicBezTo>
                    <a:pt x="10062" y="2906"/>
                    <a:pt x="9097" y="3359"/>
                    <a:pt x="8680" y="3537"/>
                  </a:cubicBezTo>
                  <a:cubicBezTo>
                    <a:pt x="8669" y="3418"/>
                    <a:pt x="8645" y="3299"/>
                    <a:pt x="8669" y="3180"/>
                  </a:cubicBezTo>
                  <a:cubicBezTo>
                    <a:pt x="8680" y="2966"/>
                    <a:pt x="8680" y="2740"/>
                    <a:pt x="8657" y="2537"/>
                  </a:cubicBezTo>
                  <a:cubicBezTo>
                    <a:pt x="8454" y="1120"/>
                    <a:pt x="7240" y="37"/>
                    <a:pt x="5823" y="1"/>
                  </a:cubicBezTo>
                  <a:cubicBezTo>
                    <a:pt x="5808" y="1"/>
                    <a:pt x="5793" y="1"/>
                    <a:pt x="5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oogle Shape;11881;p81">
            <a:extLst>
              <a:ext uri="{FF2B5EF4-FFF2-40B4-BE49-F238E27FC236}">
                <a16:creationId xmlns:a16="http://schemas.microsoft.com/office/drawing/2014/main" id="{E778ED5A-CD00-5AE7-47C2-9143BD56470E}"/>
              </a:ext>
            </a:extLst>
          </p:cNvPr>
          <p:cNvGrpSpPr/>
          <p:nvPr/>
        </p:nvGrpSpPr>
        <p:grpSpPr>
          <a:xfrm>
            <a:off x="4969760" y="4082484"/>
            <a:ext cx="666048" cy="705792"/>
            <a:chOff x="2512749" y="1965042"/>
            <a:chExt cx="333024" cy="352896"/>
          </a:xfrm>
          <a:solidFill>
            <a:srgbClr val="00B050"/>
          </a:solidFill>
        </p:grpSpPr>
        <p:sp>
          <p:nvSpPr>
            <p:cNvPr id="39" name="Google Shape;11882;p81">
              <a:extLst>
                <a:ext uri="{FF2B5EF4-FFF2-40B4-BE49-F238E27FC236}">
                  <a16:creationId xmlns:a16="http://schemas.microsoft.com/office/drawing/2014/main" id="{BCA97713-0432-F1C8-43E8-EDBA9200D3C5}"/>
                </a:ext>
              </a:extLst>
            </p:cNvPr>
            <p:cNvSpPr/>
            <p:nvPr/>
          </p:nvSpPr>
          <p:spPr>
            <a:xfrm>
              <a:off x="2590829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5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5" y="1882"/>
                  </a:cubicBezTo>
                  <a:cubicBezTo>
                    <a:pt x="1203" y="1882"/>
                    <a:pt x="1549" y="1548"/>
                    <a:pt x="1549" y="1120"/>
                  </a:cubicBezTo>
                  <a:lnTo>
                    <a:pt x="1549" y="775"/>
                  </a:lnTo>
                  <a:cubicBezTo>
                    <a:pt x="1537" y="667"/>
                    <a:pt x="1525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3" y="351"/>
                    <a:pt x="1271" y="356"/>
                    <a:pt x="1251" y="370"/>
                  </a:cubicBezTo>
                  <a:cubicBezTo>
                    <a:pt x="1180" y="417"/>
                    <a:pt x="1132" y="501"/>
                    <a:pt x="1180" y="584"/>
                  </a:cubicBezTo>
                  <a:cubicBezTo>
                    <a:pt x="1203" y="644"/>
                    <a:pt x="1227" y="703"/>
                    <a:pt x="1227" y="775"/>
                  </a:cubicBezTo>
                  <a:lnTo>
                    <a:pt x="1227" y="1120"/>
                  </a:lnTo>
                  <a:cubicBezTo>
                    <a:pt x="1227" y="1358"/>
                    <a:pt x="1025" y="1560"/>
                    <a:pt x="775" y="1560"/>
                  </a:cubicBezTo>
                  <a:cubicBezTo>
                    <a:pt x="525" y="1560"/>
                    <a:pt x="334" y="1370"/>
                    <a:pt x="334" y="1120"/>
                  </a:cubicBezTo>
                  <a:lnTo>
                    <a:pt x="334" y="775"/>
                  </a:lnTo>
                  <a:cubicBezTo>
                    <a:pt x="334" y="536"/>
                    <a:pt x="525" y="322"/>
                    <a:pt x="775" y="322"/>
                  </a:cubicBezTo>
                  <a:cubicBezTo>
                    <a:pt x="870" y="322"/>
                    <a:pt x="942" y="251"/>
                    <a:pt x="942" y="167"/>
                  </a:cubicBezTo>
                  <a:cubicBezTo>
                    <a:pt x="942" y="72"/>
                    <a:pt x="870" y="1"/>
                    <a:pt x="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1883;p81">
              <a:extLst>
                <a:ext uri="{FF2B5EF4-FFF2-40B4-BE49-F238E27FC236}">
                  <a16:creationId xmlns:a16="http://schemas.microsoft.com/office/drawing/2014/main" id="{2CDE1587-9694-2D9F-053B-2619489C55D4}"/>
                </a:ext>
              </a:extLst>
            </p:cNvPr>
            <p:cNvSpPr/>
            <p:nvPr/>
          </p:nvSpPr>
          <p:spPr>
            <a:xfrm>
              <a:off x="2718477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4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4" y="1882"/>
                  </a:cubicBezTo>
                  <a:cubicBezTo>
                    <a:pt x="1191" y="1882"/>
                    <a:pt x="1548" y="1548"/>
                    <a:pt x="1548" y="1120"/>
                  </a:cubicBezTo>
                  <a:lnTo>
                    <a:pt x="1548" y="775"/>
                  </a:lnTo>
                  <a:cubicBezTo>
                    <a:pt x="1536" y="667"/>
                    <a:pt x="1501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2" y="351"/>
                    <a:pt x="1271" y="356"/>
                    <a:pt x="1251" y="370"/>
                  </a:cubicBezTo>
                  <a:cubicBezTo>
                    <a:pt x="1179" y="417"/>
                    <a:pt x="1132" y="501"/>
                    <a:pt x="1179" y="584"/>
                  </a:cubicBezTo>
                  <a:cubicBezTo>
                    <a:pt x="1203" y="644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24" y="1560"/>
                    <a:pt x="774" y="1560"/>
                  </a:cubicBezTo>
                  <a:cubicBezTo>
                    <a:pt x="536" y="1560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6"/>
                    <a:pt x="524" y="322"/>
                    <a:pt x="774" y="322"/>
                  </a:cubicBez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1884;p81">
              <a:extLst>
                <a:ext uri="{FF2B5EF4-FFF2-40B4-BE49-F238E27FC236}">
                  <a16:creationId xmlns:a16="http://schemas.microsoft.com/office/drawing/2014/main" id="{261AE8EB-1DD3-CC82-801E-056C832C8BFF}"/>
                </a:ext>
              </a:extLst>
            </p:cNvPr>
            <p:cNvSpPr/>
            <p:nvPr/>
          </p:nvSpPr>
          <p:spPr>
            <a:xfrm>
              <a:off x="2624365" y="2242994"/>
              <a:ext cx="110528" cy="52064"/>
            </a:xfrm>
            <a:custGeom>
              <a:avLst/>
              <a:gdLst/>
              <a:ahLst/>
              <a:cxnLst/>
              <a:rect l="l" t="t" r="r" b="b"/>
              <a:pathLst>
                <a:path w="3454" h="1627" extrusionOk="0">
                  <a:moveTo>
                    <a:pt x="1870" y="365"/>
                  </a:moveTo>
                  <a:cubicBezTo>
                    <a:pt x="1882" y="365"/>
                    <a:pt x="1882" y="389"/>
                    <a:pt x="1906" y="389"/>
                  </a:cubicBezTo>
                  <a:cubicBezTo>
                    <a:pt x="2001" y="460"/>
                    <a:pt x="2120" y="508"/>
                    <a:pt x="2239" y="555"/>
                  </a:cubicBezTo>
                  <a:lnTo>
                    <a:pt x="2239" y="793"/>
                  </a:lnTo>
                  <a:cubicBezTo>
                    <a:pt x="2239" y="1091"/>
                    <a:pt x="2001" y="1329"/>
                    <a:pt x="1703" y="1329"/>
                  </a:cubicBezTo>
                  <a:cubicBezTo>
                    <a:pt x="1406" y="1329"/>
                    <a:pt x="1168" y="1091"/>
                    <a:pt x="1168" y="793"/>
                  </a:cubicBezTo>
                  <a:lnTo>
                    <a:pt x="1168" y="555"/>
                  </a:lnTo>
                  <a:cubicBezTo>
                    <a:pt x="1287" y="520"/>
                    <a:pt x="1406" y="460"/>
                    <a:pt x="1513" y="389"/>
                  </a:cubicBezTo>
                  <a:cubicBezTo>
                    <a:pt x="1525" y="389"/>
                    <a:pt x="1525" y="365"/>
                    <a:pt x="1537" y="365"/>
                  </a:cubicBezTo>
                  <a:lnTo>
                    <a:pt x="1537" y="603"/>
                  </a:lnTo>
                  <a:cubicBezTo>
                    <a:pt x="1537" y="698"/>
                    <a:pt x="1620" y="770"/>
                    <a:pt x="1703" y="770"/>
                  </a:cubicBezTo>
                  <a:cubicBezTo>
                    <a:pt x="1799" y="770"/>
                    <a:pt x="1870" y="698"/>
                    <a:pt x="1870" y="603"/>
                  </a:cubicBezTo>
                  <a:lnTo>
                    <a:pt x="1870" y="365"/>
                  </a:lnTo>
                  <a:close/>
                  <a:moveTo>
                    <a:pt x="173" y="0"/>
                  </a:moveTo>
                  <a:cubicBezTo>
                    <a:pt x="132" y="0"/>
                    <a:pt x="91" y="18"/>
                    <a:pt x="60" y="55"/>
                  </a:cubicBezTo>
                  <a:cubicBezTo>
                    <a:pt x="1" y="115"/>
                    <a:pt x="1" y="222"/>
                    <a:pt x="72" y="282"/>
                  </a:cubicBezTo>
                  <a:cubicBezTo>
                    <a:pt x="298" y="472"/>
                    <a:pt x="572" y="591"/>
                    <a:pt x="870" y="591"/>
                  </a:cubicBezTo>
                  <a:lnTo>
                    <a:pt x="894" y="591"/>
                  </a:lnTo>
                  <a:lnTo>
                    <a:pt x="894" y="770"/>
                  </a:lnTo>
                  <a:cubicBezTo>
                    <a:pt x="894" y="1246"/>
                    <a:pt x="1275" y="1627"/>
                    <a:pt x="1739" y="1627"/>
                  </a:cubicBezTo>
                  <a:cubicBezTo>
                    <a:pt x="2203" y="1627"/>
                    <a:pt x="2584" y="1234"/>
                    <a:pt x="2584" y="770"/>
                  </a:cubicBezTo>
                  <a:lnTo>
                    <a:pt x="2584" y="591"/>
                  </a:lnTo>
                  <a:lnTo>
                    <a:pt x="2596" y="591"/>
                  </a:lnTo>
                  <a:cubicBezTo>
                    <a:pt x="2894" y="591"/>
                    <a:pt x="3180" y="496"/>
                    <a:pt x="3406" y="282"/>
                  </a:cubicBezTo>
                  <a:cubicBezTo>
                    <a:pt x="3454" y="234"/>
                    <a:pt x="3454" y="139"/>
                    <a:pt x="3394" y="55"/>
                  </a:cubicBezTo>
                  <a:cubicBezTo>
                    <a:pt x="3361" y="23"/>
                    <a:pt x="3314" y="4"/>
                    <a:pt x="3268" y="4"/>
                  </a:cubicBezTo>
                  <a:cubicBezTo>
                    <a:pt x="3231" y="4"/>
                    <a:pt x="3195" y="17"/>
                    <a:pt x="3168" y="43"/>
                  </a:cubicBezTo>
                  <a:cubicBezTo>
                    <a:pt x="3001" y="198"/>
                    <a:pt x="2799" y="270"/>
                    <a:pt x="2584" y="270"/>
                  </a:cubicBezTo>
                  <a:cubicBezTo>
                    <a:pt x="2406" y="270"/>
                    <a:pt x="2239" y="210"/>
                    <a:pt x="2096" y="115"/>
                  </a:cubicBezTo>
                  <a:cubicBezTo>
                    <a:pt x="1983" y="43"/>
                    <a:pt x="1852" y="8"/>
                    <a:pt x="1721" y="8"/>
                  </a:cubicBezTo>
                  <a:cubicBezTo>
                    <a:pt x="1590" y="8"/>
                    <a:pt x="1459" y="43"/>
                    <a:pt x="1346" y="115"/>
                  </a:cubicBezTo>
                  <a:cubicBezTo>
                    <a:pt x="1203" y="222"/>
                    <a:pt x="1037" y="270"/>
                    <a:pt x="858" y="270"/>
                  </a:cubicBezTo>
                  <a:cubicBezTo>
                    <a:pt x="656" y="270"/>
                    <a:pt x="441" y="198"/>
                    <a:pt x="275" y="43"/>
                  </a:cubicBezTo>
                  <a:cubicBezTo>
                    <a:pt x="246" y="15"/>
                    <a:pt x="210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1885;p81">
              <a:extLst>
                <a:ext uri="{FF2B5EF4-FFF2-40B4-BE49-F238E27FC236}">
                  <a16:creationId xmlns:a16="http://schemas.microsoft.com/office/drawing/2014/main" id="{770A97BA-FEB8-79C9-2EFF-0CB9C36562D5}"/>
                </a:ext>
              </a:extLst>
            </p:cNvPr>
            <p:cNvSpPr/>
            <p:nvPr/>
          </p:nvSpPr>
          <p:spPr>
            <a:xfrm>
              <a:off x="2654477" y="2194834"/>
              <a:ext cx="49184" cy="38144"/>
            </a:xfrm>
            <a:custGeom>
              <a:avLst/>
              <a:gdLst/>
              <a:ahLst/>
              <a:cxnLst/>
              <a:rect l="l" t="t" r="r" b="b"/>
              <a:pathLst>
                <a:path w="1537" h="1192" extrusionOk="0">
                  <a:moveTo>
                    <a:pt x="1131" y="346"/>
                  </a:moveTo>
                  <a:cubicBezTo>
                    <a:pt x="1155" y="346"/>
                    <a:pt x="1167" y="346"/>
                    <a:pt x="1167" y="358"/>
                  </a:cubicBezTo>
                  <a:cubicBezTo>
                    <a:pt x="1203" y="358"/>
                    <a:pt x="1203" y="370"/>
                    <a:pt x="1179" y="393"/>
                  </a:cubicBezTo>
                  <a:lnTo>
                    <a:pt x="798" y="870"/>
                  </a:lnTo>
                  <a:cubicBezTo>
                    <a:pt x="786" y="882"/>
                    <a:pt x="786" y="882"/>
                    <a:pt x="762" y="882"/>
                  </a:cubicBezTo>
                  <a:cubicBezTo>
                    <a:pt x="750" y="882"/>
                    <a:pt x="750" y="882"/>
                    <a:pt x="738" y="870"/>
                  </a:cubicBezTo>
                  <a:lnTo>
                    <a:pt x="346" y="393"/>
                  </a:lnTo>
                  <a:cubicBezTo>
                    <a:pt x="334" y="370"/>
                    <a:pt x="334" y="358"/>
                    <a:pt x="346" y="358"/>
                  </a:cubicBezTo>
                  <a:cubicBezTo>
                    <a:pt x="357" y="358"/>
                    <a:pt x="357" y="346"/>
                    <a:pt x="381" y="346"/>
                  </a:cubicBezTo>
                  <a:close/>
                  <a:moveTo>
                    <a:pt x="393" y="1"/>
                  </a:moveTo>
                  <a:cubicBezTo>
                    <a:pt x="262" y="1"/>
                    <a:pt x="131" y="72"/>
                    <a:pt x="60" y="215"/>
                  </a:cubicBezTo>
                  <a:cubicBezTo>
                    <a:pt x="0" y="334"/>
                    <a:pt x="24" y="477"/>
                    <a:pt x="107" y="584"/>
                  </a:cubicBezTo>
                  <a:lnTo>
                    <a:pt x="500" y="1060"/>
                  </a:lnTo>
                  <a:cubicBezTo>
                    <a:pt x="572" y="1144"/>
                    <a:pt x="655" y="1191"/>
                    <a:pt x="774" y="1191"/>
                  </a:cubicBezTo>
                  <a:cubicBezTo>
                    <a:pt x="881" y="1191"/>
                    <a:pt x="989" y="1144"/>
                    <a:pt x="1060" y="1060"/>
                  </a:cubicBezTo>
                  <a:lnTo>
                    <a:pt x="1453" y="584"/>
                  </a:lnTo>
                  <a:cubicBezTo>
                    <a:pt x="1524" y="477"/>
                    <a:pt x="1536" y="334"/>
                    <a:pt x="1477" y="215"/>
                  </a:cubicBezTo>
                  <a:cubicBezTo>
                    <a:pt x="1417" y="96"/>
                    <a:pt x="1298" y="1"/>
                    <a:pt x="1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1886;p81">
              <a:extLst>
                <a:ext uri="{FF2B5EF4-FFF2-40B4-BE49-F238E27FC236}">
                  <a16:creationId xmlns:a16="http://schemas.microsoft.com/office/drawing/2014/main" id="{A16A7BD0-9DB4-79EE-959F-8B4DB4F2121B}"/>
                </a:ext>
              </a:extLst>
            </p:cNvPr>
            <p:cNvSpPr/>
            <p:nvPr/>
          </p:nvSpPr>
          <p:spPr>
            <a:xfrm>
              <a:off x="2512749" y="1965042"/>
              <a:ext cx="333024" cy="352896"/>
            </a:xfrm>
            <a:custGeom>
              <a:avLst/>
              <a:gdLst/>
              <a:ahLst/>
              <a:cxnLst/>
              <a:rect l="l" t="t" r="r" b="b"/>
              <a:pathLst>
                <a:path w="10407" h="11028" extrusionOk="0">
                  <a:moveTo>
                    <a:pt x="1038" y="321"/>
                  </a:moveTo>
                  <a:cubicBezTo>
                    <a:pt x="1078" y="321"/>
                    <a:pt x="1119" y="335"/>
                    <a:pt x="1155" y="371"/>
                  </a:cubicBezTo>
                  <a:lnTo>
                    <a:pt x="3108" y="1955"/>
                  </a:lnTo>
                  <a:cubicBezTo>
                    <a:pt x="2881" y="2062"/>
                    <a:pt x="2667" y="2181"/>
                    <a:pt x="2441" y="2300"/>
                  </a:cubicBezTo>
                  <a:lnTo>
                    <a:pt x="846" y="502"/>
                  </a:lnTo>
                  <a:cubicBezTo>
                    <a:pt x="869" y="431"/>
                    <a:pt x="905" y="371"/>
                    <a:pt x="965" y="335"/>
                  </a:cubicBezTo>
                  <a:cubicBezTo>
                    <a:pt x="988" y="326"/>
                    <a:pt x="1012" y="321"/>
                    <a:pt x="1038" y="321"/>
                  </a:cubicBezTo>
                  <a:close/>
                  <a:moveTo>
                    <a:pt x="869" y="990"/>
                  </a:moveTo>
                  <a:lnTo>
                    <a:pt x="2191" y="2479"/>
                  </a:lnTo>
                  <a:cubicBezTo>
                    <a:pt x="2012" y="2610"/>
                    <a:pt x="1834" y="2752"/>
                    <a:pt x="1667" y="2907"/>
                  </a:cubicBezTo>
                  <a:cubicBezTo>
                    <a:pt x="1357" y="3205"/>
                    <a:pt x="1084" y="3538"/>
                    <a:pt x="869" y="3895"/>
                  </a:cubicBezTo>
                  <a:lnTo>
                    <a:pt x="869" y="990"/>
                  </a:lnTo>
                  <a:close/>
                  <a:moveTo>
                    <a:pt x="9373" y="324"/>
                  </a:moveTo>
                  <a:cubicBezTo>
                    <a:pt x="9394" y="324"/>
                    <a:pt x="9414" y="328"/>
                    <a:pt x="9430" y="335"/>
                  </a:cubicBezTo>
                  <a:cubicBezTo>
                    <a:pt x="9489" y="371"/>
                    <a:pt x="9537" y="431"/>
                    <a:pt x="9537" y="502"/>
                  </a:cubicBezTo>
                  <a:lnTo>
                    <a:pt x="9228" y="859"/>
                  </a:lnTo>
                  <a:cubicBezTo>
                    <a:pt x="9168" y="919"/>
                    <a:pt x="9168" y="1026"/>
                    <a:pt x="9239" y="1086"/>
                  </a:cubicBezTo>
                  <a:cubicBezTo>
                    <a:pt x="9275" y="1109"/>
                    <a:pt x="9323" y="1121"/>
                    <a:pt x="9347" y="1121"/>
                  </a:cubicBezTo>
                  <a:cubicBezTo>
                    <a:pt x="9394" y="1121"/>
                    <a:pt x="9442" y="1109"/>
                    <a:pt x="9466" y="1062"/>
                  </a:cubicBezTo>
                  <a:lnTo>
                    <a:pt x="9537" y="990"/>
                  </a:lnTo>
                  <a:lnTo>
                    <a:pt x="9537" y="3895"/>
                  </a:lnTo>
                  <a:cubicBezTo>
                    <a:pt x="9323" y="3538"/>
                    <a:pt x="9049" y="3205"/>
                    <a:pt x="8739" y="2907"/>
                  </a:cubicBezTo>
                  <a:cubicBezTo>
                    <a:pt x="8573" y="2764"/>
                    <a:pt x="8394" y="2610"/>
                    <a:pt x="8215" y="2479"/>
                  </a:cubicBezTo>
                  <a:lnTo>
                    <a:pt x="9001" y="1586"/>
                  </a:lnTo>
                  <a:cubicBezTo>
                    <a:pt x="9061" y="1526"/>
                    <a:pt x="9061" y="1419"/>
                    <a:pt x="8989" y="1359"/>
                  </a:cubicBezTo>
                  <a:cubicBezTo>
                    <a:pt x="8962" y="1332"/>
                    <a:pt x="8925" y="1317"/>
                    <a:pt x="8887" y="1317"/>
                  </a:cubicBezTo>
                  <a:cubicBezTo>
                    <a:pt x="8842" y="1317"/>
                    <a:pt x="8795" y="1338"/>
                    <a:pt x="8763" y="1383"/>
                  </a:cubicBezTo>
                  <a:lnTo>
                    <a:pt x="7942" y="2300"/>
                  </a:lnTo>
                  <a:cubicBezTo>
                    <a:pt x="7739" y="2169"/>
                    <a:pt x="7513" y="2050"/>
                    <a:pt x="7275" y="1955"/>
                  </a:cubicBezTo>
                  <a:lnTo>
                    <a:pt x="9239" y="371"/>
                  </a:lnTo>
                  <a:cubicBezTo>
                    <a:pt x="9279" y="339"/>
                    <a:pt x="9329" y="324"/>
                    <a:pt x="9373" y="324"/>
                  </a:cubicBezTo>
                  <a:close/>
                  <a:moveTo>
                    <a:pt x="5191" y="1859"/>
                  </a:moveTo>
                  <a:cubicBezTo>
                    <a:pt x="7787" y="1859"/>
                    <a:pt x="9882" y="3836"/>
                    <a:pt x="9882" y="6277"/>
                  </a:cubicBezTo>
                  <a:cubicBezTo>
                    <a:pt x="9882" y="6753"/>
                    <a:pt x="9811" y="7217"/>
                    <a:pt x="9656" y="7646"/>
                  </a:cubicBezTo>
                  <a:cubicBezTo>
                    <a:pt x="8940" y="7550"/>
                    <a:pt x="8096" y="7537"/>
                    <a:pt x="7673" y="7537"/>
                  </a:cubicBezTo>
                  <a:cubicBezTo>
                    <a:pt x="7520" y="7537"/>
                    <a:pt x="7422" y="7539"/>
                    <a:pt x="7406" y="7539"/>
                  </a:cubicBezTo>
                  <a:cubicBezTo>
                    <a:pt x="7323" y="7539"/>
                    <a:pt x="7251" y="7610"/>
                    <a:pt x="7251" y="7705"/>
                  </a:cubicBezTo>
                  <a:cubicBezTo>
                    <a:pt x="7251" y="7789"/>
                    <a:pt x="7323" y="7872"/>
                    <a:pt x="7406" y="7872"/>
                  </a:cubicBezTo>
                  <a:cubicBezTo>
                    <a:pt x="7415" y="7872"/>
                    <a:pt x="7581" y="7867"/>
                    <a:pt x="7836" y="7867"/>
                  </a:cubicBezTo>
                  <a:cubicBezTo>
                    <a:pt x="8260" y="7867"/>
                    <a:pt x="8930" y="7881"/>
                    <a:pt x="9525" y="7955"/>
                  </a:cubicBezTo>
                  <a:cubicBezTo>
                    <a:pt x="9418" y="8194"/>
                    <a:pt x="9287" y="8432"/>
                    <a:pt x="9156" y="8646"/>
                  </a:cubicBezTo>
                  <a:cubicBezTo>
                    <a:pt x="8204" y="8289"/>
                    <a:pt x="7203" y="8086"/>
                    <a:pt x="7156" y="8075"/>
                  </a:cubicBezTo>
                  <a:cubicBezTo>
                    <a:pt x="7149" y="8074"/>
                    <a:pt x="7141" y="8073"/>
                    <a:pt x="7134" y="8073"/>
                  </a:cubicBezTo>
                  <a:cubicBezTo>
                    <a:pt x="7057" y="8073"/>
                    <a:pt x="6976" y="8129"/>
                    <a:pt x="6965" y="8206"/>
                  </a:cubicBezTo>
                  <a:cubicBezTo>
                    <a:pt x="6953" y="8301"/>
                    <a:pt x="7013" y="8384"/>
                    <a:pt x="7096" y="8408"/>
                  </a:cubicBezTo>
                  <a:cubicBezTo>
                    <a:pt x="7120" y="8408"/>
                    <a:pt x="8049" y="8598"/>
                    <a:pt x="8966" y="8920"/>
                  </a:cubicBezTo>
                  <a:cubicBezTo>
                    <a:pt x="8108" y="10015"/>
                    <a:pt x="6739" y="10706"/>
                    <a:pt x="5191" y="10706"/>
                  </a:cubicBezTo>
                  <a:cubicBezTo>
                    <a:pt x="3667" y="10706"/>
                    <a:pt x="2298" y="10015"/>
                    <a:pt x="1429" y="8920"/>
                  </a:cubicBezTo>
                  <a:cubicBezTo>
                    <a:pt x="2334" y="8598"/>
                    <a:pt x="3274" y="8420"/>
                    <a:pt x="3286" y="8408"/>
                  </a:cubicBezTo>
                  <a:cubicBezTo>
                    <a:pt x="3382" y="8384"/>
                    <a:pt x="3441" y="8301"/>
                    <a:pt x="3429" y="8206"/>
                  </a:cubicBezTo>
                  <a:cubicBezTo>
                    <a:pt x="3407" y="8129"/>
                    <a:pt x="3336" y="8073"/>
                    <a:pt x="3251" y="8073"/>
                  </a:cubicBezTo>
                  <a:cubicBezTo>
                    <a:pt x="3243" y="8073"/>
                    <a:pt x="3235" y="8074"/>
                    <a:pt x="3227" y="8075"/>
                  </a:cubicBezTo>
                  <a:cubicBezTo>
                    <a:pt x="3167" y="8086"/>
                    <a:pt x="2191" y="8289"/>
                    <a:pt x="1238" y="8646"/>
                  </a:cubicBezTo>
                  <a:cubicBezTo>
                    <a:pt x="1084" y="8420"/>
                    <a:pt x="965" y="8194"/>
                    <a:pt x="869" y="7955"/>
                  </a:cubicBezTo>
                  <a:cubicBezTo>
                    <a:pt x="1465" y="7881"/>
                    <a:pt x="2134" y="7867"/>
                    <a:pt x="2556" y="7867"/>
                  </a:cubicBezTo>
                  <a:cubicBezTo>
                    <a:pt x="2809" y="7867"/>
                    <a:pt x="2972" y="7872"/>
                    <a:pt x="2977" y="7872"/>
                  </a:cubicBezTo>
                  <a:cubicBezTo>
                    <a:pt x="3072" y="7872"/>
                    <a:pt x="3143" y="7789"/>
                    <a:pt x="3143" y="7705"/>
                  </a:cubicBezTo>
                  <a:cubicBezTo>
                    <a:pt x="3143" y="7610"/>
                    <a:pt x="3072" y="7539"/>
                    <a:pt x="2977" y="7539"/>
                  </a:cubicBezTo>
                  <a:cubicBezTo>
                    <a:pt x="2961" y="7539"/>
                    <a:pt x="2865" y="7537"/>
                    <a:pt x="2713" y="7537"/>
                  </a:cubicBezTo>
                  <a:cubicBezTo>
                    <a:pt x="2296" y="7537"/>
                    <a:pt x="1460" y="7550"/>
                    <a:pt x="726" y="7646"/>
                  </a:cubicBezTo>
                  <a:cubicBezTo>
                    <a:pt x="584" y="7217"/>
                    <a:pt x="512" y="6753"/>
                    <a:pt x="512" y="6277"/>
                  </a:cubicBezTo>
                  <a:cubicBezTo>
                    <a:pt x="512" y="3836"/>
                    <a:pt x="2608" y="1859"/>
                    <a:pt x="5191" y="1859"/>
                  </a:cubicBezTo>
                  <a:close/>
                  <a:moveTo>
                    <a:pt x="1042" y="0"/>
                  </a:moveTo>
                  <a:cubicBezTo>
                    <a:pt x="968" y="0"/>
                    <a:pt x="893" y="17"/>
                    <a:pt x="822" y="50"/>
                  </a:cubicBezTo>
                  <a:cubicBezTo>
                    <a:pt x="643" y="145"/>
                    <a:pt x="536" y="324"/>
                    <a:pt x="536" y="514"/>
                  </a:cubicBezTo>
                  <a:lnTo>
                    <a:pt x="536" y="4538"/>
                  </a:lnTo>
                  <a:cubicBezTo>
                    <a:pt x="310" y="5086"/>
                    <a:pt x="191" y="5669"/>
                    <a:pt x="191" y="6277"/>
                  </a:cubicBezTo>
                  <a:cubicBezTo>
                    <a:pt x="191" y="6765"/>
                    <a:pt x="262" y="7241"/>
                    <a:pt x="417" y="7705"/>
                  </a:cubicBezTo>
                  <a:cubicBezTo>
                    <a:pt x="310" y="7717"/>
                    <a:pt x="226" y="7753"/>
                    <a:pt x="131" y="7765"/>
                  </a:cubicBezTo>
                  <a:cubicBezTo>
                    <a:pt x="48" y="7789"/>
                    <a:pt x="0" y="7884"/>
                    <a:pt x="12" y="7955"/>
                  </a:cubicBezTo>
                  <a:cubicBezTo>
                    <a:pt x="36" y="8027"/>
                    <a:pt x="107" y="8075"/>
                    <a:pt x="167" y="8075"/>
                  </a:cubicBezTo>
                  <a:lnTo>
                    <a:pt x="203" y="8075"/>
                  </a:lnTo>
                  <a:cubicBezTo>
                    <a:pt x="310" y="8051"/>
                    <a:pt x="417" y="8027"/>
                    <a:pt x="524" y="8003"/>
                  </a:cubicBezTo>
                  <a:cubicBezTo>
                    <a:pt x="631" y="8265"/>
                    <a:pt x="762" y="8527"/>
                    <a:pt x="929" y="8765"/>
                  </a:cubicBezTo>
                  <a:cubicBezTo>
                    <a:pt x="762" y="8837"/>
                    <a:pt x="595" y="8908"/>
                    <a:pt x="453" y="8979"/>
                  </a:cubicBezTo>
                  <a:cubicBezTo>
                    <a:pt x="369" y="9027"/>
                    <a:pt x="345" y="9122"/>
                    <a:pt x="369" y="9206"/>
                  </a:cubicBezTo>
                  <a:cubicBezTo>
                    <a:pt x="405" y="9265"/>
                    <a:pt x="465" y="9301"/>
                    <a:pt x="524" y="9301"/>
                  </a:cubicBezTo>
                  <a:cubicBezTo>
                    <a:pt x="548" y="9301"/>
                    <a:pt x="560" y="9301"/>
                    <a:pt x="595" y="9277"/>
                  </a:cubicBezTo>
                  <a:cubicBezTo>
                    <a:pt x="762" y="9194"/>
                    <a:pt x="941" y="9122"/>
                    <a:pt x="1119" y="9039"/>
                  </a:cubicBezTo>
                  <a:cubicBezTo>
                    <a:pt x="1286" y="9253"/>
                    <a:pt x="1453" y="9456"/>
                    <a:pt x="1655" y="9634"/>
                  </a:cubicBezTo>
                  <a:cubicBezTo>
                    <a:pt x="2608" y="10527"/>
                    <a:pt x="3858" y="11027"/>
                    <a:pt x="5191" y="11027"/>
                  </a:cubicBezTo>
                  <a:cubicBezTo>
                    <a:pt x="6537" y="11027"/>
                    <a:pt x="7787" y="10527"/>
                    <a:pt x="8739" y="9634"/>
                  </a:cubicBezTo>
                  <a:cubicBezTo>
                    <a:pt x="8930" y="9444"/>
                    <a:pt x="9108" y="9253"/>
                    <a:pt x="9275" y="9039"/>
                  </a:cubicBezTo>
                  <a:cubicBezTo>
                    <a:pt x="9454" y="9122"/>
                    <a:pt x="9632" y="9194"/>
                    <a:pt x="9787" y="9277"/>
                  </a:cubicBezTo>
                  <a:cubicBezTo>
                    <a:pt x="9823" y="9301"/>
                    <a:pt x="9835" y="9301"/>
                    <a:pt x="9870" y="9301"/>
                  </a:cubicBezTo>
                  <a:cubicBezTo>
                    <a:pt x="9930" y="9301"/>
                    <a:pt x="9990" y="9265"/>
                    <a:pt x="10013" y="9206"/>
                  </a:cubicBezTo>
                  <a:cubicBezTo>
                    <a:pt x="10061" y="9134"/>
                    <a:pt x="10025" y="9027"/>
                    <a:pt x="9942" y="8979"/>
                  </a:cubicBezTo>
                  <a:cubicBezTo>
                    <a:pt x="9787" y="8908"/>
                    <a:pt x="9632" y="8837"/>
                    <a:pt x="9466" y="8765"/>
                  </a:cubicBezTo>
                  <a:cubicBezTo>
                    <a:pt x="9632" y="8527"/>
                    <a:pt x="9763" y="8265"/>
                    <a:pt x="9870" y="8003"/>
                  </a:cubicBezTo>
                  <a:cubicBezTo>
                    <a:pt x="9978" y="8015"/>
                    <a:pt x="10073" y="8051"/>
                    <a:pt x="10180" y="8075"/>
                  </a:cubicBezTo>
                  <a:lnTo>
                    <a:pt x="10228" y="8075"/>
                  </a:lnTo>
                  <a:cubicBezTo>
                    <a:pt x="10299" y="8075"/>
                    <a:pt x="10359" y="8027"/>
                    <a:pt x="10371" y="7955"/>
                  </a:cubicBezTo>
                  <a:cubicBezTo>
                    <a:pt x="10406" y="7872"/>
                    <a:pt x="10347" y="7777"/>
                    <a:pt x="10275" y="7765"/>
                  </a:cubicBezTo>
                  <a:cubicBezTo>
                    <a:pt x="10180" y="7729"/>
                    <a:pt x="10085" y="7717"/>
                    <a:pt x="9990" y="7705"/>
                  </a:cubicBezTo>
                  <a:cubicBezTo>
                    <a:pt x="10132" y="7241"/>
                    <a:pt x="10216" y="6765"/>
                    <a:pt x="10216" y="6277"/>
                  </a:cubicBezTo>
                  <a:cubicBezTo>
                    <a:pt x="10216" y="5669"/>
                    <a:pt x="10097" y="5086"/>
                    <a:pt x="9870" y="4538"/>
                  </a:cubicBezTo>
                  <a:lnTo>
                    <a:pt x="9870" y="514"/>
                  </a:lnTo>
                  <a:cubicBezTo>
                    <a:pt x="9870" y="324"/>
                    <a:pt x="9763" y="145"/>
                    <a:pt x="9585" y="50"/>
                  </a:cubicBezTo>
                  <a:cubicBezTo>
                    <a:pt x="9514" y="17"/>
                    <a:pt x="9439" y="0"/>
                    <a:pt x="9365" y="0"/>
                  </a:cubicBezTo>
                  <a:cubicBezTo>
                    <a:pt x="9253" y="0"/>
                    <a:pt x="9142" y="38"/>
                    <a:pt x="9049" y="109"/>
                  </a:cubicBezTo>
                  <a:lnTo>
                    <a:pt x="6942" y="1812"/>
                  </a:lnTo>
                  <a:cubicBezTo>
                    <a:pt x="6382" y="1621"/>
                    <a:pt x="5810" y="1514"/>
                    <a:pt x="5191" y="1514"/>
                  </a:cubicBezTo>
                  <a:cubicBezTo>
                    <a:pt x="4584" y="1514"/>
                    <a:pt x="4001" y="1621"/>
                    <a:pt x="3453" y="1812"/>
                  </a:cubicBezTo>
                  <a:lnTo>
                    <a:pt x="1357" y="109"/>
                  </a:lnTo>
                  <a:cubicBezTo>
                    <a:pt x="1264" y="38"/>
                    <a:pt x="1154" y="0"/>
                    <a:pt x="10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11887;p81">
            <a:extLst>
              <a:ext uri="{FF2B5EF4-FFF2-40B4-BE49-F238E27FC236}">
                <a16:creationId xmlns:a16="http://schemas.microsoft.com/office/drawing/2014/main" id="{B0EF0505-40D6-CAE2-DDEF-C859292845CC}"/>
              </a:ext>
            </a:extLst>
          </p:cNvPr>
          <p:cNvGrpSpPr/>
          <p:nvPr/>
        </p:nvGrpSpPr>
        <p:grpSpPr>
          <a:xfrm>
            <a:off x="2740896" y="4115956"/>
            <a:ext cx="731584" cy="670784"/>
            <a:chOff x="1398317" y="1981778"/>
            <a:chExt cx="365792" cy="335392"/>
          </a:xfrm>
          <a:solidFill>
            <a:srgbClr val="00B050"/>
          </a:solidFill>
        </p:grpSpPr>
        <p:sp>
          <p:nvSpPr>
            <p:cNvPr id="45" name="Google Shape;11888;p81">
              <a:extLst>
                <a:ext uri="{FF2B5EF4-FFF2-40B4-BE49-F238E27FC236}">
                  <a16:creationId xmlns:a16="http://schemas.microsoft.com/office/drawing/2014/main" id="{2B2D1F66-8B2A-CCE8-EF76-FA97264EAAC7}"/>
                </a:ext>
              </a:extLst>
            </p:cNvPr>
            <p:cNvSpPr/>
            <p:nvPr/>
          </p:nvSpPr>
          <p:spPr>
            <a:xfrm>
              <a:off x="1398317" y="1981778"/>
              <a:ext cx="365792" cy="335392"/>
            </a:xfrm>
            <a:custGeom>
              <a:avLst/>
              <a:gdLst/>
              <a:ahLst/>
              <a:cxnLst/>
              <a:rect l="l" t="t" r="r" b="b"/>
              <a:pathLst>
                <a:path w="11431" h="10481" extrusionOk="0">
                  <a:moveTo>
                    <a:pt x="1882" y="717"/>
                  </a:moveTo>
                  <a:cubicBezTo>
                    <a:pt x="1905" y="801"/>
                    <a:pt x="1929" y="848"/>
                    <a:pt x="1965" y="932"/>
                  </a:cubicBezTo>
                  <a:cubicBezTo>
                    <a:pt x="2132" y="1277"/>
                    <a:pt x="2441" y="1706"/>
                    <a:pt x="3084" y="1944"/>
                  </a:cubicBezTo>
                  <a:cubicBezTo>
                    <a:pt x="2917" y="2146"/>
                    <a:pt x="2775" y="2372"/>
                    <a:pt x="2655" y="2610"/>
                  </a:cubicBezTo>
                  <a:cubicBezTo>
                    <a:pt x="1739" y="2003"/>
                    <a:pt x="1739" y="1217"/>
                    <a:pt x="1882" y="717"/>
                  </a:cubicBezTo>
                  <a:close/>
                  <a:moveTo>
                    <a:pt x="9573" y="717"/>
                  </a:moveTo>
                  <a:cubicBezTo>
                    <a:pt x="9597" y="836"/>
                    <a:pt x="9633" y="955"/>
                    <a:pt x="9633" y="1110"/>
                  </a:cubicBezTo>
                  <a:cubicBezTo>
                    <a:pt x="9656" y="1717"/>
                    <a:pt x="9383" y="2229"/>
                    <a:pt x="8799" y="2610"/>
                  </a:cubicBezTo>
                  <a:cubicBezTo>
                    <a:pt x="8680" y="2372"/>
                    <a:pt x="8549" y="2146"/>
                    <a:pt x="8370" y="1944"/>
                  </a:cubicBezTo>
                  <a:cubicBezTo>
                    <a:pt x="9002" y="1694"/>
                    <a:pt x="9323" y="1277"/>
                    <a:pt x="9478" y="932"/>
                  </a:cubicBezTo>
                  <a:cubicBezTo>
                    <a:pt x="9513" y="860"/>
                    <a:pt x="9537" y="777"/>
                    <a:pt x="9573" y="717"/>
                  </a:cubicBezTo>
                  <a:close/>
                  <a:moveTo>
                    <a:pt x="548" y="2658"/>
                  </a:moveTo>
                  <a:lnTo>
                    <a:pt x="2358" y="3563"/>
                  </a:lnTo>
                  <a:cubicBezTo>
                    <a:pt x="2310" y="3837"/>
                    <a:pt x="2298" y="4134"/>
                    <a:pt x="2322" y="4432"/>
                  </a:cubicBezTo>
                  <a:cubicBezTo>
                    <a:pt x="2163" y="4457"/>
                    <a:pt x="2014" y="4470"/>
                    <a:pt x="1875" y="4470"/>
                  </a:cubicBezTo>
                  <a:cubicBezTo>
                    <a:pt x="1483" y="4470"/>
                    <a:pt x="1173" y="4369"/>
                    <a:pt x="953" y="4158"/>
                  </a:cubicBezTo>
                  <a:cubicBezTo>
                    <a:pt x="524" y="3742"/>
                    <a:pt x="524" y="3015"/>
                    <a:pt x="548" y="2658"/>
                  </a:cubicBezTo>
                  <a:close/>
                  <a:moveTo>
                    <a:pt x="10895" y="2646"/>
                  </a:moveTo>
                  <a:lnTo>
                    <a:pt x="10895" y="2646"/>
                  </a:lnTo>
                  <a:cubicBezTo>
                    <a:pt x="10930" y="3015"/>
                    <a:pt x="10930" y="3742"/>
                    <a:pt x="10490" y="4158"/>
                  </a:cubicBezTo>
                  <a:cubicBezTo>
                    <a:pt x="10270" y="4369"/>
                    <a:pt x="9960" y="4470"/>
                    <a:pt x="9568" y="4470"/>
                  </a:cubicBezTo>
                  <a:cubicBezTo>
                    <a:pt x="9429" y="4470"/>
                    <a:pt x="9280" y="4457"/>
                    <a:pt x="9121" y="4432"/>
                  </a:cubicBezTo>
                  <a:cubicBezTo>
                    <a:pt x="9156" y="4134"/>
                    <a:pt x="9144" y="3849"/>
                    <a:pt x="9097" y="3551"/>
                  </a:cubicBezTo>
                  <a:lnTo>
                    <a:pt x="10895" y="2646"/>
                  </a:lnTo>
                  <a:close/>
                  <a:moveTo>
                    <a:pt x="5727" y="1003"/>
                  </a:moveTo>
                  <a:cubicBezTo>
                    <a:pt x="6644" y="1003"/>
                    <a:pt x="7489" y="1396"/>
                    <a:pt x="8085" y="2087"/>
                  </a:cubicBezTo>
                  <a:cubicBezTo>
                    <a:pt x="8668" y="2777"/>
                    <a:pt x="8918" y="3682"/>
                    <a:pt x="8787" y="4575"/>
                  </a:cubicBezTo>
                  <a:lnTo>
                    <a:pt x="8347" y="7409"/>
                  </a:lnTo>
                  <a:cubicBezTo>
                    <a:pt x="8251" y="8064"/>
                    <a:pt x="7906" y="8635"/>
                    <a:pt x="7394" y="9052"/>
                  </a:cubicBezTo>
                  <a:cubicBezTo>
                    <a:pt x="7275" y="8504"/>
                    <a:pt x="6799" y="8099"/>
                    <a:pt x="6227" y="8099"/>
                  </a:cubicBezTo>
                  <a:lnTo>
                    <a:pt x="5215" y="8099"/>
                  </a:lnTo>
                  <a:cubicBezTo>
                    <a:pt x="4644" y="8099"/>
                    <a:pt x="4156" y="8504"/>
                    <a:pt x="4037" y="9052"/>
                  </a:cubicBezTo>
                  <a:cubicBezTo>
                    <a:pt x="3525" y="8635"/>
                    <a:pt x="3191" y="8064"/>
                    <a:pt x="3084" y="7409"/>
                  </a:cubicBezTo>
                  <a:lnTo>
                    <a:pt x="2655" y="4575"/>
                  </a:lnTo>
                  <a:cubicBezTo>
                    <a:pt x="2548" y="3932"/>
                    <a:pt x="2655" y="3301"/>
                    <a:pt x="2929" y="2730"/>
                  </a:cubicBezTo>
                  <a:cubicBezTo>
                    <a:pt x="2964" y="2730"/>
                    <a:pt x="3169" y="2755"/>
                    <a:pt x="3475" y="2755"/>
                  </a:cubicBezTo>
                  <a:cubicBezTo>
                    <a:pt x="3589" y="2755"/>
                    <a:pt x="3718" y="2751"/>
                    <a:pt x="3858" y="2741"/>
                  </a:cubicBezTo>
                  <a:cubicBezTo>
                    <a:pt x="4418" y="2718"/>
                    <a:pt x="4894" y="2646"/>
                    <a:pt x="5299" y="2491"/>
                  </a:cubicBezTo>
                  <a:lnTo>
                    <a:pt x="5299" y="2491"/>
                  </a:lnTo>
                  <a:lnTo>
                    <a:pt x="5215" y="2860"/>
                  </a:lnTo>
                  <a:cubicBezTo>
                    <a:pt x="5192" y="2920"/>
                    <a:pt x="5215" y="2968"/>
                    <a:pt x="5239" y="3015"/>
                  </a:cubicBezTo>
                  <a:cubicBezTo>
                    <a:pt x="5275" y="3039"/>
                    <a:pt x="5311" y="3075"/>
                    <a:pt x="5358" y="3075"/>
                  </a:cubicBezTo>
                  <a:lnTo>
                    <a:pt x="5394" y="3075"/>
                  </a:lnTo>
                  <a:cubicBezTo>
                    <a:pt x="5430" y="3075"/>
                    <a:pt x="6644" y="2896"/>
                    <a:pt x="7370" y="2360"/>
                  </a:cubicBezTo>
                  <a:cubicBezTo>
                    <a:pt x="7442" y="2301"/>
                    <a:pt x="7454" y="2206"/>
                    <a:pt x="7394" y="2134"/>
                  </a:cubicBezTo>
                  <a:cubicBezTo>
                    <a:pt x="7360" y="2094"/>
                    <a:pt x="7319" y="2072"/>
                    <a:pt x="7276" y="2072"/>
                  </a:cubicBezTo>
                  <a:cubicBezTo>
                    <a:pt x="7244" y="2072"/>
                    <a:pt x="7211" y="2085"/>
                    <a:pt x="7180" y="2110"/>
                  </a:cubicBezTo>
                  <a:cubicBezTo>
                    <a:pt x="6716" y="2468"/>
                    <a:pt x="5965" y="2646"/>
                    <a:pt x="5596" y="2718"/>
                  </a:cubicBezTo>
                  <a:lnTo>
                    <a:pt x="5715" y="2265"/>
                  </a:lnTo>
                  <a:cubicBezTo>
                    <a:pt x="5727" y="2206"/>
                    <a:pt x="5715" y="2146"/>
                    <a:pt x="5656" y="2110"/>
                  </a:cubicBezTo>
                  <a:cubicBezTo>
                    <a:pt x="5628" y="2082"/>
                    <a:pt x="5592" y="2071"/>
                    <a:pt x="5555" y="2071"/>
                  </a:cubicBezTo>
                  <a:cubicBezTo>
                    <a:pt x="5529" y="2071"/>
                    <a:pt x="5502" y="2077"/>
                    <a:pt x="5477" y="2087"/>
                  </a:cubicBezTo>
                  <a:cubicBezTo>
                    <a:pt x="4891" y="2384"/>
                    <a:pt x="4113" y="2450"/>
                    <a:pt x="3585" y="2450"/>
                  </a:cubicBezTo>
                  <a:cubicBezTo>
                    <a:pt x="3394" y="2450"/>
                    <a:pt x="3236" y="2441"/>
                    <a:pt x="3132" y="2432"/>
                  </a:cubicBezTo>
                  <a:cubicBezTo>
                    <a:pt x="3203" y="2313"/>
                    <a:pt x="3287" y="2206"/>
                    <a:pt x="3382" y="2087"/>
                  </a:cubicBezTo>
                  <a:cubicBezTo>
                    <a:pt x="3977" y="1408"/>
                    <a:pt x="4822" y="1003"/>
                    <a:pt x="5727" y="1003"/>
                  </a:cubicBezTo>
                  <a:close/>
                  <a:moveTo>
                    <a:pt x="6215" y="8421"/>
                  </a:moveTo>
                  <a:cubicBezTo>
                    <a:pt x="6656" y="8421"/>
                    <a:pt x="7013" y="8730"/>
                    <a:pt x="7085" y="9147"/>
                  </a:cubicBezTo>
                  <a:lnTo>
                    <a:pt x="7108" y="9349"/>
                  </a:lnTo>
                  <a:cubicBezTo>
                    <a:pt x="7156" y="9564"/>
                    <a:pt x="7097" y="9766"/>
                    <a:pt x="6966" y="9921"/>
                  </a:cubicBezTo>
                  <a:cubicBezTo>
                    <a:pt x="6835" y="10088"/>
                    <a:pt x="6644" y="10171"/>
                    <a:pt x="6430" y="10171"/>
                  </a:cubicBezTo>
                  <a:lnTo>
                    <a:pt x="5013" y="10171"/>
                  </a:lnTo>
                  <a:cubicBezTo>
                    <a:pt x="4811" y="10171"/>
                    <a:pt x="4608" y="10076"/>
                    <a:pt x="4477" y="9921"/>
                  </a:cubicBezTo>
                  <a:cubicBezTo>
                    <a:pt x="4346" y="9754"/>
                    <a:pt x="4287" y="9552"/>
                    <a:pt x="4310" y="9349"/>
                  </a:cubicBezTo>
                  <a:lnTo>
                    <a:pt x="4346" y="9147"/>
                  </a:lnTo>
                  <a:cubicBezTo>
                    <a:pt x="4418" y="8730"/>
                    <a:pt x="4775" y="8421"/>
                    <a:pt x="5203" y="8421"/>
                  </a:cubicBezTo>
                  <a:close/>
                  <a:moveTo>
                    <a:pt x="1937" y="1"/>
                  </a:moveTo>
                  <a:cubicBezTo>
                    <a:pt x="1876" y="1"/>
                    <a:pt x="1817" y="34"/>
                    <a:pt x="1786" y="86"/>
                  </a:cubicBezTo>
                  <a:cubicBezTo>
                    <a:pt x="1774" y="98"/>
                    <a:pt x="1524" y="527"/>
                    <a:pt x="1489" y="1098"/>
                  </a:cubicBezTo>
                  <a:cubicBezTo>
                    <a:pt x="1465" y="1610"/>
                    <a:pt x="1620" y="2337"/>
                    <a:pt x="2513" y="2908"/>
                  </a:cubicBezTo>
                  <a:cubicBezTo>
                    <a:pt x="2477" y="3015"/>
                    <a:pt x="2441" y="3111"/>
                    <a:pt x="2417" y="3218"/>
                  </a:cubicBezTo>
                  <a:lnTo>
                    <a:pt x="477" y="2253"/>
                  </a:lnTo>
                  <a:cubicBezTo>
                    <a:pt x="453" y="2241"/>
                    <a:pt x="426" y="2235"/>
                    <a:pt x="401" y="2235"/>
                  </a:cubicBezTo>
                  <a:cubicBezTo>
                    <a:pt x="375" y="2235"/>
                    <a:pt x="352" y="2241"/>
                    <a:pt x="334" y="2253"/>
                  </a:cubicBezTo>
                  <a:cubicBezTo>
                    <a:pt x="286" y="2289"/>
                    <a:pt x="250" y="2313"/>
                    <a:pt x="239" y="2372"/>
                  </a:cubicBezTo>
                  <a:cubicBezTo>
                    <a:pt x="227" y="2432"/>
                    <a:pt x="0" y="3694"/>
                    <a:pt x="715" y="4384"/>
                  </a:cubicBezTo>
                  <a:cubicBezTo>
                    <a:pt x="1001" y="4646"/>
                    <a:pt x="1370" y="4789"/>
                    <a:pt x="1846" y="4789"/>
                  </a:cubicBezTo>
                  <a:cubicBezTo>
                    <a:pt x="2013" y="4789"/>
                    <a:pt x="2179" y="4765"/>
                    <a:pt x="2370" y="4742"/>
                  </a:cubicBezTo>
                  <a:lnTo>
                    <a:pt x="2786" y="7444"/>
                  </a:lnTo>
                  <a:cubicBezTo>
                    <a:pt x="2906" y="8242"/>
                    <a:pt x="3346" y="8956"/>
                    <a:pt x="3989" y="9409"/>
                  </a:cubicBezTo>
                  <a:cubicBezTo>
                    <a:pt x="3977" y="9659"/>
                    <a:pt x="4060" y="9921"/>
                    <a:pt x="4227" y="10123"/>
                  </a:cubicBezTo>
                  <a:cubicBezTo>
                    <a:pt x="4418" y="10349"/>
                    <a:pt x="4703" y="10480"/>
                    <a:pt x="5013" y="10480"/>
                  </a:cubicBezTo>
                  <a:lnTo>
                    <a:pt x="6430" y="10480"/>
                  </a:lnTo>
                  <a:cubicBezTo>
                    <a:pt x="6727" y="10480"/>
                    <a:pt x="7013" y="10349"/>
                    <a:pt x="7216" y="10123"/>
                  </a:cubicBezTo>
                  <a:cubicBezTo>
                    <a:pt x="7382" y="9933"/>
                    <a:pt x="7478" y="9683"/>
                    <a:pt x="7454" y="9409"/>
                  </a:cubicBezTo>
                  <a:cubicBezTo>
                    <a:pt x="8109" y="8945"/>
                    <a:pt x="8549" y="8242"/>
                    <a:pt x="8668" y="7444"/>
                  </a:cubicBezTo>
                  <a:lnTo>
                    <a:pt x="9085" y="4742"/>
                  </a:lnTo>
                  <a:cubicBezTo>
                    <a:pt x="9263" y="4765"/>
                    <a:pt x="9442" y="4789"/>
                    <a:pt x="9597" y="4789"/>
                  </a:cubicBezTo>
                  <a:cubicBezTo>
                    <a:pt x="10073" y="4789"/>
                    <a:pt x="10454" y="4646"/>
                    <a:pt x="10728" y="4384"/>
                  </a:cubicBezTo>
                  <a:cubicBezTo>
                    <a:pt x="11430" y="3694"/>
                    <a:pt x="11204" y="2420"/>
                    <a:pt x="11192" y="2372"/>
                  </a:cubicBezTo>
                  <a:cubicBezTo>
                    <a:pt x="11180" y="2325"/>
                    <a:pt x="11145" y="2289"/>
                    <a:pt x="11109" y="2253"/>
                  </a:cubicBezTo>
                  <a:cubicBezTo>
                    <a:pt x="11085" y="2241"/>
                    <a:pt x="11058" y="2235"/>
                    <a:pt x="11032" y="2235"/>
                  </a:cubicBezTo>
                  <a:cubicBezTo>
                    <a:pt x="11005" y="2235"/>
                    <a:pt x="10978" y="2241"/>
                    <a:pt x="10954" y="2253"/>
                  </a:cubicBezTo>
                  <a:lnTo>
                    <a:pt x="9025" y="3218"/>
                  </a:lnTo>
                  <a:cubicBezTo>
                    <a:pt x="8990" y="3122"/>
                    <a:pt x="8966" y="3015"/>
                    <a:pt x="8918" y="2908"/>
                  </a:cubicBezTo>
                  <a:cubicBezTo>
                    <a:pt x="9811" y="2337"/>
                    <a:pt x="9978" y="1610"/>
                    <a:pt x="9942" y="1098"/>
                  </a:cubicBezTo>
                  <a:cubicBezTo>
                    <a:pt x="9918" y="527"/>
                    <a:pt x="9656" y="98"/>
                    <a:pt x="9644" y="86"/>
                  </a:cubicBezTo>
                  <a:cubicBezTo>
                    <a:pt x="9624" y="34"/>
                    <a:pt x="9558" y="1"/>
                    <a:pt x="9494" y="1"/>
                  </a:cubicBezTo>
                  <a:cubicBezTo>
                    <a:pt x="9484" y="1"/>
                    <a:pt x="9475" y="1"/>
                    <a:pt x="9466" y="3"/>
                  </a:cubicBezTo>
                  <a:cubicBezTo>
                    <a:pt x="9394" y="27"/>
                    <a:pt x="9347" y="86"/>
                    <a:pt x="9347" y="158"/>
                  </a:cubicBezTo>
                  <a:cubicBezTo>
                    <a:pt x="9347" y="158"/>
                    <a:pt x="9347" y="467"/>
                    <a:pt x="9168" y="813"/>
                  </a:cubicBezTo>
                  <a:cubicBezTo>
                    <a:pt x="8966" y="1241"/>
                    <a:pt x="8609" y="1527"/>
                    <a:pt x="8132" y="1682"/>
                  </a:cubicBezTo>
                  <a:cubicBezTo>
                    <a:pt x="7489" y="1051"/>
                    <a:pt x="6620" y="694"/>
                    <a:pt x="5715" y="694"/>
                  </a:cubicBezTo>
                  <a:cubicBezTo>
                    <a:pt x="4811" y="694"/>
                    <a:pt x="3941" y="1051"/>
                    <a:pt x="3310" y="1682"/>
                  </a:cubicBezTo>
                  <a:cubicBezTo>
                    <a:pt x="2810" y="1527"/>
                    <a:pt x="2453" y="1241"/>
                    <a:pt x="2263" y="813"/>
                  </a:cubicBezTo>
                  <a:cubicBezTo>
                    <a:pt x="2096" y="467"/>
                    <a:pt x="2084" y="170"/>
                    <a:pt x="2084" y="158"/>
                  </a:cubicBezTo>
                  <a:cubicBezTo>
                    <a:pt x="2084" y="86"/>
                    <a:pt x="2036" y="27"/>
                    <a:pt x="1965" y="3"/>
                  </a:cubicBezTo>
                  <a:cubicBezTo>
                    <a:pt x="1956" y="1"/>
                    <a:pt x="1946" y="1"/>
                    <a:pt x="19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1889;p81">
              <a:extLst>
                <a:ext uri="{FF2B5EF4-FFF2-40B4-BE49-F238E27FC236}">
                  <a16:creationId xmlns:a16="http://schemas.microsoft.com/office/drawing/2014/main" id="{2ED43983-C35B-0C68-4D22-EAB7599172E2}"/>
                </a:ext>
              </a:extLst>
            </p:cNvPr>
            <p:cNvSpPr/>
            <p:nvPr/>
          </p:nvSpPr>
          <p:spPr>
            <a:xfrm>
              <a:off x="1498893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72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98" y="513"/>
                    <a:pt x="1203" y="513"/>
                  </a:cubicBezTo>
                  <a:cubicBezTo>
                    <a:pt x="1120" y="513"/>
                    <a:pt x="1036" y="596"/>
                    <a:pt x="1036" y="680"/>
                  </a:cubicBezTo>
                  <a:lnTo>
                    <a:pt x="1036" y="858"/>
                  </a:lnTo>
                  <a:cubicBezTo>
                    <a:pt x="1036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1890;p81">
              <a:extLst>
                <a:ext uri="{FF2B5EF4-FFF2-40B4-BE49-F238E27FC236}">
                  <a16:creationId xmlns:a16="http://schemas.microsoft.com/office/drawing/2014/main" id="{A03723EB-0608-3C18-2879-AEDAD0153AB2}"/>
                </a:ext>
              </a:extLst>
            </p:cNvPr>
            <p:cNvSpPr/>
            <p:nvPr/>
          </p:nvSpPr>
          <p:spPr>
            <a:xfrm>
              <a:off x="1620429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87" y="513"/>
                    <a:pt x="1203" y="513"/>
                  </a:cubicBezTo>
                  <a:cubicBezTo>
                    <a:pt x="1108" y="513"/>
                    <a:pt x="1037" y="596"/>
                    <a:pt x="1037" y="680"/>
                  </a:cubicBezTo>
                  <a:lnTo>
                    <a:pt x="1037" y="858"/>
                  </a:lnTo>
                  <a:cubicBezTo>
                    <a:pt x="1037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1891;p81">
              <a:extLst>
                <a:ext uri="{FF2B5EF4-FFF2-40B4-BE49-F238E27FC236}">
                  <a16:creationId xmlns:a16="http://schemas.microsoft.com/office/drawing/2014/main" id="{AE2CBF49-1373-B5A8-1D97-5F00804A3D49}"/>
                </a:ext>
              </a:extLst>
            </p:cNvPr>
            <p:cNvSpPr/>
            <p:nvPr/>
          </p:nvSpPr>
          <p:spPr>
            <a:xfrm>
              <a:off x="1548813" y="2263314"/>
              <a:ext cx="15264" cy="21088"/>
            </a:xfrm>
            <a:custGeom>
              <a:avLst/>
              <a:gdLst/>
              <a:ahLst/>
              <a:cxnLst/>
              <a:rect l="l" t="t" r="r" b="b"/>
              <a:pathLst>
                <a:path w="477" h="659" extrusionOk="0">
                  <a:moveTo>
                    <a:pt x="283" y="0"/>
                  </a:moveTo>
                  <a:cubicBezTo>
                    <a:pt x="240" y="0"/>
                    <a:pt x="200" y="19"/>
                    <a:pt x="167" y="51"/>
                  </a:cubicBezTo>
                  <a:cubicBezTo>
                    <a:pt x="48" y="182"/>
                    <a:pt x="0" y="337"/>
                    <a:pt x="0" y="492"/>
                  </a:cubicBezTo>
                  <a:cubicBezTo>
                    <a:pt x="0" y="587"/>
                    <a:pt x="72" y="659"/>
                    <a:pt x="167" y="659"/>
                  </a:cubicBezTo>
                  <a:cubicBezTo>
                    <a:pt x="250" y="659"/>
                    <a:pt x="334" y="587"/>
                    <a:pt x="334" y="492"/>
                  </a:cubicBezTo>
                  <a:cubicBezTo>
                    <a:pt x="334" y="408"/>
                    <a:pt x="358" y="337"/>
                    <a:pt x="417" y="254"/>
                  </a:cubicBezTo>
                  <a:cubicBezTo>
                    <a:pt x="477" y="194"/>
                    <a:pt x="465" y="99"/>
                    <a:pt x="393" y="39"/>
                  </a:cubicBezTo>
                  <a:cubicBezTo>
                    <a:pt x="356" y="13"/>
                    <a:pt x="318" y="0"/>
                    <a:pt x="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1892;p81">
              <a:extLst>
                <a:ext uri="{FF2B5EF4-FFF2-40B4-BE49-F238E27FC236}">
                  <a16:creationId xmlns:a16="http://schemas.microsoft.com/office/drawing/2014/main" id="{D0A62999-46C6-E607-0FB0-337997883621}"/>
                </a:ext>
              </a:extLst>
            </p:cNvPr>
            <p:cNvSpPr/>
            <p:nvPr/>
          </p:nvSpPr>
          <p:spPr>
            <a:xfrm>
              <a:off x="1599469" y="2263186"/>
              <a:ext cx="15296" cy="21216"/>
            </a:xfrm>
            <a:custGeom>
              <a:avLst/>
              <a:gdLst/>
              <a:ahLst/>
              <a:cxnLst/>
              <a:rect l="l" t="t" r="r" b="b"/>
              <a:pathLst>
                <a:path w="478" h="663" extrusionOk="0">
                  <a:moveTo>
                    <a:pt x="180" y="0"/>
                  </a:moveTo>
                  <a:cubicBezTo>
                    <a:pt x="140" y="0"/>
                    <a:pt x="101" y="15"/>
                    <a:pt x="72" y="43"/>
                  </a:cubicBezTo>
                  <a:cubicBezTo>
                    <a:pt x="1" y="91"/>
                    <a:pt x="1" y="198"/>
                    <a:pt x="60" y="258"/>
                  </a:cubicBezTo>
                  <a:cubicBezTo>
                    <a:pt x="120" y="341"/>
                    <a:pt x="144" y="412"/>
                    <a:pt x="144" y="496"/>
                  </a:cubicBezTo>
                  <a:cubicBezTo>
                    <a:pt x="144" y="591"/>
                    <a:pt x="215" y="663"/>
                    <a:pt x="310" y="663"/>
                  </a:cubicBezTo>
                  <a:cubicBezTo>
                    <a:pt x="394" y="663"/>
                    <a:pt x="477" y="591"/>
                    <a:pt x="477" y="496"/>
                  </a:cubicBezTo>
                  <a:cubicBezTo>
                    <a:pt x="453" y="353"/>
                    <a:pt x="394" y="186"/>
                    <a:pt x="299" y="55"/>
                  </a:cubicBezTo>
                  <a:cubicBezTo>
                    <a:pt x="267" y="18"/>
                    <a:pt x="223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1893;p81">
              <a:extLst>
                <a:ext uri="{FF2B5EF4-FFF2-40B4-BE49-F238E27FC236}">
                  <a16:creationId xmlns:a16="http://schemas.microsoft.com/office/drawing/2014/main" id="{4A24CCEB-8C1E-DC82-AFB1-C59387ED6FC8}"/>
                </a:ext>
              </a:extLst>
            </p:cNvPr>
            <p:cNvSpPr/>
            <p:nvPr/>
          </p:nvSpPr>
          <p:spPr>
            <a:xfrm>
              <a:off x="1631117" y="2062130"/>
              <a:ext cx="22496" cy="23392"/>
            </a:xfrm>
            <a:custGeom>
              <a:avLst/>
              <a:gdLst/>
              <a:ahLst/>
              <a:cxnLst/>
              <a:rect l="l" t="t" r="r" b="b"/>
              <a:pathLst>
                <a:path w="703" h="731" extrusionOk="0">
                  <a:moveTo>
                    <a:pt x="521" y="0"/>
                  </a:moveTo>
                  <a:cubicBezTo>
                    <a:pt x="470" y="0"/>
                    <a:pt x="422" y="24"/>
                    <a:pt x="393" y="76"/>
                  </a:cubicBezTo>
                  <a:cubicBezTo>
                    <a:pt x="286" y="207"/>
                    <a:pt x="179" y="338"/>
                    <a:pt x="60" y="457"/>
                  </a:cubicBezTo>
                  <a:cubicBezTo>
                    <a:pt x="0" y="516"/>
                    <a:pt x="0" y="623"/>
                    <a:pt x="60" y="683"/>
                  </a:cubicBezTo>
                  <a:cubicBezTo>
                    <a:pt x="95" y="707"/>
                    <a:pt x="143" y="730"/>
                    <a:pt x="179" y="730"/>
                  </a:cubicBezTo>
                  <a:cubicBezTo>
                    <a:pt x="226" y="730"/>
                    <a:pt x="274" y="707"/>
                    <a:pt x="298" y="683"/>
                  </a:cubicBezTo>
                  <a:cubicBezTo>
                    <a:pt x="441" y="552"/>
                    <a:pt x="560" y="397"/>
                    <a:pt x="655" y="254"/>
                  </a:cubicBezTo>
                  <a:cubicBezTo>
                    <a:pt x="703" y="195"/>
                    <a:pt x="691" y="88"/>
                    <a:pt x="619" y="28"/>
                  </a:cubicBezTo>
                  <a:cubicBezTo>
                    <a:pt x="587" y="10"/>
                    <a:pt x="553" y="0"/>
                    <a:pt x="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11894;p81">
            <a:extLst>
              <a:ext uri="{FF2B5EF4-FFF2-40B4-BE49-F238E27FC236}">
                <a16:creationId xmlns:a16="http://schemas.microsoft.com/office/drawing/2014/main" id="{35774B15-0911-BA82-4CA4-648DC882AEA6}"/>
              </a:ext>
            </a:extLst>
          </p:cNvPr>
          <p:cNvGrpSpPr/>
          <p:nvPr/>
        </p:nvGrpSpPr>
        <p:grpSpPr>
          <a:xfrm>
            <a:off x="6048736" y="4159540"/>
            <a:ext cx="707200" cy="629504"/>
            <a:chOff x="3052237" y="2003570"/>
            <a:chExt cx="353600" cy="314752"/>
          </a:xfrm>
          <a:solidFill>
            <a:srgbClr val="00B050"/>
          </a:solidFill>
        </p:grpSpPr>
        <p:sp>
          <p:nvSpPr>
            <p:cNvPr id="52" name="Google Shape;11895;p81">
              <a:extLst>
                <a:ext uri="{FF2B5EF4-FFF2-40B4-BE49-F238E27FC236}">
                  <a16:creationId xmlns:a16="http://schemas.microsoft.com/office/drawing/2014/main" id="{495D9C32-B891-6A37-6156-70F69BA4E2E5}"/>
                </a:ext>
              </a:extLst>
            </p:cNvPr>
            <p:cNvSpPr/>
            <p:nvPr/>
          </p:nvSpPr>
          <p:spPr>
            <a:xfrm>
              <a:off x="3261773" y="2108338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68"/>
                    <a:pt x="1489" y="549"/>
                    <a:pt x="1453" y="441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1" y="632"/>
                    <a:pt x="1215" y="691"/>
                    <a:pt x="1215" y="775"/>
                  </a:cubicBezTo>
                  <a:lnTo>
                    <a:pt x="1215" y="1108"/>
                  </a:lnTo>
                  <a:cubicBezTo>
                    <a:pt x="1215" y="1346"/>
                    <a:pt x="1013" y="1561"/>
                    <a:pt x="763" y="1561"/>
                  </a:cubicBezTo>
                  <a:cubicBezTo>
                    <a:pt x="525" y="1561"/>
                    <a:pt x="322" y="1370"/>
                    <a:pt x="322" y="1108"/>
                  </a:cubicBezTo>
                  <a:lnTo>
                    <a:pt x="322" y="775"/>
                  </a:lnTo>
                  <a:cubicBezTo>
                    <a:pt x="322" y="537"/>
                    <a:pt x="513" y="322"/>
                    <a:pt x="763" y="322"/>
                  </a:cubicBezTo>
                  <a:cubicBezTo>
                    <a:pt x="858" y="322"/>
                    <a:pt x="930" y="251"/>
                    <a:pt x="930" y="156"/>
                  </a:cubicBezTo>
                  <a:cubicBezTo>
                    <a:pt x="930" y="72"/>
                    <a:pt x="858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1896;p81">
              <a:extLst>
                <a:ext uri="{FF2B5EF4-FFF2-40B4-BE49-F238E27FC236}">
                  <a16:creationId xmlns:a16="http://schemas.microsoft.com/office/drawing/2014/main" id="{C6BA44DE-B334-87C3-3704-B6F13CBD8C38}"/>
                </a:ext>
              </a:extLst>
            </p:cNvPr>
            <p:cNvSpPr/>
            <p:nvPr/>
          </p:nvSpPr>
          <p:spPr>
            <a:xfrm>
              <a:off x="3146349" y="2108338"/>
              <a:ext cx="48416" cy="59488"/>
            </a:xfrm>
            <a:custGeom>
              <a:avLst/>
              <a:gdLst/>
              <a:ahLst/>
              <a:cxnLst/>
              <a:rect l="l" t="t" r="r" b="b"/>
              <a:pathLst>
                <a:path w="1513" h="1859" extrusionOk="0">
                  <a:moveTo>
                    <a:pt x="750" y="1"/>
                  </a:moveTo>
                  <a:cubicBezTo>
                    <a:pt x="334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34" y="1858"/>
                    <a:pt x="750" y="1858"/>
                  </a:cubicBezTo>
                  <a:cubicBezTo>
                    <a:pt x="1167" y="1858"/>
                    <a:pt x="1512" y="1513"/>
                    <a:pt x="1512" y="1096"/>
                  </a:cubicBezTo>
                  <a:lnTo>
                    <a:pt x="1512" y="751"/>
                  </a:lnTo>
                  <a:cubicBezTo>
                    <a:pt x="1512" y="668"/>
                    <a:pt x="1489" y="549"/>
                    <a:pt x="1441" y="441"/>
                  </a:cubicBezTo>
                  <a:cubicBezTo>
                    <a:pt x="1407" y="390"/>
                    <a:pt x="1354" y="351"/>
                    <a:pt x="1296" y="351"/>
                  </a:cubicBezTo>
                  <a:cubicBezTo>
                    <a:pt x="1273" y="351"/>
                    <a:pt x="1250" y="357"/>
                    <a:pt x="1227" y="370"/>
                  </a:cubicBezTo>
                  <a:cubicBezTo>
                    <a:pt x="1155" y="418"/>
                    <a:pt x="1108" y="501"/>
                    <a:pt x="1155" y="572"/>
                  </a:cubicBezTo>
                  <a:cubicBezTo>
                    <a:pt x="1191" y="632"/>
                    <a:pt x="1203" y="691"/>
                    <a:pt x="1203" y="775"/>
                  </a:cubicBezTo>
                  <a:lnTo>
                    <a:pt x="1203" y="1108"/>
                  </a:lnTo>
                  <a:cubicBezTo>
                    <a:pt x="1203" y="1346"/>
                    <a:pt x="1012" y="1561"/>
                    <a:pt x="750" y="1561"/>
                  </a:cubicBezTo>
                  <a:cubicBezTo>
                    <a:pt x="512" y="1561"/>
                    <a:pt x="310" y="1370"/>
                    <a:pt x="310" y="1108"/>
                  </a:cubicBezTo>
                  <a:lnTo>
                    <a:pt x="310" y="775"/>
                  </a:lnTo>
                  <a:cubicBezTo>
                    <a:pt x="310" y="537"/>
                    <a:pt x="500" y="322"/>
                    <a:pt x="750" y="322"/>
                  </a:cubicBezTo>
                  <a:cubicBezTo>
                    <a:pt x="846" y="322"/>
                    <a:pt x="917" y="251"/>
                    <a:pt x="917" y="156"/>
                  </a:cubicBezTo>
                  <a:cubicBezTo>
                    <a:pt x="917" y="72"/>
                    <a:pt x="846" y="1"/>
                    <a:pt x="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1897;p81">
              <a:extLst>
                <a:ext uri="{FF2B5EF4-FFF2-40B4-BE49-F238E27FC236}">
                  <a16:creationId xmlns:a16="http://schemas.microsoft.com/office/drawing/2014/main" id="{407A5665-ED9E-7ACE-D8D7-65FBCD1152C2}"/>
                </a:ext>
              </a:extLst>
            </p:cNvPr>
            <p:cNvSpPr/>
            <p:nvPr/>
          </p:nvSpPr>
          <p:spPr>
            <a:xfrm>
              <a:off x="3052237" y="2003570"/>
              <a:ext cx="353600" cy="314752"/>
            </a:xfrm>
            <a:custGeom>
              <a:avLst/>
              <a:gdLst/>
              <a:ahLst/>
              <a:cxnLst/>
              <a:rect l="l" t="t" r="r" b="b"/>
              <a:pathLst>
                <a:path w="11050" h="9836" extrusionOk="0">
                  <a:moveTo>
                    <a:pt x="2227" y="334"/>
                  </a:moveTo>
                  <a:cubicBezTo>
                    <a:pt x="2477" y="334"/>
                    <a:pt x="2786" y="429"/>
                    <a:pt x="3013" y="513"/>
                  </a:cubicBezTo>
                  <a:cubicBezTo>
                    <a:pt x="2144" y="989"/>
                    <a:pt x="2013" y="2049"/>
                    <a:pt x="1882" y="3061"/>
                  </a:cubicBezTo>
                  <a:cubicBezTo>
                    <a:pt x="1786" y="3894"/>
                    <a:pt x="1667" y="4763"/>
                    <a:pt x="1179" y="5275"/>
                  </a:cubicBezTo>
                  <a:cubicBezTo>
                    <a:pt x="1138" y="5316"/>
                    <a:pt x="1091" y="5329"/>
                    <a:pt x="1054" y="5329"/>
                  </a:cubicBezTo>
                  <a:cubicBezTo>
                    <a:pt x="1038" y="5329"/>
                    <a:pt x="1023" y="5326"/>
                    <a:pt x="1012" y="5323"/>
                  </a:cubicBezTo>
                  <a:cubicBezTo>
                    <a:pt x="953" y="5311"/>
                    <a:pt x="893" y="5263"/>
                    <a:pt x="881" y="5204"/>
                  </a:cubicBezTo>
                  <a:cubicBezTo>
                    <a:pt x="798" y="4906"/>
                    <a:pt x="691" y="4418"/>
                    <a:pt x="703" y="3668"/>
                  </a:cubicBezTo>
                  <a:cubicBezTo>
                    <a:pt x="715" y="2918"/>
                    <a:pt x="512" y="2620"/>
                    <a:pt x="346" y="2513"/>
                  </a:cubicBezTo>
                  <a:cubicBezTo>
                    <a:pt x="465" y="2037"/>
                    <a:pt x="1012" y="334"/>
                    <a:pt x="2227" y="334"/>
                  </a:cubicBezTo>
                  <a:close/>
                  <a:moveTo>
                    <a:pt x="5513" y="5847"/>
                  </a:moveTo>
                  <a:cubicBezTo>
                    <a:pt x="5977" y="5847"/>
                    <a:pt x="6370" y="6085"/>
                    <a:pt x="6370" y="6382"/>
                  </a:cubicBezTo>
                  <a:cubicBezTo>
                    <a:pt x="6370" y="6632"/>
                    <a:pt x="6001" y="6811"/>
                    <a:pt x="5739" y="6930"/>
                  </a:cubicBezTo>
                  <a:lnTo>
                    <a:pt x="5715" y="6930"/>
                  </a:lnTo>
                  <a:cubicBezTo>
                    <a:pt x="5650" y="6960"/>
                    <a:pt x="5576" y="6975"/>
                    <a:pt x="5501" y="6975"/>
                  </a:cubicBezTo>
                  <a:cubicBezTo>
                    <a:pt x="5427" y="6975"/>
                    <a:pt x="5352" y="6960"/>
                    <a:pt x="5287" y="6930"/>
                  </a:cubicBezTo>
                  <a:lnTo>
                    <a:pt x="5275" y="6930"/>
                  </a:lnTo>
                  <a:cubicBezTo>
                    <a:pt x="5001" y="6811"/>
                    <a:pt x="4632" y="6632"/>
                    <a:pt x="4632" y="6382"/>
                  </a:cubicBezTo>
                  <a:cubicBezTo>
                    <a:pt x="4632" y="6097"/>
                    <a:pt x="5037" y="5847"/>
                    <a:pt x="5513" y="5847"/>
                  </a:cubicBezTo>
                  <a:close/>
                  <a:moveTo>
                    <a:pt x="8847" y="298"/>
                  </a:moveTo>
                  <a:cubicBezTo>
                    <a:pt x="10061" y="298"/>
                    <a:pt x="10597" y="1989"/>
                    <a:pt x="10716" y="2465"/>
                  </a:cubicBezTo>
                  <a:cubicBezTo>
                    <a:pt x="10502" y="2620"/>
                    <a:pt x="10276" y="2918"/>
                    <a:pt x="10287" y="3656"/>
                  </a:cubicBezTo>
                  <a:cubicBezTo>
                    <a:pt x="10299" y="4406"/>
                    <a:pt x="10204" y="4894"/>
                    <a:pt x="10109" y="5192"/>
                  </a:cubicBezTo>
                  <a:cubicBezTo>
                    <a:pt x="10097" y="5251"/>
                    <a:pt x="10037" y="5299"/>
                    <a:pt x="9978" y="5311"/>
                  </a:cubicBezTo>
                  <a:cubicBezTo>
                    <a:pt x="9968" y="5311"/>
                    <a:pt x="9955" y="5312"/>
                    <a:pt x="9940" y="5312"/>
                  </a:cubicBezTo>
                  <a:cubicBezTo>
                    <a:pt x="9902" y="5312"/>
                    <a:pt x="9854" y="5306"/>
                    <a:pt x="9811" y="5263"/>
                  </a:cubicBezTo>
                  <a:cubicBezTo>
                    <a:pt x="9311" y="4739"/>
                    <a:pt x="9204" y="3882"/>
                    <a:pt x="9097" y="3049"/>
                  </a:cubicBezTo>
                  <a:cubicBezTo>
                    <a:pt x="9025" y="2501"/>
                    <a:pt x="8966" y="1918"/>
                    <a:pt x="8763" y="1441"/>
                  </a:cubicBezTo>
                  <a:cubicBezTo>
                    <a:pt x="8745" y="1369"/>
                    <a:pt x="8678" y="1337"/>
                    <a:pt x="8616" y="1337"/>
                  </a:cubicBezTo>
                  <a:cubicBezTo>
                    <a:pt x="8597" y="1337"/>
                    <a:pt x="8578" y="1340"/>
                    <a:pt x="8561" y="1346"/>
                  </a:cubicBezTo>
                  <a:cubicBezTo>
                    <a:pt x="8466" y="1382"/>
                    <a:pt x="8442" y="1489"/>
                    <a:pt x="8466" y="1560"/>
                  </a:cubicBezTo>
                  <a:cubicBezTo>
                    <a:pt x="8656" y="1989"/>
                    <a:pt x="8716" y="2525"/>
                    <a:pt x="8787" y="3072"/>
                  </a:cubicBezTo>
                  <a:cubicBezTo>
                    <a:pt x="8871" y="3787"/>
                    <a:pt x="8966" y="4513"/>
                    <a:pt x="9311" y="5097"/>
                  </a:cubicBezTo>
                  <a:cubicBezTo>
                    <a:pt x="9228" y="5739"/>
                    <a:pt x="8966" y="6251"/>
                    <a:pt x="8752" y="6561"/>
                  </a:cubicBezTo>
                  <a:cubicBezTo>
                    <a:pt x="8561" y="6847"/>
                    <a:pt x="8323" y="7085"/>
                    <a:pt x="8085" y="7263"/>
                  </a:cubicBezTo>
                  <a:cubicBezTo>
                    <a:pt x="8073" y="6978"/>
                    <a:pt x="7906" y="6704"/>
                    <a:pt x="7632" y="6513"/>
                  </a:cubicBezTo>
                  <a:cubicBezTo>
                    <a:pt x="7382" y="6323"/>
                    <a:pt x="7037" y="6216"/>
                    <a:pt x="6680" y="6204"/>
                  </a:cubicBezTo>
                  <a:cubicBezTo>
                    <a:pt x="6585" y="5799"/>
                    <a:pt x="6108" y="5513"/>
                    <a:pt x="5513" y="5513"/>
                  </a:cubicBezTo>
                  <a:cubicBezTo>
                    <a:pt x="4918" y="5513"/>
                    <a:pt x="4441" y="5811"/>
                    <a:pt x="4334" y="6204"/>
                  </a:cubicBezTo>
                  <a:cubicBezTo>
                    <a:pt x="4263" y="6204"/>
                    <a:pt x="4191" y="6216"/>
                    <a:pt x="4108" y="6216"/>
                  </a:cubicBezTo>
                  <a:cubicBezTo>
                    <a:pt x="4025" y="6228"/>
                    <a:pt x="3965" y="6311"/>
                    <a:pt x="3977" y="6394"/>
                  </a:cubicBezTo>
                  <a:cubicBezTo>
                    <a:pt x="3989" y="6466"/>
                    <a:pt x="4049" y="6525"/>
                    <a:pt x="4144" y="6525"/>
                  </a:cubicBezTo>
                  <a:lnTo>
                    <a:pt x="4168" y="6525"/>
                  </a:lnTo>
                  <a:cubicBezTo>
                    <a:pt x="4227" y="6513"/>
                    <a:pt x="4287" y="6513"/>
                    <a:pt x="4346" y="6513"/>
                  </a:cubicBezTo>
                  <a:cubicBezTo>
                    <a:pt x="4453" y="6871"/>
                    <a:pt x="4870" y="7061"/>
                    <a:pt x="5156" y="7192"/>
                  </a:cubicBezTo>
                  <a:lnTo>
                    <a:pt x="5168" y="7192"/>
                  </a:lnTo>
                  <a:cubicBezTo>
                    <a:pt x="5287" y="7240"/>
                    <a:pt x="5406" y="7275"/>
                    <a:pt x="5525" y="7275"/>
                  </a:cubicBezTo>
                  <a:cubicBezTo>
                    <a:pt x="5644" y="7275"/>
                    <a:pt x="5763" y="7240"/>
                    <a:pt x="5882" y="7192"/>
                  </a:cubicBezTo>
                  <a:lnTo>
                    <a:pt x="5894" y="7192"/>
                  </a:lnTo>
                  <a:cubicBezTo>
                    <a:pt x="6192" y="7061"/>
                    <a:pt x="6608" y="6871"/>
                    <a:pt x="6704" y="6513"/>
                  </a:cubicBezTo>
                  <a:cubicBezTo>
                    <a:pt x="7299" y="6525"/>
                    <a:pt x="7787" y="6882"/>
                    <a:pt x="7787" y="7299"/>
                  </a:cubicBezTo>
                  <a:cubicBezTo>
                    <a:pt x="7787" y="7728"/>
                    <a:pt x="7287" y="8085"/>
                    <a:pt x="6656" y="8085"/>
                  </a:cubicBezTo>
                  <a:cubicBezTo>
                    <a:pt x="6346" y="8085"/>
                    <a:pt x="6049" y="8002"/>
                    <a:pt x="5834" y="7835"/>
                  </a:cubicBezTo>
                  <a:cubicBezTo>
                    <a:pt x="5745" y="7769"/>
                    <a:pt x="5641" y="7737"/>
                    <a:pt x="5537" y="7737"/>
                  </a:cubicBezTo>
                  <a:cubicBezTo>
                    <a:pt x="5433" y="7737"/>
                    <a:pt x="5328" y="7769"/>
                    <a:pt x="5239" y="7835"/>
                  </a:cubicBezTo>
                  <a:cubicBezTo>
                    <a:pt x="5025" y="8002"/>
                    <a:pt x="4739" y="8085"/>
                    <a:pt x="4430" y="8085"/>
                  </a:cubicBezTo>
                  <a:cubicBezTo>
                    <a:pt x="3799" y="8085"/>
                    <a:pt x="3298" y="7740"/>
                    <a:pt x="3298" y="7299"/>
                  </a:cubicBezTo>
                  <a:cubicBezTo>
                    <a:pt x="3298" y="7109"/>
                    <a:pt x="3394" y="6930"/>
                    <a:pt x="3572" y="6775"/>
                  </a:cubicBezTo>
                  <a:cubicBezTo>
                    <a:pt x="3656" y="6716"/>
                    <a:pt x="3656" y="6621"/>
                    <a:pt x="3608" y="6561"/>
                  </a:cubicBezTo>
                  <a:cubicBezTo>
                    <a:pt x="3578" y="6523"/>
                    <a:pt x="3519" y="6500"/>
                    <a:pt x="3465" y="6500"/>
                  </a:cubicBezTo>
                  <a:cubicBezTo>
                    <a:pt x="3434" y="6500"/>
                    <a:pt x="3404" y="6508"/>
                    <a:pt x="3382" y="6525"/>
                  </a:cubicBezTo>
                  <a:cubicBezTo>
                    <a:pt x="3132" y="6716"/>
                    <a:pt x="2989" y="6978"/>
                    <a:pt x="2977" y="7240"/>
                  </a:cubicBezTo>
                  <a:cubicBezTo>
                    <a:pt x="2739" y="7061"/>
                    <a:pt x="2501" y="6823"/>
                    <a:pt x="2310" y="6549"/>
                  </a:cubicBezTo>
                  <a:cubicBezTo>
                    <a:pt x="2096" y="6228"/>
                    <a:pt x="1834" y="5739"/>
                    <a:pt x="1763" y="5085"/>
                  </a:cubicBezTo>
                  <a:cubicBezTo>
                    <a:pt x="2096" y="4513"/>
                    <a:pt x="2191" y="3775"/>
                    <a:pt x="2275" y="3061"/>
                  </a:cubicBezTo>
                  <a:cubicBezTo>
                    <a:pt x="2358" y="2489"/>
                    <a:pt x="2417" y="1953"/>
                    <a:pt x="2596" y="1513"/>
                  </a:cubicBezTo>
                  <a:cubicBezTo>
                    <a:pt x="2786" y="1048"/>
                    <a:pt x="3072" y="786"/>
                    <a:pt x="3489" y="632"/>
                  </a:cubicBezTo>
                  <a:cubicBezTo>
                    <a:pt x="3627" y="681"/>
                    <a:pt x="3748" y="700"/>
                    <a:pt x="3863" y="700"/>
                  </a:cubicBezTo>
                  <a:cubicBezTo>
                    <a:pt x="4027" y="700"/>
                    <a:pt x="4178" y="662"/>
                    <a:pt x="4346" y="620"/>
                  </a:cubicBezTo>
                  <a:cubicBezTo>
                    <a:pt x="4620" y="548"/>
                    <a:pt x="4953" y="453"/>
                    <a:pt x="5573" y="453"/>
                  </a:cubicBezTo>
                  <a:cubicBezTo>
                    <a:pt x="6180" y="453"/>
                    <a:pt x="6501" y="548"/>
                    <a:pt x="6787" y="620"/>
                  </a:cubicBezTo>
                  <a:cubicBezTo>
                    <a:pt x="6954" y="667"/>
                    <a:pt x="7120" y="715"/>
                    <a:pt x="7275" y="715"/>
                  </a:cubicBezTo>
                  <a:cubicBezTo>
                    <a:pt x="7394" y="715"/>
                    <a:pt x="7525" y="691"/>
                    <a:pt x="7656" y="632"/>
                  </a:cubicBezTo>
                  <a:cubicBezTo>
                    <a:pt x="7870" y="715"/>
                    <a:pt x="8073" y="834"/>
                    <a:pt x="8216" y="989"/>
                  </a:cubicBezTo>
                  <a:cubicBezTo>
                    <a:pt x="8245" y="1019"/>
                    <a:pt x="8287" y="1034"/>
                    <a:pt x="8329" y="1034"/>
                  </a:cubicBezTo>
                  <a:cubicBezTo>
                    <a:pt x="8371" y="1034"/>
                    <a:pt x="8412" y="1019"/>
                    <a:pt x="8442" y="989"/>
                  </a:cubicBezTo>
                  <a:cubicBezTo>
                    <a:pt x="8501" y="929"/>
                    <a:pt x="8501" y="822"/>
                    <a:pt x="8442" y="763"/>
                  </a:cubicBezTo>
                  <a:cubicBezTo>
                    <a:pt x="8323" y="644"/>
                    <a:pt x="8192" y="548"/>
                    <a:pt x="8049" y="465"/>
                  </a:cubicBezTo>
                  <a:cubicBezTo>
                    <a:pt x="8287" y="382"/>
                    <a:pt x="8585" y="298"/>
                    <a:pt x="8847" y="298"/>
                  </a:cubicBezTo>
                  <a:close/>
                  <a:moveTo>
                    <a:pt x="3929" y="8395"/>
                  </a:moveTo>
                  <a:lnTo>
                    <a:pt x="3929" y="8395"/>
                  </a:lnTo>
                  <a:cubicBezTo>
                    <a:pt x="4072" y="8418"/>
                    <a:pt x="4215" y="8430"/>
                    <a:pt x="4382" y="8430"/>
                  </a:cubicBezTo>
                  <a:lnTo>
                    <a:pt x="4489" y="8430"/>
                  </a:lnTo>
                  <a:lnTo>
                    <a:pt x="4489" y="8787"/>
                  </a:lnTo>
                  <a:lnTo>
                    <a:pt x="4489" y="8906"/>
                  </a:lnTo>
                  <a:cubicBezTo>
                    <a:pt x="4227" y="8764"/>
                    <a:pt x="4049" y="8585"/>
                    <a:pt x="3929" y="8395"/>
                  </a:cubicBezTo>
                  <a:close/>
                  <a:moveTo>
                    <a:pt x="7061" y="8395"/>
                  </a:moveTo>
                  <a:lnTo>
                    <a:pt x="7061" y="8395"/>
                  </a:lnTo>
                  <a:cubicBezTo>
                    <a:pt x="6942" y="8585"/>
                    <a:pt x="6763" y="8764"/>
                    <a:pt x="6513" y="8906"/>
                  </a:cubicBezTo>
                  <a:lnTo>
                    <a:pt x="6513" y="8787"/>
                  </a:lnTo>
                  <a:lnTo>
                    <a:pt x="6513" y="8430"/>
                  </a:lnTo>
                  <a:lnTo>
                    <a:pt x="6608" y="8430"/>
                  </a:lnTo>
                  <a:cubicBezTo>
                    <a:pt x="6763" y="8430"/>
                    <a:pt x="6906" y="8418"/>
                    <a:pt x="7061" y="8395"/>
                  </a:cubicBezTo>
                  <a:close/>
                  <a:moveTo>
                    <a:pt x="5656" y="8168"/>
                  </a:moveTo>
                  <a:cubicBezTo>
                    <a:pt x="5823" y="8275"/>
                    <a:pt x="6001" y="8347"/>
                    <a:pt x="6192" y="8395"/>
                  </a:cubicBezTo>
                  <a:lnTo>
                    <a:pt x="6192" y="8787"/>
                  </a:lnTo>
                  <a:cubicBezTo>
                    <a:pt x="6192" y="9180"/>
                    <a:pt x="5882" y="9490"/>
                    <a:pt x="5489" y="9490"/>
                  </a:cubicBezTo>
                  <a:cubicBezTo>
                    <a:pt x="5108" y="9490"/>
                    <a:pt x="4799" y="9180"/>
                    <a:pt x="4799" y="8787"/>
                  </a:cubicBezTo>
                  <a:lnTo>
                    <a:pt x="4799" y="8395"/>
                  </a:lnTo>
                  <a:cubicBezTo>
                    <a:pt x="4989" y="8347"/>
                    <a:pt x="5180" y="8275"/>
                    <a:pt x="5334" y="8168"/>
                  </a:cubicBezTo>
                  <a:lnTo>
                    <a:pt x="5334" y="8633"/>
                  </a:lnTo>
                  <a:cubicBezTo>
                    <a:pt x="5334" y="8716"/>
                    <a:pt x="5406" y="8787"/>
                    <a:pt x="5489" y="8787"/>
                  </a:cubicBezTo>
                  <a:cubicBezTo>
                    <a:pt x="5584" y="8787"/>
                    <a:pt x="5656" y="8716"/>
                    <a:pt x="5656" y="8633"/>
                  </a:cubicBezTo>
                  <a:lnTo>
                    <a:pt x="5656" y="8168"/>
                  </a:lnTo>
                  <a:close/>
                  <a:moveTo>
                    <a:pt x="2239" y="1"/>
                  </a:moveTo>
                  <a:cubicBezTo>
                    <a:pt x="1536" y="1"/>
                    <a:pt x="929" y="441"/>
                    <a:pt x="477" y="1287"/>
                  </a:cubicBezTo>
                  <a:cubicBezTo>
                    <a:pt x="155" y="1906"/>
                    <a:pt x="24" y="2513"/>
                    <a:pt x="24" y="2537"/>
                  </a:cubicBezTo>
                  <a:cubicBezTo>
                    <a:pt x="0" y="2584"/>
                    <a:pt x="0" y="2632"/>
                    <a:pt x="36" y="2680"/>
                  </a:cubicBezTo>
                  <a:cubicBezTo>
                    <a:pt x="60" y="2703"/>
                    <a:pt x="96" y="2727"/>
                    <a:pt x="143" y="2727"/>
                  </a:cubicBezTo>
                  <a:cubicBezTo>
                    <a:pt x="167" y="2751"/>
                    <a:pt x="405" y="2882"/>
                    <a:pt x="393" y="3656"/>
                  </a:cubicBezTo>
                  <a:cubicBezTo>
                    <a:pt x="381" y="4430"/>
                    <a:pt x="477" y="4977"/>
                    <a:pt x="584" y="5287"/>
                  </a:cubicBezTo>
                  <a:cubicBezTo>
                    <a:pt x="643" y="5466"/>
                    <a:pt x="774" y="5585"/>
                    <a:pt x="953" y="5632"/>
                  </a:cubicBezTo>
                  <a:cubicBezTo>
                    <a:pt x="1001" y="5656"/>
                    <a:pt x="1036" y="5656"/>
                    <a:pt x="1072" y="5656"/>
                  </a:cubicBezTo>
                  <a:cubicBezTo>
                    <a:pt x="1215" y="5656"/>
                    <a:pt x="1334" y="5597"/>
                    <a:pt x="1429" y="5501"/>
                  </a:cubicBezTo>
                  <a:lnTo>
                    <a:pt x="1453" y="5489"/>
                  </a:lnTo>
                  <a:cubicBezTo>
                    <a:pt x="1667" y="6549"/>
                    <a:pt x="2370" y="7371"/>
                    <a:pt x="3037" y="7716"/>
                  </a:cubicBezTo>
                  <a:cubicBezTo>
                    <a:pt x="3120" y="7871"/>
                    <a:pt x="3239" y="8014"/>
                    <a:pt x="3394" y="8133"/>
                  </a:cubicBezTo>
                  <a:lnTo>
                    <a:pt x="3537" y="8228"/>
                  </a:lnTo>
                  <a:cubicBezTo>
                    <a:pt x="3668" y="8633"/>
                    <a:pt x="4037" y="9121"/>
                    <a:pt x="4668" y="9347"/>
                  </a:cubicBezTo>
                  <a:cubicBezTo>
                    <a:pt x="4846" y="9645"/>
                    <a:pt x="5168" y="9835"/>
                    <a:pt x="5537" y="9835"/>
                  </a:cubicBezTo>
                  <a:cubicBezTo>
                    <a:pt x="5918" y="9835"/>
                    <a:pt x="6239" y="9645"/>
                    <a:pt x="6418" y="9347"/>
                  </a:cubicBezTo>
                  <a:cubicBezTo>
                    <a:pt x="7049" y="9121"/>
                    <a:pt x="7406" y="8633"/>
                    <a:pt x="7549" y="8228"/>
                  </a:cubicBezTo>
                  <a:lnTo>
                    <a:pt x="7680" y="8133"/>
                  </a:lnTo>
                  <a:cubicBezTo>
                    <a:pt x="7847" y="8014"/>
                    <a:pt x="7966" y="7883"/>
                    <a:pt x="8037" y="7716"/>
                  </a:cubicBezTo>
                  <a:cubicBezTo>
                    <a:pt x="8692" y="7371"/>
                    <a:pt x="9406" y="6549"/>
                    <a:pt x="9633" y="5489"/>
                  </a:cubicBezTo>
                  <a:lnTo>
                    <a:pt x="9644" y="5501"/>
                  </a:lnTo>
                  <a:cubicBezTo>
                    <a:pt x="9740" y="5608"/>
                    <a:pt x="9871" y="5656"/>
                    <a:pt x="10002" y="5656"/>
                  </a:cubicBezTo>
                  <a:cubicBezTo>
                    <a:pt x="10049" y="5656"/>
                    <a:pt x="10085" y="5656"/>
                    <a:pt x="10121" y="5632"/>
                  </a:cubicBezTo>
                  <a:cubicBezTo>
                    <a:pt x="10299" y="5585"/>
                    <a:pt x="10442" y="5454"/>
                    <a:pt x="10502" y="5287"/>
                  </a:cubicBezTo>
                  <a:cubicBezTo>
                    <a:pt x="10585" y="4977"/>
                    <a:pt x="10704" y="4442"/>
                    <a:pt x="10692" y="3656"/>
                  </a:cubicBezTo>
                  <a:cubicBezTo>
                    <a:pt x="10680" y="2882"/>
                    <a:pt x="10918" y="2751"/>
                    <a:pt x="10942" y="2727"/>
                  </a:cubicBezTo>
                  <a:cubicBezTo>
                    <a:pt x="10990" y="2727"/>
                    <a:pt x="11014" y="2703"/>
                    <a:pt x="11049" y="2680"/>
                  </a:cubicBezTo>
                  <a:cubicBezTo>
                    <a:pt x="11002" y="2644"/>
                    <a:pt x="11014" y="2596"/>
                    <a:pt x="11002" y="2537"/>
                  </a:cubicBezTo>
                  <a:cubicBezTo>
                    <a:pt x="11002" y="2513"/>
                    <a:pt x="10871" y="1906"/>
                    <a:pt x="10537" y="1287"/>
                  </a:cubicBezTo>
                  <a:cubicBezTo>
                    <a:pt x="10097" y="441"/>
                    <a:pt x="9490" y="1"/>
                    <a:pt x="8787" y="1"/>
                  </a:cubicBezTo>
                  <a:cubicBezTo>
                    <a:pt x="8263" y="1"/>
                    <a:pt x="7597" y="310"/>
                    <a:pt x="7525" y="358"/>
                  </a:cubicBezTo>
                  <a:cubicBezTo>
                    <a:pt x="7410" y="398"/>
                    <a:pt x="7314" y="415"/>
                    <a:pt x="7221" y="415"/>
                  </a:cubicBezTo>
                  <a:cubicBezTo>
                    <a:pt x="7093" y="415"/>
                    <a:pt x="6970" y="382"/>
                    <a:pt x="6811" y="334"/>
                  </a:cubicBezTo>
                  <a:cubicBezTo>
                    <a:pt x="6537" y="263"/>
                    <a:pt x="6156" y="155"/>
                    <a:pt x="5513" y="155"/>
                  </a:cubicBezTo>
                  <a:cubicBezTo>
                    <a:pt x="4870" y="155"/>
                    <a:pt x="4489" y="263"/>
                    <a:pt x="4215" y="334"/>
                  </a:cubicBezTo>
                  <a:cubicBezTo>
                    <a:pt x="4049" y="382"/>
                    <a:pt x="3932" y="415"/>
                    <a:pt x="3806" y="415"/>
                  </a:cubicBezTo>
                  <a:cubicBezTo>
                    <a:pt x="3716" y="415"/>
                    <a:pt x="3621" y="398"/>
                    <a:pt x="3501" y="358"/>
                  </a:cubicBezTo>
                  <a:cubicBezTo>
                    <a:pt x="3429" y="310"/>
                    <a:pt x="2763" y="1"/>
                    <a:pt x="2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1898;p81">
            <a:extLst>
              <a:ext uri="{FF2B5EF4-FFF2-40B4-BE49-F238E27FC236}">
                <a16:creationId xmlns:a16="http://schemas.microsoft.com/office/drawing/2014/main" id="{A1A93583-A119-C491-698C-BA2483763889}"/>
              </a:ext>
            </a:extLst>
          </p:cNvPr>
          <p:cNvGrpSpPr/>
          <p:nvPr/>
        </p:nvGrpSpPr>
        <p:grpSpPr>
          <a:xfrm>
            <a:off x="2752288" y="6068532"/>
            <a:ext cx="736192" cy="447936"/>
            <a:chOff x="1404013" y="2958066"/>
            <a:chExt cx="368096" cy="223968"/>
          </a:xfrm>
          <a:solidFill>
            <a:srgbClr val="00B050"/>
          </a:solidFill>
        </p:grpSpPr>
        <p:sp>
          <p:nvSpPr>
            <p:cNvPr id="56" name="Google Shape;11899;p81">
              <a:extLst>
                <a:ext uri="{FF2B5EF4-FFF2-40B4-BE49-F238E27FC236}">
                  <a16:creationId xmlns:a16="http://schemas.microsoft.com/office/drawing/2014/main" id="{4BB2BFC2-B122-B45A-E767-4328E4FCC9C7}"/>
                </a:ext>
              </a:extLst>
            </p:cNvPr>
            <p:cNvSpPr/>
            <p:nvPr/>
          </p:nvSpPr>
          <p:spPr>
            <a:xfrm>
              <a:off x="1426893" y="3073426"/>
              <a:ext cx="40032" cy="45760"/>
            </a:xfrm>
            <a:custGeom>
              <a:avLst/>
              <a:gdLst/>
              <a:ahLst/>
              <a:cxnLst/>
              <a:rect l="l" t="t" r="r" b="b"/>
              <a:pathLst>
                <a:path w="1251" h="1430" extrusionOk="0">
                  <a:moveTo>
                    <a:pt x="631" y="0"/>
                  </a:moveTo>
                  <a:cubicBezTo>
                    <a:pt x="286" y="0"/>
                    <a:pt x="0" y="286"/>
                    <a:pt x="0" y="631"/>
                  </a:cubicBezTo>
                  <a:lnTo>
                    <a:pt x="0" y="810"/>
                  </a:lnTo>
                  <a:cubicBezTo>
                    <a:pt x="0" y="1155"/>
                    <a:pt x="286" y="1429"/>
                    <a:pt x="631" y="1429"/>
                  </a:cubicBezTo>
                  <a:cubicBezTo>
                    <a:pt x="965" y="1429"/>
                    <a:pt x="1251" y="1155"/>
                    <a:pt x="1251" y="810"/>
                  </a:cubicBezTo>
                  <a:lnTo>
                    <a:pt x="1251" y="703"/>
                  </a:lnTo>
                  <a:cubicBezTo>
                    <a:pt x="1239" y="619"/>
                    <a:pt x="1167" y="536"/>
                    <a:pt x="1072" y="536"/>
                  </a:cubicBezTo>
                  <a:cubicBezTo>
                    <a:pt x="989" y="536"/>
                    <a:pt x="905" y="619"/>
                    <a:pt x="905" y="703"/>
                  </a:cubicBezTo>
                  <a:lnTo>
                    <a:pt x="905" y="798"/>
                  </a:lnTo>
                  <a:cubicBezTo>
                    <a:pt x="905" y="941"/>
                    <a:pt x="786" y="1072"/>
                    <a:pt x="631" y="1072"/>
                  </a:cubicBezTo>
                  <a:cubicBezTo>
                    <a:pt x="477" y="1072"/>
                    <a:pt x="346" y="953"/>
                    <a:pt x="346" y="798"/>
                  </a:cubicBezTo>
                  <a:lnTo>
                    <a:pt x="346" y="619"/>
                  </a:lnTo>
                  <a:cubicBezTo>
                    <a:pt x="346" y="465"/>
                    <a:pt x="465" y="334"/>
                    <a:pt x="631" y="334"/>
                  </a:cubicBezTo>
                  <a:cubicBezTo>
                    <a:pt x="715" y="334"/>
                    <a:pt x="786" y="262"/>
                    <a:pt x="786" y="167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1900;p81">
              <a:extLst>
                <a:ext uri="{FF2B5EF4-FFF2-40B4-BE49-F238E27FC236}">
                  <a16:creationId xmlns:a16="http://schemas.microsoft.com/office/drawing/2014/main" id="{DE02B473-DE7B-AF7C-D992-87FA9ABBBAEF}"/>
                </a:ext>
              </a:extLst>
            </p:cNvPr>
            <p:cNvSpPr/>
            <p:nvPr/>
          </p:nvSpPr>
          <p:spPr>
            <a:xfrm>
              <a:off x="1404013" y="2958066"/>
              <a:ext cx="368096" cy="223968"/>
            </a:xfrm>
            <a:custGeom>
              <a:avLst/>
              <a:gdLst/>
              <a:ahLst/>
              <a:cxnLst/>
              <a:rect l="l" t="t" r="r" b="b"/>
              <a:pathLst>
                <a:path w="11503" h="6999" extrusionOk="0">
                  <a:moveTo>
                    <a:pt x="7800" y="2593"/>
                  </a:moveTo>
                  <a:lnTo>
                    <a:pt x="7895" y="2855"/>
                  </a:lnTo>
                  <a:cubicBezTo>
                    <a:pt x="7811" y="2831"/>
                    <a:pt x="7740" y="2820"/>
                    <a:pt x="7669" y="2796"/>
                  </a:cubicBezTo>
                  <a:cubicBezTo>
                    <a:pt x="7716" y="2712"/>
                    <a:pt x="7752" y="2653"/>
                    <a:pt x="7800" y="2593"/>
                  </a:cubicBezTo>
                  <a:close/>
                  <a:moveTo>
                    <a:pt x="4656" y="2820"/>
                  </a:moveTo>
                  <a:lnTo>
                    <a:pt x="4656" y="2820"/>
                  </a:lnTo>
                  <a:cubicBezTo>
                    <a:pt x="4347" y="3212"/>
                    <a:pt x="3263" y="3582"/>
                    <a:pt x="2430" y="3772"/>
                  </a:cubicBezTo>
                  <a:cubicBezTo>
                    <a:pt x="2370" y="3570"/>
                    <a:pt x="2263" y="3379"/>
                    <a:pt x="2132" y="3248"/>
                  </a:cubicBezTo>
                  <a:cubicBezTo>
                    <a:pt x="2096" y="3224"/>
                    <a:pt x="2049" y="3177"/>
                    <a:pt x="2013" y="3141"/>
                  </a:cubicBezTo>
                  <a:cubicBezTo>
                    <a:pt x="2537" y="3010"/>
                    <a:pt x="3466" y="2831"/>
                    <a:pt x="4656" y="2820"/>
                  </a:cubicBezTo>
                  <a:close/>
                  <a:moveTo>
                    <a:pt x="5049" y="2820"/>
                  </a:moveTo>
                  <a:cubicBezTo>
                    <a:pt x="5371" y="2820"/>
                    <a:pt x="5704" y="2855"/>
                    <a:pt x="6061" y="2879"/>
                  </a:cubicBezTo>
                  <a:lnTo>
                    <a:pt x="4883" y="4224"/>
                  </a:lnTo>
                  <a:cubicBezTo>
                    <a:pt x="4097" y="4129"/>
                    <a:pt x="3490" y="4022"/>
                    <a:pt x="3073" y="3951"/>
                  </a:cubicBezTo>
                  <a:cubicBezTo>
                    <a:pt x="3251" y="3903"/>
                    <a:pt x="3454" y="3832"/>
                    <a:pt x="3644" y="3760"/>
                  </a:cubicBezTo>
                  <a:cubicBezTo>
                    <a:pt x="4454" y="3462"/>
                    <a:pt x="4918" y="3165"/>
                    <a:pt x="5049" y="2820"/>
                  </a:cubicBezTo>
                  <a:close/>
                  <a:moveTo>
                    <a:pt x="8431" y="3355"/>
                  </a:moveTo>
                  <a:lnTo>
                    <a:pt x="8431" y="3355"/>
                  </a:lnTo>
                  <a:cubicBezTo>
                    <a:pt x="9240" y="3605"/>
                    <a:pt x="10014" y="3951"/>
                    <a:pt x="10764" y="4367"/>
                  </a:cubicBezTo>
                  <a:cubicBezTo>
                    <a:pt x="10109" y="4379"/>
                    <a:pt x="9455" y="4415"/>
                    <a:pt x="8812" y="4415"/>
                  </a:cubicBezTo>
                  <a:lnTo>
                    <a:pt x="8431" y="3355"/>
                  </a:lnTo>
                  <a:close/>
                  <a:moveTo>
                    <a:pt x="9586" y="4725"/>
                  </a:moveTo>
                  <a:lnTo>
                    <a:pt x="9990" y="5070"/>
                  </a:lnTo>
                  <a:cubicBezTo>
                    <a:pt x="9752" y="5201"/>
                    <a:pt x="9466" y="5320"/>
                    <a:pt x="9181" y="5427"/>
                  </a:cubicBezTo>
                  <a:lnTo>
                    <a:pt x="8931" y="4736"/>
                  </a:lnTo>
                  <a:cubicBezTo>
                    <a:pt x="9157" y="4736"/>
                    <a:pt x="9359" y="4736"/>
                    <a:pt x="9586" y="4725"/>
                  </a:cubicBezTo>
                  <a:close/>
                  <a:moveTo>
                    <a:pt x="2489" y="4177"/>
                  </a:moveTo>
                  <a:cubicBezTo>
                    <a:pt x="2668" y="4224"/>
                    <a:pt x="2954" y="4284"/>
                    <a:pt x="3347" y="4355"/>
                  </a:cubicBezTo>
                  <a:cubicBezTo>
                    <a:pt x="3239" y="4594"/>
                    <a:pt x="2978" y="5153"/>
                    <a:pt x="2489" y="5689"/>
                  </a:cubicBezTo>
                  <a:cubicBezTo>
                    <a:pt x="2335" y="5665"/>
                    <a:pt x="2216" y="5653"/>
                    <a:pt x="2132" y="5629"/>
                  </a:cubicBezTo>
                  <a:cubicBezTo>
                    <a:pt x="2358" y="5248"/>
                    <a:pt x="2489" y="4772"/>
                    <a:pt x="2489" y="4320"/>
                  </a:cubicBezTo>
                  <a:lnTo>
                    <a:pt x="2489" y="4177"/>
                  </a:lnTo>
                  <a:close/>
                  <a:moveTo>
                    <a:pt x="3704" y="4403"/>
                  </a:moveTo>
                  <a:cubicBezTo>
                    <a:pt x="3978" y="4439"/>
                    <a:pt x="4275" y="4486"/>
                    <a:pt x="4621" y="4522"/>
                  </a:cubicBezTo>
                  <a:cubicBezTo>
                    <a:pt x="4597" y="4522"/>
                    <a:pt x="3454" y="5832"/>
                    <a:pt x="3454" y="5832"/>
                  </a:cubicBezTo>
                  <a:cubicBezTo>
                    <a:pt x="3251" y="5796"/>
                    <a:pt x="3049" y="5784"/>
                    <a:pt x="2894" y="5748"/>
                  </a:cubicBezTo>
                  <a:cubicBezTo>
                    <a:pt x="3370" y="5177"/>
                    <a:pt x="3632" y="4594"/>
                    <a:pt x="3704" y="4403"/>
                  </a:cubicBezTo>
                  <a:close/>
                  <a:moveTo>
                    <a:pt x="1251" y="3224"/>
                  </a:moveTo>
                  <a:cubicBezTo>
                    <a:pt x="1835" y="3224"/>
                    <a:pt x="2156" y="3605"/>
                    <a:pt x="2156" y="4308"/>
                  </a:cubicBezTo>
                  <a:cubicBezTo>
                    <a:pt x="2156" y="4713"/>
                    <a:pt x="2037" y="5129"/>
                    <a:pt x="1846" y="5451"/>
                  </a:cubicBezTo>
                  <a:cubicBezTo>
                    <a:pt x="1668" y="5748"/>
                    <a:pt x="1442" y="5927"/>
                    <a:pt x="1251" y="5927"/>
                  </a:cubicBezTo>
                  <a:cubicBezTo>
                    <a:pt x="1061" y="5927"/>
                    <a:pt x="834" y="5748"/>
                    <a:pt x="656" y="5451"/>
                  </a:cubicBezTo>
                  <a:cubicBezTo>
                    <a:pt x="465" y="5129"/>
                    <a:pt x="346" y="4713"/>
                    <a:pt x="346" y="4308"/>
                  </a:cubicBezTo>
                  <a:cubicBezTo>
                    <a:pt x="346" y="3605"/>
                    <a:pt x="668" y="3224"/>
                    <a:pt x="1251" y="3224"/>
                  </a:cubicBezTo>
                  <a:close/>
                  <a:moveTo>
                    <a:pt x="7454" y="3081"/>
                  </a:moveTo>
                  <a:cubicBezTo>
                    <a:pt x="7657" y="3129"/>
                    <a:pt x="7835" y="3177"/>
                    <a:pt x="8026" y="3224"/>
                  </a:cubicBezTo>
                  <a:lnTo>
                    <a:pt x="8454" y="4391"/>
                  </a:lnTo>
                  <a:lnTo>
                    <a:pt x="8264" y="4391"/>
                  </a:lnTo>
                  <a:cubicBezTo>
                    <a:pt x="8169" y="4391"/>
                    <a:pt x="8097" y="4474"/>
                    <a:pt x="8097" y="4558"/>
                  </a:cubicBezTo>
                  <a:cubicBezTo>
                    <a:pt x="8097" y="4653"/>
                    <a:pt x="8169" y="4725"/>
                    <a:pt x="8264" y="4725"/>
                  </a:cubicBezTo>
                  <a:lnTo>
                    <a:pt x="8573" y="4725"/>
                  </a:lnTo>
                  <a:lnTo>
                    <a:pt x="8859" y="5510"/>
                  </a:lnTo>
                  <a:cubicBezTo>
                    <a:pt x="8526" y="5629"/>
                    <a:pt x="8157" y="5725"/>
                    <a:pt x="7776" y="5796"/>
                  </a:cubicBezTo>
                  <a:cubicBezTo>
                    <a:pt x="7085" y="5915"/>
                    <a:pt x="6347" y="5975"/>
                    <a:pt x="5537" y="5975"/>
                  </a:cubicBezTo>
                  <a:cubicBezTo>
                    <a:pt x="5752" y="5677"/>
                    <a:pt x="6073" y="5201"/>
                    <a:pt x="6418" y="4701"/>
                  </a:cubicBezTo>
                  <a:cubicBezTo>
                    <a:pt x="6788" y="4713"/>
                    <a:pt x="7157" y="4736"/>
                    <a:pt x="7538" y="4736"/>
                  </a:cubicBezTo>
                  <a:cubicBezTo>
                    <a:pt x="7621" y="4736"/>
                    <a:pt x="7692" y="4665"/>
                    <a:pt x="7692" y="4570"/>
                  </a:cubicBezTo>
                  <a:cubicBezTo>
                    <a:pt x="7692" y="4486"/>
                    <a:pt x="7621" y="4415"/>
                    <a:pt x="7538" y="4391"/>
                  </a:cubicBezTo>
                  <a:cubicBezTo>
                    <a:pt x="7216" y="4379"/>
                    <a:pt x="6919" y="4379"/>
                    <a:pt x="6621" y="4355"/>
                  </a:cubicBezTo>
                  <a:cubicBezTo>
                    <a:pt x="6919" y="3903"/>
                    <a:pt x="7216" y="3462"/>
                    <a:pt x="7454" y="3081"/>
                  </a:cubicBezTo>
                  <a:close/>
                  <a:moveTo>
                    <a:pt x="7406" y="1933"/>
                  </a:moveTo>
                  <a:cubicBezTo>
                    <a:pt x="7423" y="1933"/>
                    <a:pt x="7435" y="1935"/>
                    <a:pt x="7442" y="1938"/>
                  </a:cubicBezTo>
                  <a:cubicBezTo>
                    <a:pt x="7466" y="1938"/>
                    <a:pt x="7550" y="1974"/>
                    <a:pt x="7597" y="2058"/>
                  </a:cubicBezTo>
                  <a:lnTo>
                    <a:pt x="7645" y="2212"/>
                  </a:lnTo>
                  <a:cubicBezTo>
                    <a:pt x="6978" y="3224"/>
                    <a:pt x="5323" y="5737"/>
                    <a:pt x="5073" y="5987"/>
                  </a:cubicBezTo>
                  <a:cubicBezTo>
                    <a:pt x="4940" y="6127"/>
                    <a:pt x="4780" y="6199"/>
                    <a:pt x="4592" y="6199"/>
                  </a:cubicBezTo>
                  <a:cubicBezTo>
                    <a:pt x="4477" y="6199"/>
                    <a:pt x="4351" y="6172"/>
                    <a:pt x="4216" y="6118"/>
                  </a:cubicBezTo>
                  <a:cubicBezTo>
                    <a:pt x="4049" y="6058"/>
                    <a:pt x="3918" y="5975"/>
                    <a:pt x="3823" y="5915"/>
                  </a:cubicBezTo>
                  <a:lnTo>
                    <a:pt x="7264" y="1998"/>
                  </a:lnTo>
                  <a:cubicBezTo>
                    <a:pt x="7306" y="1947"/>
                    <a:pt x="7366" y="1933"/>
                    <a:pt x="7406" y="1933"/>
                  </a:cubicBezTo>
                  <a:close/>
                  <a:moveTo>
                    <a:pt x="525" y="1"/>
                  </a:moveTo>
                  <a:cubicBezTo>
                    <a:pt x="480" y="1"/>
                    <a:pt x="436" y="16"/>
                    <a:pt x="406" y="45"/>
                  </a:cubicBezTo>
                  <a:cubicBezTo>
                    <a:pt x="394" y="69"/>
                    <a:pt x="1" y="462"/>
                    <a:pt x="1" y="1438"/>
                  </a:cubicBezTo>
                  <a:cubicBezTo>
                    <a:pt x="1" y="2248"/>
                    <a:pt x="394" y="2784"/>
                    <a:pt x="632" y="3046"/>
                  </a:cubicBezTo>
                  <a:cubicBezTo>
                    <a:pt x="537" y="3105"/>
                    <a:pt x="453" y="3165"/>
                    <a:pt x="370" y="3236"/>
                  </a:cubicBezTo>
                  <a:cubicBezTo>
                    <a:pt x="132" y="3486"/>
                    <a:pt x="13" y="3843"/>
                    <a:pt x="13" y="4320"/>
                  </a:cubicBezTo>
                  <a:cubicBezTo>
                    <a:pt x="13" y="4784"/>
                    <a:pt x="156" y="5260"/>
                    <a:pt x="370" y="5641"/>
                  </a:cubicBezTo>
                  <a:cubicBezTo>
                    <a:pt x="632" y="6058"/>
                    <a:pt x="942" y="6284"/>
                    <a:pt x="1263" y="6284"/>
                  </a:cubicBezTo>
                  <a:cubicBezTo>
                    <a:pt x="1501" y="6284"/>
                    <a:pt x="1739" y="6153"/>
                    <a:pt x="1942" y="5927"/>
                  </a:cubicBezTo>
                  <a:cubicBezTo>
                    <a:pt x="1966" y="5939"/>
                    <a:pt x="2037" y="5939"/>
                    <a:pt x="2132" y="5975"/>
                  </a:cubicBezTo>
                  <a:lnTo>
                    <a:pt x="1715" y="6677"/>
                  </a:lnTo>
                  <a:lnTo>
                    <a:pt x="715" y="6677"/>
                  </a:lnTo>
                  <a:cubicBezTo>
                    <a:pt x="632" y="6677"/>
                    <a:pt x="549" y="6749"/>
                    <a:pt x="549" y="6832"/>
                  </a:cubicBezTo>
                  <a:cubicBezTo>
                    <a:pt x="549" y="6927"/>
                    <a:pt x="632" y="6999"/>
                    <a:pt x="715" y="6999"/>
                  </a:cubicBezTo>
                  <a:lnTo>
                    <a:pt x="1704" y="6999"/>
                  </a:lnTo>
                  <a:cubicBezTo>
                    <a:pt x="1823" y="6999"/>
                    <a:pt x="1942" y="6939"/>
                    <a:pt x="2001" y="6832"/>
                  </a:cubicBezTo>
                  <a:lnTo>
                    <a:pt x="2477" y="6034"/>
                  </a:lnTo>
                  <a:cubicBezTo>
                    <a:pt x="2597" y="6046"/>
                    <a:pt x="2728" y="6082"/>
                    <a:pt x="2894" y="6094"/>
                  </a:cubicBezTo>
                  <a:lnTo>
                    <a:pt x="2894" y="6653"/>
                  </a:lnTo>
                  <a:cubicBezTo>
                    <a:pt x="2894" y="6653"/>
                    <a:pt x="2894" y="6677"/>
                    <a:pt x="2870" y="6677"/>
                  </a:cubicBezTo>
                  <a:lnTo>
                    <a:pt x="2513" y="6677"/>
                  </a:lnTo>
                  <a:cubicBezTo>
                    <a:pt x="2430" y="6677"/>
                    <a:pt x="2358" y="6749"/>
                    <a:pt x="2358" y="6832"/>
                  </a:cubicBezTo>
                  <a:cubicBezTo>
                    <a:pt x="2358" y="6927"/>
                    <a:pt x="2430" y="6999"/>
                    <a:pt x="2513" y="6999"/>
                  </a:cubicBezTo>
                  <a:lnTo>
                    <a:pt x="2870" y="6999"/>
                  </a:lnTo>
                  <a:cubicBezTo>
                    <a:pt x="3073" y="6999"/>
                    <a:pt x="3216" y="6856"/>
                    <a:pt x="3216" y="6653"/>
                  </a:cubicBezTo>
                  <a:lnTo>
                    <a:pt x="3216" y="6153"/>
                  </a:lnTo>
                  <a:cubicBezTo>
                    <a:pt x="3347" y="6165"/>
                    <a:pt x="3501" y="6177"/>
                    <a:pt x="3644" y="6201"/>
                  </a:cubicBezTo>
                  <a:cubicBezTo>
                    <a:pt x="3751" y="6272"/>
                    <a:pt x="3918" y="6356"/>
                    <a:pt x="4097" y="6439"/>
                  </a:cubicBezTo>
                  <a:cubicBezTo>
                    <a:pt x="4275" y="6510"/>
                    <a:pt x="4454" y="6534"/>
                    <a:pt x="4621" y="6534"/>
                  </a:cubicBezTo>
                  <a:cubicBezTo>
                    <a:pt x="4859" y="6534"/>
                    <a:pt x="5073" y="6451"/>
                    <a:pt x="5275" y="6296"/>
                  </a:cubicBezTo>
                  <a:lnTo>
                    <a:pt x="5609" y="6296"/>
                  </a:lnTo>
                  <a:cubicBezTo>
                    <a:pt x="6895" y="6296"/>
                    <a:pt x="8026" y="6153"/>
                    <a:pt x="8990" y="5856"/>
                  </a:cubicBezTo>
                  <a:lnTo>
                    <a:pt x="9288" y="6653"/>
                  </a:lnTo>
                  <a:cubicBezTo>
                    <a:pt x="9359" y="6868"/>
                    <a:pt x="9562" y="6999"/>
                    <a:pt x="9776" y="6999"/>
                  </a:cubicBezTo>
                  <a:lnTo>
                    <a:pt x="10788" y="6999"/>
                  </a:lnTo>
                  <a:cubicBezTo>
                    <a:pt x="10883" y="6999"/>
                    <a:pt x="10955" y="6927"/>
                    <a:pt x="10955" y="6832"/>
                  </a:cubicBezTo>
                  <a:cubicBezTo>
                    <a:pt x="10955" y="6749"/>
                    <a:pt x="10883" y="6677"/>
                    <a:pt x="10788" y="6677"/>
                  </a:cubicBezTo>
                  <a:lnTo>
                    <a:pt x="9776" y="6677"/>
                  </a:lnTo>
                  <a:cubicBezTo>
                    <a:pt x="9705" y="6677"/>
                    <a:pt x="9633" y="6630"/>
                    <a:pt x="9597" y="6558"/>
                  </a:cubicBezTo>
                  <a:lnTo>
                    <a:pt x="9300" y="5760"/>
                  </a:lnTo>
                  <a:cubicBezTo>
                    <a:pt x="9693" y="5629"/>
                    <a:pt x="10050" y="5463"/>
                    <a:pt x="10371" y="5272"/>
                  </a:cubicBezTo>
                  <a:cubicBezTo>
                    <a:pt x="10419" y="5248"/>
                    <a:pt x="10455" y="5201"/>
                    <a:pt x="10467" y="5141"/>
                  </a:cubicBezTo>
                  <a:cubicBezTo>
                    <a:pt x="10478" y="5082"/>
                    <a:pt x="10455" y="5034"/>
                    <a:pt x="10407" y="4986"/>
                  </a:cubicBezTo>
                  <a:lnTo>
                    <a:pt x="10109" y="4736"/>
                  </a:lnTo>
                  <a:cubicBezTo>
                    <a:pt x="10514" y="4725"/>
                    <a:pt x="10931" y="4713"/>
                    <a:pt x="11348" y="4677"/>
                  </a:cubicBezTo>
                  <a:cubicBezTo>
                    <a:pt x="11419" y="4677"/>
                    <a:pt x="11479" y="4617"/>
                    <a:pt x="11491" y="4558"/>
                  </a:cubicBezTo>
                  <a:cubicBezTo>
                    <a:pt x="11502" y="4463"/>
                    <a:pt x="11479" y="4379"/>
                    <a:pt x="11419" y="4355"/>
                  </a:cubicBezTo>
                  <a:cubicBezTo>
                    <a:pt x="10431" y="3736"/>
                    <a:pt x="9395" y="3272"/>
                    <a:pt x="8288" y="2950"/>
                  </a:cubicBezTo>
                  <a:lnTo>
                    <a:pt x="7919" y="1938"/>
                  </a:lnTo>
                  <a:cubicBezTo>
                    <a:pt x="7859" y="1760"/>
                    <a:pt x="7716" y="1641"/>
                    <a:pt x="7514" y="1617"/>
                  </a:cubicBezTo>
                  <a:cubicBezTo>
                    <a:pt x="7480" y="1610"/>
                    <a:pt x="7446" y="1607"/>
                    <a:pt x="7411" y="1607"/>
                  </a:cubicBezTo>
                  <a:cubicBezTo>
                    <a:pt x="7265" y="1607"/>
                    <a:pt x="7122" y="1668"/>
                    <a:pt x="7026" y="1784"/>
                  </a:cubicBezTo>
                  <a:lnTo>
                    <a:pt x="6323" y="2569"/>
                  </a:lnTo>
                  <a:cubicBezTo>
                    <a:pt x="5785" y="2506"/>
                    <a:pt x="5273" y="2481"/>
                    <a:pt x="4799" y="2481"/>
                  </a:cubicBezTo>
                  <a:cubicBezTo>
                    <a:pt x="3040" y="2481"/>
                    <a:pt x="1788" y="2833"/>
                    <a:pt x="1525" y="2927"/>
                  </a:cubicBezTo>
                  <a:cubicBezTo>
                    <a:pt x="1430" y="2903"/>
                    <a:pt x="1346" y="2891"/>
                    <a:pt x="1239" y="2891"/>
                  </a:cubicBezTo>
                  <a:lnTo>
                    <a:pt x="1168" y="2891"/>
                  </a:lnTo>
                  <a:cubicBezTo>
                    <a:pt x="989" y="2462"/>
                    <a:pt x="823" y="1879"/>
                    <a:pt x="942" y="1343"/>
                  </a:cubicBezTo>
                  <a:cubicBezTo>
                    <a:pt x="1013" y="998"/>
                    <a:pt x="1168" y="843"/>
                    <a:pt x="1180" y="843"/>
                  </a:cubicBezTo>
                  <a:cubicBezTo>
                    <a:pt x="1239" y="784"/>
                    <a:pt x="1239" y="664"/>
                    <a:pt x="1180" y="605"/>
                  </a:cubicBezTo>
                  <a:cubicBezTo>
                    <a:pt x="1150" y="575"/>
                    <a:pt x="1105" y="560"/>
                    <a:pt x="1061" y="560"/>
                  </a:cubicBezTo>
                  <a:cubicBezTo>
                    <a:pt x="1016" y="560"/>
                    <a:pt x="971" y="575"/>
                    <a:pt x="942" y="605"/>
                  </a:cubicBezTo>
                  <a:cubicBezTo>
                    <a:pt x="906" y="629"/>
                    <a:pt x="287" y="1272"/>
                    <a:pt x="727" y="2653"/>
                  </a:cubicBezTo>
                  <a:cubicBezTo>
                    <a:pt x="549" y="2415"/>
                    <a:pt x="334" y="2010"/>
                    <a:pt x="334" y="1438"/>
                  </a:cubicBezTo>
                  <a:cubicBezTo>
                    <a:pt x="334" y="629"/>
                    <a:pt x="644" y="307"/>
                    <a:pt x="644" y="283"/>
                  </a:cubicBezTo>
                  <a:cubicBezTo>
                    <a:pt x="703" y="224"/>
                    <a:pt x="703" y="105"/>
                    <a:pt x="644" y="45"/>
                  </a:cubicBezTo>
                  <a:cubicBezTo>
                    <a:pt x="614" y="16"/>
                    <a:pt x="569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8" name="Google Shape;11901;p81">
            <a:extLst>
              <a:ext uri="{FF2B5EF4-FFF2-40B4-BE49-F238E27FC236}">
                <a16:creationId xmlns:a16="http://schemas.microsoft.com/office/drawing/2014/main" id="{5DA65158-50BB-581C-0FC3-D886C8138CB3}"/>
              </a:ext>
            </a:extLst>
          </p:cNvPr>
          <p:cNvSpPr/>
          <p:nvPr/>
        </p:nvSpPr>
        <p:spPr>
          <a:xfrm>
            <a:off x="8239456" y="5925108"/>
            <a:ext cx="735424" cy="735360"/>
          </a:xfrm>
          <a:custGeom>
            <a:avLst/>
            <a:gdLst/>
            <a:ahLst/>
            <a:cxnLst/>
            <a:rect l="l" t="t" r="r" b="b"/>
            <a:pathLst>
              <a:path w="11491" h="11490" extrusionOk="0">
                <a:moveTo>
                  <a:pt x="5585" y="1643"/>
                </a:moveTo>
                <a:lnTo>
                  <a:pt x="5585" y="3013"/>
                </a:lnTo>
                <a:cubicBezTo>
                  <a:pt x="5322" y="3482"/>
                  <a:pt x="4845" y="3751"/>
                  <a:pt x="4340" y="3751"/>
                </a:cubicBezTo>
                <a:cubicBezTo>
                  <a:pt x="4204" y="3751"/>
                  <a:pt x="4066" y="3732"/>
                  <a:pt x="3930" y="3691"/>
                </a:cubicBezTo>
                <a:lnTo>
                  <a:pt x="2966" y="2727"/>
                </a:lnTo>
                <a:lnTo>
                  <a:pt x="2966" y="2727"/>
                </a:lnTo>
                <a:cubicBezTo>
                  <a:pt x="3070" y="2737"/>
                  <a:pt x="3176" y="2742"/>
                  <a:pt x="3281" y="2742"/>
                </a:cubicBezTo>
                <a:cubicBezTo>
                  <a:pt x="3666" y="2742"/>
                  <a:pt x="4051" y="2672"/>
                  <a:pt x="4406" y="2513"/>
                </a:cubicBezTo>
                <a:cubicBezTo>
                  <a:pt x="4871" y="2322"/>
                  <a:pt x="5275" y="2024"/>
                  <a:pt x="5585" y="1643"/>
                </a:cubicBezTo>
                <a:close/>
                <a:moveTo>
                  <a:pt x="5573" y="3560"/>
                </a:moveTo>
                <a:lnTo>
                  <a:pt x="5573" y="5322"/>
                </a:lnTo>
                <a:lnTo>
                  <a:pt x="4323" y="4084"/>
                </a:lnTo>
                <a:cubicBezTo>
                  <a:pt x="4799" y="4084"/>
                  <a:pt x="5240" y="3882"/>
                  <a:pt x="5573" y="3560"/>
                </a:cubicBezTo>
                <a:close/>
                <a:moveTo>
                  <a:pt x="5918" y="3560"/>
                </a:moveTo>
                <a:cubicBezTo>
                  <a:pt x="6240" y="3882"/>
                  <a:pt x="6692" y="4084"/>
                  <a:pt x="7168" y="4084"/>
                </a:cubicBezTo>
                <a:lnTo>
                  <a:pt x="5918" y="5322"/>
                </a:lnTo>
                <a:lnTo>
                  <a:pt x="5918" y="3560"/>
                </a:lnTo>
                <a:close/>
                <a:moveTo>
                  <a:pt x="2727" y="2965"/>
                </a:moveTo>
                <a:lnTo>
                  <a:pt x="3692" y="3929"/>
                </a:lnTo>
                <a:cubicBezTo>
                  <a:pt x="3894" y="4572"/>
                  <a:pt x="3608" y="5251"/>
                  <a:pt x="3013" y="5584"/>
                </a:cubicBezTo>
                <a:lnTo>
                  <a:pt x="1644" y="5584"/>
                </a:lnTo>
                <a:cubicBezTo>
                  <a:pt x="2025" y="5275"/>
                  <a:pt x="2323" y="4870"/>
                  <a:pt x="2525" y="4406"/>
                </a:cubicBezTo>
                <a:cubicBezTo>
                  <a:pt x="2716" y="3941"/>
                  <a:pt x="2775" y="3453"/>
                  <a:pt x="2727" y="2965"/>
                </a:cubicBezTo>
                <a:close/>
                <a:moveTo>
                  <a:pt x="4085" y="4334"/>
                </a:moveTo>
                <a:lnTo>
                  <a:pt x="5335" y="5584"/>
                </a:lnTo>
                <a:lnTo>
                  <a:pt x="3561" y="5584"/>
                </a:lnTo>
                <a:cubicBezTo>
                  <a:pt x="3894" y="5251"/>
                  <a:pt x="4085" y="4799"/>
                  <a:pt x="4085" y="4334"/>
                </a:cubicBezTo>
                <a:close/>
                <a:moveTo>
                  <a:pt x="7407" y="4334"/>
                </a:moveTo>
                <a:cubicBezTo>
                  <a:pt x="7407" y="4810"/>
                  <a:pt x="7585" y="5251"/>
                  <a:pt x="7919" y="5584"/>
                </a:cubicBezTo>
                <a:lnTo>
                  <a:pt x="6156" y="5584"/>
                </a:lnTo>
                <a:lnTo>
                  <a:pt x="7407" y="4334"/>
                </a:lnTo>
                <a:close/>
                <a:moveTo>
                  <a:pt x="5918" y="1643"/>
                </a:moveTo>
                <a:cubicBezTo>
                  <a:pt x="6228" y="2024"/>
                  <a:pt x="6633" y="2322"/>
                  <a:pt x="7085" y="2513"/>
                </a:cubicBezTo>
                <a:cubicBezTo>
                  <a:pt x="7457" y="2665"/>
                  <a:pt x="7843" y="2741"/>
                  <a:pt x="8239" y="2741"/>
                </a:cubicBezTo>
                <a:cubicBezTo>
                  <a:pt x="8338" y="2741"/>
                  <a:pt x="8438" y="2736"/>
                  <a:pt x="8538" y="2727"/>
                </a:cubicBezTo>
                <a:lnTo>
                  <a:pt x="8538" y="2727"/>
                </a:lnTo>
                <a:lnTo>
                  <a:pt x="8502" y="2751"/>
                </a:lnTo>
                <a:cubicBezTo>
                  <a:pt x="8442" y="2810"/>
                  <a:pt x="8442" y="2929"/>
                  <a:pt x="8502" y="2989"/>
                </a:cubicBezTo>
                <a:cubicBezTo>
                  <a:pt x="8538" y="3025"/>
                  <a:pt x="8573" y="3036"/>
                  <a:pt x="8621" y="3036"/>
                </a:cubicBezTo>
                <a:cubicBezTo>
                  <a:pt x="8669" y="3036"/>
                  <a:pt x="8716" y="3025"/>
                  <a:pt x="8740" y="2989"/>
                </a:cubicBezTo>
                <a:lnTo>
                  <a:pt x="8764" y="2965"/>
                </a:lnTo>
                <a:lnTo>
                  <a:pt x="8764" y="2965"/>
                </a:lnTo>
                <a:cubicBezTo>
                  <a:pt x="8716" y="3453"/>
                  <a:pt x="8788" y="3941"/>
                  <a:pt x="8978" y="4406"/>
                </a:cubicBezTo>
                <a:cubicBezTo>
                  <a:pt x="9169" y="4870"/>
                  <a:pt x="9466" y="5275"/>
                  <a:pt x="9859" y="5584"/>
                </a:cubicBezTo>
                <a:lnTo>
                  <a:pt x="8490" y="5584"/>
                </a:lnTo>
                <a:cubicBezTo>
                  <a:pt x="7895" y="5251"/>
                  <a:pt x="7609" y="4572"/>
                  <a:pt x="7799" y="3929"/>
                </a:cubicBezTo>
                <a:lnTo>
                  <a:pt x="8204" y="3525"/>
                </a:lnTo>
                <a:cubicBezTo>
                  <a:pt x="8264" y="3465"/>
                  <a:pt x="8264" y="3346"/>
                  <a:pt x="8204" y="3286"/>
                </a:cubicBezTo>
                <a:cubicBezTo>
                  <a:pt x="8175" y="3257"/>
                  <a:pt x="8130" y="3242"/>
                  <a:pt x="8085" y="3242"/>
                </a:cubicBezTo>
                <a:cubicBezTo>
                  <a:pt x="8041" y="3242"/>
                  <a:pt x="7996" y="3257"/>
                  <a:pt x="7966" y="3286"/>
                </a:cubicBezTo>
                <a:lnTo>
                  <a:pt x="7561" y="3691"/>
                </a:lnTo>
                <a:cubicBezTo>
                  <a:pt x="7428" y="3731"/>
                  <a:pt x="7293" y="3750"/>
                  <a:pt x="7160" y="3750"/>
                </a:cubicBezTo>
                <a:cubicBezTo>
                  <a:pt x="6652" y="3750"/>
                  <a:pt x="6171" y="3472"/>
                  <a:pt x="5906" y="3001"/>
                </a:cubicBezTo>
                <a:lnTo>
                  <a:pt x="5906" y="1643"/>
                </a:lnTo>
                <a:close/>
                <a:moveTo>
                  <a:pt x="5347" y="5906"/>
                </a:moveTo>
                <a:lnTo>
                  <a:pt x="4097" y="7156"/>
                </a:lnTo>
                <a:cubicBezTo>
                  <a:pt x="4097" y="6680"/>
                  <a:pt x="3918" y="6239"/>
                  <a:pt x="3573" y="5906"/>
                </a:cubicBezTo>
                <a:close/>
                <a:moveTo>
                  <a:pt x="7942" y="5906"/>
                </a:moveTo>
                <a:cubicBezTo>
                  <a:pt x="7609" y="6239"/>
                  <a:pt x="7418" y="6704"/>
                  <a:pt x="7418" y="7156"/>
                </a:cubicBezTo>
                <a:lnTo>
                  <a:pt x="6168" y="5906"/>
                </a:lnTo>
                <a:close/>
                <a:moveTo>
                  <a:pt x="5585" y="6144"/>
                </a:moveTo>
                <a:lnTo>
                  <a:pt x="5585" y="7918"/>
                </a:lnTo>
                <a:cubicBezTo>
                  <a:pt x="5263" y="7585"/>
                  <a:pt x="4811" y="7394"/>
                  <a:pt x="4335" y="7394"/>
                </a:cubicBezTo>
                <a:lnTo>
                  <a:pt x="5585" y="6144"/>
                </a:lnTo>
                <a:close/>
                <a:moveTo>
                  <a:pt x="5918" y="6144"/>
                </a:moveTo>
                <a:lnTo>
                  <a:pt x="7168" y="7394"/>
                </a:lnTo>
                <a:cubicBezTo>
                  <a:pt x="6680" y="7394"/>
                  <a:pt x="6240" y="7573"/>
                  <a:pt x="5918" y="7918"/>
                </a:cubicBezTo>
                <a:lnTo>
                  <a:pt x="5918" y="6144"/>
                </a:lnTo>
                <a:close/>
                <a:moveTo>
                  <a:pt x="9859" y="5906"/>
                </a:moveTo>
                <a:cubicBezTo>
                  <a:pt x="9466" y="6215"/>
                  <a:pt x="9169" y="6620"/>
                  <a:pt x="8978" y="7085"/>
                </a:cubicBezTo>
                <a:cubicBezTo>
                  <a:pt x="8788" y="7549"/>
                  <a:pt x="8728" y="8037"/>
                  <a:pt x="8776" y="8525"/>
                </a:cubicBezTo>
                <a:lnTo>
                  <a:pt x="7799" y="7561"/>
                </a:lnTo>
                <a:cubicBezTo>
                  <a:pt x="7609" y="6918"/>
                  <a:pt x="7895" y="6239"/>
                  <a:pt x="8490" y="5906"/>
                </a:cubicBezTo>
                <a:close/>
                <a:moveTo>
                  <a:pt x="3001" y="5906"/>
                </a:moveTo>
                <a:cubicBezTo>
                  <a:pt x="3597" y="6239"/>
                  <a:pt x="3870" y="6918"/>
                  <a:pt x="3680" y="7561"/>
                </a:cubicBezTo>
                <a:lnTo>
                  <a:pt x="3275" y="7966"/>
                </a:lnTo>
                <a:cubicBezTo>
                  <a:pt x="3216" y="8025"/>
                  <a:pt x="3216" y="8144"/>
                  <a:pt x="3275" y="8204"/>
                </a:cubicBezTo>
                <a:cubicBezTo>
                  <a:pt x="3311" y="8228"/>
                  <a:pt x="3358" y="8251"/>
                  <a:pt x="3394" y="8251"/>
                </a:cubicBezTo>
                <a:cubicBezTo>
                  <a:pt x="3442" y="8251"/>
                  <a:pt x="3489" y="8228"/>
                  <a:pt x="3513" y="8204"/>
                </a:cubicBezTo>
                <a:lnTo>
                  <a:pt x="3918" y="7799"/>
                </a:lnTo>
                <a:cubicBezTo>
                  <a:pt x="4051" y="7759"/>
                  <a:pt x="4186" y="7740"/>
                  <a:pt x="4320" y="7740"/>
                </a:cubicBezTo>
                <a:cubicBezTo>
                  <a:pt x="4828" y="7740"/>
                  <a:pt x="5309" y="8018"/>
                  <a:pt x="5573" y="8490"/>
                </a:cubicBezTo>
                <a:lnTo>
                  <a:pt x="5573" y="9844"/>
                </a:lnTo>
                <a:lnTo>
                  <a:pt x="5573" y="9844"/>
                </a:lnTo>
                <a:cubicBezTo>
                  <a:pt x="5265" y="9458"/>
                  <a:pt x="4865" y="9166"/>
                  <a:pt x="4406" y="8978"/>
                </a:cubicBezTo>
                <a:cubicBezTo>
                  <a:pt x="4049" y="8823"/>
                  <a:pt x="3668" y="8751"/>
                  <a:pt x="3275" y="8751"/>
                </a:cubicBezTo>
                <a:cubicBezTo>
                  <a:pt x="3180" y="8751"/>
                  <a:pt x="3061" y="8751"/>
                  <a:pt x="2954" y="8763"/>
                </a:cubicBezTo>
                <a:lnTo>
                  <a:pt x="2977" y="8740"/>
                </a:lnTo>
                <a:cubicBezTo>
                  <a:pt x="3037" y="8680"/>
                  <a:pt x="3037" y="8561"/>
                  <a:pt x="2977" y="8501"/>
                </a:cubicBezTo>
                <a:cubicBezTo>
                  <a:pt x="2948" y="8472"/>
                  <a:pt x="2903" y="8457"/>
                  <a:pt x="2858" y="8457"/>
                </a:cubicBezTo>
                <a:cubicBezTo>
                  <a:pt x="2814" y="8457"/>
                  <a:pt x="2769" y="8472"/>
                  <a:pt x="2739" y="8501"/>
                </a:cubicBezTo>
                <a:lnTo>
                  <a:pt x="2716" y="8525"/>
                </a:lnTo>
                <a:cubicBezTo>
                  <a:pt x="2775" y="8037"/>
                  <a:pt x="2704" y="7549"/>
                  <a:pt x="2501" y="7085"/>
                </a:cubicBezTo>
                <a:cubicBezTo>
                  <a:pt x="2311" y="6620"/>
                  <a:pt x="2013" y="6227"/>
                  <a:pt x="1632" y="5906"/>
                </a:cubicBezTo>
                <a:close/>
                <a:moveTo>
                  <a:pt x="7165" y="7740"/>
                </a:moveTo>
                <a:cubicBezTo>
                  <a:pt x="7297" y="7740"/>
                  <a:pt x="7430" y="7759"/>
                  <a:pt x="7561" y="7799"/>
                </a:cubicBezTo>
                <a:lnTo>
                  <a:pt x="8538" y="8763"/>
                </a:lnTo>
                <a:cubicBezTo>
                  <a:pt x="8447" y="8757"/>
                  <a:pt x="8357" y="8754"/>
                  <a:pt x="8267" y="8754"/>
                </a:cubicBezTo>
                <a:cubicBezTo>
                  <a:pt x="7861" y="8754"/>
                  <a:pt x="7465" y="8822"/>
                  <a:pt x="7085" y="8978"/>
                </a:cubicBezTo>
                <a:cubicBezTo>
                  <a:pt x="6633" y="9168"/>
                  <a:pt x="6228" y="9466"/>
                  <a:pt x="5918" y="9847"/>
                </a:cubicBezTo>
                <a:lnTo>
                  <a:pt x="5918" y="8490"/>
                </a:lnTo>
                <a:cubicBezTo>
                  <a:pt x="6173" y="8018"/>
                  <a:pt x="6660" y="7740"/>
                  <a:pt x="7165" y="7740"/>
                </a:cubicBezTo>
                <a:close/>
                <a:moveTo>
                  <a:pt x="5752" y="0"/>
                </a:moveTo>
                <a:cubicBezTo>
                  <a:pt x="5656" y="0"/>
                  <a:pt x="5585" y="72"/>
                  <a:pt x="5585" y="167"/>
                </a:cubicBezTo>
                <a:lnTo>
                  <a:pt x="5585" y="1024"/>
                </a:lnTo>
                <a:cubicBezTo>
                  <a:pt x="5299" y="1560"/>
                  <a:pt x="4847" y="1977"/>
                  <a:pt x="4287" y="2203"/>
                </a:cubicBezTo>
                <a:cubicBezTo>
                  <a:pt x="3970" y="2334"/>
                  <a:pt x="3626" y="2397"/>
                  <a:pt x="3281" y="2397"/>
                </a:cubicBezTo>
                <a:cubicBezTo>
                  <a:pt x="3029" y="2397"/>
                  <a:pt x="2778" y="2364"/>
                  <a:pt x="2537" y="2298"/>
                </a:cubicBezTo>
                <a:lnTo>
                  <a:pt x="1918" y="1679"/>
                </a:lnTo>
                <a:cubicBezTo>
                  <a:pt x="1894" y="1649"/>
                  <a:pt x="1849" y="1634"/>
                  <a:pt x="1803" y="1634"/>
                </a:cubicBezTo>
                <a:cubicBezTo>
                  <a:pt x="1757" y="1634"/>
                  <a:pt x="1709" y="1649"/>
                  <a:pt x="1680" y="1679"/>
                </a:cubicBezTo>
                <a:cubicBezTo>
                  <a:pt x="1620" y="1739"/>
                  <a:pt x="1620" y="1858"/>
                  <a:pt x="1680" y="1917"/>
                </a:cubicBezTo>
                <a:lnTo>
                  <a:pt x="2299" y="2536"/>
                </a:lnTo>
                <a:cubicBezTo>
                  <a:pt x="2477" y="3108"/>
                  <a:pt x="2442" y="3727"/>
                  <a:pt x="2204" y="4287"/>
                </a:cubicBezTo>
                <a:cubicBezTo>
                  <a:pt x="1977" y="4834"/>
                  <a:pt x="1549" y="5299"/>
                  <a:pt x="1025" y="5584"/>
                </a:cubicBezTo>
                <a:lnTo>
                  <a:pt x="168" y="5584"/>
                </a:lnTo>
                <a:cubicBezTo>
                  <a:pt x="84" y="5584"/>
                  <a:pt x="1" y="5656"/>
                  <a:pt x="1" y="5751"/>
                </a:cubicBezTo>
                <a:cubicBezTo>
                  <a:pt x="1" y="5834"/>
                  <a:pt x="84" y="5906"/>
                  <a:pt x="168" y="5906"/>
                </a:cubicBezTo>
                <a:lnTo>
                  <a:pt x="1025" y="5906"/>
                </a:lnTo>
                <a:cubicBezTo>
                  <a:pt x="1573" y="6192"/>
                  <a:pt x="1977" y="6656"/>
                  <a:pt x="2204" y="7204"/>
                </a:cubicBezTo>
                <a:cubicBezTo>
                  <a:pt x="2430" y="7751"/>
                  <a:pt x="2465" y="8382"/>
                  <a:pt x="2299" y="8966"/>
                </a:cubicBezTo>
                <a:lnTo>
                  <a:pt x="1680" y="9573"/>
                </a:lnTo>
                <a:cubicBezTo>
                  <a:pt x="1620" y="9632"/>
                  <a:pt x="1620" y="9752"/>
                  <a:pt x="1680" y="9811"/>
                </a:cubicBezTo>
                <a:cubicBezTo>
                  <a:pt x="1715" y="9835"/>
                  <a:pt x="1763" y="9859"/>
                  <a:pt x="1799" y="9859"/>
                </a:cubicBezTo>
                <a:cubicBezTo>
                  <a:pt x="1846" y="9859"/>
                  <a:pt x="1894" y="9835"/>
                  <a:pt x="1918" y="9811"/>
                </a:cubicBezTo>
                <a:lnTo>
                  <a:pt x="2537" y="9204"/>
                </a:lnTo>
                <a:cubicBezTo>
                  <a:pt x="2786" y="9126"/>
                  <a:pt x="3044" y="9087"/>
                  <a:pt x="3302" y="9087"/>
                </a:cubicBezTo>
                <a:cubicBezTo>
                  <a:pt x="3636" y="9087"/>
                  <a:pt x="3971" y="9153"/>
                  <a:pt x="4287" y="9287"/>
                </a:cubicBezTo>
                <a:cubicBezTo>
                  <a:pt x="4835" y="9513"/>
                  <a:pt x="5299" y="9942"/>
                  <a:pt x="5585" y="10466"/>
                </a:cubicBezTo>
                <a:lnTo>
                  <a:pt x="5585" y="11323"/>
                </a:lnTo>
                <a:cubicBezTo>
                  <a:pt x="5585" y="11418"/>
                  <a:pt x="5656" y="11490"/>
                  <a:pt x="5752" y="11490"/>
                </a:cubicBezTo>
                <a:cubicBezTo>
                  <a:pt x="5835" y="11490"/>
                  <a:pt x="5906" y="11418"/>
                  <a:pt x="5906" y="11323"/>
                </a:cubicBezTo>
                <a:lnTo>
                  <a:pt x="5906" y="10466"/>
                </a:lnTo>
                <a:cubicBezTo>
                  <a:pt x="6192" y="9930"/>
                  <a:pt x="6656" y="9513"/>
                  <a:pt x="7204" y="9287"/>
                </a:cubicBezTo>
                <a:cubicBezTo>
                  <a:pt x="7522" y="9159"/>
                  <a:pt x="7859" y="9095"/>
                  <a:pt x="8198" y="9095"/>
                </a:cubicBezTo>
                <a:cubicBezTo>
                  <a:pt x="8456" y="9095"/>
                  <a:pt x="8714" y="9132"/>
                  <a:pt x="8966" y="9204"/>
                </a:cubicBezTo>
                <a:lnTo>
                  <a:pt x="9574" y="9811"/>
                </a:lnTo>
                <a:cubicBezTo>
                  <a:pt x="9609" y="9835"/>
                  <a:pt x="9645" y="9859"/>
                  <a:pt x="9693" y="9859"/>
                </a:cubicBezTo>
                <a:cubicBezTo>
                  <a:pt x="9740" y="9859"/>
                  <a:pt x="9776" y="9835"/>
                  <a:pt x="9812" y="9811"/>
                </a:cubicBezTo>
                <a:cubicBezTo>
                  <a:pt x="9871" y="9752"/>
                  <a:pt x="9871" y="9632"/>
                  <a:pt x="9812" y="9573"/>
                </a:cubicBezTo>
                <a:lnTo>
                  <a:pt x="9204" y="8966"/>
                </a:lnTo>
                <a:cubicBezTo>
                  <a:pt x="9026" y="8382"/>
                  <a:pt x="9050" y="7775"/>
                  <a:pt x="9288" y="7204"/>
                </a:cubicBezTo>
                <a:cubicBezTo>
                  <a:pt x="9514" y="6656"/>
                  <a:pt x="9943" y="6192"/>
                  <a:pt x="10466" y="5906"/>
                </a:cubicBezTo>
                <a:lnTo>
                  <a:pt x="11324" y="5906"/>
                </a:lnTo>
                <a:cubicBezTo>
                  <a:pt x="11419" y="5906"/>
                  <a:pt x="11490" y="5834"/>
                  <a:pt x="11490" y="5751"/>
                </a:cubicBezTo>
                <a:cubicBezTo>
                  <a:pt x="11490" y="5656"/>
                  <a:pt x="11419" y="5584"/>
                  <a:pt x="11336" y="5584"/>
                </a:cubicBezTo>
                <a:lnTo>
                  <a:pt x="10466" y="5584"/>
                </a:lnTo>
                <a:cubicBezTo>
                  <a:pt x="9931" y="5299"/>
                  <a:pt x="9514" y="4834"/>
                  <a:pt x="9288" y="4287"/>
                </a:cubicBezTo>
                <a:cubicBezTo>
                  <a:pt x="9073" y="3739"/>
                  <a:pt x="9038" y="3108"/>
                  <a:pt x="9204" y="2536"/>
                </a:cubicBezTo>
                <a:lnTo>
                  <a:pt x="9812" y="1917"/>
                </a:lnTo>
                <a:cubicBezTo>
                  <a:pt x="9871" y="1858"/>
                  <a:pt x="9871" y="1739"/>
                  <a:pt x="9812" y="1679"/>
                </a:cubicBezTo>
                <a:cubicBezTo>
                  <a:pt x="9782" y="1649"/>
                  <a:pt x="9737" y="1634"/>
                  <a:pt x="9693" y="1634"/>
                </a:cubicBezTo>
                <a:cubicBezTo>
                  <a:pt x="9648" y="1634"/>
                  <a:pt x="9603" y="1649"/>
                  <a:pt x="9574" y="1679"/>
                </a:cubicBezTo>
                <a:lnTo>
                  <a:pt x="8966" y="2298"/>
                </a:lnTo>
                <a:cubicBezTo>
                  <a:pt x="8720" y="2374"/>
                  <a:pt x="8470" y="2411"/>
                  <a:pt x="8220" y="2411"/>
                </a:cubicBezTo>
                <a:cubicBezTo>
                  <a:pt x="7877" y="2411"/>
                  <a:pt x="7535" y="2341"/>
                  <a:pt x="7204" y="2203"/>
                </a:cubicBezTo>
                <a:cubicBezTo>
                  <a:pt x="6656" y="1977"/>
                  <a:pt x="6192" y="1548"/>
                  <a:pt x="5918" y="1024"/>
                </a:cubicBezTo>
                <a:lnTo>
                  <a:pt x="5918" y="167"/>
                </a:lnTo>
                <a:cubicBezTo>
                  <a:pt x="5918" y="72"/>
                  <a:pt x="5835" y="0"/>
                  <a:pt x="5752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59" name="Google Shape;11902;p81">
            <a:extLst>
              <a:ext uri="{FF2B5EF4-FFF2-40B4-BE49-F238E27FC236}">
                <a16:creationId xmlns:a16="http://schemas.microsoft.com/office/drawing/2014/main" id="{BB67A50A-4C1D-C6E1-73D0-7D50279E2976}"/>
              </a:ext>
            </a:extLst>
          </p:cNvPr>
          <p:cNvSpPr/>
          <p:nvPr/>
        </p:nvSpPr>
        <p:spPr>
          <a:xfrm>
            <a:off x="1704544" y="5924980"/>
            <a:ext cx="647040" cy="734720"/>
          </a:xfrm>
          <a:custGeom>
            <a:avLst/>
            <a:gdLst/>
            <a:ahLst/>
            <a:cxnLst/>
            <a:rect l="l" t="t" r="r" b="b"/>
            <a:pathLst>
              <a:path w="10110" h="11480" extrusionOk="0">
                <a:moveTo>
                  <a:pt x="4240" y="2681"/>
                </a:moveTo>
                <a:cubicBezTo>
                  <a:pt x="4347" y="2681"/>
                  <a:pt x="4442" y="2777"/>
                  <a:pt x="4442" y="2872"/>
                </a:cubicBezTo>
                <a:cubicBezTo>
                  <a:pt x="4442" y="2979"/>
                  <a:pt x="4347" y="3062"/>
                  <a:pt x="4240" y="3062"/>
                </a:cubicBezTo>
                <a:cubicBezTo>
                  <a:pt x="4144" y="3050"/>
                  <a:pt x="4049" y="2979"/>
                  <a:pt x="4049" y="2872"/>
                </a:cubicBezTo>
                <a:cubicBezTo>
                  <a:pt x="4049" y="2765"/>
                  <a:pt x="4144" y="2681"/>
                  <a:pt x="4240" y="2681"/>
                </a:cubicBezTo>
                <a:close/>
                <a:moveTo>
                  <a:pt x="5692" y="2681"/>
                </a:moveTo>
                <a:cubicBezTo>
                  <a:pt x="5787" y="2681"/>
                  <a:pt x="5883" y="2777"/>
                  <a:pt x="5883" y="2872"/>
                </a:cubicBezTo>
                <a:cubicBezTo>
                  <a:pt x="5883" y="2979"/>
                  <a:pt x="5787" y="3062"/>
                  <a:pt x="5692" y="3062"/>
                </a:cubicBezTo>
                <a:cubicBezTo>
                  <a:pt x="5585" y="3062"/>
                  <a:pt x="5490" y="2979"/>
                  <a:pt x="5490" y="2872"/>
                </a:cubicBezTo>
                <a:cubicBezTo>
                  <a:pt x="5490" y="2777"/>
                  <a:pt x="5585" y="2681"/>
                  <a:pt x="5692" y="2681"/>
                </a:cubicBezTo>
                <a:close/>
                <a:moveTo>
                  <a:pt x="4978" y="1788"/>
                </a:moveTo>
                <a:cubicBezTo>
                  <a:pt x="5299" y="1788"/>
                  <a:pt x="5585" y="2038"/>
                  <a:pt x="5752" y="2348"/>
                </a:cubicBezTo>
                <a:lnTo>
                  <a:pt x="5692" y="2348"/>
                </a:lnTo>
                <a:cubicBezTo>
                  <a:pt x="5394" y="2348"/>
                  <a:pt x="5168" y="2598"/>
                  <a:pt x="5168" y="2872"/>
                </a:cubicBezTo>
                <a:cubicBezTo>
                  <a:pt x="5168" y="3158"/>
                  <a:pt x="5371" y="3384"/>
                  <a:pt x="5656" y="3396"/>
                </a:cubicBezTo>
                <a:cubicBezTo>
                  <a:pt x="5478" y="3539"/>
                  <a:pt x="5228" y="3598"/>
                  <a:pt x="4990" y="3598"/>
                </a:cubicBezTo>
                <a:cubicBezTo>
                  <a:pt x="4751" y="3598"/>
                  <a:pt x="4466" y="3539"/>
                  <a:pt x="4287" y="3396"/>
                </a:cubicBezTo>
                <a:cubicBezTo>
                  <a:pt x="4561" y="3384"/>
                  <a:pt x="4775" y="3146"/>
                  <a:pt x="4775" y="2872"/>
                </a:cubicBezTo>
                <a:cubicBezTo>
                  <a:pt x="4775" y="2574"/>
                  <a:pt x="4537" y="2348"/>
                  <a:pt x="4263" y="2348"/>
                </a:cubicBezTo>
                <a:lnTo>
                  <a:pt x="4204" y="2348"/>
                </a:lnTo>
                <a:cubicBezTo>
                  <a:pt x="4359" y="2038"/>
                  <a:pt x="4644" y="1788"/>
                  <a:pt x="4978" y="1788"/>
                </a:cubicBezTo>
                <a:close/>
                <a:moveTo>
                  <a:pt x="4978" y="3943"/>
                </a:moveTo>
                <a:cubicBezTo>
                  <a:pt x="5275" y="3943"/>
                  <a:pt x="5525" y="4455"/>
                  <a:pt x="5525" y="5039"/>
                </a:cubicBezTo>
                <a:cubicBezTo>
                  <a:pt x="5525" y="5610"/>
                  <a:pt x="5252" y="6122"/>
                  <a:pt x="4978" y="6122"/>
                </a:cubicBezTo>
                <a:cubicBezTo>
                  <a:pt x="4680" y="6122"/>
                  <a:pt x="4418" y="5610"/>
                  <a:pt x="4418" y="5039"/>
                </a:cubicBezTo>
                <a:cubicBezTo>
                  <a:pt x="4418" y="4455"/>
                  <a:pt x="4680" y="3943"/>
                  <a:pt x="4978" y="3943"/>
                </a:cubicBezTo>
                <a:close/>
                <a:moveTo>
                  <a:pt x="5064" y="6488"/>
                </a:moveTo>
                <a:cubicBezTo>
                  <a:pt x="5446" y="6488"/>
                  <a:pt x="5749" y="6618"/>
                  <a:pt x="6002" y="6848"/>
                </a:cubicBezTo>
                <a:cubicBezTo>
                  <a:pt x="6204" y="7063"/>
                  <a:pt x="6347" y="7360"/>
                  <a:pt x="6406" y="7706"/>
                </a:cubicBezTo>
                <a:cubicBezTo>
                  <a:pt x="6311" y="7789"/>
                  <a:pt x="6192" y="7860"/>
                  <a:pt x="6049" y="7920"/>
                </a:cubicBezTo>
                <a:cubicBezTo>
                  <a:pt x="5954" y="7956"/>
                  <a:pt x="5906" y="8051"/>
                  <a:pt x="5954" y="8146"/>
                </a:cubicBezTo>
                <a:cubicBezTo>
                  <a:pt x="5990" y="8206"/>
                  <a:pt x="6049" y="8253"/>
                  <a:pt x="6109" y="8253"/>
                </a:cubicBezTo>
                <a:cubicBezTo>
                  <a:pt x="6121" y="8253"/>
                  <a:pt x="6145" y="8253"/>
                  <a:pt x="6168" y="8230"/>
                </a:cubicBezTo>
                <a:cubicBezTo>
                  <a:pt x="6252" y="8194"/>
                  <a:pt x="6347" y="8158"/>
                  <a:pt x="6418" y="8111"/>
                </a:cubicBezTo>
                <a:lnTo>
                  <a:pt x="6418" y="8111"/>
                </a:lnTo>
                <a:cubicBezTo>
                  <a:pt x="6418" y="8408"/>
                  <a:pt x="6347" y="8753"/>
                  <a:pt x="6216" y="9063"/>
                </a:cubicBezTo>
                <a:cubicBezTo>
                  <a:pt x="6073" y="9158"/>
                  <a:pt x="5894" y="9230"/>
                  <a:pt x="5692" y="9289"/>
                </a:cubicBezTo>
                <a:cubicBezTo>
                  <a:pt x="5597" y="9325"/>
                  <a:pt x="5537" y="9408"/>
                  <a:pt x="5561" y="9492"/>
                </a:cubicBezTo>
                <a:cubicBezTo>
                  <a:pt x="5585" y="9575"/>
                  <a:pt x="5656" y="9611"/>
                  <a:pt x="5728" y="9611"/>
                </a:cubicBezTo>
                <a:lnTo>
                  <a:pt x="5775" y="9611"/>
                </a:lnTo>
                <a:cubicBezTo>
                  <a:pt x="5847" y="9599"/>
                  <a:pt x="5918" y="9575"/>
                  <a:pt x="6002" y="9539"/>
                </a:cubicBezTo>
                <a:lnTo>
                  <a:pt x="6002" y="9539"/>
                </a:lnTo>
                <a:cubicBezTo>
                  <a:pt x="5966" y="9599"/>
                  <a:pt x="5942" y="9646"/>
                  <a:pt x="5906" y="9706"/>
                </a:cubicBezTo>
                <a:cubicBezTo>
                  <a:pt x="5609" y="10170"/>
                  <a:pt x="5252" y="10444"/>
                  <a:pt x="4966" y="10444"/>
                </a:cubicBezTo>
                <a:cubicBezTo>
                  <a:pt x="4692" y="10444"/>
                  <a:pt x="4335" y="10170"/>
                  <a:pt x="4037" y="9706"/>
                </a:cubicBezTo>
                <a:cubicBezTo>
                  <a:pt x="4001" y="9646"/>
                  <a:pt x="3978" y="9599"/>
                  <a:pt x="3942" y="9539"/>
                </a:cubicBezTo>
                <a:lnTo>
                  <a:pt x="3942" y="9539"/>
                </a:lnTo>
                <a:cubicBezTo>
                  <a:pt x="4251" y="9646"/>
                  <a:pt x="4609" y="9706"/>
                  <a:pt x="4966" y="9706"/>
                </a:cubicBezTo>
                <a:cubicBezTo>
                  <a:pt x="5061" y="9706"/>
                  <a:pt x="5132" y="9634"/>
                  <a:pt x="5132" y="9539"/>
                </a:cubicBezTo>
                <a:cubicBezTo>
                  <a:pt x="5132" y="9456"/>
                  <a:pt x="5061" y="9373"/>
                  <a:pt x="4966" y="9373"/>
                </a:cubicBezTo>
                <a:cubicBezTo>
                  <a:pt x="4478" y="9373"/>
                  <a:pt x="4037" y="9277"/>
                  <a:pt x="3716" y="9063"/>
                </a:cubicBezTo>
                <a:cubicBezTo>
                  <a:pt x="3597" y="8753"/>
                  <a:pt x="3525" y="8408"/>
                  <a:pt x="3525" y="8111"/>
                </a:cubicBezTo>
                <a:lnTo>
                  <a:pt x="3525" y="8111"/>
                </a:lnTo>
                <a:cubicBezTo>
                  <a:pt x="3882" y="8325"/>
                  <a:pt x="4418" y="8456"/>
                  <a:pt x="4966" y="8456"/>
                </a:cubicBezTo>
                <a:cubicBezTo>
                  <a:pt x="5085" y="8456"/>
                  <a:pt x="5228" y="8456"/>
                  <a:pt x="5347" y="8444"/>
                </a:cubicBezTo>
                <a:cubicBezTo>
                  <a:pt x="5430" y="8420"/>
                  <a:pt x="5502" y="8349"/>
                  <a:pt x="5490" y="8265"/>
                </a:cubicBezTo>
                <a:cubicBezTo>
                  <a:pt x="5479" y="8177"/>
                  <a:pt x="5416" y="8109"/>
                  <a:pt x="5332" y="8109"/>
                </a:cubicBezTo>
                <a:cubicBezTo>
                  <a:pt x="5325" y="8109"/>
                  <a:pt x="5318" y="8110"/>
                  <a:pt x="5311" y="8111"/>
                </a:cubicBezTo>
                <a:cubicBezTo>
                  <a:pt x="5192" y="8122"/>
                  <a:pt x="5085" y="8122"/>
                  <a:pt x="4966" y="8122"/>
                </a:cubicBezTo>
                <a:cubicBezTo>
                  <a:pt x="4394" y="8122"/>
                  <a:pt x="3835" y="7980"/>
                  <a:pt x="3537" y="7741"/>
                </a:cubicBezTo>
                <a:cubicBezTo>
                  <a:pt x="3597" y="7384"/>
                  <a:pt x="3739" y="7087"/>
                  <a:pt x="3942" y="6872"/>
                </a:cubicBezTo>
                <a:cubicBezTo>
                  <a:pt x="4192" y="6622"/>
                  <a:pt x="4549" y="6491"/>
                  <a:pt x="4966" y="6491"/>
                </a:cubicBezTo>
                <a:cubicBezTo>
                  <a:pt x="4999" y="6489"/>
                  <a:pt x="5032" y="6488"/>
                  <a:pt x="5064" y="6488"/>
                </a:cubicBezTo>
                <a:close/>
                <a:moveTo>
                  <a:pt x="2134" y="1"/>
                </a:moveTo>
                <a:cubicBezTo>
                  <a:pt x="2057" y="1"/>
                  <a:pt x="1976" y="57"/>
                  <a:pt x="1965" y="133"/>
                </a:cubicBezTo>
                <a:cubicBezTo>
                  <a:pt x="1954" y="229"/>
                  <a:pt x="2013" y="312"/>
                  <a:pt x="2096" y="324"/>
                </a:cubicBezTo>
                <a:cubicBezTo>
                  <a:pt x="2644" y="431"/>
                  <a:pt x="3216" y="1145"/>
                  <a:pt x="3561" y="1776"/>
                </a:cubicBezTo>
                <a:cubicBezTo>
                  <a:pt x="3620" y="1884"/>
                  <a:pt x="3739" y="1955"/>
                  <a:pt x="3859" y="1955"/>
                </a:cubicBezTo>
                <a:lnTo>
                  <a:pt x="4085" y="1955"/>
                </a:lnTo>
                <a:cubicBezTo>
                  <a:pt x="3870" y="2217"/>
                  <a:pt x="3763" y="2550"/>
                  <a:pt x="3763" y="2860"/>
                </a:cubicBezTo>
                <a:cubicBezTo>
                  <a:pt x="3763" y="3205"/>
                  <a:pt x="3906" y="3467"/>
                  <a:pt x="4156" y="3669"/>
                </a:cubicBezTo>
                <a:cubicBezTo>
                  <a:pt x="4263" y="3741"/>
                  <a:pt x="4382" y="3800"/>
                  <a:pt x="4513" y="3848"/>
                </a:cubicBezTo>
                <a:cubicBezTo>
                  <a:pt x="4406" y="3967"/>
                  <a:pt x="4323" y="4110"/>
                  <a:pt x="4263" y="4289"/>
                </a:cubicBezTo>
                <a:lnTo>
                  <a:pt x="2513" y="3812"/>
                </a:lnTo>
                <a:cubicBezTo>
                  <a:pt x="2454" y="3800"/>
                  <a:pt x="2394" y="3765"/>
                  <a:pt x="2358" y="3729"/>
                </a:cubicBezTo>
                <a:lnTo>
                  <a:pt x="834" y="2205"/>
                </a:lnTo>
                <a:cubicBezTo>
                  <a:pt x="805" y="2175"/>
                  <a:pt x="760" y="2160"/>
                  <a:pt x="715" y="2160"/>
                </a:cubicBezTo>
                <a:cubicBezTo>
                  <a:pt x="671" y="2160"/>
                  <a:pt x="626" y="2175"/>
                  <a:pt x="596" y="2205"/>
                </a:cubicBezTo>
                <a:cubicBezTo>
                  <a:pt x="537" y="2265"/>
                  <a:pt x="537" y="2384"/>
                  <a:pt x="596" y="2443"/>
                </a:cubicBezTo>
                <a:lnTo>
                  <a:pt x="2120" y="3967"/>
                </a:lnTo>
                <a:cubicBezTo>
                  <a:pt x="2204" y="4050"/>
                  <a:pt x="2311" y="4110"/>
                  <a:pt x="2430" y="4146"/>
                </a:cubicBezTo>
                <a:lnTo>
                  <a:pt x="4180" y="4622"/>
                </a:lnTo>
                <a:cubicBezTo>
                  <a:pt x="4156" y="4753"/>
                  <a:pt x="4156" y="4884"/>
                  <a:pt x="4156" y="5015"/>
                </a:cubicBezTo>
                <a:cubicBezTo>
                  <a:pt x="4156" y="5074"/>
                  <a:pt x="4156" y="5158"/>
                  <a:pt x="4168" y="5217"/>
                </a:cubicBezTo>
                <a:lnTo>
                  <a:pt x="2501" y="5217"/>
                </a:lnTo>
                <a:cubicBezTo>
                  <a:pt x="2382" y="5217"/>
                  <a:pt x="2251" y="5241"/>
                  <a:pt x="2144" y="5301"/>
                </a:cubicBezTo>
                <a:lnTo>
                  <a:pt x="108" y="6491"/>
                </a:lnTo>
                <a:cubicBezTo>
                  <a:pt x="37" y="6539"/>
                  <a:pt x="1" y="6646"/>
                  <a:pt x="49" y="6717"/>
                </a:cubicBezTo>
                <a:cubicBezTo>
                  <a:pt x="72" y="6777"/>
                  <a:pt x="132" y="6801"/>
                  <a:pt x="191" y="6801"/>
                </a:cubicBezTo>
                <a:cubicBezTo>
                  <a:pt x="227" y="6801"/>
                  <a:pt x="251" y="6801"/>
                  <a:pt x="287" y="6777"/>
                </a:cubicBezTo>
                <a:lnTo>
                  <a:pt x="2323" y="5586"/>
                </a:lnTo>
                <a:cubicBezTo>
                  <a:pt x="2382" y="5551"/>
                  <a:pt x="2442" y="5539"/>
                  <a:pt x="2513" y="5539"/>
                </a:cubicBezTo>
                <a:lnTo>
                  <a:pt x="4240" y="5539"/>
                </a:lnTo>
                <a:cubicBezTo>
                  <a:pt x="4299" y="5789"/>
                  <a:pt x="4406" y="6015"/>
                  <a:pt x="4537" y="6170"/>
                </a:cubicBezTo>
                <a:cubicBezTo>
                  <a:pt x="4263" y="6241"/>
                  <a:pt x="4001" y="6384"/>
                  <a:pt x="3799" y="6587"/>
                </a:cubicBezTo>
                <a:cubicBezTo>
                  <a:pt x="3668" y="6717"/>
                  <a:pt x="3549" y="6884"/>
                  <a:pt x="3466" y="7075"/>
                </a:cubicBezTo>
                <a:lnTo>
                  <a:pt x="2418" y="7837"/>
                </a:lnTo>
                <a:cubicBezTo>
                  <a:pt x="2299" y="7920"/>
                  <a:pt x="2204" y="8039"/>
                  <a:pt x="2156" y="8194"/>
                </a:cubicBezTo>
                <a:lnTo>
                  <a:pt x="1132" y="11254"/>
                </a:lnTo>
                <a:cubicBezTo>
                  <a:pt x="1108" y="11349"/>
                  <a:pt x="1144" y="11432"/>
                  <a:pt x="1239" y="11468"/>
                </a:cubicBezTo>
                <a:cubicBezTo>
                  <a:pt x="1251" y="11468"/>
                  <a:pt x="1263" y="11480"/>
                  <a:pt x="1299" y="11480"/>
                </a:cubicBezTo>
                <a:cubicBezTo>
                  <a:pt x="1370" y="11480"/>
                  <a:pt x="1430" y="11432"/>
                  <a:pt x="1465" y="11361"/>
                </a:cubicBezTo>
                <a:lnTo>
                  <a:pt x="2489" y="8289"/>
                </a:lnTo>
                <a:cubicBezTo>
                  <a:pt x="2513" y="8218"/>
                  <a:pt x="2561" y="8158"/>
                  <a:pt x="2620" y="8111"/>
                </a:cubicBezTo>
                <a:lnTo>
                  <a:pt x="3323" y="7610"/>
                </a:lnTo>
                <a:lnTo>
                  <a:pt x="3323" y="7610"/>
                </a:lnTo>
                <a:cubicBezTo>
                  <a:pt x="3287" y="7741"/>
                  <a:pt x="3287" y="7896"/>
                  <a:pt x="3287" y="8039"/>
                </a:cubicBezTo>
                <a:cubicBezTo>
                  <a:pt x="3287" y="9301"/>
                  <a:pt x="4240" y="10766"/>
                  <a:pt x="5073" y="10766"/>
                </a:cubicBezTo>
                <a:cubicBezTo>
                  <a:pt x="5906" y="10766"/>
                  <a:pt x="6859" y="9325"/>
                  <a:pt x="6859" y="8039"/>
                </a:cubicBezTo>
                <a:cubicBezTo>
                  <a:pt x="6859" y="7896"/>
                  <a:pt x="6847" y="7741"/>
                  <a:pt x="6835" y="7610"/>
                </a:cubicBezTo>
                <a:lnTo>
                  <a:pt x="6835" y="7610"/>
                </a:lnTo>
                <a:lnTo>
                  <a:pt x="7538" y="8111"/>
                </a:lnTo>
                <a:cubicBezTo>
                  <a:pt x="7597" y="8158"/>
                  <a:pt x="7633" y="8218"/>
                  <a:pt x="7669" y="8289"/>
                </a:cubicBezTo>
                <a:lnTo>
                  <a:pt x="8692" y="11361"/>
                </a:lnTo>
                <a:cubicBezTo>
                  <a:pt x="8728" y="11432"/>
                  <a:pt x="8788" y="11480"/>
                  <a:pt x="8859" y="11480"/>
                </a:cubicBezTo>
                <a:cubicBezTo>
                  <a:pt x="8871" y="11480"/>
                  <a:pt x="8883" y="11480"/>
                  <a:pt x="8919" y="11468"/>
                </a:cubicBezTo>
                <a:cubicBezTo>
                  <a:pt x="9002" y="11432"/>
                  <a:pt x="9050" y="11349"/>
                  <a:pt x="9026" y="11254"/>
                </a:cubicBezTo>
                <a:lnTo>
                  <a:pt x="7990" y="8194"/>
                </a:lnTo>
                <a:cubicBezTo>
                  <a:pt x="7954" y="8039"/>
                  <a:pt x="7859" y="7920"/>
                  <a:pt x="7740" y="7837"/>
                </a:cubicBezTo>
                <a:lnTo>
                  <a:pt x="6680" y="7075"/>
                </a:lnTo>
                <a:cubicBezTo>
                  <a:pt x="6597" y="6884"/>
                  <a:pt x="6490" y="6717"/>
                  <a:pt x="6359" y="6587"/>
                </a:cubicBezTo>
                <a:cubicBezTo>
                  <a:pt x="6145" y="6372"/>
                  <a:pt x="5906" y="6241"/>
                  <a:pt x="5609" y="6170"/>
                </a:cubicBezTo>
                <a:cubicBezTo>
                  <a:pt x="5752" y="6003"/>
                  <a:pt x="5847" y="5789"/>
                  <a:pt x="5906" y="5539"/>
                </a:cubicBezTo>
                <a:lnTo>
                  <a:pt x="7633" y="5539"/>
                </a:lnTo>
                <a:cubicBezTo>
                  <a:pt x="7692" y="5539"/>
                  <a:pt x="7776" y="5551"/>
                  <a:pt x="7835" y="5586"/>
                </a:cubicBezTo>
                <a:lnTo>
                  <a:pt x="9871" y="6777"/>
                </a:lnTo>
                <a:cubicBezTo>
                  <a:pt x="9895" y="6789"/>
                  <a:pt x="9931" y="6801"/>
                  <a:pt x="9955" y="6801"/>
                </a:cubicBezTo>
                <a:cubicBezTo>
                  <a:pt x="10014" y="6801"/>
                  <a:pt x="10074" y="6777"/>
                  <a:pt x="10109" y="6717"/>
                </a:cubicBezTo>
                <a:cubicBezTo>
                  <a:pt x="10014" y="6658"/>
                  <a:pt x="9990" y="6551"/>
                  <a:pt x="9919" y="6503"/>
                </a:cubicBezTo>
                <a:lnTo>
                  <a:pt x="7871" y="5313"/>
                </a:lnTo>
                <a:cubicBezTo>
                  <a:pt x="7776" y="5253"/>
                  <a:pt x="7633" y="5229"/>
                  <a:pt x="7514" y="5229"/>
                </a:cubicBezTo>
                <a:lnTo>
                  <a:pt x="5847" y="5229"/>
                </a:lnTo>
                <a:cubicBezTo>
                  <a:pt x="5847" y="5170"/>
                  <a:pt x="5871" y="5110"/>
                  <a:pt x="5871" y="5039"/>
                </a:cubicBezTo>
                <a:cubicBezTo>
                  <a:pt x="5871" y="4896"/>
                  <a:pt x="5847" y="4765"/>
                  <a:pt x="5835" y="4634"/>
                </a:cubicBezTo>
                <a:lnTo>
                  <a:pt x="7597" y="4158"/>
                </a:lnTo>
                <a:cubicBezTo>
                  <a:pt x="7716" y="4122"/>
                  <a:pt x="7811" y="4062"/>
                  <a:pt x="7907" y="3979"/>
                </a:cubicBezTo>
                <a:lnTo>
                  <a:pt x="9419" y="2455"/>
                </a:lnTo>
                <a:cubicBezTo>
                  <a:pt x="9478" y="2396"/>
                  <a:pt x="9478" y="2276"/>
                  <a:pt x="9419" y="2217"/>
                </a:cubicBezTo>
                <a:cubicBezTo>
                  <a:pt x="9389" y="2187"/>
                  <a:pt x="9344" y="2172"/>
                  <a:pt x="9300" y="2172"/>
                </a:cubicBezTo>
                <a:cubicBezTo>
                  <a:pt x="9255" y="2172"/>
                  <a:pt x="9210" y="2187"/>
                  <a:pt x="9181" y="2217"/>
                </a:cubicBezTo>
                <a:lnTo>
                  <a:pt x="7657" y="3729"/>
                </a:lnTo>
                <a:cubicBezTo>
                  <a:pt x="7609" y="3765"/>
                  <a:pt x="7549" y="3800"/>
                  <a:pt x="7490" y="3812"/>
                </a:cubicBezTo>
                <a:lnTo>
                  <a:pt x="5752" y="4289"/>
                </a:lnTo>
                <a:cubicBezTo>
                  <a:pt x="5692" y="4110"/>
                  <a:pt x="5597" y="3967"/>
                  <a:pt x="5490" y="3848"/>
                </a:cubicBezTo>
                <a:cubicBezTo>
                  <a:pt x="5633" y="3800"/>
                  <a:pt x="5752" y="3741"/>
                  <a:pt x="5847" y="3669"/>
                </a:cubicBezTo>
                <a:cubicBezTo>
                  <a:pt x="6109" y="3467"/>
                  <a:pt x="6240" y="3193"/>
                  <a:pt x="6240" y="2860"/>
                </a:cubicBezTo>
                <a:cubicBezTo>
                  <a:pt x="6240" y="2550"/>
                  <a:pt x="6121" y="2217"/>
                  <a:pt x="5930" y="1955"/>
                </a:cubicBezTo>
                <a:lnTo>
                  <a:pt x="6145" y="1955"/>
                </a:lnTo>
                <a:cubicBezTo>
                  <a:pt x="6287" y="1955"/>
                  <a:pt x="6383" y="1884"/>
                  <a:pt x="6442" y="1776"/>
                </a:cubicBezTo>
                <a:cubicBezTo>
                  <a:pt x="6787" y="1145"/>
                  <a:pt x="7359" y="431"/>
                  <a:pt x="7907" y="324"/>
                </a:cubicBezTo>
                <a:cubicBezTo>
                  <a:pt x="7990" y="312"/>
                  <a:pt x="8050" y="229"/>
                  <a:pt x="8038" y="133"/>
                </a:cubicBezTo>
                <a:cubicBezTo>
                  <a:pt x="8027" y="57"/>
                  <a:pt x="7946" y="1"/>
                  <a:pt x="7869" y="1"/>
                </a:cubicBezTo>
                <a:cubicBezTo>
                  <a:pt x="7861" y="1"/>
                  <a:pt x="7854" y="1"/>
                  <a:pt x="7847" y="2"/>
                </a:cubicBezTo>
                <a:cubicBezTo>
                  <a:pt x="7490" y="74"/>
                  <a:pt x="7121" y="336"/>
                  <a:pt x="6740" y="764"/>
                </a:cubicBezTo>
                <a:cubicBezTo>
                  <a:pt x="6466" y="1086"/>
                  <a:pt x="6252" y="1431"/>
                  <a:pt x="6168" y="1610"/>
                </a:cubicBezTo>
                <a:lnTo>
                  <a:pt x="5585" y="1610"/>
                </a:lnTo>
                <a:cubicBezTo>
                  <a:pt x="5406" y="1491"/>
                  <a:pt x="5216" y="1431"/>
                  <a:pt x="5002" y="1431"/>
                </a:cubicBezTo>
                <a:cubicBezTo>
                  <a:pt x="4799" y="1431"/>
                  <a:pt x="4597" y="1491"/>
                  <a:pt x="4418" y="1610"/>
                </a:cubicBezTo>
                <a:lnTo>
                  <a:pt x="3847" y="1610"/>
                </a:lnTo>
                <a:cubicBezTo>
                  <a:pt x="3739" y="1431"/>
                  <a:pt x="3549" y="1086"/>
                  <a:pt x="3263" y="764"/>
                </a:cubicBezTo>
                <a:cubicBezTo>
                  <a:pt x="2894" y="336"/>
                  <a:pt x="2537" y="74"/>
                  <a:pt x="2156" y="2"/>
                </a:cubicBezTo>
                <a:cubicBezTo>
                  <a:pt x="2149" y="1"/>
                  <a:pt x="2142" y="1"/>
                  <a:pt x="2134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60" name="Google Shape;11903;p81">
            <a:extLst>
              <a:ext uri="{FF2B5EF4-FFF2-40B4-BE49-F238E27FC236}">
                <a16:creationId xmlns:a16="http://schemas.microsoft.com/office/drawing/2014/main" id="{61C420D2-C452-ECA0-F8C4-A74123718918}"/>
              </a:ext>
            </a:extLst>
          </p:cNvPr>
          <p:cNvGrpSpPr/>
          <p:nvPr/>
        </p:nvGrpSpPr>
        <p:grpSpPr>
          <a:xfrm>
            <a:off x="3846560" y="5922804"/>
            <a:ext cx="740736" cy="734656"/>
            <a:chOff x="1951149" y="2885202"/>
            <a:chExt cx="370368" cy="367328"/>
          </a:xfrm>
          <a:solidFill>
            <a:srgbClr val="00B050"/>
          </a:solidFill>
        </p:grpSpPr>
        <p:sp>
          <p:nvSpPr>
            <p:cNvPr id="61" name="Google Shape;11904;p81">
              <a:extLst>
                <a:ext uri="{FF2B5EF4-FFF2-40B4-BE49-F238E27FC236}">
                  <a16:creationId xmlns:a16="http://schemas.microsoft.com/office/drawing/2014/main" id="{0161C479-27DE-E88F-214D-5C54A22FB1EA}"/>
                </a:ext>
              </a:extLst>
            </p:cNvPr>
            <p:cNvSpPr/>
            <p:nvPr/>
          </p:nvSpPr>
          <p:spPr>
            <a:xfrm>
              <a:off x="1951149" y="2885202"/>
              <a:ext cx="370368" cy="367328"/>
            </a:xfrm>
            <a:custGeom>
              <a:avLst/>
              <a:gdLst/>
              <a:ahLst/>
              <a:cxnLst/>
              <a:rect l="l" t="t" r="r" b="b"/>
              <a:pathLst>
                <a:path w="11574" h="11479" extrusionOk="0">
                  <a:moveTo>
                    <a:pt x="4632" y="1287"/>
                  </a:moveTo>
                  <a:cubicBezTo>
                    <a:pt x="4691" y="1358"/>
                    <a:pt x="4727" y="1465"/>
                    <a:pt x="4727" y="1548"/>
                  </a:cubicBezTo>
                  <a:cubicBezTo>
                    <a:pt x="4727" y="1810"/>
                    <a:pt x="4513" y="2013"/>
                    <a:pt x="4263" y="2013"/>
                  </a:cubicBezTo>
                  <a:cubicBezTo>
                    <a:pt x="4072" y="2013"/>
                    <a:pt x="3906" y="1894"/>
                    <a:pt x="3834" y="1715"/>
                  </a:cubicBezTo>
                  <a:cubicBezTo>
                    <a:pt x="4048" y="1537"/>
                    <a:pt x="4334" y="1394"/>
                    <a:pt x="4632" y="1287"/>
                  </a:cubicBezTo>
                  <a:close/>
                  <a:moveTo>
                    <a:pt x="6954" y="1287"/>
                  </a:moveTo>
                  <a:cubicBezTo>
                    <a:pt x="7263" y="1394"/>
                    <a:pt x="7537" y="1537"/>
                    <a:pt x="7763" y="1739"/>
                  </a:cubicBezTo>
                  <a:cubicBezTo>
                    <a:pt x="7680" y="1918"/>
                    <a:pt x="7513" y="2037"/>
                    <a:pt x="7323" y="2037"/>
                  </a:cubicBezTo>
                  <a:cubicBezTo>
                    <a:pt x="7073" y="2037"/>
                    <a:pt x="6870" y="1822"/>
                    <a:pt x="6870" y="1572"/>
                  </a:cubicBezTo>
                  <a:cubicBezTo>
                    <a:pt x="6870" y="1453"/>
                    <a:pt x="6894" y="1358"/>
                    <a:pt x="6954" y="1287"/>
                  </a:cubicBezTo>
                  <a:close/>
                  <a:moveTo>
                    <a:pt x="2477" y="5049"/>
                  </a:moveTo>
                  <a:cubicBezTo>
                    <a:pt x="2620" y="5049"/>
                    <a:pt x="2751" y="5168"/>
                    <a:pt x="2751" y="5335"/>
                  </a:cubicBezTo>
                  <a:cubicBezTo>
                    <a:pt x="2751" y="5501"/>
                    <a:pt x="2632" y="5620"/>
                    <a:pt x="2477" y="5620"/>
                  </a:cubicBezTo>
                  <a:cubicBezTo>
                    <a:pt x="2310" y="5620"/>
                    <a:pt x="2191" y="5489"/>
                    <a:pt x="2191" y="5335"/>
                  </a:cubicBezTo>
                  <a:cubicBezTo>
                    <a:pt x="2191" y="5192"/>
                    <a:pt x="2310" y="5049"/>
                    <a:pt x="2477" y="5049"/>
                  </a:cubicBezTo>
                  <a:close/>
                  <a:moveTo>
                    <a:pt x="9132" y="5049"/>
                  </a:moveTo>
                  <a:cubicBezTo>
                    <a:pt x="9275" y="5049"/>
                    <a:pt x="9406" y="5168"/>
                    <a:pt x="9406" y="5335"/>
                  </a:cubicBezTo>
                  <a:cubicBezTo>
                    <a:pt x="9406" y="5489"/>
                    <a:pt x="9287" y="5620"/>
                    <a:pt x="9132" y="5620"/>
                  </a:cubicBezTo>
                  <a:cubicBezTo>
                    <a:pt x="8978" y="5620"/>
                    <a:pt x="8847" y="5501"/>
                    <a:pt x="8847" y="5335"/>
                  </a:cubicBezTo>
                  <a:cubicBezTo>
                    <a:pt x="8847" y="5192"/>
                    <a:pt x="8966" y="5049"/>
                    <a:pt x="9132" y="5049"/>
                  </a:cubicBezTo>
                  <a:close/>
                  <a:moveTo>
                    <a:pt x="3453" y="9549"/>
                  </a:moveTo>
                  <a:cubicBezTo>
                    <a:pt x="3667" y="9549"/>
                    <a:pt x="3834" y="9716"/>
                    <a:pt x="3834" y="9919"/>
                  </a:cubicBezTo>
                  <a:cubicBezTo>
                    <a:pt x="3834" y="10073"/>
                    <a:pt x="3739" y="10204"/>
                    <a:pt x="3596" y="10264"/>
                  </a:cubicBezTo>
                  <a:cubicBezTo>
                    <a:pt x="3429" y="10109"/>
                    <a:pt x="3263" y="9930"/>
                    <a:pt x="3132" y="9740"/>
                  </a:cubicBezTo>
                  <a:cubicBezTo>
                    <a:pt x="3191" y="9621"/>
                    <a:pt x="3322" y="9549"/>
                    <a:pt x="3453" y="9549"/>
                  </a:cubicBezTo>
                  <a:close/>
                  <a:moveTo>
                    <a:pt x="8132" y="9549"/>
                  </a:moveTo>
                  <a:cubicBezTo>
                    <a:pt x="8263" y="9549"/>
                    <a:pt x="8394" y="9621"/>
                    <a:pt x="8454" y="9740"/>
                  </a:cubicBezTo>
                  <a:cubicBezTo>
                    <a:pt x="8323" y="9930"/>
                    <a:pt x="8156" y="10109"/>
                    <a:pt x="8001" y="10264"/>
                  </a:cubicBezTo>
                  <a:cubicBezTo>
                    <a:pt x="7858" y="10204"/>
                    <a:pt x="7763" y="10073"/>
                    <a:pt x="7763" y="9919"/>
                  </a:cubicBezTo>
                  <a:cubicBezTo>
                    <a:pt x="7763" y="9716"/>
                    <a:pt x="7918" y="9549"/>
                    <a:pt x="8132" y="9549"/>
                  </a:cubicBezTo>
                  <a:close/>
                  <a:moveTo>
                    <a:pt x="5775" y="1072"/>
                  </a:moveTo>
                  <a:cubicBezTo>
                    <a:pt x="6061" y="1072"/>
                    <a:pt x="6346" y="1108"/>
                    <a:pt x="6596" y="1167"/>
                  </a:cubicBezTo>
                  <a:cubicBezTo>
                    <a:pt x="6537" y="1287"/>
                    <a:pt x="6501" y="1406"/>
                    <a:pt x="6501" y="1537"/>
                  </a:cubicBezTo>
                  <a:cubicBezTo>
                    <a:pt x="6501" y="1989"/>
                    <a:pt x="6858" y="2346"/>
                    <a:pt x="7311" y="2346"/>
                  </a:cubicBezTo>
                  <a:cubicBezTo>
                    <a:pt x="7597" y="2346"/>
                    <a:pt x="7847" y="2191"/>
                    <a:pt x="7989" y="1965"/>
                  </a:cubicBezTo>
                  <a:cubicBezTo>
                    <a:pt x="8204" y="2227"/>
                    <a:pt x="8323" y="2501"/>
                    <a:pt x="8323" y="2799"/>
                  </a:cubicBezTo>
                  <a:cubicBezTo>
                    <a:pt x="8323" y="3001"/>
                    <a:pt x="8228" y="3144"/>
                    <a:pt x="8037" y="3275"/>
                  </a:cubicBezTo>
                  <a:cubicBezTo>
                    <a:pt x="7966" y="3322"/>
                    <a:pt x="7930" y="3430"/>
                    <a:pt x="7989" y="3513"/>
                  </a:cubicBezTo>
                  <a:cubicBezTo>
                    <a:pt x="8019" y="3565"/>
                    <a:pt x="8072" y="3594"/>
                    <a:pt x="8127" y="3594"/>
                  </a:cubicBezTo>
                  <a:cubicBezTo>
                    <a:pt x="8161" y="3594"/>
                    <a:pt x="8196" y="3583"/>
                    <a:pt x="8228" y="3561"/>
                  </a:cubicBezTo>
                  <a:cubicBezTo>
                    <a:pt x="8370" y="3477"/>
                    <a:pt x="8466" y="3370"/>
                    <a:pt x="8549" y="3251"/>
                  </a:cubicBezTo>
                  <a:cubicBezTo>
                    <a:pt x="8740" y="3263"/>
                    <a:pt x="8906" y="3382"/>
                    <a:pt x="8990" y="3549"/>
                  </a:cubicBezTo>
                  <a:cubicBezTo>
                    <a:pt x="9180" y="3930"/>
                    <a:pt x="9335" y="4346"/>
                    <a:pt x="9442" y="4787"/>
                  </a:cubicBezTo>
                  <a:cubicBezTo>
                    <a:pt x="9347" y="4739"/>
                    <a:pt x="9240" y="4704"/>
                    <a:pt x="9144" y="4704"/>
                  </a:cubicBezTo>
                  <a:cubicBezTo>
                    <a:pt x="8799" y="4704"/>
                    <a:pt x="8513" y="4989"/>
                    <a:pt x="8513" y="5335"/>
                  </a:cubicBezTo>
                  <a:cubicBezTo>
                    <a:pt x="8513" y="5680"/>
                    <a:pt x="8799" y="5954"/>
                    <a:pt x="9144" y="5954"/>
                  </a:cubicBezTo>
                  <a:cubicBezTo>
                    <a:pt x="9323" y="5954"/>
                    <a:pt x="9466" y="5882"/>
                    <a:pt x="9585" y="5763"/>
                  </a:cubicBezTo>
                  <a:cubicBezTo>
                    <a:pt x="9597" y="5918"/>
                    <a:pt x="9597" y="6073"/>
                    <a:pt x="9597" y="6240"/>
                  </a:cubicBezTo>
                  <a:cubicBezTo>
                    <a:pt x="9585" y="7466"/>
                    <a:pt x="9228" y="8597"/>
                    <a:pt x="8668" y="9454"/>
                  </a:cubicBezTo>
                  <a:cubicBezTo>
                    <a:pt x="8537" y="9311"/>
                    <a:pt x="8335" y="9204"/>
                    <a:pt x="8132" y="9204"/>
                  </a:cubicBezTo>
                  <a:cubicBezTo>
                    <a:pt x="7739" y="9204"/>
                    <a:pt x="7418" y="9514"/>
                    <a:pt x="7418" y="9919"/>
                  </a:cubicBezTo>
                  <a:cubicBezTo>
                    <a:pt x="7418" y="10157"/>
                    <a:pt x="7537" y="10359"/>
                    <a:pt x="7716" y="10502"/>
                  </a:cubicBezTo>
                  <a:cubicBezTo>
                    <a:pt x="7144" y="10942"/>
                    <a:pt x="6489" y="11192"/>
                    <a:pt x="5775" y="11192"/>
                  </a:cubicBezTo>
                  <a:cubicBezTo>
                    <a:pt x="5084" y="11192"/>
                    <a:pt x="4406" y="10942"/>
                    <a:pt x="3846" y="10502"/>
                  </a:cubicBezTo>
                  <a:cubicBezTo>
                    <a:pt x="4025" y="10359"/>
                    <a:pt x="4144" y="10157"/>
                    <a:pt x="4144" y="9919"/>
                  </a:cubicBezTo>
                  <a:cubicBezTo>
                    <a:pt x="4144" y="9526"/>
                    <a:pt x="3822" y="9204"/>
                    <a:pt x="3429" y="9204"/>
                  </a:cubicBezTo>
                  <a:cubicBezTo>
                    <a:pt x="3215" y="9204"/>
                    <a:pt x="3025" y="9288"/>
                    <a:pt x="2894" y="9454"/>
                  </a:cubicBezTo>
                  <a:cubicBezTo>
                    <a:pt x="2322" y="8597"/>
                    <a:pt x="1977" y="7466"/>
                    <a:pt x="1977" y="6228"/>
                  </a:cubicBezTo>
                  <a:cubicBezTo>
                    <a:pt x="1977" y="6061"/>
                    <a:pt x="1977" y="5918"/>
                    <a:pt x="2001" y="5751"/>
                  </a:cubicBezTo>
                  <a:cubicBezTo>
                    <a:pt x="2120" y="5870"/>
                    <a:pt x="2263" y="5942"/>
                    <a:pt x="2441" y="5942"/>
                  </a:cubicBezTo>
                  <a:cubicBezTo>
                    <a:pt x="2786" y="5942"/>
                    <a:pt x="3072" y="5656"/>
                    <a:pt x="3072" y="5323"/>
                  </a:cubicBezTo>
                  <a:cubicBezTo>
                    <a:pt x="3072" y="4977"/>
                    <a:pt x="2786" y="4692"/>
                    <a:pt x="2441" y="4692"/>
                  </a:cubicBezTo>
                  <a:cubicBezTo>
                    <a:pt x="2334" y="4692"/>
                    <a:pt x="2239" y="4727"/>
                    <a:pt x="2143" y="4763"/>
                  </a:cubicBezTo>
                  <a:cubicBezTo>
                    <a:pt x="2251" y="4335"/>
                    <a:pt x="2394" y="3918"/>
                    <a:pt x="2596" y="3537"/>
                  </a:cubicBezTo>
                  <a:cubicBezTo>
                    <a:pt x="2679" y="3370"/>
                    <a:pt x="2846" y="3251"/>
                    <a:pt x="3025" y="3239"/>
                  </a:cubicBezTo>
                  <a:cubicBezTo>
                    <a:pt x="3156" y="3453"/>
                    <a:pt x="3429" y="3632"/>
                    <a:pt x="3810" y="3751"/>
                  </a:cubicBezTo>
                  <a:cubicBezTo>
                    <a:pt x="4227" y="3870"/>
                    <a:pt x="4810" y="3954"/>
                    <a:pt x="5596" y="3954"/>
                  </a:cubicBezTo>
                  <a:lnTo>
                    <a:pt x="5596" y="10621"/>
                  </a:lnTo>
                  <a:cubicBezTo>
                    <a:pt x="5596" y="10704"/>
                    <a:pt x="5668" y="10776"/>
                    <a:pt x="5763" y="10776"/>
                  </a:cubicBezTo>
                  <a:cubicBezTo>
                    <a:pt x="5846" y="10776"/>
                    <a:pt x="5930" y="10704"/>
                    <a:pt x="5930" y="10621"/>
                  </a:cubicBezTo>
                  <a:lnTo>
                    <a:pt x="5930" y="3954"/>
                  </a:lnTo>
                  <a:cubicBezTo>
                    <a:pt x="6537" y="3954"/>
                    <a:pt x="7025" y="3906"/>
                    <a:pt x="7418" y="3834"/>
                  </a:cubicBezTo>
                  <a:cubicBezTo>
                    <a:pt x="7501" y="3811"/>
                    <a:pt x="7561" y="3727"/>
                    <a:pt x="7549" y="3632"/>
                  </a:cubicBezTo>
                  <a:cubicBezTo>
                    <a:pt x="7538" y="3556"/>
                    <a:pt x="7457" y="3500"/>
                    <a:pt x="7380" y="3500"/>
                  </a:cubicBezTo>
                  <a:cubicBezTo>
                    <a:pt x="7373" y="3500"/>
                    <a:pt x="7366" y="3500"/>
                    <a:pt x="7358" y="3501"/>
                  </a:cubicBezTo>
                  <a:cubicBezTo>
                    <a:pt x="6966" y="3573"/>
                    <a:pt x="6442" y="3620"/>
                    <a:pt x="5763" y="3620"/>
                  </a:cubicBezTo>
                  <a:cubicBezTo>
                    <a:pt x="4037" y="3620"/>
                    <a:pt x="3227" y="3358"/>
                    <a:pt x="3227" y="2799"/>
                  </a:cubicBezTo>
                  <a:cubicBezTo>
                    <a:pt x="3227" y="2501"/>
                    <a:pt x="3346" y="2203"/>
                    <a:pt x="3560" y="1965"/>
                  </a:cubicBezTo>
                  <a:cubicBezTo>
                    <a:pt x="3703" y="2191"/>
                    <a:pt x="3965" y="2346"/>
                    <a:pt x="4239" y="2346"/>
                  </a:cubicBezTo>
                  <a:cubicBezTo>
                    <a:pt x="4691" y="2346"/>
                    <a:pt x="5049" y="1989"/>
                    <a:pt x="5049" y="1537"/>
                  </a:cubicBezTo>
                  <a:cubicBezTo>
                    <a:pt x="5049" y="1406"/>
                    <a:pt x="5013" y="1287"/>
                    <a:pt x="4953" y="1167"/>
                  </a:cubicBezTo>
                  <a:cubicBezTo>
                    <a:pt x="5215" y="1108"/>
                    <a:pt x="5489" y="1072"/>
                    <a:pt x="5775" y="1072"/>
                  </a:cubicBezTo>
                  <a:close/>
                  <a:moveTo>
                    <a:pt x="3632" y="1"/>
                  </a:moveTo>
                  <a:cubicBezTo>
                    <a:pt x="3548" y="1"/>
                    <a:pt x="3465" y="84"/>
                    <a:pt x="3465" y="167"/>
                  </a:cubicBezTo>
                  <a:cubicBezTo>
                    <a:pt x="3465" y="263"/>
                    <a:pt x="3548" y="334"/>
                    <a:pt x="3632" y="334"/>
                  </a:cubicBezTo>
                  <a:cubicBezTo>
                    <a:pt x="3834" y="334"/>
                    <a:pt x="3906" y="334"/>
                    <a:pt x="3977" y="370"/>
                  </a:cubicBezTo>
                  <a:cubicBezTo>
                    <a:pt x="4048" y="394"/>
                    <a:pt x="4132" y="465"/>
                    <a:pt x="4287" y="608"/>
                  </a:cubicBezTo>
                  <a:cubicBezTo>
                    <a:pt x="4382" y="679"/>
                    <a:pt x="4501" y="786"/>
                    <a:pt x="4632" y="906"/>
                  </a:cubicBezTo>
                  <a:cubicBezTo>
                    <a:pt x="4322" y="1001"/>
                    <a:pt x="4037" y="1144"/>
                    <a:pt x="3787" y="1322"/>
                  </a:cubicBezTo>
                  <a:cubicBezTo>
                    <a:pt x="3441" y="1560"/>
                    <a:pt x="3191" y="1858"/>
                    <a:pt x="3060" y="2168"/>
                  </a:cubicBezTo>
                  <a:lnTo>
                    <a:pt x="2382" y="2168"/>
                  </a:lnTo>
                  <a:cubicBezTo>
                    <a:pt x="2322" y="2168"/>
                    <a:pt x="2263" y="2132"/>
                    <a:pt x="2239" y="2096"/>
                  </a:cubicBezTo>
                  <a:lnTo>
                    <a:pt x="1453" y="989"/>
                  </a:lnTo>
                  <a:cubicBezTo>
                    <a:pt x="1415" y="943"/>
                    <a:pt x="1357" y="922"/>
                    <a:pt x="1302" y="922"/>
                  </a:cubicBezTo>
                  <a:cubicBezTo>
                    <a:pt x="1271" y="922"/>
                    <a:pt x="1240" y="928"/>
                    <a:pt x="1215" y="941"/>
                  </a:cubicBezTo>
                  <a:cubicBezTo>
                    <a:pt x="1131" y="1001"/>
                    <a:pt x="1120" y="1108"/>
                    <a:pt x="1167" y="1179"/>
                  </a:cubicBezTo>
                  <a:lnTo>
                    <a:pt x="1953" y="2287"/>
                  </a:lnTo>
                  <a:cubicBezTo>
                    <a:pt x="2060" y="2418"/>
                    <a:pt x="2203" y="2513"/>
                    <a:pt x="2382" y="2513"/>
                  </a:cubicBezTo>
                  <a:lnTo>
                    <a:pt x="2953" y="2513"/>
                  </a:lnTo>
                  <a:cubicBezTo>
                    <a:pt x="2941" y="2596"/>
                    <a:pt x="2917" y="2703"/>
                    <a:pt x="2917" y="2787"/>
                  </a:cubicBezTo>
                  <a:lnTo>
                    <a:pt x="2917" y="2906"/>
                  </a:lnTo>
                  <a:cubicBezTo>
                    <a:pt x="2655" y="2953"/>
                    <a:pt x="2417" y="3132"/>
                    <a:pt x="2298" y="3382"/>
                  </a:cubicBezTo>
                  <a:cubicBezTo>
                    <a:pt x="2072" y="3846"/>
                    <a:pt x="1893" y="4358"/>
                    <a:pt x="1786" y="4870"/>
                  </a:cubicBezTo>
                  <a:lnTo>
                    <a:pt x="1572" y="4870"/>
                  </a:lnTo>
                  <a:cubicBezTo>
                    <a:pt x="1310" y="4870"/>
                    <a:pt x="1108" y="5037"/>
                    <a:pt x="1048" y="5287"/>
                  </a:cubicBezTo>
                  <a:lnTo>
                    <a:pt x="798" y="6466"/>
                  </a:lnTo>
                  <a:cubicBezTo>
                    <a:pt x="774" y="6525"/>
                    <a:pt x="750" y="6573"/>
                    <a:pt x="691" y="6597"/>
                  </a:cubicBezTo>
                  <a:lnTo>
                    <a:pt x="119" y="6882"/>
                  </a:lnTo>
                  <a:cubicBezTo>
                    <a:pt x="36" y="6930"/>
                    <a:pt x="0" y="7037"/>
                    <a:pt x="48" y="7109"/>
                  </a:cubicBezTo>
                  <a:cubicBezTo>
                    <a:pt x="84" y="7168"/>
                    <a:pt x="143" y="7192"/>
                    <a:pt x="203" y="7192"/>
                  </a:cubicBezTo>
                  <a:cubicBezTo>
                    <a:pt x="227" y="7192"/>
                    <a:pt x="238" y="7192"/>
                    <a:pt x="274" y="7180"/>
                  </a:cubicBezTo>
                  <a:lnTo>
                    <a:pt x="834" y="6894"/>
                  </a:lnTo>
                  <a:cubicBezTo>
                    <a:pt x="989" y="6823"/>
                    <a:pt x="1072" y="6692"/>
                    <a:pt x="1120" y="6537"/>
                  </a:cubicBezTo>
                  <a:lnTo>
                    <a:pt x="1370" y="5370"/>
                  </a:lnTo>
                  <a:cubicBezTo>
                    <a:pt x="1393" y="5275"/>
                    <a:pt x="1465" y="5216"/>
                    <a:pt x="1572" y="5216"/>
                  </a:cubicBezTo>
                  <a:lnTo>
                    <a:pt x="1727" y="5216"/>
                  </a:lnTo>
                  <a:cubicBezTo>
                    <a:pt x="1691" y="5549"/>
                    <a:pt x="1655" y="5882"/>
                    <a:pt x="1655" y="6216"/>
                  </a:cubicBezTo>
                  <a:cubicBezTo>
                    <a:pt x="1655" y="6799"/>
                    <a:pt x="1727" y="7359"/>
                    <a:pt x="1870" y="7894"/>
                  </a:cubicBezTo>
                  <a:lnTo>
                    <a:pt x="1489" y="8204"/>
                  </a:lnTo>
                  <a:cubicBezTo>
                    <a:pt x="1358" y="8311"/>
                    <a:pt x="1298" y="8490"/>
                    <a:pt x="1310" y="8656"/>
                  </a:cubicBezTo>
                  <a:lnTo>
                    <a:pt x="1477" y="10442"/>
                  </a:lnTo>
                  <a:cubicBezTo>
                    <a:pt x="1489" y="10526"/>
                    <a:pt x="1548" y="10585"/>
                    <a:pt x="1643" y="10585"/>
                  </a:cubicBezTo>
                  <a:lnTo>
                    <a:pt x="1655" y="10585"/>
                  </a:lnTo>
                  <a:cubicBezTo>
                    <a:pt x="1751" y="10573"/>
                    <a:pt x="1822" y="10502"/>
                    <a:pt x="1810" y="10407"/>
                  </a:cubicBezTo>
                  <a:lnTo>
                    <a:pt x="1643" y="8621"/>
                  </a:lnTo>
                  <a:cubicBezTo>
                    <a:pt x="1643" y="8561"/>
                    <a:pt x="1655" y="8502"/>
                    <a:pt x="1715" y="8466"/>
                  </a:cubicBezTo>
                  <a:lnTo>
                    <a:pt x="1965" y="8240"/>
                  </a:lnTo>
                  <a:cubicBezTo>
                    <a:pt x="2179" y="8859"/>
                    <a:pt x="2465" y="9430"/>
                    <a:pt x="2846" y="9919"/>
                  </a:cubicBezTo>
                  <a:cubicBezTo>
                    <a:pt x="3620" y="10931"/>
                    <a:pt x="4668" y="11478"/>
                    <a:pt x="5775" y="11478"/>
                  </a:cubicBezTo>
                  <a:cubicBezTo>
                    <a:pt x="6894" y="11478"/>
                    <a:pt x="7942" y="10931"/>
                    <a:pt x="8716" y="9919"/>
                  </a:cubicBezTo>
                  <a:cubicBezTo>
                    <a:pt x="9097" y="9430"/>
                    <a:pt x="9382" y="8847"/>
                    <a:pt x="9585" y="8240"/>
                  </a:cubicBezTo>
                  <a:lnTo>
                    <a:pt x="9847" y="8466"/>
                  </a:lnTo>
                  <a:cubicBezTo>
                    <a:pt x="9883" y="8502"/>
                    <a:pt x="9918" y="8561"/>
                    <a:pt x="9918" y="8621"/>
                  </a:cubicBezTo>
                  <a:lnTo>
                    <a:pt x="9752" y="10407"/>
                  </a:lnTo>
                  <a:cubicBezTo>
                    <a:pt x="9740" y="10502"/>
                    <a:pt x="9811" y="10585"/>
                    <a:pt x="9906" y="10585"/>
                  </a:cubicBezTo>
                  <a:lnTo>
                    <a:pt x="9918" y="10585"/>
                  </a:lnTo>
                  <a:cubicBezTo>
                    <a:pt x="10002" y="10585"/>
                    <a:pt x="10085" y="10526"/>
                    <a:pt x="10085" y="10442"/>
                  </a:cubicBezTo>
                  <a:lnTo>
                    <a:pt x="10240" y="8656"/>
                  </a:lnTo>
                  <a:cubicBezTo>
                    <a:pt x="10264" y="8478"/>
                    <a:pt x="10180" y="8311"/>
                    <a:pt x="10061" y="8204"/>
                  </a:cubicBezTo>
                  <a:lnTo>
                    <a:pt x="9692" y="7894"/>
                  </a:lnTo>
                  <a:cubicBezTo>
                    <a:pt x="9823" y="7359"/>
                    <a:pt x="9906" y="6799"/>
                    <a:pt x="9906" y="6216"/>
                  </a:cubicBezTo>
                  <a:cubicBezTo>
                    <a:pt x="9906" y="5870"/>
                    <a:pt x="9871" y="5549"/>
                    <a:pt x="9823" y="5216"/>
                  </a:cubicBezTo>
                  <a:lnTo>
                    <a:pt x="9990" y="5216"/>
                  </a:lnTo>
                  <a:cubicBezTo>
                    <a:pt x="10085" y="5216"/>
                    <a:pt x="10156" y="5275"/>
                    <a:pt x="10180" y="5370"/>
                  </a:cubicBezTo>
                  <a:lnTo>
                    <a:pt x="10442" y="6537"/>
                  </a:lnTo>
                  <a:cubicBezTo>
                    <a:pt x="10466" y="6692"/>
                    <a:pt x="10573" y="6823"/>
                    <a:pt x="10716" y="6894"/>
                  </a:cubicBezTo>
                  <a:lnTo>
                    <a:pt x="11287" y="7180"/>
                  </a:lnTo>
                  <a:cubicBezTo>
                    <a:pt x="11311" y="7192"/>
                    <a:pt x="11335" y="7192"/>
                    <a:pt x="11359" y="7192"/>
                  </a:cubicBezTo>
                  <a:cubicBezTo>
                    <a:pt x="11418" y="7192"/>
                    <a:pt x="11478" y="7168"/>
                    <a:pt x="11514" y="7109"/>
                  </a:cubicBezTo>
                  <a:cubicBezTo>
                    <a:pt x="11573" y="7037"/>
                    <a:pt x="11526" y="6930"/>
                    <a:pt x="11454" y="6882"/>
                  </a:cubicBezTo>
                  <a:lnTo>
                    <a:pt x="10883" y="6597"/>
                  </a:lnTo>
                  <a:cubicBezTo>
                    <a:pt x="10835" y="6573"/>
                    <a:pt x="10787" y="6525"/>
                    <a:pt x="10776" y="6466"/>
                  </a:cubicBezTo>
                  <a:lnTo>
                    <a:pt x="10525" y="5287"/>
                  </a:lnTo>
                  <a:cubicBezTo>
                    <a:pt x="10466" y="5049"/>
                    <a:pt x="10264" y="4870"/>
                    <a:pt x="10002" y="4870"/>
                  </a:cubicBezTo>
                  <a:lnTo>
                    <a:pt x="9787" y="4870"/>
                  </a:lnTo>
                  <a:cubicBezTo>
                    <a:pt x="9680" y="4358"/>
                    <a:pt x="9502" y="3846"/>
                    <a:pt x="9275" y="3382"/>
                  </a:cubicBezTo>
                  <a:cubicBezTo>
                    <a:pt x="9156" y="3132"/>
                    <a:pt x="8918" y="2965"/>
                    <a:pt x="8656" y="2906"/>
                  </a:cubicBezTo>
                  <a:lnTo>
                    <a:pt x="8656" y="2787"/>
                  </a:lnTo>
                  <a:cubicBezTo>
                    <a:pt x="8656" y="2703"/>
                    <a:pt x="8632" y="2596"/>
                    <a:pt x="8620" y="2513"/>
                  </a:cubicBezTo>
                  <a:lnTo>
                    <a:pt x="9192" y="2513"/>
                  </a:lnTo>
                  <a:cubicBezTo>
                    <a:pt x="9347" y="2513"/>
                    <a:pt x="9513" y="2418"/>
                    <a:pt x="9621" y="2287"/>
                  </a:cubicBezTo>
                  <a:lnTo>
                    <a:pt x="10406" y="1179"/>
                  </a:lnTo>
                  <a:cubicBezTo>
                    <a:pt x="10466" y="1108"/>
                    <a:pt x="10442" y="1001"/>
                    <a:pt x="10359" y="941"/>
                  </a:cubicBezTo>
                  <a:cubicBezTo>
                    <a:pt x="10334" y="920"/>
                    <a:pt x="10304" y="911"/>
                    <a:pt x="10274" y="911"/>
                  </a:cubicBezTo>
                  <a:cubicBezTo>
                    <a:pt x="10218" y="911"/>
                    <a:pt x="10159" y="942"/>
                    <a:pt x="10121" y="989"/>
                  </a:cubicBezTo>
                  <a:lnTo>
                    <a:pt x="9335" y="2096"/>
                  </a:lnTo>
                  <a:cubicBezTo>
                    <a:pt x="9311" y="2132"/>
                    <a:pt x="9252" y="2168"/>
                    <a:pt x="9192" y="2168"/>
                  </a:cubicBezTo>
                  <a:lnTo>
                    <a:pt x="8513" y="2168"/>
                  </a:lnTo>
                  <a:cubicBezTo>
                    <a:pt x="8382" y="1834"/>
                    <a:pt x="8132" y="1560"/>
                    <a:pt x="7787" y="1322"/>
                  </a:cubicBezTo>
                  <a:cubicBezTo>
                    <a:pt x="7537" y="1144"/>
                    <a:pt x="7251" y="1001"/>
                    <a:pt x="6942" y="906"/>
                  </a:cubicBezTo>
                  <a:cubicBezTo>
                    <a:pt x="7085" y="786"/>
                    <a:pt x="7204" y="679"/>
                    <a:pt x="7287" y="608"/>
                  </a:cubicBezTo>
                  <a:cubicBezTo>
                    <a:pt x="7442" y="465"/>
                    <a:pt x="7525" y="394"/>
                    <a:pt x="7597" y="370"/>
                  </a:cubicBezTo>
                  <a:cubicBezTo>
                    <a:pt x="7656" y="334"/>
                    <a:pt x="7739" y="334"/>
                    <a:pt x="7942" y="334"/>
                  </a:cubicBezTo>
                  <a:cubicBezTo>
                    <a:pt x="8025" y="334"/>
                    <a:pt x="8097" y="263"/>
                    <a:pt x="8097" y="167"/>
                  </a:cubicBezTo>
                  <a:cubicBezTo>
                    <a:pt x="8097" y="84"/>
                    <a:pt x="8025" y="1"/>
                    <a:pt x="7942" y="1"/>
                  </a:cubicBezTo>
                  <a:cubicBezTo>
                    <a:pt x="7489" y="1"/>
                    <a:pt x="7442" y="24"/>
                    <a:pt x="7073" y="346"/>
                  </a:cubicBezTo>
                  <a:cubicBezTo>
                    <a:pt x="6966" y="441"/>
                    <a:pt x="6751" y="632"/>
                    <a:pt x="6537" y="798"/>
                  </a:cubicBezTo>
                  <a:cubicBezTo>
                    <a:pt x="6299" y="751"/>
                    <a:pt x="6049" y="715"/>
                    <a:pt x="5775" y="715"/>
                  </a:cubicBezTo>
                  <a:cubicBezTo>
                    <a:pt x="5525" y="715"/>
                    <a:pt x="5275" y="751"/>
                    <a:pt x="5037" y="798"/>
                  </a:cubicBezTo>
                  <a:cubicBezTo>
                    <a:pt x="4822" y="632"/>
                    <a:pt x="4608" y="441"/>
                    <a:pt x="4501" y="346"/>
                  </a:cubicBezTo>
                  <a:cubicBezTo>
                    <a:pt x="4108" y="24"/>
                    <a:pt x="4084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1905;p81">
              <a:extLst>
                <a:ext uri="{FF2B5EF4-FFF2-40B4-BE49-F238E27FC236}">
                  <a16:creationId xmlns:a16="http://schemas.microsoft.com/office/drawing/2014/main" id="{F644510B-8121-1D10-3D4B-AC544424D240}"/>
                </a:ext>
              </a:extLst>
            </p:cNvPr>
            <p:cNvSpPr/>
            <p:nvPr/>
          </p:nvSpPr>
          <p:spPr>
            <a:xfrm>
              <a:off x="206164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810" y="1608"/>
                  </a:cubicBezTo>
                  <a:cubicBezTo>
                    <a:pt x="1250" y="1608"/>
                    <a:pt x="1608" y="1251"/>
                    <a:pt x="1608" y="798"/>
                  </a:cubicBezTo>
                  <a:cubicBezTo>
                    <a:pt x="1608" y="727"/>
                    <a:pt x="1596" y="655"/>
                    <a:pt x="1584" y="584"/>
                  </a:cubicBezTo>
                  <a:cubicBezTo>
                    <a:pt x="1555" y="508"/>
                    <a:pt x="1496" y="454"/>
                    <a:pt x="1425" y="454"/>
                  </a:cubicBezTo>
                  <a:cubicBezTo>
                    <a:pt x="1407" y="454"/>
                    <a:pt x="1388" y="458"/>
                    <a:pt x="1369" y="465"/>
                  </a:cubicBezTo>
                  <a:cubicBezTo>
                    <a:pt x="1286" y="489"/>
                    <a:pt x="1227" y="584"/>
                    <a:pt x="1250" y="667"/>
                  </a:cubicBezTo>
                  <a:cubicBezTo>
                    <a:pt x="1274" y="715"/>
                    <a:pt x="1274" y="739"/>
                    <a:pt x="1274" y="786"/>
                  </a:cubicBezTo>
                  <a:cubicBezTo>
                    <a:pt x="1274" y="1036"/>
                    <a:pt x="1060" y="1251"/>
                    <a:pt x="810" y="1251"/>
                  </a:cubicBezTo>
                  <a:cubicBezTo>
                    <a:pt x="560" y="1251"/>
                    <a:pt x="345" y="1036"/>
                    <a:pt x="345" y="786"/>
                  </a:cubicBezTo>
                  <a:cubicBezTo>
                    <a:pt x="345" y="536"/>
                    <a:pt x="560" y="322"/>
                    <a:pt x="810" y="322"/>
                  </a:cubicBezTo>
                  <a:cubicBezTo>
                    <a:pt x="893" y="322"/>
                    <a:pt x="976" y="250"/>
                    <a:pt x="976" y="155"/>
                  </a:cubicBezTo>
                  <a:cubicBezTo>
                    <a:pt x="976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1906;p81">
              <a:extLst>
                <a:ext uri="{FF2B5EF4-FFF2-40B4-BE49-F238E27FC236}">
                  <a16:creationId xmlns:a16="http://schemas.microsoft.com/office/drawing/2014/main" id="{0865A2F0-3805-E584-DD04-20684281A32F}"/>
                </a:ext>
              </a:extLst>
            </p:cNvPr>
            <p:cNvSpPr/>
            <p:nvPr/>
          </p:nvSpPr>
          <p:spPr>
            <a:xfrm>
              <a:off x="215956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798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798" y="1608"/>
                  </a:cubicBezTo>
                  <a:cubicBezTo>
                    <a:pt x="1250" y="1608"/>
                    <a:pt x="1607" y="1251"/>
                    <a:pt x="1607" y="798"/>
                  </a:cubicBezTo>
                  <a:cubicBezTo>
                    <a:pt x="1607" y="727"/>
                    <a:pt x="1607" y="655"/>
                    <a:pt x="1572" y="584"/>
                  </a:cubicBezTo>
                  <a:cubicBezTo>
                    <a:pt x="1553" y="508"/>
                    <a:pt x="1488" y="454"/>
                    <a:pt x="1420" y="454"/>
                  </a:cubicBezTo>
                  <a:cubicBezTo>
                    <a:pt x="1403" y="454"/>
                    <a:pt x="1386" y="458"/>
                    <a:pt x="1369" y="465"/>
                  </a:cubicBezTo>
                  <a:cubicBezTo>
                    <a:pt x="1274" y="489"/>
                    <a:pt x="1215" y="584"/>
                    <a:pt x="1250" y="667"/>
                  </a:cubicBezTo>
                  <a:cubicBezTo>
                    <a:pt x="1262" y="715"/>
                    <a:pt x="1262" y="739"/>
                    <a:pt x="1262" y="786"/>
                  </a:cubicBezTo>
                  <a:cubicBezTo>
                    <a:pt x="1262" y="1036"/>
                    <a:pt x="1048" y="1251"/>
                    <a:pt x="798" y="1251"/>
                  </a:cubicBezTo>
                  <a:cubicBezTo>
                    <a:pt x="548" y="1251"/>
                    <a:pt x="333" y="1036"/>
                    <a:pt x="333" y="786"/>
                  </a:cubicBezTo>
                  <a:cubicBezTo>
                    <a:pt x="333" y="536"/>
                    <a:pt x="548" y="322"/>
                    <a:pt x="798" y="322"/>
                  </a:cubicBezTo>
                  <a:cubicBezTo>
                    <a:pt x="893" y="322"/>
                    <a:pt x="964" y="250"/>
                    <a:pt x="964" y="155"/>
                  </a:cubicBezTo>
                  <a:cubicBezTo>
                    <a:pt x="964" y="72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11907;p81">
            <a:extLst>
              <a:ext uri="{FF2B5EF4-FFF2-40B4-BE49-F238E27FC236}">
                <a16:creationId xmlns:a16="http://schemas.microsoft.com/office/drawing/2014/main" id="{E4E7201A-A853-B651-5D58-03D6BE5AB9D8}"/>
              </a:ext>
            </a:extLst>
          </p:cNvPr>
          <p:cNvGrpSpPr/>
          <p:nvPr/>
        </p:nvGrpSpPr>
        <p:grpSpPr>
          <a:xfrm>
            <a:off x="4947616" y="5964724"/>
            <a:ext cx="734656" cy="654592"/>
            <a:chOff x="2501677" y="2906162"/>
            <a:chExt cx="367328" cy="327296"/>
          </a:xfrm>
          <a:solidFill>
            <a:srgbClr val="00B050"/>
          </a:solidFill>
        </p:grpSpPr>
        <p:sp>
          <p:nvSpPr>
            <p:cNvPr id="65" name="Google Shape;11908;p81">
              <a:extLst>
                <a:ext uri="{FF2B5EF4-FFF2-40B4-BE49-F238E27FC236}">
                  <a16:creationId xmlns:a16="http://schemas.microsoft.com/office/drawing/2014/main" id="{AD9A4644-DC4D-AB5E-8EBA-2D2B372701E0}"/>
                </a:ext>
              </a:extLst>
            </p:cNvPr>
            <p:cNvSpPr/>
            <p:nvPr/>
          </p:nvSpPr>
          <p:spPr>
            <a:xfrm>
              <a:off x="2670093" y="3049810"/>
              <a:ext cx="131488" cy="107456"/>
            </a:xfrm>
            <a:custGeom>
              <a:avLst/>
              <a:gdLst/>
              <a:ahLst/>
              <a:cxnLst/>
              <a:rect l="l" t="t" r="r" b="b"/>
              <a:pathLst>
                <a:path w="4109" h="3358" extrusionOk="0">
                  <a:moveTo>
                    <a:pt x="2263" y="0"/>
                  </a:moveTo>
                  <a:cubicBezTo>
                    <a:pt x="1012" y="0"/>
                    <a:pt x="0" y="1012"/>
                    <a:pt x="0" y="2262"/>
                  </a:cubicBezTo>
                  <a:cubicBezTo>
                    <a:pt x="0" y="2346"/>
                    <a:pt x="72" y="2429"/>
                    <a:pt x="155" y="2429"/>
                  </a:cubicBezTo>
                  <a:cubicBezTo>
                    <a:pt x="250" y="2429"/>
                    <a:pt x="322" y="2346"/>
                    <a:pt x="322" y="2262"/>
                  </a:cubicBezTo>
                  <a:cubicBezTo>
                    <a:pt x="322" y="1203"/>
                    <a:pt x="1191" y="345"/>
                    <a:pt x="2239" y="345"/>
                  </a:cubicBezTo>
                  <a:cubicBezTo>
                    <a:pt x="3072" y="345"/>
                    <a:pt x="3751" y="1012"/>
                    <a:pt x="3751" y="1846"/>
                  </a:cubicBezTo>
                  <a:cubicBezTo>
                    <a:pt x="3751" y="2489"/>
                    <a:pt x="3227" y="3024"/>
                    <a:pt x="2572" y="3024"/>
                  </a:cubicBezTo>
                  <a:cubicBezTo>
                    <a:pt x="2084" y="3024"/>
                    <a:pt x="1667" y="2620"/>
                    <a:pt x="1667" y="2108"/>
                  </a:cubicBezTo>
                  <a:cubicBezTo>
                    <a:pt x="1667" y="1727"/>
                    <a:pt x="1977" y="1429"/>
                    <a:pt x="2346" y="1429"/>
                  </a:cubicBezTo>
                  <a:cubicBezTo>
                    <a:pt x="2441" y="1429"/>
                    <a:pt x="2513" y="1357"/>
                    <a:pt x="2513" y="1262"/>
                  </a:cubicBezTo>
                  <a:cubicBezTo>
                    <a:pt x="2513" y="1167"/>
                    <a:pt x="2441" y="1096"/>
                    <a:pt x="2346" y="1096"/>
                  </a:cubicBezTo>
                  <a:cubicBezTo>
                    <a:pt x="1786" y="1096"/>
                    <a:pt x="1322" y="1560"/>
                    <a:pt x="1322" y="2119"/>
                  </a:cubicBezTo>
                  <a:cubicBezTo>
                    <a:pt x="1322" y="2810"/>
                    <a:pt x="1870" y="3358"/>
                    <a:pt x="2560" y="3358"/>
                  </a:cubicBezTo>
                  <a:cubicBezTo>
                    <a:pt x="3394" y="3358"/>
                    <a:pt x="4060" y="2691"/>
                    <a:pt x="4060" y="1858"/>
                  </a:cubicBezTo>
                  <a:cubicBezTo>
                    <a:pt x="4108" y="810"/>
                    <a:pt x="3287" y="0"/>
                    <a:pt x="2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1909;p81">
              <a:extLst>
                <a:ext uri="{FF2B5EF4-FFF2-40B4-BE49-F238E27FC236}">
                  <a16:creationId xmlns:a16="http://schemas.microsoft.com/office/drawing/2014/main" id="{408A689A-ABF2-59D9-FD8E-7F13A644C22B}"/>
                </a:ext>
              </a:extLst>
            </p:cNvPr>
            <p:cNvSpPr/>
            <p:nvPr/>
          </p:nvSpPr>
          <p:spPr>
            <a:xfrm>
              <a:off x="2760397" y="3097522"/>
              <a:ext cx="13344" cy="19360"/>
            </a:xfrm>
            <a:custGeom>
              <a:avLst/>
              <a:gdLst/>
              <a:ahLst/>
              <a:cxnLst/>
              <a:rect l="l" t="t" r="r" b="b"/>
              <a:pathLst>
                <a:path w="417" h="605" extrusionOk="0">
                  <a:moveTo>
                    <a:pt x="186" y="1"/>
                  </a:moveTo>
                  <a:cubicBezTo>
                    <a:pt x="164" y="1"/>
                    <a:pt x="142" y="4"/>
                    <a:pt x="119" y="9"/>
                  </a:cubicBezTo>
                  <a:cubicBezTo>
                    <a:pt x="36" y="45"/>
                    <a:pt x="0" y="140"/>
                    <a:pt x="36" y="236"/>
                  </a:cubicBezTo>
                  <a:cubicBezTo>
                    <a:pt x="60" y="295"/>
                    <a:pt x="72" y="367"/>
                    <a:pt x="72" y="438"/>
                  </a:cubicBezTo>
                  <a:cubicBezTo>
                    <a:pt x="72" y="533"/>
                    <a:pt x="155" y="605"/>
                    <a:pt x="238" y="605"/>
                  </a:cubicBezTo>
                  <a:cubicBezTo>
                    <a:pt x="334" y="605"/>
                    <a:pt x="405" y="533"/>
                    <a:pt x="405" y="438"/>
                  </a:cubicBezTo>
                  <a:cubicBezTo>
                    <a:pt x="417" y="319"/>
                    <a:pt x="393" y="200"/>
                    <a:pt x="346" y="105"/>
                  </a:cubicBezTo>
                  <a:cubicBezTo>
                    <a:pt x="318" y="32"/>
                    <a:pt x="25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1910;p81">
              <a:extLst>
                <a:ext uri="{FF2B5EF4-FFF2-40B4-BE49-F238E27FC236}">
                  <a16:creationId xmlns:a16="http://schemas.microsoft.com/office/drawing/2014/main" id="{3E74B03D-3DF0-667D-CC1F-681AE659A5CC}"/>
                </a:ext>
              </a:extLst>
            </p:cNvPr>
            <p:cNvSpPr/>
            <p:nvPr/>
          </p:nvSpPr>
          <p:spPr>
            <a:xfrm>
              <a:off x="2501677" y="2906162"/>
              <a:ext cx="367328" cy="327296"/>
            </a:xfrm>
            <a:custGeom>
              <a:avLst/>
              <a:gdLst/>
              <a:ahLst/>
              <a:cxnLst/>
              <a:rect l="l" t="t" r="r" b="b"/>
              <a:pathLst>
                <a:path w="11479" h="10228" extrusionOk="0">
                  <a:moveTo>
                    <a:pt x="703" y="346"/>
                  </a:moveTo>
                  <a:cubicBezTo>
                    <a:pt x="811" y="346"/>
                    <a:pt x="894" y="441"/>
                    <a:pt x="894" y="548"/>
                  </a:cubicBezTo>
                  <a:cubicBezTo>
                    <a:pt x="894" y="643"/>
                    <a:pt x="811" y="739"/>
                    <a:pt x="703" y="739"/>
                  </a:cubicBezTo>
                  <a:cubicBezTo>
                    <a:pt x="596" y="739"/>
                    <a:pt x="513" y="643"/>
                    <a:pt x="513" y="548"/>
                  </a:cubicBezTo>
                  <a:cubicBezTo>
                    <a:pt x="513" y="441"/>
                    <a:pt x="596" y="346"/>
                    <a:pt x="703" y="346"/>
                  </a:cubicBezTo>
                  <a:close/>
                  <a:moveTo>
                    <a:pt x="2144" y="346"/>
                  </a:moveTo>
                  <a:cubicBezTo>
                    <a:pt x="2251" y="346"/>
                    <a:pt x="2335" y="441"/>
                    <a:pt x="2335" y="536"/>
                  </a:cubicBezTo>
                  <a:cubicBezTo>
                    <a:pt x="2335" y="643"/>
                    <a:pt x="2251" y="739"/>
                    <a:pt x="2144" y="739"/>
                  </a:cubicBezTo>
                  <a:cubicBezTo>
                    <a:pt x="2049" y="739"/>
                    <a:pt x="1954" y="643"/>
                    <a:pt x="1954" y="536"/>
                  </a:cubicBezTo>
                  <a:cubicBezTo>
                    <a:pt x="1954" y="441"/>
                    <a:pt x="2037" y="346"/>
                    <a:pt x="2144" y="346"/>
                  </a:cubicBezTo>
                  <a:close/>
                  <a:moveTo>
                    <a:pt x="7240" y="2167"/>
                  </a:moveTo>
                  <a:cubicBezTo>
                    <a:pt x="9395" y="2167"/>
                    <a:pt x="11145" y="3918"/>
                    <a:pt x="11145" y="6085"/>
                  </a:cubicBezTo>
                  <a:cubicBezTo>
                    <a:pt x="11145" y="7787"/>
                    <a:pt x="9764" y="9168"/>
                    <a:pt x="8050" y="9168"/>
                  </a:cubicBezTo>
                  <a:cubicBezTo>
                    <a:pt x="7514" y="9168"/>
                    <a:pt x="7014" y="9013"/>
                    <a:pt x="6597" y="8680"/>
                  </a:cubicBezTo>
                  <a:cubicBezTo>
                    <a:pt x="6180" y="8371"/>
                    <a:pt x="5883" y="7942"/>
                    <a:pt x="5716" y="7454"/>
                  </a:cubicBezTo>
                  <a:cubicBezTo>
                    <a:pt x="5692" y="7370"/>
                    <a:pt x="5633" y="7335"/>
                    <a:pt x="5561" y="7335"/>
                  </a:cubicBezTo>
                  <a:cubicBezTo>
                    <a:pt x="5537" y="7335"/>
                    <a:pt x="5525" y="7335"/>
                    <a:pt x="5513" y="7347"/>
                  </a:cubicBezTo>
                  <a:cubicBezTo>
                    <a:pt x="5418" y="7370"/>
                    <a:pt x="5383" y="7466"/>
                    <a:pt x="5406" y="7549"/>
                  </a:cubicBezTo>
                  <a:cubicBezTo>
                    <a:pt x="5454" y="7692"/>
                    <a:pt x="5502" y="7823"/>
                    <a:pt x="5561" y="7942"/>
                  </a:cubicBezTo>
                  <a:cubicBezTo>
                    <a:pt x="5190" y="8141"/>
                    <a:pt x="4851" y="8237"/>
                    <a:pt x="4541" y="8237"/>
                  </a:cubicBezTo>
                  <a:cubicBezTo>
                    <a:pt x="4314" y="8237"/>
                    <a:pt x="4103" y="8186"/>
                    <a:pt x="3906" y="8085"/>
                  </a:cubicBezTo>
                  <a:cubicBezTo>
                    <a:pt x="3347" y="7787"/>
                    <a:pt x="3097" y="7168"/>
                    <a:pt x="3073" y="6823"/>
                  </a:cubicBezTo>
                  <a:cubicBezTo>
                    <a:pt x="2930" y="5573"/>
                    <a:pt x="3323" y="4358"/>
                    <a:pt x="4120" y="3477"/>
                  </a:cubicBezTo>
                  <a:cubicBezTo>
                    <a:pt x="4906" y="2620"/>
                    <a:pt x="6002" y="2167"/>
                    <a:pt x="7240" y="2167"/>
                  </a:cubicBezTo>
                  <a:close/>
                  <a:moveTo>
                    <a:pt x="1430" y="2703"/>
                  </a:moveTo>
                  <a:cubicBezTo>
                    <a:pt x="1834" y="2703"/>
                    <a:pt x="2156" y="3025"/>
                    <a:pt x="2156" y="3429"/>
                  </a:cubicBezTo>
                  <a:lnTo>
                    <a:pt x="2156" y="5763"/>
                  </a:lnTo>
                  <a:cubicBezTo>
                    <a:pt x="2156" y="6180"/>
                    <a:pt x="2370" y="6573"/>
                    <a:pt x="2716" y="6811"/>
                  </a:cubicBezTo>
                  <a:lnTo>
                    <a:pt x="2716" y="6882"/>
                  </a:lnTo>
                  <a:cubicBezTo>
                    <a:pt x="2751" y="7299"/>
                    <a:pt x="3049" y="8061"/>
                    <a:pt x="3728" y="8418"/>
                  </a:cubicBezTo>
                  <a:cubicBezTo>
                    <a:pt x="3978" y="8549"/>
                    <a:pt x="4240" y="8609"/>
                    <a:pt x="4501" y="8609"/>
                  </a:cubicBezTo>
                  <a:cubicBezTo>
                    <a:pt x="4942" y="8609"/>
                    <a:pt x="5359" y="8442"/>
                    <a:pt x="5704" y="8263"/>
                  </a:cubicBezTo>
                  <a:cubicBezTo>
                    <a:pt x="5883" y="8549"/>
                    <a:pt x="6109" y="8787"/>
                    <a:pt x="6371" y="8990"/>
                  </a:cubicBezTo>
                  <a:cubicBezTo>
                    <a:pt x="6859" y="9347"/>
                    <a:pt x="7430" y="9549"/>
                    <a:pt x="8038" y="9549"/>
                  </a:cubicBezTo>
                  <a:cubicBezTo>
                    <a:pt x="8704" y="9549"/>
                    <a:pt x="9323" y="9359"/>
                    <a:pt x="9859" y="9025"/>
                  </a:cubicBezTo>
                  <a:lnTo>
                    <a:pt x="10705" y="9585"/>
                  </a:lnTo>
                  <a:cubicBezTo>
                    <a:pt x="10752" y="9621"/>
                    <a:pt x="10776" y="9680"/>
                    <a:pt x="10776" y="9740"/>
                  </a:cubicBezTo>
                  <a:cubicBezTo>
                    <a:pt x="10800" y="9811"/>
                    <a:pt x="10705" y="9906"/>
                    <a:pt x="10597" y="9906"/>
                  </a:cubicBezTo>
                  <a:lnTo>
                    <a:pt x="4478" y="9906"/>
                  </a:lnTo>
                  <a:cubicBezTo>
                    <a:pt x="2596" y="9906"/>
                    <a:pt x="1061" y="8371"/>
                    <a:pt x="1061" y="6477"/>
                  </a:cubicBezTo>
                  <a:lnTo>
                    <a:pt x="1061" y="4477"/>
                  </a:lnTo>
                  <a:cubicBezTo>
                    <a:pt x="1120" y="4489"/>
                    <a:pt x="1180" y="4489"/>
                    <a:pt x="1251" y="4489"/>
                  </a:cubicBezTo>
                  <a:cubicBezTo>
                    <a:pt x="1346" y="4489"/>
                    <a:pt x="1418" y="4418"/>
                    <a:pt x="1418" y="4322"/>
                  </a:cubicBezTo>
                  <a:cubicBezTo>
                    <a:pt x="1418" y="4239"/>
                    <a:pt x="1346" y="4156"/>
                    <a:pt x="1251" y="4156"/>
                  </a:cubicBezTo>
                  <a:cubicBezTo>
                    <a:pt x="751" y="4156"/>
                    <a:pt x="346" y="3763"/>
                    <a:pt x="346" y="3251"/>
                  </a:cubicBezTo>
                  <a:lnTo>
                    <a:pt x="346" y="3072"/>
                  </a:lnTo>
                  <a:cubicBezTo>
                    <a:pt x="346" y="2870"/>
                    <a:pt x="513" y="2703"/>
                    <a:pt x="715" y="2703"/>
                  </a:cubicBezTo>
                  <a:close/>
                  <a:moveTo>
                    <a:pt x="715" y="0"/>
                  </a:moveTo>
                  <a:cubicBezTo>
                    <a:pt x="418" y="0"/>
                    <a:pt x="203" y="239"/>
                    <a:pt x="203" y="524"/>
                  </a:cubicBezTo>
                  <a:cubicBezTo>
                    <a:pt x="203" y="810"/>
                    <a:pt x="418" y="1036"/>
                    <a:pt x="691" y="1048"/>
                  </a:cubicBezTo>
                  <a:lnTo>
                    <a:pt x="953" y="2322"/>
                  </a:lnTo>
                  <a:lnTo>
                    <a:pt x="715" y="2322"/>
                  </a:lnTo>
                  <a:cubicBezTo>
                    <a:pt x="334" y="2322"/>
                    <a:pt x="1" y="2644"/>
                    <a:pt x="1" y="3037"/>
                  </a:cubicBezTo>
                  <a:lnTo>
                    <a:pt x="1" y="3215"/>
                  </a:lnTo>
                  <a:cubicBezTo>
                    <a:pt x="1" y="3727"/>
                    <a:pt x="299" y="4156"/>
                    <a:pt x="715" y="4358"/>
                  </a:cubicBezTo>
                  <a:lnTo>
                    <a:pt x="715" y="6466"/>
                  </a:lnTo>
                  <a:cubicBezTo>
                    <a:pt x="715" y="8549"/>
                    <a:pt x="2418" y="10228"/>
                    <a:pt x="4478" y="10228"/>
                  </a:cubicBezTo>
                  <a:lnTo>
                    <a:pt x="10597" y="10228"/>
                  </a:lnTo>
                  <a:cubicBezTo>
                    <a:pt x="10883" y="10228"/>
                    <a:pt x="11121" y="9990"/>
                    <a:pt x="11121" y="9716"/>
                  </a:cubicBezTo>
                  <a:cubicBezTo>
                    <a:pt x="11121" y="9549"/>
                    <a:pt x="11038" y="9383"/>
                    <a:pt x="10895" y="9299"/>
                  </a:cubicBezTo>
                  <a:lnTo>
                    <a:pt x="10157" y="8799"/>
                  </a:lnTo>
                  <a:cubicBezTo>
                    <a:pt x="10955" y="8180"/>
                    <a:pt x="11479" y="7192"/>
                    <a:pt x="11479" y="6096"/>
                  </a:cubicBezTo>
                  <a:cubicBezTo>
                    <a:pt x="11479" y="3739"/>
                    <a:pt x="9574" y="1834"/>
                    <a:pt x="7216" y="1834"/>
                  </a:cubicBezTo>
                  <a:cubicBezTo>
                    <a:pt x="5894" y="1834"/>
                    <a:pt x="4704" y="2346"/>
                    <a:pt x="3859" y="3251"/>
                  </a:cubicBezTo>
                  <a:cubicBezTo>
                    <a:pt x="3108" y="4072"/>
                    <a:pt x="2692" y="5168"/>
                    <a:pt x="2680" y="6335"/>
                  </a:cubicBezTo>
                  <a:cubicBezTo>
                    <a:pt x="2549" y="6168"/>
                    <a:pt x="2477" y="5977"/>
                    <a:pt x="2477" y="5751"/>
                  </a:cubicBezTo>
                  <a:lnTo>
                    <a:pt x="2477" y="3418"/>
                  </a:lnTo>
                  <a:cubicBezTo>
                    <a:pt x="2477" y="3001"/>
                    <a:pt x="2215" y="2632"/>
                    <a:pt x="1882" y="2453"/>
                  </a:cubicBezTo>
                  <a:lnTo>
                    <a:pt x="2156" y="1060"/>
                  </a:lnTo>
                  <a:cubicBezTo>
                    <a:pt x="2442" y="1048"/>
                    <a:pt x="2656" y="810"/>
                    <a:pt x="2656" y="548"/>
                  </a:cubicBezTo>
                  <a:cubicBezTo>
                    <a:pt x="2656" y="251"/>
                    <a:pt x="2418" y="24"/>
                    <a:pt x="2132" y="24"/>
                  </a:cubicBezTo>
                  <a:cubicBezTo>
                    <a:pt x="1834" y="24"/>
                    <a:pt x="1608" y="262"/>
                    <a:pt x="1608" y="548"/>
                  </a:cubicBezTo>
                  <a:cubicBezTo>
                    <a:pt x="1608" y="727"/>
                    <a:pt x="1703" y="882"/>
                    <a:pt x="1846" y="977"/>
                  </a:cubicBezTo>
                  <a:lnTo>
                    <a:pt x="1561" y="2358"/>
                  </a:lnTo>
                  <a:cubicBezTo>
                    <a:pt x="1525" y="2358"/>
                    <a:pt x="1477" y="2346"/>
                    <a:pt x="1418" y="2346"/>
                  </a:cubicBezTo>
                  <a:lnTo>
                    <a:pt x="1287" y="2346"/>
                  </a:lnTo>
                  <a:lnTo>
                    <a:pt x="1001" y="977"/>
                  </a:lnTo>
                  <a:cubicBezTo>
                    <a:pt x="1144" y="882"/>
                    <a:pt x="1239" y="715"/>
                    <a:pt x="1239" y="524"/>
                  </a:cubicBezTo>
                  <a:cubicBezTo>
                    <a:pt x="1239" y="227"/>
                    <a:pt x="1001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8" name="Google Shape;11911;p81">
            <a:extLst>
              <a:ext uri="{FF2B5EF4-FFF2-40B4-BE49-F238E27FC236}">
                <a16:creationId xmlns:a16="http://schemas.microsoft.com/office/drawing/2014/main" id="{8AF932B3-83FA-B9E1-F173-041B0F3BCD7B}"/>
              </a:ext>
            </a:extLst>
          </p:cNvPr>
          <p:cNvSpPr/>
          <p:nvPr/>
        </p:nvSpPr>
        <p:spPr>
          <a:xfrm>
            <a:off x="7139936" y="6011188"/>
            <a:ext cx="737664" cy="563200"/>
          </a:xfrm>
          <a:custGeom>
            <a:avLst/>
            <a:gdLst/>
            <a:ahLst/>
            <a:cxnLst/>
            <a:rect l="l" t="t" r="r" b="b"/>
            <a:pathLst>
              <a:path w="11526" h="8800" extrusionOk="0">
                <a:moveTo>
                  <a:pt x="5787" y="3215"/>
                </a:moveTo>
                <a:cubicBezTo>
                  <a:pt x="5894" y="3215"/>
                  <a:pt x="5977" y="3299"/>
                  <a:pt x="5977" y="3406"/>
                </a:cubicBezTo>
                <a:cubicBezTo>
                  <a:pt x="5977" y="3501"/>
                  <a:pt x="5894" y="3596"/>
                  <a:pt x="5787" y="3596"/>
                </a:cubicBezTo>
                <a:cubicBezTo>
                  <a:pt x="5679" y="3596"/>
                  <a:pt x="5596" y="3501"/>
                  <a:pt x="5596" y="3406"/>
                </a:cubicBezTo>
                <a:cubicBezTo>
                  <a:pt x="5596" y="3299"/>
                  <a:pt x="5679" y="3215"/>
                  <a:pt x="5787" y="3215"/>
                </a:cubicBezTo>
                <a:close/>
                <a:moveTo>
                  <a:pt x="10632" y="346"/>
                </a:moveTo>
                <a:cubicBezTo>
                  <a:pt x="10894" y="346"/>
                  <a:pt x="11049" y="394"/>
                  <a:pt x="11133" y="489"/>
                </a:cubicBezTo>
                <a:cubicBezTo>
                  <a:pt x="11192" y="537"/>
                  <a:pt x="11192" y="620"/>
                  <a:pt x="11192" y="703"/>
                </a:cubicBezTo>
                <a:cubicBezTo>
                  <a:pt x="11192" y="858"/>
                  <a:pt x="11049" y="1084"/>
                  <a:pt x="10918" y="1334"/>
                </a:cubicBezTo>
                <a:lnTo>
                  <a:pt x="10787" y="1560"/>
                </a:lnTo>
                <a:cubicBezTo>
                  <a:pt x="10656" y="1346"/>
                  <a:pt x="10394" y="1096"/>
                  <a:pt x="9942" y="953"/>
                </a:cubicBezTo>
                <a:cubicBezTo>
                  <a:pt x="9922" y="945"/>
                  <a:pt x="9902" y="941"/>
                  <a:pt x="9882" y="941"/>
                </a:cubicBezTo>
                <a:cubicBezTo>
                  <a:pt x="9817" y="941"/>
                  <a:pt x="9755" y="982"/>
                  <a:pt x="9728" y="1037"/>
                </a:cubicBezTo>
                <a:cubicBezTo>
                  <a:pt x="9680" y="1132"/>
                  <a:pt x="9728" y="1227"/>
                  <a:pt x="9835" y="1275"/>
                </a:cubicBezTo>
                <a:cubicBezTo>
                  <a:pt x="10442" y="1489"/>
                  <a:pt x="10597" y="1882"/>
                  <a:pt x="10609" y="1941"/>
                </a:cubicBezTo>
                <a:cubicBezTo>
                  <a:pt x="10418" y="2394"/>
                  <a:pt x="10299" y="2894"/>
                  <a:pt x="10490" y="3477"/>
                </a:cubicBezTo>
                <a:cubicBezTo>
                  <a:pt x="10501" y="3537"/>
                  <a:pt x="10501" y="3585"/>
                  <a:pt x="10454" y="3632"/>
                </a:cubicBezTo>
                <a:cubicBezTo>
                  <a:pt x="10192" y="3977"/>
                  <a:pt x="8823" y="4108"/>
                  <a:pt x="8239" y="4132"/>
                </a:cubicBezTo>
                <a:cubicBezTo>
                  <a:pt x="7799" y="4156"/>
                  <a:pt x="7376" y="4165"/>
                  <a:pt x="7041" y="4165"/>
                </a:cubicBezTo>
                <a:cubicBezTo>
                  <a:pt x="6706" y="4165"/>
                  <a:pt x="6459" y="4156"/>
                  <a:pt x="6370" y="4144"/>
                </a:cubicBezTo>
                <a:cubicBezTo>
                  <a:pt x="6346" y="4108"/>
                  <a:pt x="6334" y="4073"/>
                  <a:pt x="6322" y="4037"/>
                </a:cubicBezTo>
                <a:cubicBezTo>
                  <a:pt x="6310" y="4025"/>
                  <a:pt x="6322" y="3966"/>
                  <a:pt x="6322" y="3966"/>
                </a:cubicBezTo>
                <a:cubicBezTo>
                  <a:pt x="6346" y="3835"/>
                  <a:pt x="6763" y="2906"/>
                  <a:pt x="7525" y="2037"/>
                </a:cubicBezTo>
                <a:cubicBezTo>
                  <a:pt x="7763" y="1751"/>
                  <a:pt x="8061" y="1465"/>
                  <a:pt x="8406" y="1203"/>
                </a:cubicBezTo>
                <a:cubicBezTo>
                  <a:pt x="8692" y="1156"/>
                  <a:pt x="8954" y="1156"/>
                  <a:pt x="9192" y="1156"/>
                </a:cubicBezTo>
                <a:cubicBezTo>
                  <a:pt x="9287" y="1156"/>
                  <a:pt x="9370" y="1096"/>
                  <a:pt x="9370" y="1001"/>
                </a:cubicBezTo>
                <a:cubicBezTo>
                  <a:pt x="9382" y="918"/>
                  <a:pt x="9311" y="822"/>
                  <a:pt x="9204" y="822"/>
                </a:cubicBezTo>
                <a:lnTo>
                  <a:pt x="8954" y="822"/>
                </a:lnTo>
                <a:cubicBezTo>
                  <a:pt x="9442" y="548"/>
                  <a:pt x="10013" y="346"/>
                  <a:pt x="10632" y="346"/>
                </a:cubicBezTo>
                <a:close/>
                <a:moveTo>
                  <a:pt x="917" y="334"/>
                </a:moveTo>
                <a:cubicBezTo>
                  <a:pt x="1548" y="334"/>
                  <a:pt x="2108" y="537"/>
                  <a:pt x="2596" y="810"/>
                </a:cubicBezTo>
                <a:lnTo>
                  <a:pt x="2358" y="810"/>
                </a:lnTo>
                <a:cubicBezTo>
                  <a:pt x="2274" y="810"/>
                  <a:pt x="2191" y="894"/>
                  <a:pt x="2191" y="989"/>
                </a:cubicBezTo>
                <a:cubicBezTo>
                  <a:pt x="2191" y="1084"/>
                  <a:pt x="2286" y="1156"/>
                  <a:pt x="2381" y="1156"/>
                </a:cubicBezTo>
                <a:cubicBezTo>
                  <a:pt x="2438" y="1153"/>
                  <a:pt x="2495" y="1151"/>
                  <a:pt x="2554" y="1151"/>
                </a:cubicBezTo>
                <a:cubicBezTo>
                  <a:pt x="2745" y="1151"/>
                  <a:pt x="2949" y="1167"/>
                  <a:pt x="3167" y="1203"/>
                </a:cubicBezTo>
                <a:cubicBezTo>
                  <a:pt x="3501" y="1465"/>
                  <a:pt x="3798" y="1763"/>
                  <a:pt x="4036" y="2037"/>
                </a:cubicBezTo>
                <a:cubicBezTo>
                  <a:pt x="4798" y="2918"/>
                  <a:pt x="5227" y="3823"/>
                  <a:pt x="5251" y="3966"/>
                </a:cubicBezTo>
                <a:lnTo>
                  <a:pt x="5251" y="4061"/>
                </a:lnTo>
                <a:cubicBezTo>
                  <a:pt x="5227" y="4085"/>
                  <a:pt x="5215" y="4120"/>
                  <a:pt x="5203" y="4168"/>
                </a:cubicBezTo>
                <a:cubicBezTo>
                  <a:pt x="5120" y="4168"/>
                  <a:pt x="4867" y="4174"/>
                  <a:pt x="4525" y="4174"/>
                </a:cubicBezTo>
                <a:cubicBezTo>
                  <a:pt x="4182" y="4174"/>
                  <a:pt x="3751" y="4168"/>
                  <a:pt x="3310" y="4144"/>
                </a:cubicBezTo>
                <a:cubicBezTo>
                  <a:pt x="2751" y="4085"/>
                  <a:pt x="1369" y="3966"/>
                  <a:pt x="1096" y="3608"/>
                </a:cubicBezTo>
                <a:cubicBezTo>
                  <a:pt x="1072" y="3573"/>
                  <a:pt x="1048" y="3525"/>
                  <a:pt x="1072" y="3465"/>
                </a:cubicBezTo>
                <a:cubicBezTo>
                  <a:pt x="1262" y="2894"/>
                  <a:pt x="1143" y="2382"/>
                  <a:pt x="953" y="1930"/>
                </a:cubicBezTo>
                <a:cubicBezTo>
                  <a:pt x="965" y="1870"/>
                  <a:pt x="1096" y="1465"/>
                  <a:pt x="1727" y="1263"/>
                </a:cubicBezTo>
                <a:cubicBezTo>
                  <a:pt x="1798" y="1227"/>
                  <a:pt x="1858" y="1156"/>
                  <a:pt x="1846" y="1072"/>
                </a:cubicBezTo>
                <a:cubicBezTo>
                  <a:pt x="1825" y="981"/>
                  <a:pt x="1753" y="924"/>
                  <a:pt x="1666" y="924"/>
                </a:cubicBezTo>
                <a:cubicBezTo>
                  <a:pt x="1651" y="924"/>
                  <a:pt x="1635" y="926"/>
                  <a:pt x="1619" y="929"/>
                </a:cubicBezTo>
                <a:cubicBezTo>
                  <a:pt x="1155" y="1084"/>
                  <a:pt x="905" y="1346"/>
                  <a:pt x="774" y="1549"/>
                </a:cubicBezTo>
                <a:lnTo>
                  <a:pt x="631" y="1322"/>
                </a:lnTo>
                <a:cubicBezTo>
                  <a:pt x="500" y="1072"/>
                  <a:pt x="369" y="846"/>
                  <a:pt x="369" y="691"/>
                </a:cubicBezTo>
                <a:cubicBezTo>
                  <a:pt x="369" y="620"/>
                  <a:pt x="369" y="537"/>
                  <a:pt x="429" y="477"/>
                </a:cubicBezTo>
                <a:cubicBezTo>
                  <a:pt x="500" y="382"/>
                  <a:pt x="667" y="334"/>
                  <a:pt x="917" y="334"/>
                </a:cubicBezTo>
                <a:close/>
                <a:moveTo>
                  <a:pt x="6680" y="4478"/>
                </a:moveTo>
                <a:lnTo>
                  <a:pt x="8751" y="5716"/>
                </a:lnTo>
                <a:lnTo>
                  <a:pt x="8751" y="5716"/>
                </a:lnTo>
                <a:lnTo>
                  <a:pt x="7108" y="5609"/>
                </a:lnTo>
                <a:lnTo>
                  <a:pt x="6501" y="4870"/>
                </a:lnTo>
                <a:lnTo>
                  <a:pt x="6453" y="4478"/>
                </a:lnTo>
                <a:close/>
                <a:moveTo>
                  <a:pt x="5120" y="4478"/>
                </a:moveTo>
                <a:cubicBezTo>
                  <a:pt x="5096" y="4597"/>
                  <a:pt x="5084" y="4728"/>
                  <a:pt x="5072" y="4882"/>
                </a:cubicBezTo>
                <a:lnTo>
                  <a:pt x="4441" y="5609"/>
                </a:lnTo>
                <a:lnTo>
                  <a:pt x="2810" y="5716"/>
                </a:lnTo>
                <a:lnTo>
                  <a:pt x="4882" y="4478"/>
                </a:lnTo>
                <a:close/>
                <a:moveTo>
                  <a:pt x="2322" y="4358"/>
                </a:moveTo>
                <a:cubicBezTo>
                  <a:pt x="2596" y="4394"/>
                  <a:pt x="2929" y="4430"/>
                  <a:pt x="3298" y="4442"/>
                </a:cubicBezTo>
                <a:cubicBezTo>
                  <a:pt x="3632" y="4466"/>
                  <a:pt x="3941" y="4478"/>
                  <a:pt x="4227" y="4478"/>
                </a:cubicBezTo>
                <a:lnTo>
                  <a:pt x="2060" y="5751"/>
                </a:lnTo>
                <a:lnTo>
                  <a:pt x="1381" y="5799"/>
                </a:lnTo>
                <a:cubicBezTo>
                  <a:pt x="1453" y="5275"/>
                  <a:pt x="1786" y="4775"/>
                  <a:pt x="2322" y="4358"/>
                </a:cubicBezTo>
                <a:close/>
                <a:moveTo>
                  <a:pt x="9239" y="4370"/>
                </a:moveTo>
                <a:cubicBezTo>
                  <a:pt x="9787" y="4775"/>
                  <a:pt x="10097" y="5275"/>
                  <a:pt x="10180" y="5811"/>
                </a:cubicBezTo>
                <a:lnTo>
                  <a:pt x="9489" y="5775"/>
                </a:lnTo>
                <a:lnTo>
                  <a:pt x="7334" y="4489"/>
                </a:lnTo>
                <a:cubicBezTo>
                  <a:pt x="7620" y="4489"/>
                  <a:pt x="7930" y="4478"/>
                  <a:pt x="8251" y="4466"/>
                </a:cubicBezTo>
                <a:cubicBezTo>
                  <a:pt x="8632" y="4442"/>
                  <a:pt x="8954" y="4418"/>
                  <a:pt x="9239" y="4370"/>
                </a:cubicBezTo>
                <a:close/>
                <a:moveTo>
                  <a:pt x="5787" y="3942"/>
                </a:moveTo>
                <a:cubicBezTo>
                  <a:pt x="5846" y="3942"/>
                  <a:pt x="5953" y="4025"/>
                  <a:pt x="6013" y="4180"/>
                </a:cubicBezTo>
                <a:cubicBezTo>
                  <a:pt x="6096" y="4370"/>
                  <a:pt x="6156" y="4656"/>
                  <a:pt x="6156" y="4930"/>
                </a:cubicBezTo>
                <a:cubicBezTo>
                  <a:pt x="6156" y="5216"/>
                  <a:pt x="6108" y="5501"/>
                  <a:pt x="6013" y="5692"/>
                </a:cubicBezTo>
                <a:cubicBezTo>
                  <a:pt x="5953" y="5847"/>
                  <a:pt x="5858" y="5930"/>
                  <a:pt x="5787" y="5930"/>
                </a:cubicBezTo>
                <a:cubicBezTo>
                  <a:pt x="5715" y="5930"/>
                  <a:pt x="5620" y="5847"/>
                  <a:pt x="5560" y="5692"/>
                </a:cubicBezTo>
                <a:cubicBezTo>
                  <a:pt x="5477" y="5501"/>
                  <a:pt x="5418" y="5216"/>
                  <a:pt x="5418" y="4930"/>
                </a:cubicBezTo>
                <a:cubicBezTo>
                  <a:pt x="5418" y="4656"/>
                  <a:pt x="5453" y="4370"/>
                  <a:pt x="5560" y="4180"/>
                </a:cubicBezTo>
                <a:cubicBezTo>
                  <a:pt x="5632" y="4025"/>
                  <a:pt x="5727" y="3942"/>
                  <a:pt x="5787" y="3942"/>
                </a:cubicBezTo>
                <a:close/>
                <a:moveTo>
                  <a:pt x="5096" y="5370"/>
                </a:moveTo>
                <a:cubicBezTo>
                  <a:pt x="5179" y="5787"/>
                  <a:pt x="5334" y="6097"/>
                  <a:pt x="5548" y="6216"/>
                </a:cubicBezTo>
                <a:cubicBezTo>
                  <a:pt x="5477" y="6442"/>
                  <a:pt x="5298" y="6859"/>
                  <a:pt x="5084" y="7275"/>
                </a:cubicBezTo>
                <a:cubicBezTo>
                  <a:pt x="4906" y="7633"/>
                  <a:pt x="4739" y="7895"/>
                  <a:pt x="4584" y="8109"/>
                </a:cubicBezTo>
                <a:cubicBezTo>
                  <a:pt x="4358" y="8407"/>
                  <a:pt x="4203" y="8442"/>
                  <a:pt x="4144" y="8466"/>
                </a:cubicBezTo>
                <a:cubicBezTo>
                  <a:pt x="4068" y="8471"/>
                  <a:pt x="3994" y="8474"/>
                  <a:pt x="3920" y="8474"/>
                </a:cubicBezTo>
                <a:cubicBezTo>
                  <a:pt x="3493" y="8474"/>
                  <a:pt x="3094" y="8384"/>
                  <a:pt x="2739" y="8180"/>
                </a:cubicBezTo>
                <a:lnTo>
                  <a:pt x="2977" y="7895"/>
                </a:lnTo>
                <a:cubicBezTo>
                  <a:pt x="3036" y="7823"/>
                  <a:pt x="3012" y="7716"/>
                  <a:pt x="2953" y="7656"/>
                </a:cubicBezTo>
                <a:cubicBezTo>
                  <a:pt x="2924" y="7632"/>
                  <a:pt x="2889" y="7622"/>
                  <a:pt x="2854" y="7622"/>
                </a:cubicBezTo>
                <a:cubicBezTo>
                  <a:pt x="2803" y="7622"/>
                  <a:pt x="2750" y="7645"/>
                  <a:pt x="2715" y="7680"/>
                </a:cubicBezTo>
                <a:lnTo>
                  <a:pt x="2453" y="7990"/>
                </a:lnTo>
                <a:cubicBezTo>
                  <a:pt x="2215" y="7811"/>
                  <a:pt x="1989" y="7573"/>
                  <a:pt x="1786" y="7275"/>
                </a:cubicBezTo>
                <a:cubicBezTo>
                  <a:pt x="1524" y="6918"/>
                  <a:pt x="1393" y="6525"/>
                  <a:pt x="1369" y="6156"/>
                </a:cubicBezTo>
                <a:lnTo>
                  <a:pt x="4144" y="5978"/>
                </a:lnTo>
                <a:lnTo>
                  <a:pt x="3179" y="7121"/>
                </a:lnTo>
                <a:cubicBezTo>
                  <a:pt x="3120" y="7204"/>
                  <a:pt x="3132" y="7299"/>
                  <a:pt x="3191" y="7359"/>
                </a:cubicBezTo>
                <a:cubicBezTo>
                  <a:pt x="3227" y="7395"/>
                  <a:pt x="3274" y="7406"/>
                  <a:pt x="3298" y="7406"/>
                </a:cubicBezTo>
                <a:cubicBezTo>
                  <a:pt x="3346" y="7406"/>
                  <a:pt x="3393" y="7395"/>
                  <a:pt x="3429" y="7347"/>
                </a:cubicBezTo>
                <a:lnTo>
                  <a:pt x="5096" y="5370"/>
                </a:lnTo>
                <a:close/>
                <a:moveTo>
                  <a:pt x="6465" y="5370"/>
                </a:moveTo>
                <a:lnTo>
                  <a:pt x="8132" y="7335"/>
                </a:lnTo>
                <a:cubicBezTo>
                  <a:pt x="8168" y="7371"/>
                  <a:pt x="8215" y="7395"/>
                  <a:pt x="8275" y="7395"/>
                </a:cubicBezTo>
                <a:cubicBezTo>
                  <a:pt x="8311" y="7395"/>
                  <a:pt x="8346" y="7371"/>
                  <a:pt x="8370" y="7347"/>
                </a:cubicBezTo>
                <a:cubicBezTo>
                  <a:pt x="8454" y="7287"/>
                  <a:pt x="8454" y="7180"/>
                  <a:pt x="8394" y="7109"/>
                </a:cubicBezTo>
                <a:lnTo>
                  <a:pt x="7418" y="5966"/>
                </a:lnTo>
                <a:lnTo>
                  <a:pt x="10204" y="6144"/>
                </a:lnTo>
                <a:cubicBezTo>
                  <a:pt x="10180" y="6513"/>
                  <a:pt x="10037" y="6906"/>
                  <a:pt x="9787" y="7275"/>
                </a:cubicBezTo>
                <a:cubicBezTo>
                  <a:pt x="9585" y="7573"/>
                  <a:pt x="9358" y="7811"/>
                  <a:pt x="9120" y="7990"/>
                </a:cubicBezTo>
                <a:lnTo>
                  <a:pt x="8847" y="7668"/>
                </a:lnTo>
                <a:cubicBezTo>
                  <a:pt x="8815" y="7631"/>
                  <a:pt x="8774" y="7613"/>
                  <a:pt x="8731" y="7613"/>
                </a:cubicBezTo>
                <a:cubicBezTo>
                  <a:pt x="8691" y="7613"/>
                  <a:pt x="8648" y="7628"/>
                  <a:pt x="8608" y="7656"/>
                </a:cubicBezTo>
                <a:cubicBezTo>
                  <a:pt x="8537" y="7716"/>
                  <a:pt x="8537" y="7823"/>
                  <a:pt x="8596" y="7895"/>
                </a:cubicBezTo>
                <a:lnTo>
                  <a:pt x="8835" y="8180"/>
                </a:lnTo>
                <a:cubicBezTo>
                  <a:pt x="8479" y="8384"/>
                  <a:pt x="8080" y="8474"/>
                  <a:pt x="7645" y="8474"/>
                </a:cubicBezTo>
                <a:cubicBezTo>
                  <a:pt x="7571" y="8474"/>
                  <a:pt x="7495" y="8471"/>
                  <a:pt x="7418" y="8466"/>
                </a:cubicBezTo>
                <a:cubicBezTo>
                  <a:pt x="7358" y="8466"/>
                  <a:pt x="7215" y="8407"/>
                  <a:pt x="6989" y="8109"/>
                </a:cubicBezTo>
                <a:cubicBezTo>
                  <a:pt x="6822" y="7895"/>
                  <a:pt x="6668" y="7609"/>
                  <a:pt x="6489" y="7275"/>
                </a:cubicBezTo>
                <a:cubicBezTo>
                  <a:pt x="6275" y="6859"/>
                  <a:pt x="6096" y="6442"/>
                  <a:pt x="6013" y="6216"/>
                </a:cubicBezTo>
                <a:cubicBezTo>
                  <a:pt x="6227" y="6097"/>
                  <a:pt x="6394" y="5763"/>
                  <a:pt x="6465" y="5370"/>
                </a:cubicBezTo>
                <a:close/>
                <a:moveTo>
                  <a:pt x="869" y="1"/>
                </a:moveTo>
                <a:cubicBezTo>
                  <a:pt x="500" y="1"/>
                  <a:pt x="262" y="84"/>
                  <a:pt x="119" y="263"/>
                </a:cubicBezTo>
                <a:cubicBezTo>
                  <a:pt x="0" y="429"/>
                  <a:pt x="0" y="608"/>
                  <a:pt x="0" y="703"/>
                </a:cubicBezTo>
                <a:cubicBezTo>
                  <a:pt x="0" y="953"/>
                  <a:pt x="143" y="1203"/>
                  <a:pt x="310" y="1501"/>
                </a:cubicBezTo>
                <a:cubicBezTo>
                  <a:pt x="595" y="2001"/>
                  <a:pt x="965" y="2644"/>
                  <a:pt x="715" y="3358"/>
                </a:cubicBezTo>
                <a:cubicBezTo>
                  <a:pt x="655" y="3525"/>
                  <a:pt x="679" y="3680"/>
                  <a:pt x="786" y="3823"/>
                </a:cubicBezTo>
                <a:cubicBezTo>
                  <a:pt x="929" y="4025"/>
                  <a:pt x="1286" y="4192"/>
                  <a:pt x="1822" y="4299"/>
                </a:cubicBezTo>
                <a:cubicBezTo>
                  <a:pt x="857" y="5156"/>
                  <a:pt x="715" y="6394"/>
                  <a:pt x="1453" y="7466"/>
                </a:cubicBezTo>
                <a:cubicBezTo>
                  <a:pt x="1858" y="8026"/>
                  <a:pt x="2322" y="8418"/>
                  <a:pt x="2834" y="8621"/>
                </a:cubicBezTo>
                <a:cubicBezTo>
                  <a:pt x="3155" y="8740"/>
                  <a:pt x="3477" y="8799"/>
                  <a:pt x="3834" y="8799"/>
                </a:cubicBezTo>
                <a:cubicBezTo>
                  <a:pt x="3929" y="8799"/>
                  <a:pt x="4024" y="8799"/>
                  <a:pt x="4120" y="8788"/>
                </a:cubicBezTo>
                <a:cubicBezTo>
                  <a:pt x="4322" y="8776"/>
                  <a:pt x="4548" y="8609"/>
                  <a:pt x="4786" y="8311"/>
                </a:cubicBezTo>
                <a:cubicBezTo>
                  <a:pt x="4953" y="8085"/>
                  <a:pt x="5144" y="7787"/>
                  <a:pt x="5322" y="7418"/>
                </a:cubicBezTo>
                <a:cubicBezTo>
                  <a:pt x="5418" y="7252"/>
                  <a:pt x="5489" y="7097"/>
                  <a:pt x="5548" y="6942"/>
                </a:cubicBezTo>
                <a:lnTo>
                  <a:pt x="5548" y="7537"/>
                </a:lnTo>
                <a:cubicBezTo>
                  <a:pt x="5548" y="7633"/>
                  <a:pt x="5620" y="7704"/>
                  <a:pt x="5715" y="7704"/>
                </a:cubicBezTo>
                <a:cubicBezTo>
                  <a:pt x="5799" y="7704"/>
                  <a:pt x="5870" y="7633"/>
                  <a:pt x="5870" y="7537"/>
                </a:cubicBezTo>
                <a:lnTo>
                  <a:pt x="5870" y="6954"/>
                </a:lnTo>
                <a:cubicBezTo>
                  <a:pt x="5929" y="7109"/>
                  <a:pt x="6013" y="7252"/>
                  <a:pt x="6096" y="7418"/>
                </a:cubicBezTo>
                <a:cubicBezTo>
                  <a:pt x="6287" y="7787"/>
                  <a:pt x="6465" y="8085"/>
                  <a:pt x="6632" y="8311"/>
                </a:cubicBezTo>
                <a:cubicBezTo>
                  <a:pt x="6870" y="8621"/>
                  <a:pt x="7096" y="8776"/>
                  <a:pt x="7299" y="8788"/>
                </a:cubicBezTo>
                <a:cubicBezTo>
                  <a:pt x="7406" y="8799"/>
                  <a:pt x="7501" y="8799"/>
                  <a:pt x="7584" y="8799"/>
                </a:cubicBezTo>
                <a:cubicBezTo>
                  <a:pt x="7942" y="8799"/>
                  <a:pt x="8275" y="8740"/>
                  <a:pt x="8585" y="8621"/>
                </a:cubicBezTo>
                <a:cubicBezTo>
                  <a:pt x="9108" y="8418"/>
                  <a:pt x="9585" y="8026"/>
                  <a:pt x="9966" y="7466"/>
                </a:cubicBezTo>
                <a:cubicBezTo>
                  <a:pt x="10728" y="6394"/>
                  <a:pt x="10561" y="5156"/>
                  <a:pt x="9597" y="4299"/>
                </a:cubicBezTo>
                <a:cubicBezTo>
                  <a:pt x="10144" y="4192"/>
                  <a:pt x="10490" y="4025"/>
                  <a:pt x="10632" y="3823"/>
                </a:cubicBezTo>
                <a:cubicBezTo>
                  <a:pt x="10740" y="3680"/>
                  <a:pt x="10775" y="3525"/>
                  <a:pt x="10716" y="3358"/>
                </a:cubicBezTo>
                <a:cubicBezTo>
                  <a:pt x="10478" y="2644"/>
                  <a:pt x="10835" y="2001"/>
                  <a:pt x="11109" y="1501"/>
                </a:cubicBezTo>
                <a:cubicBezTo>
                  <a:pt x="11275" y="1203"/>
                  <a:pt x="11430" y="941"/>
                  <a:pt x="11430" y="703"/>
                </a:cubicBezTo>
                <a:cubicBezTo>
                  <a:pt x="11525" y="608"/>
                  <a:pt x="11525" y="406"/>
                  <a:pt x="11394" y="263"/>
                </a:cubicBezTo>
                <a:cubicBezTo>
                  <a:pt x="11252" y="84"/>
                  <a:pt x="11013" y="1"/>
                  <a:pt x="10632" y="1"/>
                </a:cubicBezTo>
                <a:cubicBezTo>
                  <a:pt x="9120" y="1"/>
                  <a:pt x="7942" y="989"/>
                  <a:pt x="7215" y="1846"/>
                </a:cubicBezTo>
                <a:cubicBezTo>
                  <a:pt x="6787" y="2346"/>
                  <a:pt x="6465" y="2834"/>
                  <a:pt x="6287" y="3144"/>
                </a:cubicBezTo>
                <a:cubicBezTo>
                  <a:pt x="6275" y="3168"/>
                  <a:pt x="6275" y="3180"/>
                  <a:pt x="6263" y="3204"/>
                </a:cubicBezTo>
                <a:cubicBezTo>
                  <a:pt x="6227" y="3132"/>
                  <a:pt x="6180" y="3061"/>
                  <a:pt x="6120" y="3013"/>
                </a:cubicBezTo>
                <a:cubicBezTo>
                  <a:pt x="6168" y="2846"/>
                  <a:pt x="6287" y="2442"/>
                  <a:pt x="6441" y="2013"/>
                </a:cubicBezTo>
                <a:cubicBezTo>
                  <a:pt x="6775" y="1084"/>
                  <a:pt x="6977" y="1049"/>
                  <a:pt x="6977" y="1049"/>
                </a:cubicBezTo>
                <a:cubicBezTo>
                  <a:pt x="6977" y="1049"/>
                  <a:pt x="7001" y="1060"/>
                  <a:pt x="7049" y="1144"/>
                </a:cubicBezTo>
                <a:cubicBezTo>
                  <a:pt x="7081" y="1193"/>
                  <a:pt x="7136" y="1225"/>
                  <a:pt x="7195" y="1225"/>
                </a:cubicBezTo>
                <a:cubicBezTo>
                  <a:pt x="7221" y="1225"/>
                  <a:pt x="7249" y="1218"/>
                  <a:pt x="7275" y="1203"/>
                </a:cubicBezTo>
                <a:cubicBezTo>
                  <a:pt x="7346" y="1156"/>
                  <a:pt x="7382" y="1049"/>
                  <a:pt x="7334" y="977"/>
                </a:cubicBezTo>
                <a:cubicBezTo>
                  <a:pt x="7205" y="779"/>
                  <a:pt x="7068" y="721"/>
                  <a:pt x="6971" y="721"/>
                </a:cubicBezTo>
                <a:cubicBezTo>
                  <a:pt x="6951" y="721"/>
                  <a:pt x="6934" y="723"/>
                  <a:pt x="6918" y="727"/>
                </a:cubicBezTo>
                <a:cubicBezTo>
                  <a:pt x="6561" y="763"/>
                  <a:pt x="6287" y="1394"/>
                  <a:pt x="6096" y="1930"/>
                </a:cubicBezTo>
                <a:cubicBezTo>
                  <a:pt x="5965" y="2311"/>
                  <a:pt x="5858" y="2692"/>
                  <a:pt x="5799" y="2870"/>
                </a:cubicBezTo>
                <a:lnTo>
                  <a:pt x="5715" y="2870"/>
                </a:lnTo>
                <a:cubicBezTo>
                  <a:pt x="5668" y="2668"/>
                  <a:pt x="5548" y="2299"/>
                  <a:pt x="5418" y="1930"/>
                </a:cubicBezTo>
                <a:cubicBezTo>
                  <a:pt x="5215" y="1394"/>
                  <a:pt x="4953" y="763"/>
                  <a:pt x="4596" y="727"/>
                </a:cubicBezTo>
                <a:cubicBezTo>
                  <a:pt x="4576" y="723"/>
                  <a:pt x="4555" y="721"/>
                  <a:pt x="4533" y="721"/>
                </a:cubicBezTo>
                <a:cubicBezTo>
                  <a:pt x="4422" y="721"/>
                  <a:pt x="4288" y="779"/>
                  <a:pt x="4179" y="977"/>
                </a:cubicBezTo>
                <a:cubicBezTo>
                  <a:pt x="4132" y="1049"/>
                  <a:pt x="4167" y="1156"/>
                  <a:pt x="4239" y="1203"/>
                </a:cubicBezTo>
                <a:cubicBezTo>
                  <a:pt x="4261" y="1214"/>
                  <a:pt x="4286" y="1220"/>
                  <a:pt x="4313" y="1220"/>
                </a:cubicBezTo>
                <a:cubicBezTo>
                  <a:pt x="4371" y="1220"/>
                  <a:pt x="4432" y="1193"/>
                  <a:pt x="4465" y="1144"/>
                </a:cubicBezTo>
                <a:cubicBezTo>
                  <a:pt x="4501" y="1049"/>
                  <a:pt x="4536" y="1049"/>
                  <a:pt x="4536" y="1049"/>
                </a:cubicBezTo>
                <a:cubicBezTo>
                  <a:pt x="4536" y="1049"/>
                  <a:pt x="4727" y="1084"/>
                  <a:pt x="5072" y="2013"/>
                </a:cubicBezTo>
                <a:cubicBezTo>
                  <a:pt x="5215" y="2430"/>
                  <a:pt x="5334" y="2846"/>
                  <a:pt x="5382" y="3013"/>
                </a:cubicBezTo>
                <a:cubicBezTo>
                  <a:pt x="5322" y="3073"/>
                  <a:pt x="5275" y="3132"/>
                  <a:pt x="5251" y="3204"/>
                </a:cubicBezTo>
                <a:cubicBezTo>
                  <a:pt x="5239" y="3180"/>
                  <a:pt x="5215" y="3168"/>
                  <a:pt x="5215" y="3144"/>
                </a:cubicBezTo>
                <a:cubicBezTo>
                  <a:pt x="5037" y="2834"/>
                  <a:pt x="4727" y="2346"/>
                  <a:pt x="4298" y="1846"/>
                </a:cubicBezTo>
                <a:cubicBezTo>
                  <a:pt x="3584" y="989"/>
                  <a:pt x="2393" y="1"/>
                  <a:pt x="869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69" name="Google Shape;11912;p81">
            <a:extLst>
              <a:ext uri="{FF2B5EF4-FFF2-40B4-BE49-F238E27FC236}">
                <a16:creationId xmlns:a16="http://schemas.microsoft.com/office/drawing/2014/main" id="{7B5B1F17-5B27-66E1-294C-919B11E9D2A6}"/>
              </a:ext>
            </a:extLst>
          </p:cNvPr>
          <p:cNvGrpSpPr/>
          <p:nvPr/>
        </p:nvGrpSpPr>
        <p:grpSpPr>
          <a:xfrm>
            <a:off x="6044896" y="5939828"/>
            <a:ext cx="735424" cy="708480"/>
            <a:chOff x="3050317" y="2893714"/>
            <a:chExt cx="367712" cy="354240"/>
          </a:xfrm>
          <a:solidFill>
            <a:srgbClr val="00B050"/>
          </a:solidFill>
        </p:grpSpPr>
        <p:sp>
          <p:nvSpPr>
            <p:cNvPr id="70" name="Google Shape;11913;p81">
              <a:extLst>
                <a:ext uri="{FF2B5EF4-FFF2-40B4-BE49-F238E27FC236}">
                  <a16:creationId xmlns:a16="http://schemas.microsoft.com/office/drawing/2014/main" id="{E5CCAB3A-EA15-5EF0-6D87-904A29EF087A}"/>
                </a:ext>
              </a:extLst>
            </p:cNvPr>
            <p:cNvSpPr/>
            <p:nvPr/>
          </p:nvSpPr>
          <p:spPr>
            <a:xfrm>
              <a:off x="3079661" y="2945010"/>
              <a:ext cx="33184" cy="33184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46"/>
                  </a:moveTo>
                  <a:cubicBezTo>
                    <a:pt x="620" y="346"/>
                    <a:pt x="703" y="430"/>
                    <a:pt x="703" y="537"/>
                  </a:cubicBezTo>
                  <a:cubicBezTo>
                    <a:pt x="691" y="644"/>
                    <a:pt x="620" y="727"/>
                    <a:pt x="513" y="727"/>
                  </a:cubicBezTo>
                  <a:cubicBezTo>
                    <a:pt x="405" y="727"/>
                    <a:pt x="322" y="644"/>
                    <a:pt x="322" y="537"/>
                  </a:cubicBezTo>
                  <a:cubicBezTo>
                    <a:pt x="322" y="430"/>
                    <a:pt x="417" y="346"/>
                    <a:pt x="513" y="346"/>
                  </a:cubicBezTo>
                  <a:close/>
                  <a:moveTo>
                    <a:pt x="513" y="1"/>
                  </a:moveTo>
                  <a:cubicBezTo>
                    <a:pt x="215" y="1"/>
                    <a:pt x="1" y="239"/>
                    <a:pt x="1" y="513"/>
                  </a:cubicBezTo>
                  <a:cubicBezTo>
                    <a:pt x="1" y="811"/>
                    <a:pt x="239" y="1037"/>
                    <a:pt x="513" y="1037"/>
                  </a:cubicBezTo>
                  <a:cubicBezTo>
                    <a:pt x="810" y="1037"/>
                    <a:pt x="1037" y="799"/>
                    <a:pt x="1037" y="513"/>
                  </a:cubicBezTo>
                  <a:cubicBezTo>
                    <a:pt x="1037" y="239"/>
                    <a:pt x="798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1914;p81">
              <a:extLst>
                <a:ext uri="{FF2B5EF4-FFF2-40B4-BE49-F238E27FC236}">
                  <a16:creationId xmlns:a16="http://schemas.microsoft.com/office/drawing/2014/main" id="{34845AAA-236A-B802-8545-C5350C762D9B}"/>
                </a:ext>
              </a:extLst>
            </p:cNvPr>
            <p:cNvSpPr/>
            <p:nvPr/>
          </p:nvSpPr>
          <p:spPr>
            <a:xfrm>
              <a:off x="3050317" y="2893714"/>
              <a:ext cx="367712" cy="354240"/>
            </a:xfrm>
            <a:custGeom>
              <a:avLst/>
              <a:gdLst/>
              <a:ahLst/>
              <a:cxnLst/>
              <a:rect l="l" t="t" r="r" b="b"/>
              <a:pathLst>
                <a:path w="11491" h="11070" extrusionOk="0">
                  <a:moveTo>
                    <a:pt x="4156" y="5604"/>
                  </a:moveTo>
                  <a:lnTo>
                    <a:pt x="4156" y="5676"/>
                  </a:lnTo>
                  <a:cubicBezTo>
                    <a:pt x="4156" y="5795"/>
                    <a:pt x="4168" y="5902"/>
                    <a:pt x="4192" y="6021"/>
                  </a:cubicBezTo>
                  <a:lnTo>
                    <a:pt x="3847" y="5914"/>
                  </a:lnTo>
                  <a:cubicBezTo>
                    <a:pt x="3799" y="5902"/>
                    <a:pt x="3787" y="5854"/>
                    <a:pt x="3787" y="5843"/>
                  </a:cubicBezTo>
                  <a:cubicBezTo>
                    <a:pt x="3787" y="5831"/>
                    <a:pt x="3787" y="5783"/>
                    <a:pt x="3835" y="5771"/>
                  </a:cubicBezTo>
                  <a:lnTo>
                    <a:pt x="4156" y="5604"/>
                  </a:lnTo>
                  <a:close/>
                  <a:moveTo>
                    <a:pt x="4430" y="8748"/>
                  </a:moveTo>
                  <a:cubicBezTo>
                    <a:pt x="4501" y="8867"/>
                    <a:pt x="4585" y="8986"/>
                    <a:pt x="4692" y="9069"/>
                  </a:cubicBezTo>
                  <a:lnTo>
                    <a:pt x="4335" y="9188"/>
                  </a:lnTo>
                  <a:cubicBezTo>
                    <a:pt x="4323" y="9194"/>
                    <a:pt x="4313" y="9196"/>
                    <a:pt x="4304" y="9196"/>
                  </a:cubicBezTo>
                  <a:cubicBezTo>
                    <a:pt x="4276" y="9196"/>
                    <a:pt x="4260" y="9173"/>
                    <a:pt x="4251" y="9164"/>
                  </a:cubicBezTo>
                  <a:cubicBezTo>
                    <a:pt x="4228" y="9141"/>
                    <a:pt x="4216" y="9117"/>
                    <a:pt x="4251" y="9069"/>
                  </a:cubicBezTo>
                  <a:lnTo>
                    <a:pt x="4430" y="8748"/>
                  </a:lnTo>
                  <a:close/>
                  <a:moveTo>
                    <a:pt x="10657" y="9295"/>
                  </a:moveTo>
                  <a:lnTo>
                    <a:pt x="10681" y="9545"/>
                  </a:lnTo>
                  <a:cubicBezTo>
                    <a:pt x="10693" y="9593"/>
                    <a:pt x="10645" y="9605"/>
                    <a:pt x="10633" y="9629"/>
                  </a:cubicBezTo>
                  <a:cubicBezTo>
                    <a:pt x="10628" y="9629"/>
                    <a:pt x="10618" y="9631"/>
                    <a:pt x="10605" y="9631"/>
                  </a:cubicBezTo>
                  <a:cubicBezTo>
                    <a:pt x="10585" y="9631"/>
                    <a:pt x="10559" y="9626"/>
                    <a:pt x="10538" y="9605"/>
                  </a:cubicBezTo>
                  <a:lnTo>
                    <a:pt x="10347" y="9426"/>
                  </a:lnTo>
                  <a:cubicBezTo>
                    <a:pt x="10455" y="9402"/>
                    <a:pt x="10562" y="9355"/>
                    <a:pt x="10657" y="9295"/>
                  </a:cubicBezTo>
                  <a:close/>
                  <a:moveTo>
                    <a:pt x="3847" y="1128"/>
                  </a:moveTo>
                  <a:cubicBezTo>
                    <a:pt x="4454" y="1128"/>
                    <a:pt x="4978" y="1556"/>
                    <a:pt x="5097" y="2152"/>
                  </a:cubicBezTo>
                  <a:cubicBezTo>
                    <a:pt x="5097" y="2175"/>
                    <a:pt x="5097" y="2235"/>
                    <a:pt x="5073" y="2330"/>
                  </a:cubicBezTo>
                  <a:cubicBezTo>
                    <a:pt x="5061" y="2414"/>
                    <a:pt x="5121" y="2509"/>
                    <a:pt x="5216" y="2521"/>
                  </a:cubicBezTo>
                  <a:lnTo>
                    <a:pt x="5240" y="2521"/>
                  </a:lnTo>
                  <a:cubicBezTo>
                    <a:pt x="5311" y="2521"/>
                    <a:pt x="5394" y="2461"/>
                    <a:pt x="5406" y="2390"/>
                  </a:cubicBezTo>
                  <a:cubicBezTo>
                    <a:pt x="5418" y="2330"/>
                    <a:pt x="5418" y="2283"/>
                    <a:pt x="5418" y="2259"/>
                  </a:cubicBezTo>
                  <a:cubicBezTo>
                    <a:pt x="5549" y="2211"/>
                    <a:pt x="5692" y="2199"/>
                    <a:pt x="5823" y="2199"/>
                  </a:cubicBezTo>
                  <a:cubicBezTo>
                    <a:pt x="6526" y="2199"/>
                    <a:pt x="7085" y="2759"/>
                    <a:pt x="7085" y="3461"/>
                  </a:cubicBezTo>
                  <a:cubicBezTo>
                    <a:pt x="7085" y="3854"/>
                    <a:pt x="6907" y="4223"/>
                    <a:pt x="6597" y="4461"/>
                  </a:cubicBezTo>
                  <a:cubicBezTo>
                    <a:pt x="6537" y="4473"/>
                    <a:pt x="6490" y="4497"/>
                    <a:pt x="6430" y="4521"/>
                  </a:cubicBezTo>
                  <a:cubicBezTo>
                    <a:pt x="6347" y="4545"/>
                    <a:pt x="6299" y="4640"/>
                    <a:pt x="6311" y="4723"/>
                  </a:cubicBezTo>
                  <a:cubicBezTo>
                    <a:pt x="6335" y="4795"/>
                    <a:pt x="6406" y="4842"/>
                    <a:pt x="6478" y="4842"/>
                  </a:cubicBezTo>
                  <a:lnTo>
                    <a:pt x="6526" y="4842"/>
                  </a:lnTo>
                  <a:cubicBezTo>
                    <a:pt x="6573" y="4831"/>
                    <a:pt x="6597" y="4819"/>
                    <a:pt x="6645" y="4795"/>
                  </a:cubicBezTo>
                  <a:cubicBezTo>
                    <a:pt x="6895" y="5045"/>
                    <a:pt x="7049" y="5366"/>
                    <a:pt x="7049" y="5723"/>
                  </a:cubicBezTo>
                  <a:cubicBezTo>
                    <a:pt x="7049" y="6081"/>
                    <a:pt x="6895" y="6426"/>
                    <a:pt x="6609" y="6676"/>
                  </a:cubicBezTo>
                  <a:lnTo>
                    <a:pt x="6478" y="6724"/>
                  </a:lnTo>
                  <a:cubicBezTo>
                    <a:pt x="6395" y="6747"/>
                    <a:pt x="6347" y="6843"/>
                    <a:pt x="6371" y="6926"/>
                  </a:cubicBezTo>
                  <a:cubicBezTo>
                    <a:pt x="6406" y="6997"/>
                    <a:pt x="6466" y="7045"/>
                    <a:pt x="6537" y="7045"/>
                  </a:cubicBezTo>
                  <a:cubicBezTo>
                    <a:pt x="6549" y="7045"/>
                    <a:pt x="6573" y="7045"/>
                    <a:pt x="6597" y="7033"/>
                  </a:cubicBezTo>
                  <a:cubicBezTo>
                    <a:pt x="6633" y="7021"/>
                    <a:pt x="6656" y="7021"/>
                    <a:pt x="6692" y="6997"/>
                  </a:cubicBezTo>
                  <a:cubicBezTo>
                    <a:pt x="6847" y="7164"/>
                    <a:pt x="6966" y="7355"/>
                    <a:pt x="7026" y="7581"/>
                  </a:cubicBezTo>
                  <a:lnTo>
                    <a:pt x="7026" y="7759"/>
                  </a:lnTo>
                  <a:cubicBezTo>
                    <a:pt x="7026" y="7855"/>
                    <a:pt x="7109" y="7938"/>
                    <a:pt x="7192" y="7938"/>
                  </a:cubicBezTo>
                  <a:lnTo>
                    <a:pt x="7204" y="7938"/>
                  </a:lnTo>
                  <a:cubicBezTo>
                    <a:pt x="7299" y="7938"/>
                    <a:pt x="7371" y="7867"/>
                    <a:pt x="7371" y="7771"/>
                  </a:cubicBezTo>
                  <a:lnTo>
                    <a:pt x="7371" y="7652"/>
                  </a:lnTo>
                  <a:cubicBezTo>
                    <a:pt x="7538" y="7581"/>
                    <a:pt x="7704" y="7557"/>
                    <a:pt x="7883" y="7557"/>
                  </a:cubicBezTo>
                  <a:cubicBezTo>
                    <a:pt x="8073" y="7557"/>
                    <a:pt x="8264" y="7593"/>
                    <a:pt x="8442" y="7688"/>
                  </a:cubicBezTo>
                  <a:cubicBezTo>
                    <a:pt x="8442" y="7688"/>
                    <a:pt x="8550" y="7736"/>
                    <a:pt x="8681" y="7855"/>
                  </a:cubicBezTo>
                  <a:cubicBezTo>
                    <a:pt x="8716" y="7879"/>
                    <a:pt x="8752" y="7890"/>
                    <a:pt x="8800" y="7890"/>
                  </a:cubicBezTo>
                  <a:cubicBezTo>
                    <a:pt x="8847" y="7890"/>
                    <a:pt x="8895" y="7879"/>
                    <a:pt x="8919" y="7831"/>
                  </a:cubicBezTo>
                  <a:cubicBezTo>
                    <a:pt x="8978" y="7759"/>
                    <a:pt x="8978" y="7652"/>
                    <a:pt x="8907" y="7593"/>
                  </a:cubicBezTo>
                  <a:cubicBezTo>
                    <a:pt x="8823" y="7533"/>
                    <a:pt x="8776" y="7474"/>
                    <a:pt x="8716" y="7450"/>
                  </a:cubicBezTo>
                  <a:cubicBezTo>
                    <a:pt x="8907" y="6974"/>
                    <a:pt x="9371" y="6640"/>
                    <a:pt x="9883" y="6640"/>
                  </a:cubicBezTo>
                  <a:cubicBezTo>
                    <a:pt x="10586" y="6640"/>
                    <a:pt x="11157" y="7212"/>
                    <a:pt x="11157" y="7914"/>
                  </a:cubicBezTo>
                  <a:cubicBezTo>
                    <a:pt x="11157" y="8605"/>
                    <a:pt x="10586" y="9164"/>
                    <a:pt x="9883" y="9164"/>
                  </a:cubicBezTo>
                  <a:cubicBezTo>
                    <a:pt x="9728" y="9164"/>
                    <a:pt x="9574" y="9129"/>
                    <a:pt x="9431" y="9069"/>
                  </a:cubicBezTo>
                  <a:cubicBezTo>
                    <a:pt x="9454" y="8807"/>
                    <a:pt x="9431" y="8533"/>
                    <a:pt x="9371" y="8319"/>
                  </a:cubicBezTo>
                  <a:cubicBezTo>
                    <a:pt x="9342" y="8240"/>
                    <a:pt x="9279" y="8194"/>
                    <a:pt x="9205" y="8194"/>
                  </a:cubicBezTo>
                  <a:cubicBezTo>
                    <a:pt x="9189" y="8194"/>
                    <a:pt x="9173" y="8196"/>
                    <a:pt x="9157" y="8200"/>
                  </a:cubicBezTo>
                  <a:cubicBezTo>
                    <a:pt x="9073" y="8224"/>
                    <a:pt x="9026" y="8319"/>
                    <a:pt x="9038" y="8402"/>
                  </a:cubicBezTo>
                  <a:cubicBezTo>
                    <a:pt x="9097" y="8629"/>
                    <a:pt x="9109" y="8867"/>
                    <a:pt x="9085" y="9129"/>
                  </a:cubicBezTo>
                  <a:cubicBezTo>
                    <a:pt x="8931" y="9664"/>
                    <a:pt x="8431" y="10057"/>
                    <a:pt x="7859" y="10057"/>
                  </a:cubicBezTo>
                  <a:cubicBezTo>
                    <a:pt x="7323" y="10057"/>
                    <a:pt x="6847" y="9712"/>
                    <a:pt x="6668" y="9212"/>
                  </a:cubicBezTo>
                  <a:cubicBezTo>
                    <a:pt x="6811" y="9093"/>
                    <a:pt x="7026" y="8867"/>
                    <a:pt x="7180" y="8510"/>
                  </a:cubicBezTo>
                  <a:cubicBezTo>
                    <a:pt x="7204" y="8414"/>
                    <a:pt x="7180" y="8331"/>
                    <a:pt x="7085" y="8283"/>
                  </a:cubicBezTo>
                  <a:cubicBezTo>
                    <a:pt x="7063" y="8274"/>
                    <a:pt x="7041" y="8270"/>
                    <a:pt x="7019" y="8270"/>
                  </a:cubicBezTo>
                  <a:cubicBezTo>
                    <a:pt x="6956" y="8270"/>
                    <a:pt x="6897" y="8305"/>
                    <a:pt x="6871" y="8367"/>
                  </a:cubicBezTo>
                  <a:cubicBezTo>
                    <a:pt x="6704" y="8760"/>
                    <a:pt x="6430" y="8962"/>
                    <a:pt x="6395" y="9010"/>
                  </a:cubicBezTo>
                  <a:cubicBezTo>
                    <a:pt x="6204" y="9105"/>
                    <a:pt x="6002" y="9164"/>
                    <a:pt x="5799" y="9164"/>
                  </a:cubicBezTo>
                  <a:cubicBezTo>
                    <a:pt x="5097" y="9164"/>
                    <a:pt x="4525" y="8593"/>
                    <a:pt x="4525" y="7890"/>
                  </a:cubicBezTo>
                  <a:cubicBezTo>
                    <a:pt x="4525" y="7557"/>
                    <a:pt x="4656" y="7236"/>
                    <a:pt x="4906" y="6997"/>
                  </a:cubicBezTo>
                  <a:cubicBezTo>
                    <a:pt x="5049" y="7057"/>
                    <a:pt x="5347" y="7152"/>
                    <a:pt x="5740" y="7152"/>
                  </a:cubicBezTo>
                  <a:lnTo>
                    <a:pt x="5847" y="7152"/>
                  </a:lnTo>
                  <a:cubicBezTo>
                    <a:pt x="5942" y="7152"/>
                    <a:pt x="6014" y="7057"/>
                    <a:pt x="6014" y="6974"/>
                  </a:cubicBezTo>
                  <a:cubicBezTo>
                    <a:pt x="6014" y="6878"/>
                    <a:pt x="5930" y="6807"/>
                    <a:pt x="5835" y="6807"/>
                  </a:cubicBezTo>
                  <a:cubicBezTo>
                    <a:pt x="5814" y="6807"/>
                    <a:pt x="5794" y="6808"/>
                    <a:pt x="5774" y="6808"/>
                  </a:cubicBezTo>
                  <a:cubicBezTo>
                    <a:pt x="5331" y="6808"/>
                    <a:pt x="5034" y="6687"/>
                    <a:pt x="4954" y="6664"/>
                  </a:cubicBezTo>
                  <a:cubicBezTo>
                    <a:pt x="4680" y="6426"/>
                    <a:pt x="4513" y="6069"/>
                    <a:pt x="4513" y="5688"/>
                  </a:cubicBezTo>
                  <a:cubicBezTo>
                    <a:pt x="4513" y="5319"/>
                    <a:pt x="4680" y="4973"/>
                    <a:pt x="4942" y="4735"/>
                  </a:cubicBezTo>
                  <a:cubicBezTo>
                    <a:pt x="5097" y="4795"/>
                    <a:pt x="5371" y="4878"/>
                    <a:pt x="5752" y="4902"/>
                  </a:cubicBezTo>
                  <a:lnTo>
                    <a:pt x="5764" y="4902"/>
                  </a:lnTo>
                  <a:cubicBezTo>
                    <a:pt x="5847" y="4902"/>
                    <a:pt x="5930" y="4831"/>
                    <a:pt x="5930" y="4735"/>
                  </a:cubicBezTo>
                  <a:cubicBezTo>
                    <a:pt x="5930" y="4652"/>
                    <a:pt x="5847" y="4557"/>
                    <a:pt x="5764" y="4557"/>
                  </a:cubicBezTo>
                  <a:cubicBezTo>
                    <a:pt x="5371" y="4545"/>
                    <a:pt x="5073" y="4426"/>
                    <a:pt x="5002" y="4402"/>
                  </a:cubicBezTo>
                  <a:cubicBezTo>
                    <a:pt x="4799" y="4223"/>
                    <a:pt x="4656" y="3997"/>
                    <a:pt x="4585" y="3747"/>
                  </a:cubicBezTo>
                  <a:cubicBezTo>
                    <a:pt x="4811" y="3545"/>
                    <a:pt x="4990" y="3330"/>
                    <a:pt x="5121" y="3092"/>
                  </a:cubicBezTo>
                  <a:cubicBezTo>
                    <a:pt x="5168" y="3009"/>
                    <a:pt x="5144" y="2914"/>
                    <a:pt x="5061" y="2866"/>
                  </a:cubicBezTo>
                  <a:cubicBezTo>
                    <a:pt x="5039" y="2851"/>
                    <a:pt x="5013" y="2844"/>
                    <a:pt x="4987" y="2844"/>
                  </a:cubicBezTo>
                  <a:cubicBezTo>
                    <a:pt x="4929" y="2844"/>
                    <a:pt x="4871" y="2876"/>
                    <a:pt x="4847" y="2926"/>
                  </a:cubicBezTo>
                  <a:cubicBezTo>
                    <a:pt x="4704" y="3152"/>
                    <a:pt x="4549" y="3354"/>
                    <a:pt x="4323" y="3545"/>
                  </a:cubicBezTo>
                  <a:cubicBezTo>
                    <a:pt x="4168" y="3604"/>
                    <a:pt x="4013" y="3640"/>
                    <a:pt x="3847" y="3640"/>
                  </a:cubicBezTo>
                  <a:cubicBezTo>
                    <a:pt x="3513" y="3640"/>
                    <a:pt x="3204" y="3521"/>
                    <a:pt x="2966" y="3295"/>
                  </a:cubicBezTo>
                  <a:cubicBezTo>
                    <a:pt x="3013" y="3033"/>
                    <a:pt x="3025" y="2771"/>
                    <a:pt x="3025" y="2556"/>
                  </a:cubicBezTo>
                  <a:cubicBezTo>
                    <a:pt x="3025" y="2461"/>
                    <a:pt x="2954" y="2390"/>
                    <a:pt x="2858" y="2390"/>
                  </a:cubicBezTo>
                  <a:cubicBezTo>
                    <a:pt x="2775" y="2390"/>
                    <a:pt x="2692" y="2461"/>
                    <a:pt x="2692" y="2556"/>
                  </a:cubicBezTo>
                  <a:cubicBezTo>
                    <a:pt x="2692" y="2771"/>
                    <a:pt x="2668" y="3033"/>
                    <a:pt x="2632" y="3295"/>
                  </a:cubicBezTo>
                  <a:cubicBezTo>
                    <a:pt x="2394" y="3604"/>
                    <a:pt x="2025" y="3807"/>
                    <a:pt x="1620" y="3807"/>
                  </a:cubicBezTo>
                  <a:cubicBezTo>
                    <a:pt x="930" y="3807"/>
                    <a:pt x="358" y="3235"/>
                    <a:pt x="358" y="2533"/>
                  </a:cubicBezTo>
                  <a:cubicBezTo>
                    <a:pt x="358" y="1842"/>
                    <a:pt x="930" y="1271"/>
                    <a:pt x="1620" y="1271"/>
                  </a:cubicBezTo>
                  <a:cubicBezTo>
                    <a:pt x="1965" y="1271"/>
                    <a:pt x="2299" y="1402"/>
                    <a:pt x="2549" y="1663"/>
                  </a:cubicBezTo>
                  <a:cubicBezTo>
                    <a:pt x="2561" y="1675"/>
                    <a:pt x="2596" y="1747"/>
                    <a:pt x="2620" y="1854"/>
                  </a:cubicBezTo>
                  <a:cubicBezTo>
                    <a:pt x="2644" y="1925"/>
                    <a:pt x="2716" y="1973"/>
                    <a:pt x="2787" y="1973"/>
                  </a:cubicBezTo>
                  <a:lnTo>
                    <a:pt x="2835" y="1973"/>
                  </a:lnTo>
                  <a:cubicBezTo>
                    <a:pt x="2918" y="1937"/>
                    <a:pt x="2977" y="1854"/>
                    <a:pt x="2954" y="1759"/>
                  </a:cubicBezTo>
                  <a:cubicBezTo>
                    <a:pt x="2918" y="1675"/>
                    <a:pt x="2906" y="1616"/>
                    <a:pt x="2870" y="1568"/>
                  </a:cubicBezTo>
                  <a:cubicBezTo>
                    <a:pt x="3108" y="1282"/>
                    <a:pt x="3466" y="1128"/>
                    <a:pt x="3847" y="1128"/>
                  </a:cubicBezTo>
                  <a:close/>
                  <a:moveTo>
                    <a:pt x="7490" y="10367"/>
                  </a:moveTo>
                  <a:lnTo>
                    <a:pt x="7490" y="10367"/>
                  </a:lnTo>
                  <a:cubicBezTo>
                    <a:pt x="7609" y="10403"/>
                    <a:pt x="7728" y="10415"/>
                    <a:pt x="7859" y="10415"/>
                  </a:cubicBezTo>
                  <a:lnTo>
                    <a:pt x="7716" y="10665"/>
                  </a:lnTo>
                  <a:cubicBezTo>
                    <a:pt x="7680" y="10712"/>
                    <a:pt x="7657" y="10712"/>
                    <a:pt x="7645" y="10712"/>
                  </a:cubicBezTo>
                  <a:cubicBezTo>
                    <a:pt x="7621" y="10712"/>
                    <a:pt x="7585" y="10700"/>
                    <a:pt x="7561" y="10653"/>
                  </a:cubicBezTo>
                  <a:lnTo>
                    <a:pt x="7490" y="10367"/>
                  </a:lnTo>
                  <a:close/>
                  <a:moveTo>
                    <a:pt x="1449" y="1"/>
                  </a:moveTo>
                  <a:cubicBezTo>
                    <a:pt x="1407" y="1"/>
                    <a:pt x="1362" y="16"/>
                    <a:pt x="1322" y="44"/>
                  </a:cubicBezTo>
                  <a:cubicBezTo>
                    <a:pt x="1251" y="104"/>
                    <a:pt x="1251" y="199"/>
                    <a:pt x="1311" y="282"/>
                  </a:cubicBezTo>
                  <a:cubicBezTo>
                    <a:pt x="1489" y="485"/>
                    <a:pt x="1561" y="735"/>
                    <a:pt x="1608" y="901"/>
                  </a:cubicBezTo>
                  <a:cubicBezTo>
                    <a:pt x="1549" y="901"/>
                    <a:pt x="1477" y="901"/>
                    <a:pt x="1418" y="913"/>
                  </a:cubicBezTo>
                  <a:cubicBezTo>
                    <a:pt x="1156" y="532"/>
                    <a:pt x="787" y="378"/>
                    <a:pt x="775" y="378"/>
                  </a:cubicBezTo>
                  <a:cubicBezTo>
                    <a:pt x="760" y="373"/>
                    <a:pt x="745" y="371"/>
                    <a:pt x="730" y="371"/>
                  </a:cubicBezTo>
                  <a:cubicBezTo>
                    <a:pt x="660" y="371"/>
                    <a:pt x="590" y="414"/>
                    <a:pt x="560" y="473"/>
                  </a:cubicBezTo>
                  <a:cubicBezTo>
                    <a:pt x="525" y="556"/>
                    <a:pt x="572" y="651"/>
                    <a:pt x="644" y="699"/>
                  </a:cubicBezTo>
                  <a:cubicBezTo>
                    <a:pt x="644" y="699"/>
                    <a:pt x="858" y="782"/>
                    <a:pt x="1049" y="1009"/>
                  </a:cubicBezTo>
                  <a:cubicBezTo>
                    <a:pt x="441" y="1235"/>
                    <a:pt x="1" y="1830"/>
                    <a:pt x="1" y="2509"/>
                  </a:cubicBezTo>
                  <a:cubicBezTo>
                    <a:pt x="1" y="3402"/>
                    <a:pt x="715" y="4116"/>
                    <a:pt x="1608" y="4116"/>
                  </a:cubicBezTo>
                  <a:cubicBezTo>
                    <a:pt x="2061" y="4116"/>
                    <a:pt x="2489" y="3926"/>
                    <a:pt x="2799" y="3592"/>
                  </a:cubicBezTo>
                  <a:cubicBezTo>
                    <a:pt x="3085" y="3830"/>
                    <a:pt x="3454" y="3985"/>
                    <a:pt x="3847" y="3985"/>
                  </a:cubicBezTo>
                  <a:cubicBezTo>
                    <a:pt x="3989" y="3985"/>
                    <a:pt x="4144" y="3973"/>
                    <a:pt x="4287" y="3926"/>
                  </a:cubicBezTo>
                  <a:cubicBezTo>
                    <a:pt x="4370" y="4164"/>
                    <a:pt x="4501" y="4390"/>
                    <a:pt x="4668" y="4569"/>
                  </a:cubicBezTo>
                  <a:cubicBezTo>
                    <a:pt x="4466" y="4747"/>
                    <a:pt x="4335" y="4985"/>
                    <a:pt x="4251" y="5223"/>
                  </a:cubicBezTo>
                  <a:lnTo>
                    <a:pt x="3692" y="5485"/>
                  </a:lnTo>
                  <a:cubicBezTo>
                    <a:pt x="3549" y="5557"/>
                    <a:pt x="3442" y="5723"/>
                    <a:pt x="3454" y="5890"/>
                  </a:cubicBezTo>
                  <a:cubicBezTo>
                    <a:pt x="3478" y="6069"/>
                    <a:pt x="3573" y="6200"/>
                    <a:pt x="3751" y="6259"/>
                  </a:cubicBezTo>
                  <a:lnTo>
                    <a:pt x="4347" y="6450"/>
                  </a:lnTo>
                  <a:cubicBezTo>
                    <a:pt x="4430" y="6593"/>
                    <a:pt x="4513" y="6724"/>
                    <a:pt x="4621" y="6843"/>
                  </a:cubicBezTo>
                  <a:cubicBezTo>
                    <a:pt x="4347" y="7140"/>
                    <a:pt x="4192" y="7521"/>
                    <a:pt x="4192" y="7926"/>
                  </a:cubicBezTo>
                  <a:cubicBezTo>
                    <a:pt x="4192" y="8093"/>
                    <a:pt x="4216" y="8260"/>
                    <a:pt x="4263" y="8402"/>
                  </a:cubicBezTo>
                  <a:lnTo>
                    <a:pt x="3966" y="8938"/>
                  </a:lnTo>
                  <a:cubicBezTo>
                    <a:pt x="3870" y="9093"/>
                    <a:pt x="3894" y="9272"/>
                    <a:pt x="4013" y="9402"/>
                  </a:cubicBezTo>
                  <a:cubicBezTo>
                    <a:pt x="4085" y="9510"/>
                    <a:pt x="4204" y="9545"/>
                    <a:pt x="4335" y="9545"/>
                  </a:cubicBezTo>
                  <a:cubicBezTo>
                    <a:pt x="4382" y="9545"/>
                    <a:pt x="4430" y="9545"/>
                    <a:pt x="4454" y="9533"/>
                  </a:cubicBezTo>
                  <a:lnTo>
                    <a:pt x="5061" y="9343"/>
                  </a:lnTo>
                  <a:cubicBezTo>
                    <a:pt x="5287" y="9462"/>
                    <a:pt x="5537" y="9522"/>
                    <a:pt x="5811" y="9522"/>
                  </a:cubicBezTo>
                  <a:cubicBezTo>
                    <a:pt x="6002" y="9522"/>
                    <a:pt x="6216" y="9486"/>
                    <a:pt x="6395" y="9414"/>
                  </a:cubicBezTo>
                  <a:cubicBezTo>
                    <a:pt x="6537" y="9772"/>
                    <a:pt x="6787" y="10057"/>
                    <a:pt x="7121" y="10236"/>
                  </a:cubicBezTo>
                  <a:lnTo>
                    <a:pt x="7252" y="10760"/>
                  </a:lnTo>
                  <a:cubicBezTo>
                    <a:pt x="7299" y="10915"/>
                    <a:pt x="7430" y="11034"/>
                    <a:pt x="7609" y="11069"/>
                  </a:cubicBezTo>
                  <a:lnTo>
                    <a:pt x="7657" y="11069"/>
                  </a:lnTo>
                  <a:cubicBezTo>
                    <a:pt x="7799" y="11069"/>
                    <a:pt x="7954" y="10974"/>
                    <a:pt x="8026" y="10843"/>
                  </a:cubicBezTo>
                  <a:lnTo>
                    <a:pt x="8276" y="10367"/>
                  </a:lnTo>
                  <a:cubicBezTo>
                    <a:pt x="8752" y="10236"/>
                    <a:pt x="9157" y="9891"/>
                    <a:pt x="9347" y="9426"/>
                  </a:cubicBezTo>
                  <a:cubicBezTo>
                    <a:pt x="9526" y="9486"/>
                    <a:pt x="9704" y="9522"/>
                    <a:pt x="9883" y="9522"/>
                  </a:cubicBezTo>
                  <a:lnTo>
                    <a:pt x="9931" y="9522"/>
                  </a:lnTo>
                  <a:lnTo>
                    <a:pt x="10312" y="9879"/>
                  </a:lnTo>
                  <a:cubicBezTo>
                    <a:pt x="10395" y="9950"/>
                    <a:pt x="10502" y="9986"/>
                    <a:pt x="10597" y="9986"/>
                  </a:cubicBezTo>
                  <a:cubicBezTo>
                    <a:pt x="10657" y="9986"/>
                    <a:pt x="10717" y="9962"/>
                    <a:pt x="10776" y="9938"/>
                  </a:cubicBezTo>
                  <a:cubicBezTo>
                    <a:pt x="10931" y="9867"/>
                    <a:pt x="11038" y="9700"/>
                    <a:pt x="11014" y="9533"/>
                  </a:cubicBezTo>
                  <a:lnTo>
                    <a:pt x="10990" y="9069"/>
                  </a:lnTo>
                  <a:cubicBezTo>
                    <a:pt x="11300" y="8760"/>
                    <a:pt x="11490" y="8343"/>
                    <a:pt x="11490" y="7902"/>
                  </a:cubicBezTo>
                  <a:cubicBezTo>
                    <a:pt x="11490" y="7009"/>
                    <a:pt x="10776" y="6295"/>
                    <a:pt x="9883" y="6295"/>
                  </a:cubicBezTo>
                  <a:cubicBezTo>
                    <a:pt x="9228" y="6295"/>
                    <a:pt x="8657" y="6688"/>
                    <a:pt x="8395" y="7283"/>
                  </a:cubicBezTo>
                  <a:cubicBezTo>
                    <a:pt x="8216" y="7224"/>
                    <a:pt x="8038" y="7200"/>
                    <a:pt x="7859" y="7200"/>
                  </a:cubicBezTo>
                  <a:cubicBezTo>
                    <a:pt x="7669" y="7200"/>
                    <a:pt x="7466" y="7224"/>
                    <a:pt x="7288" y="7307"/>
                  </a:cubicBezTo>
                  <a:cubicBezTo>
                    <a:pt x="7204" y="7105"/>
                    <a:pt x="7085" y="6926"/>
                    <a:pt x="6954" y="6783"/>
                  </a:cubicBezTo>
                  <a:cubicBezTo>
                    <a:pt x="7228" y="6485"/>
                    <a:pt x="7383" y="6093"/>
                    <a:pt x="7383" y="5700"/>
                  </a:cubicBezTo>
                  <a:cubicBezTo>
                    <a:pt x="7383" y="5283"/>
                    <a:pt x="7228" y="4878"/>
                    <a:pt x="6942" y="4580"/>
                  </a:cubicBezTo>
                  <a:cubicBezTo>
                    <a:pt x="7252" y="4283"/>
                    <a:pt x="7430" y="3866"/>
                    <a:pt x="7430" y="3437"/>
                  </a:cubicBezTo>
                  <a:cubicBezTo>
                    <a:pt x="7430" y="2545"/>
                    <a:pt x="6716" y="1830"/>
                    <a:pt x="5823" y="1830"/>
                  </a:cubicBezTo>
                  <a:cubicBezTo>
                    <a:pt x="5680" y="1830"/>
                    <a:pt x="5525" y="1842"/>
                    <a:pt x="5383" y="1890"/>
                  </a:cubicBezTo>
                  <a:cubicBezTo>
                    <a:pt x="5168" y="1211"/>
                    <a:pt x="4561" y="759"/>
                    <a:pt x="3847" y="759"/>
                  </a:cubicBezTo>
                  <a:cubicBezTo>
                    <a:pt x="3394" y="759"/>
                    <a:pt x="2966" y="949"/>
                    <a:pt x="2656" y="1271"/>
                  </a:cubicBezTo>
                  <a:cubicBezTo>
                    <a:pt x="2442" y="1116"/>
                    <a:pt x="2204" y="997"/>
                    <a:pt x="1954" y="937"/>
                  </a:cubicBezTo>
                  <a:cubicBezTo>
                    <a:pt x="1918" y="735"/>
                    <a:pt x="1834" y="366"/>
                    <a:pt x="1561" y="56"/>
                  </a:cubicBezTo>
                  <a:cubicBezTo>
                    <a:pt x="1536" y="19"/>
                    <a:pt x="1495" y="1"/>
                    <a:pt x="14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2" name="Google Shape;11915;p81">
            <a:extLst>
              <a:ext uri="{FF2B5EF4-FFF2-40B4-BE49-F238E27FC236}">
                <a16:creationId xmlns:a16="http://schemas.microsoft.com/office/drawing/2014/main" id="{4618DB1E-8B63-27D1-4020-32B53F503FA1}"/>
              </a:ext>
            </a:extLst>
          </p:cNvPr>
          <p:cNvSpPr/>
          <p:nvPr/>
        </p:nvSpPr>
        <p:spPr>
          <a:xfrm>
            <a:off x="9333728" y="5921268"/>
            <a:ext cx="740736" cy="736192"/>
          </a:xfrm>
          <a:custGeom>
            <a:avLst/>
            <a:gdLst/>
            <a:ahLst/>
            <a:cxnLst/>
            <a:rect l="l" t="t" r="r" b="b"/>
            <a:pathLst>
              <a:path w="11574" h="11503" extrusionOk="0">
                <a:moveTo>
                  <a:pt x="5799" y="4168"/>
                </a:moveTo>
                <a:cubicBezTo>
                  <a:pt x="6001" y="4168"/>
                  <a:pt x="6168" y="4335"/>
                  <a:pt x="6168" y="4537"/>
                </a:cubicBezTo>
                <a:cubicBezTo>
                  <a:pt x="6168" y="4632"/>
                  <a:pt x="6144" y="4704"/>
                  <a:pt x="6096" y="4775"/>
                </a:cubicBezTo>
                <a:cubicBezTo>
                  <a:pt x="6001" y="4751"/>
                  <a:pt x="5906" y="4740"/>
                  <a:pt x="5811" y="4740"/>
                </a:cubicBezTo>
                <a:cubicBezTo>
                  <a:pt x="5703" y="4740"/>
                  <a:pt x="5620" y="4751"/>
                  <a:pt x="5525" y="4775"/>
                </a:cubicBezTo>
                <a:cubicBezTo>
                  <a:pt x="5465" y="4716"/>
                  <a:pt x="5453" y="4632"/>
                  <a:pt x="5453" y="4537"/>
                </a:cubicBezTo>
                <a:cubicBezTo>
                  <a:pt x="5430" y="4347"/>
                  <a:pt x="5608" y="4168"/>
                  <a:pt x="5799" y="4168"/>
                </a:cubicBezTo>
                <a:close/>
                <a:moveTo>
                  <a:pt x="5822" y="5085"/>
                </a:moveTo>
                <a:cubicBezTo>
                  <a:pt x="6227" y="5085"/>
                  <a:pt x="6549" y="5418"/>
                  <a:pt x="6549" y="5823"/>
                </a:cubicBezTo>
                <a:cubicBezTo>
                  <a:pt x="6549" y="5942"/>
                  <a:pt x="6525" y="6037"/>
                  <a:pt x="6477" y="6144"/>
                </a:cubicBezTo>
                <a:cubicBezTo>
                  <a:pt x="6430" y="6168"/>
                  <a:pt x="6406" y="6192"/>
                  <a:pt x="6394" y="6240"/>
                </a:cubicBezTo>
                <a:cubicBezTo>
                  <a:pt x="6358" y="6323"/>
                  <a:pt x="6406" y="6418"/>
                  <a:pt x="6489" y="6466"/>
                </a:cubicBezTo>
                <a:cubicBezTo>
                  <a:pt x="6977" y="6645"/>
                  <a:pt x="7251" y="7026"/>
                  <a:pt x="7251" y="7549"/>
                </a:cubicBezTo>
                <a:cubicBezTo>
                  <a:pt x="7251" y="8323"/>
                  <a:pt x="6620" y="9228"/>
                  <a:pt x="5811" y="9228"/>
                </a:cubicBezTo>
                <a:cubicBezTo>
                  <a:pt x="5001" y="9228"/>
                  <a:pt x="4370" y="8323"/>
                  <a:pt x="4370" y="7549"/>
                </a:cubicBezTo>
                <a:cubicBezTo>
                  <a:pt x="4370" y="7168"/>
                  <a:pt x="4513" y="6859"/>
                  <a:pt x="4787" y="6656"/>
                </a:cubicBezTo>
                <a:cubicBezTo>
                  <a:pt x="5037" y="6442"/>
                  <a:pt x="5406" y="6323"/>
                  <a:pt x="5822" y="6323"/>
                </a:cubicBezTo>
                <a:cubicBezTo>
                  <a:pt x="5918" y="6323"/>
                  <a:pt x="5989" y="6252"/>
                  <a:pt x="5989" y="6156"/>
                </a:cubicBezTo>
                <a:cubicBezTo>
                  <a:pt x="5989" y="6073"/>
                  <a:pt x="5918" y="6002"/>
                  <a:pt x="5822" y="6002"/>
                </a:cubicBezTo>
                <a:cubicBezTo>
                  <a:pt x="5584" y="6002"/>
                  <a:pt x="5358" y="6025"/>
                  <a:pt x="5156" y="6097"/>
                </a:cubicBezTo>
                <a:cubicBezTo>
                  <a:pt x="5108" y="6013"/>
                  <a:pt x="5096" y="5906"/>
                  <a:pt x="5096" y="5823"/>
                </a:cubicBezTo>
                <a:cubicBezTo>
                  <a:pt x="5096" y="5418"/>
                  <a:pt x="5418" y="5085"/>
                  <a:pt x="5822" y="5085"/>
                </a:cubicBezTo>
                <a:close/>
                <a:moveTo>
                  <a:pt x="3798" y="1"/>
                </a:moveTo>
                <a:cubicBezTo>
                  <a:pt x="3715" y="1"/>
                  <a:pt x="3620" y="72"/>
                  <a:pt x="3620" y="168"/>
                </a:cubicBezTo>
                <a:lnTo>
                  <a:pt x="3620" y="2930"/>
                </a:lnTo>
                <a:cubicBezTo>
                  <a:pt x="3620" y="3037"/>
                  <a:pt x="3655" y="3120"/>
                  <a:pt x="3715" y="3216"/>
                </a:cubicBezTo>
                <a:lnTo>
                  <a:pt x="4918" y="5109"/>
                </a:lnTo>
                <a:cubicBezTo>
                  <a:pt x="4906" y="5121"/>
                  <a:pt x="4894" y="5132"/>
                  <a:pt x="4870" y="5168"/>
                </a:cubicBezTo>
                <a:lnTo>
                  <a:pt x="2536" y="3335"/>
                </a:lnTo>
                <a:cubicBezTo>
                  <a:pt x="2512" y="3323"/>
                  <a:pt x="2489" y="3287"/>
                  <a:pt x="2477" y="3263"/>
                </a:cubicBezTo>
                <a:lnTo>
                  <a:pt x="1620" y="1013"/>
                </a:lnTo>
                <a:cubicBezTo>
                  <a:pt x="1593" y="942"/>
                  <a:pt x="1527" y="904"/>
                  <a:pt x="1460" y="904"/>
                </a:cubicBezTo>
                <a:cubicBezTo>
                  <a:pt x="1437" y="904"/>
                  <a:pt x="1415" y="908"/>
                  <a:pt x="1393" y="918"/>
                </a:cubicBezTo>
                <a:cubicBezTo>
                  <a:pt x="1298" y="965"/>
                  <a:pt x="1262" y="1060"/>
                  <a:pt x="1298" y="1144"/>
                </a:cubicBezTo>
                <a:lnTo>
                  <a:pt x="2167" y="3394"/>
                </a:lnTo>
                <a:cubicBezTo>
                  <a:pt x="2191" y="3489"/>
                  <a:pt x="2251" y="3561"/>
                  <a:pt x="2334" y="3620"/>
                </a:cubicBezTo>
                <a:lnTo>
                  <a:pt x="4739" y="5513"/>
                </a:lnTo>
                <a:cubicBezTo>
                  <a:pt x="4739" y="5525"/>
                  <a:pt x="4727" y="5537"/>
                  <a:pt x="4727" y="5549"/>
                </a:cubicBezTo>
                <a:lnTo>
                  <a:pt x="3429" y="5275"/>
                </a:lnTo>
                <a:cubicBezTo>
                  <a:pt x="3384" y="5263"/>
                  <a:pt x="3339" y="5256"/>
                  <a:pt x="3294" y="5256"/>
                </a:cubicBezTo>
                <a:cubicBezTo>
                  <a:pt x="3209" y="5256"/>
                  <a:pt x="3126" y="5280"/>
                  <a:pt x="3048" y="5335"/>
                </a:cubicBezTo>
                <a:lnTo>
                  <a:pt x="1108" y="6466"/>
                </a:lnTo>
                <a:cubicBezTo>
                  <a:pt x="1000" y="6525"/>
                  <a:pt x="929" y="6609"/>
                  <a:pt x="881" y="6716"/>
                </a:cubicBezTo>
                <a:lnTo>
                  <a:pt x="36" y="8764"/>
                </a:lnTo>
                <a:cubicBezTo>
                  <a:pt x="0" y="8859"/>
                  <a:pt x="36" y="8942"/>
                  <a:pt x="131" y="8990"/>
                </a:cubicBezTo>
                <a:cubicBezTo>
                  <a:pt x="143" y="9002"/>
                  <a:pt x="167" y="9002"/>
                  <a:pt x="191" y="9002"/>
                </a:cubicBezTo>
                <a:cubicBezTo>
                  <a:pt x="250" y="9002"/>
                  <a:pt x="322" y="8966"/>
                  <a:pt x="334" y="8907"/>
                </a:cubicBezTo>
                <a:lnTo>
                  <a:pt x="1179" y="6847"/>
                </a:lnTo>
                <a:cubicBezTo>
                  <a:pt x="1203" y="6799"/>
                  <a:pt x="1227" y="6775"/>
                  <a:pt x="1262" y="6764"/>
                </a:cubicBezTo>
                <a:lnTo>
                  <a:pt x="3191" y="5632"/>
                </a:lnTo>
                <a:cubicBezTo>
                  <a:pt x="3221" y="5610"/>
                  <a:pt x="3252" y="5602"/>
                  <a:pt x="3279" y="5602"/>
                </a:cubicBezTo>
                <a:cubicBezTo>
                  <a:pt x="3294" y="5602"/>
                  <a:pt x="3309" y="5604"/>
                  <a:pt x="3322" y="5609"/>
                </a:cubicBezTo>
                <a:lnTo>
                  <a:pt x="4679" y="5906"/>
                </a:lnTo>
                <a:cubicBezTo>
                  <a:pt x="4679" y="5942"/>
                  <a:pt x="4691" y="5966"/>
                  <a:pt x="4691" y="6002"/>
                </a:cubicBezTo>
                <a:lnTo>
                  <a:pt x="3882" y="6264"/>
                </a:lnTo>
                <a:cubicBezTo>
                  <a:pt x="3727" y="6311"/>
                  <a:pt x="3596" y="6430"/>
                  <a:pt x="3548" y="6597"/>
                </a:cubicBezTo>
                <a:lnTo>
                  <a:pt x="2727" y="8871"/>
                </a:lnTo>
                <a:cubicBezTo>
                  <a:pt x="2703" y="8942"/>
                  <a:pt x="2703" y="9014"/>
                  <a:pt x="2703" y="9097"/>
                </a:cubicBezTo>
                <a:lnTo>
                  <a:pt x="2882" y="11359"/>
                </a:lnTo>
                <a:cubicBezTo>
                  <a:pt x="2882" y="11443"/>
                  <a:pt x="2953" y="11502"/>
                  <a:pt x="3048" y="11502"/>
                </a:cubicBezTo>
                <a:lnTo>
                  <a:pt x="3060" y="11502"/>
                </a:lnTo>
                <a:cubicBezTo>
                  <a:pt x="3144" y="11502"/>
                  <a:pt x="3227" y="11419"/>
                  <a:pt x="3203" y="11324"/>
                </a:cubicBezTo>
                <a:lnTo>
                  <a:pt x="3024" y="9061"/>
                </a:lnTo>
                <a:cubicBezTo>
                  <a:pt x="3024" y="9038"/>
                  <a:pt x="3024" y="9002"/>
                  <a:pt x="3048" y="8990"/>
                </a:cubicBezTo>
                <a:lnTo>
                  <a:pt x="3858" y="6716"/>
                </a:lnTo>
                <a:cubicBezTo>
                  <a:pt x="3882" y="6656"/>
                  <a:pt x="3917" y="6609"/>
                  <a:pt x="3977" y="6597"/>
                </a:cubicBezTo>
                <a:lnTo>
                  <a:pt x="4370" y="6466"/>
                </a:lnTo>
                <a:lnTo>
                  <a:pt x="4370" y="6466"/>
                </a:lnTo>
                <a:cubicBezTo>
                  <a:pt x="4096" y="6728"/>
                  <a:pt x="3953" y="7097"/>
                  <a:pt x="3953" y="7514"/>
                </a:cubicBezTo>
                <a:cubicBezTo>
                  <a:pt x="3953" y="7990"/>
                  <a:pt x="4144" y="8502"/>
                  <a:pt x="4453" y="8883"/>
                </a:cubicBezTo>
                <a:cubicBezTo>
                  <a:pt x="4810" y="9300"/>
                  <a:pt x="5263" y="9538"/>
                  <a:pt x="5739" y="9538"/>
                </a:cubicBezTo>
                <a:cubicBezTo>
                  <a:pt x="6215" y="9538"/>
                  <a:pt x="6656" y="9300"/>
                  <a:pt x="7013" y="8883"/>
                </a:cubicBezTo>
                <a:cubicBezTo>
                  <a:pt x="7346" y="8502"/>
                  <a:pt x="7525" y="7990"/>
                  <a:pt x="7525" y="7514"/>
                </a:cubicBezTo>
                <a:cubicBezTo>
                  <a:pt x="7525" y="7097"/>
                  <a:pt x="7370" y="6728"/>
                  <a:pt x="7108" y="6466"/>
                </a:cubicBezTo>
                <a:lnTo>
                  <a:pt x="7108" y="6466"/>
                </a:lnTo>
                <a:lnTo>
                  <a:pt x="7489" y="6597"/>
                </a:lnTo>
                <a:cubicBezTo>
                  <a:pt x="7549" y="6609"/>
                  <a:pt x="7596" y="6656"/>
                  <a:pt x="7608" y="6716"/>
                </a:cubicBezTo>
                <a:lnTo>
                  <a:pt x="8430" y="8990"/>
                </a:lnTo>
                <a:cubicBezTo>
                  <a:pt x="8442" y="9014"/>
                  <a:pt x="8442" y="9038"/>
                  <a:pt x="8442" y="9061"/>
                </a:cubicBezTo>
                <a:lnTo>
                  <a:pt x="8263" y="11324"/>
                </a:lnTo>
                <a:cubicBezTo>
                  <a:pt x="8263" y="11419"/>
                  <a:pt x="8323" y="11502"/>
                  <a:pt x="8418" y="11502"/>
                </a:cubicBezTo>
                <a:lnTo>
                  <a:pt x="8430" y="11502"/>
                </a:lnTo>
                <a:cubicBezTo>
                  <a:pt x="8513" y="11502"/>
                  <a:pt x="8597" y="11431"/>
                  <a:pt x="8597" y="11359"/>
                </a:cubicBezTo>
                <a:lnTo>
                  <a:pt x="8775" y="9097"/>
                </a:lnTo>
                <a:cubicBezTo>
                  <a:pt x="8775" y="9014"/>
                  <a:pt x="8775" y="8942"/>
                  <a:pt x="8739" y="8871"/>
                </a:cubicBezTo>
                <a:lnTo>
                  <a:pt x="7918" y="6597"/>
                </a:lnTo>
                <a:cubicBezTo>
                  <a:pt x="7858" y="6442"/>
                  <a:pt x="7739" y="6323"/>
                  <a:pt x="7596" y="6264"/>
                </a:cubicBezTo>
                <a:lnTo>
                  <a:pt x="6775" y="6002"/>
                </a:lnTo>
                <a:cubicBezTo>
                  <a:pt x="6775" y="5966"/>
                  <a:pt x="6787" y="5942"/>
                  <a:pt x="6787" y="5906"/>
                </a:cubicBezTo>
                <a:lnTo>
                  <a:pt x="8144" y="5609"/>
                </a:lnTo>
                <a:cubicBezTo>
                  <a:pt x="8157" y="5605"/>
                  <a:pt x="8170" y="5604"/>
                  <a:pt x="8182" y="5604"/>
                </a:cubicBezTo>
                <a:cubicBezTo>
                  <a:pt x="8216" y="5604"/>
                  <a:pt x="8249" y="5615"/>
                  <a:pt x="8275" y="5632"/>
                </a:cubicBezTo>
                <a:lnTo>
                  <a:pt x="10216" y="6764"/>
                </a:lnTo>
                <a:cubicBezTo>
                  <a:pt x="10240" y="6775"/>
                  <a:pt x="10275" y="6823"/>
                  <a:pt x="10287" y="6847"/>
                </a:cubicBezTo>
                <a:lnTo>
                  <a:pt x="11133" y="8907"/>
                </a:lnTo>
                <a:cubicBezTo>
                  <a:pt x="11168" y="8954"/>
                  <a:pt x="11228" y="9002"/>
                  <a:pt x="11287" y="9002"/>
                </a:cubicBezTo>
                <a:cubicBezTo>
                  <a:pt x="11299" y="9002"/>
                  <a:pt x="11335" y="9002"/>
                  <a:pt x="11347" y="8990"/>
                </a:cubicBezTo>
                <a:cubicBezTo>
                  <a:pt x="11526" y="8978"/>
                  <a:pt x="11573" y="8883"/>
                  <a:pt x="11526" y="8800"/>
                </a:cubicBezTo>
                <a:lnTo>
                  <a:pt x="10680" y="6740"/>
                </a:lnTo>
                <a:cubicBezTo>
                  <a:pt x="10633" y="6645"/>
                  <a:pt x="10561" y="6549"/>
                  <a:pt x="10454" y="6490"/>
                </a:cubicBezTo>
                <a:lnTo>
                  <a:pt x="8525" y="5359"/>
                </a:lnTo>
                <a:cubicBezTo>
                  <a:pt x="8442" y="5309"/>
                  <a:pt x="8348" y="5288"/>
                  <a:pt x="8253" y="5288"/>
                </a:cubicBezTo>
                <a:cubicBezTo>
                  <a:pt x="8213" y="5288"/>
                  <a:pt x="8172" y="5292"/>
                  <a:pt x="8132" y="5299"/>
                </a:cubicBezTo>
                <a:lnTo>
                  <a:pt x="6834" y="5585"/>
                </a:lnTo>
                <a:cubicBezTo>
                  <a:pt x="6834" y="5573"/>
                  <a:pt x="6834" y="5549"/>
                  <a:pt x="6823" y="5537"/>
                </a:cubicBezTo>
                <a:lnTo>
                  <a:pt x="9240" y="3644"/>
                </a:lnTo>
                <a:cubicBezTo>
                  <a:pt x="9311" y="3585"/>
                  <a:pt x="9370" y="3513"/>
                  <a:pt x="9394" y="3430"/>
                </a:cubicBezTo>
                <a:lnTo>
                  <a:pt x="10263" y="1180"/>
                </a:lnTo>
                <a:cubicBezTo>
                  <a:pt x="10287" y="1084"/>
                  <a:pt x="10252" y="1001"/>
                  <a:pt x="10168" y="953"/>
                </a:cubicBezTo>
                <a:cubicBezTo>
                  <a:pt x="10149" y="945"/>
                  <a:pt x="10129" y="941"/>
                  <a:pt x="10110" y="941"/>
                </a:cubicBezTo>
                <a:cubicBezTo>
                  <a:pt x="10044" y="941"/>
                  <a:pt x="9981" y="984"/>
                  <a:pt x="9954" y="1049"/>
                </a:cubicBezTo>
                <a:lnTo>
                  <a:pt x="9085" y="3287"/>
                </a:lnTo>
                <a:cubicBezTo>
                  <a:pt x="9073" y="3323"/>
                  <a:pt x="9061" y="3346"/>
                  <a:pt x="9025" y="3370"/>
                </a:cubicBezTo>
                <a:lnTo>
                  <a:pt x="6692" y="5192"/>
                </a:lnTo>
                <a:cubicBezTo>
                  <a:pt x="6680" y="5180"/>
                  <a:pt x="6656" y="5156"/>
                  <a:pt x="6644" y="5132"/>
                </a:cubicBezTo>
                <a:lnTo>
                  <a:pt x="7846" y="3251"/>
                </a:lnTo>
                <a:cubicBezTo>
                  <a:pt x="7906" y="3156"/>
                  <a:pt x="7942" y="3061"/>
                  <a:pt x="7942" y="2965"/>
                </a:cubicBezTo>
                <a:lnTo>
                  <a:pt x="7942" y="191"/>
                </a:lnTo>
                <a:cubicBezTo>
                  <a:pt x="7942" y="108"/>
                  <a:pt x="7858" y="13"/>
                  <a:pt x="7775" y="13"/>
                </a:cubicBezTo>
                <a:cubicBezTo>
                  <a:pt x="7692" y="13"/>
                  <a:pt x="7596" y="84"/>
                  <a:pt x="7596" y="179"/>
                </a:cubicBezTo>
                <a:lnTo>
                  <a:pt x="7596" y="2954"/>
                </a:lnTo>
                <a:cubicBezTo>
                  <a:pt x="7596" y="2977"/>
                  <a:pt x="7585" y="3025"/>
                  <a:pt x="7561" y="3049"/>
                </a:cubicBezTo>
                <a:lnTo>
                  <a:pt x="6406" y="4882"/>
                </a:lnTo>
                <a:lnTo>
                  <a:pt x="6394" y="4870"/>
                </a:lnTo>
                <a:cubicBezTo>
                  <a:pt x="6465" y="4751"/>
                  <a:pt x="6501" y="4632"/>
                  <a:pt x="6501" y="4489"/>
                </a:cubicBezTo>
                <a:lnTo>
                  <a:pt x="6501" y="3597"/>
                </a:lnTo>
                <a:cubicBezTo>
                  <a:pt x="6501" y="3466"/>
                  <a:pt x="6453" y="3346"/>
                  <a:pt x="6406" y="3275"/>
                </a:cubicBezTo>
                <a:cubicBezTo>
                  <a:pt x="6377" y="3223"/>
                  <a:pt x="6322" y="3196"/>
                  <a:pt x="6267" y="3196"/>
                </a:cubicBezTo>
                <a:cubicBezTo>
                  <a:pt x="6209" y="3196"/>
                  <a:pt x="6151" y="3226"/>
                  <a:pt x="6120" y="3287"/>
                </a:cubicBezTo>
                <a:cubicBezTo>
                  <a:pt x="6096" y="3335"/>
                  <a:pt x="6096" y="3406"/>
                  <a:pt x="6120" y="3454"/>
                </a:cubicBezTo>
                <a:cubicBezTo>
                  <a:pt x="6144" y="3489"/>
                  <a:pt x="6156" y="3525"/>
                  <a:pt x="6156" y="3597"/>
                </a:cubicBezTo>
                <a:lnTo>
                  <a:pt x="6156" y="3894"/>
                </a:lnTo>
                <a:cubicBezTo>
                  <a:pt x="6049" y="3847"/>
                  <a:pt x="5918" y="3799"/>
                  <a:pt x="5787" y="3799"/>
                </a:cubicBezTo>
                <a:cubicBezTo>
                  <a:pt x="5644" y="3799"/>
                  <a:pt x="5513" y="3835"/>
                  <a:pt x="5406" y="3894"/>
                </a:cubicBezTo>
                <a:lnTo>
                  <a:pt x="5406" y="3597"/>
                </a:lnTo>
                <a:cubicBezTo>
                  <a:pt x="5406" y="3525"/>
                  <a:pt x="5430" y="3489"/>
                  <a:pt x="5441" y="3454"/>
                </a:cubicBezTo>
                <a:cubicBezTo>
                  <a:pt x="5465" y="3406"/>
                  <a:pt x="5465" y="3346"/>
                  <a:pt x="5441" y="3287"/>
                </a:cubicBezTo>
                <a:cubicBezTo>
                  <a:pt x="5411" y="3226"/>
                  <a:pt x="5352" y="3196"/>
                  <a:pt x="5294" y="3196"/>
                </a:cubicBezTo>
                <a:cubicBezTo>
                  <a:pt x="5239" y="3196"/>
                  <a:pt x="5185" y="3223"/>
                  <a:pt x="5156" y="3275"/>
                </a:cubicBezTo>
                <a:cubicBezTo>
                  <a:pt x="5108" y="3358"/>
                  <a:pt x="5072" y="3466"/>
                  <a:pt x="5072" y="3597"/>
                </a:cubicBezTo>
                <a:lnTo>
                  <a:pt x="5072" y="4489"/>
                </a:lnTo>
                <a:cubicBezTo>
                  <a:pt x="5072" y="4632"/>
                  <a:pt x="5108" y="4763"/>
                  <a:pt x="5168" y="4870"/>
                </a:cubicBezTo>
                <a:lnTo>
                  <a:pt x="5156" y="4882"/>
                </a:lnTo>
                <a:lnTo>
                  <a:pt x="4001" y="3049"/>
                </a:lnTo>
                <a:cubicBezTo>
                  <a:pt x="3977" y="3025"/>
                  <a:pt x="3965" y="2989"/>
                  <a:pt x="3965" y="2954"/>
                </a:cubicBezTo>
                <a:lnTo>
                  <a:pt x="3965" y="179"/>
                </a:lnTo>
                <a:cubicBezTo>
                  <a:pt x="3965" y="84"/>
                  <a:pt x="3894" y="1"/>
                  <a:pt x="3798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73" name="Google Shape;11916;p81">
            <a:extLst>
              <a:ext uri="{FF2B5EF4-FFF2-40B4-BE49-F238E27FC236}">
                <a16:creationId xmlns:a16="http://schemas.microsoft.com/office/drawing/2014/main" id="{B1369532-34AD-344A-0235-2F22D188B5D4}"/>
              </a:ext>
            </a:extLst>
          </p:cNvPr>
          <p:cNvSpPr/>
          <p:nvPr/>
        </p:nvSpPr>
        <p:spPr>
          <a:xfrm>
            <a:off x="16037024" y="5924980"/>
            <a:ext cx="506816" cy="732480"/>
          </a:xfrm>
          <a:custGeom>
            <a:avLst/>
            <a:gdLst/>
            <a:ahLst/>
            <a:cxnLst/>
            <a:rect l="l" t="t" r="r" b="b"/>
            <a:pathLst>
              <a:path w="7919" h="11445" extrusionOk="0">
                <a:moveTo>
                  <a:pt x="3644" y="443"/>
                </a:moveTo>
                <a:lnTo>
                  <a:pt x="3644" y="443"/>
                </a:lnTo>
                <a:cubicBezTo>
                  <a:pt x="4001" y="586"/>
                  <a:pt x="4513" y="860"/>
                  <a:pt x="4787" y="1443"/>
                </a:cubicBezTo>
                <a:cubicBezTo>
                  <a:pt x="4823" y="1514"/>
                  <a:pt x="4846" y="1598"/>
                  <a:pt x="4870" y="1669"/>
                </a:cubicBezTo>
                <a:cubicBezTo>
                  <a:pt x="4727" y="1788"/>
                  <a:pt x="4608" y="1919"/>
                  <a:pt x="4513" y="2074"/>
                </a:cubicBezTo>
                <a:cubicBezTo>
                  <a:pt x="4346" y="2324"/>
                  <a:pt x="4227" y="2634"/>
                  <a:pt x="4168" y="2943"/>
                </a:cubicBezTo>
                <a:cubicBezTo>
                  <a:pt x="3180" y="1824"/>
                  <a:pt x="2025" y="1122"/>
                  <a:pt x="1417" y="812"/>
                </a:cubicBezTo>
                <a:cubicBezTo>
                  <a:pt x="1594" y="775"/>
                  <a:pt x="1818" y="743"/>
                  <a:pt x="2064" y="743"/>
                </a:cubicBezTo>
                <a:cubicBezTo>
                  <a:pt x="2446" y="743"/>
                  <a:pt x="2879" y="820"/>
                  <a:pt x="3263" y="1074"/>
                </a:cubicBezTo>
                <a:cubicBezTo>
                  <a:pt x="3525" y="1253"/>
                  <a:pt x="3799" y="1514"/>
                  <a:pt x="3953" y="1788"/>
                </a:cubicBezTo>
                <a:cubicBezTo>
                  <a:pt x="3986" y="1837"/>
                  <a:pt x="4047" y="1870"/>
                  <a:pt x="4109" y="1870"/>
                </a:cubicBezTo>
                <a:cubicBezTo>
                  <a:pt x="4137" y="1870"/>
                  <a:pt x="4165" y="1863"/>
                  <a:pt x="4192" y="1848"/>
                </a:cubicBezTo>
                <a:cubicBezTo>
                  <a:pt x="4275" y="1800"/>
                  <a:pt x="4299" y="1693"/>
                  <a:pt x="4251" y="1610"/>
                </a:cubicBezTo>
                <a:cubicBezTo>
                  <a:pt x="4192" y="1514"/>
                  <a:pt x="4120" y="1419"/>
                  <a:pt x="4049" y="1324"/>
                </a:cubicBezTo>
                <a:cubicBezTo>
                  <a:pt x="3918" y="955"/>
                  <a:pt x="3763" y="657"/>
                  <a:pt x="3644" y="443"/>
                </a:cubicBezTo>
                <a:close/>
                <a:moveTo>
                  <a:pt x="6120" y="1562"/>
                </a:moveTo>
                <a:cubicBezTo>
                  <a:pt x="6597" y="1562"/>
                  <a:pt x="7013" y="1741"/>
                  <a:pt x="7287" y="1895"/>
                </a:cubicBezTo>
                <a:cubicBezTo>
                  <a:pt x="6716" y="2015"/>
                  <a:pt x="5620" y="2336"/>
                  <a:pt x="4489" y="3038"/>
                </a:cubicBezTo>
                <a:cubicBezTo>
                  <a:pt x="4608" y="2241"/>
                  <a:pt x="5144" y="1753"/>
                  <a:pt x="5656" y="1622"/>
                </a:cubicBezTo>
                <a:cubicBezTo>
                  <a:pt x="5799" y="1586"/>
                  <a:pt x="5966" y="1562"/>
                  <a:pt x="6120" y="1562"/>
                </a:cubicBezTo>
                <a:close/>
                <a:moveTo>
                  <a:pt x="2565" y="2490"/>
                </a:moveTo>
                <a:cubicBezTo>
                  <a:pt x="2926" y="2490"/>
                  <a:pt x="3255" y="2578"/>
                  <a:pt x="3513" y="2753"/>
                </a:cubicBezTo>
                <a:cubicBezTo>
                  <a:pt x="3513" y="2753"/>
                  <a:pt x="3525" y="2753"/>
                  <a:pt x="3525" y="2777"/>
                </a:cubicBezTo>
                <a:cubicBezTo>
                  <a:pt x="3656" y="2907"/>
                  <a:pt x="3799" y="3050"/>
                  <a:pt x="3930" y="3205"/>
                </a:cubicBezTo>
                <a:cubicBezTo>
                  <a:pt x="3683" y="3183"/>
                  <a:pt x="3444" y="3173"/>
                  <a:pt x="3214" y="3173"/>
                </a:cubicBezTo>
                <a:cubicBezTo>
                  <a:pt x="2468" y="3173"/>
                  <a:pt x="1822" y="3277"/>
                  <a:pt x="1358" y="3396"/>
                </a:cubicBezTo>
                <a:cubicBezTo>
                  <a:pt x="1036" y="3467"/>
                  <a:pt x="774" y="3539"/>
                  <a:pt x="560" y="3622"/>
                </a:cubicBezTo>
                <a:cubicBezTo>
                  <a:pt x="834" y="3229"/>
                  <a:pt x="1334" y="2681"/>
                  <a:pt x="2084" y="2538"/>
                </a:cubicBezTo>
                <a:cubicBezTo>
                  <a:pt x="2248" y="2506"/>
                  <a:pt x="2410" y="2490"/>
                  <a:pt x="2565" y="2490"/>
                </a:cubicBezTo>
                <a:close/>
                <a:moveTo>
                  <a:pt x="3418" y="3515"/>
                </a:moveTo>
                <a:cubicBezTo>
                  <a:pt x="3691" y="3515"/>
                  <a:pt x="3989" y="3539"/>
                  <a:pt x="4275" y="3574"/>
                </a:cubicBezTo>
                <a:cubicBezTo>
                  <a:pt x="4477" y="3646"/>
                  <a:pt x="4668" y="3741"/>
                  <a:pt x="4846" y="3836"/>
                </a:cubicBezTo>
                <a:cubicBezTo>
                  <a:pt x="4704" y="4027"/>
                  <a:pt x="4465" y="4134"/>
                  <a:pt x="4227" y="4134"/>
                </a:cubicBezTo>
                <a:cubicBezTo>
                  <a:pt x="3834" y="4134"/>
                  <a:pt x="3513" y="3872"/>
                  <a:pt x="3418" y="3515"/>
                </a:cubicBezTo>
                <a:close/>
                <a:moveTo>
                  <a:pt x="5379" y="3205"/>
                </a:moveTo>
                <a:cubicBezTo>
                  <a:pt x="5749" y="3205"/>
                  <a:pt x="6090" y="3348"/>
                  <a:pt x="6394" y="3634"/>
                </a:cubicBezTo>
                <a:cubicBezTo>
                  <a:pt x="6859" y="4062"/>
                  <a:pt x="6966" y="4729"/>
                  <a:pt x="6978" y="5193"/>
                </a:cubicBezTo>
                <a:cubicBezTo>
                  <a:pt x="6597" y="4705"/>
                  <a:pt x="5835" y="3896"/>
                  <a:pt x="4692" y="3384"/>
                </a:cubicBezTo>
                <a:cubicBezTo>
                  <a:pt x="4787" y="3336"/>
                  <a:pt x="4906" y="3277"/>
                  <a:pt x="5049" y="3241"/>
                </a:cubicBezTo>
                <a:cubicBezTo>
                  <a:pt x="5161" y="3217"/>
                  <a:pt x="5271" y="3205"/>
                  <a:pt x="5379" y="3205"/>
                </a:cubicBezTo>
                <a:close/>
                <a:moveTo>
                  <a:pt x="3751" y="4360"/>
                </a:moveTo>
                <a:cubicBezTo>
                  <a:pt x="3834" y="4408"/>
                  <a:pt x="3942" y="4431"/>
                  <a:pt x="4049" y="4455"/>
                </a:cubicBezTo>
                <a:cubicBezTo>
                  <a:pt x="3691" y="5586"/>
                  <a:pt x="3537" y="7063"/>
                  <a:pt x="3584" y="8849"/>
                </a:cubicBezTo>
                <a:cubicBezTo>
                  <a:pt x="3620" y="9896"/>
                  <a:pt x="3703" y="10777"/>
                  <a:pt x="3763" y="11147"/>
                </a:cubicBezTo>
                <a:lnTo>
                  <a:pt x="3037" y="11147"/>
                </a:lnTo>
                <a:cubicBezTo>
                  <a:pt x="2989" y="10349"/>
                  <a:pt x="2858" y="6658"/>
                  <a:pt x="3751" y="4360"/>
                </a:cubicBezTo>
                <a:close/>
                <a:moveTo>
                  <a:pt x="3294" y="0"/>
                </a:moveTo>
                <a:cubicBezTo>
                  <a:pt x="3233" y="0"/>
                  <a:pt x="3176" y="32"/>
                  <a:pt x="3156" y="74"/>
                </a:cubicBezTo>
                <a:cubicBezTo>
                  <a:pt x="3120" y="133"/>
                  <a:pt x="3120" y="205"/>
                  <a:pt x="3156" y="252"/>
                </a:cubicBezTo>
                <a:cubicBezTo>
                  <a:pt x="3156" y="252"/>
                  <a:pt x="3287" y="443"/>
                  <a:pt x="3453" y="764"/>
                </a:cubicBezTo>
                <a:cubicBezTo>
                  <a:pt x="3001" y="466"/>
                  <a:pt x="2506" y="376"/>
                  <a:pt x="2072" y="376"/>
                </a:cubicBezTo>
                <a:cubicBezTo>
                  <a:pt x="1433" y="376"/>
                  <a:pt x="929" y="572"/>
                  <a:pt x="894" y="586"/>
                </a:cubicBezTo>
                <a:cubicBezTo>
                  <a:pt x="834" y="610"/>
                  <a:pt x="786" y="669"/>
                  <a:pt x="786" y="729"/>
                </a:cubicBezTo>
                <a:cubicBezTo>
                  <a:pt x="786" y="800"/>
                  <a:pt x="834" y="860"/>
                  <a:pt x="894" y="895"/>
                </a:cubicBezTo>
                <a:cubicBezTo>
                  <a:pt x="905" y="895"/>
                  <a:pt x="1858" y="1312"/>
                  <a:pt x="2882" y="2145"/>
                </a:cubicBezTo>
                <a:cubicBezTo>
                  <a:pt x="2768" y="2130"/>
                  <a:pt x="2646" y="2121"/>
                  <a:pt x="2521" y="2121"/>
                </a:cubicBezTo>
                <a:cubicBezTo>
                  <a:pt x="2360" y="2121"/>
                  <a:pt x="2192" y="2136"/>
                  <a:pt x="2025" y="2169"/>
                </a:cubicBezTo>
                <a:cubicBezTo>
                  <a:pt x="679" y="2443"/>
                  <a:pt x="60" y="3800"/>
                  <a:pt x="24" y="3860"/>
                </a:cubicBezTo>
                <a:cubicBezTo>
                  <a:pt x="1" y="3920"/>
                  <a:pt x="12" y="3991"/>
                  <a:pt x="60" y="4050"/>
                </a:cubicBezTo>
                <a:cubicBezTo>
                  <a:pt x="84" y="4074"/>
                  <a:pt x="132" y="4098"/>
                  <a:pt x="179" y="4098"/>
                </a:cubicBezTo>
                <a:cubicBezTo>
                  <a:pt x="203" y="4098"/>
                  <a:pt x="227" y="4098"/>
                  <a:pt x="251" y="4074"/>
                </a:cubicBezTo>
                <a:cubicBezTo>
                  <a:pt x="262" y="4074"/>
                  <a:pt x="1453" y="3527"/>
                  <a:pt x="3084" y="3479"/>
                </a:cubicBezTo>
                <a:cubicBezTo>
                  <a:pt x="3120" y="3753"/>
                  <a:pt x="3263" y="3991"/>
                  <a:pt x="3453" y="4158"/>
                </a:cubicBezTo>
                <a:cubicBezTo>
                  <a:pt x="3001" y="5253"/>
                  <a:pt x="2751" y="6777"/>
                  <a:pt x="2679" y="8682"/>
                </a:cubicBezTo>
                <a:cubicBezTo>
                  <a:pt x="2632" y="9789"/>
                  <a:pt x="2679" y="10742"/>
                  <a:pt x="2691" y="11123"/>
                </a:cubicBezTo>
                <a:lnTo>
                  <a:pt x="2513" y="11123"/>
                </a:lnTo>
                <a:cubicBezTo>
                  <a:pt x="2429" y="11123"/>
                  <a:pt x="2346" y="11194"/>
                  <a:pt x="2346" y="11278"/>
                </a:cubicBezTo>
                <a:cubicBezTo>
                  <a:pt x="2346" y="11373"/>
                  <a:pt x="2429" y="11444"/>
                  <a:pt x="2513" y="11444"/>
                </a:cubicBezTo>
                <a:lnTo>
                  <a:pt x="4311" y="11444"/>
                </a:lnTo>
                <a:cubicBezTo>
                  <a:pt x="4406" y="11444"/>
                  <a:pt x="4477" y="11373"/>
                  <a:pt x="4477" y="11278"/>
                </a:cubicBezTo>
                <a:cubicBezTo>
                  <a:pt x="4477" y="11194"/>
                  <a:pt x="4406" y="11123"/>
                  <a:pt x="4311" y="11123"/>
                </a:cubicBezTo>
                <a:lnTo>
                  <a:pt x="4108" y="11123"/>
                </a:lnTo>
                <a:cubicBezTo>
                  <a:pt x="4013" y="10361"/>
                  <a:pt x="3608" y="6801"/>
                  <a:pt x="4406" y="4420"/>
                </a:cubicBezTo>
                <a:cubicBezTo>
                  <a:pt x="4704" y="4372"/>
                  <a:pt x="4977" y="4217"/>
                  <a:pt x="5156" y="3979"/>
                </a:cubicBezTo>
                <a:cubicBezTo>
                  <a:pt x="6347" y="4717"/>
                  <a:pt x="6978" y="5717"/>
                  <a:pt x="6990" y="5729"/>
                </a:cubicBezTo>
                <a:cubicBezTo>
                  <a:pt x="7025" y="5777"/>
                  <a:pt x="7085" y="5801"/>
                  <a:pt x="7144" y="5801"/>
                </a:cubicBezTo>
                <a:lnTo>
                  <a:pt x="7168" y="5801"/>
                </a:lnTo>
                <a:cubicBezTo>
                  <a:pt x="7240" y="5789"/>
                  <a:pt x="7287" y="5729"/>
                  <a:pt x="7299" y="5670"/>
                </a:cubicBezTo>
                <a:cubicBezTo>
                  <a:pt x="7299" y="5658"/>
                  <a:pt x="7359" y="5289"/>
                  <a:pt x="7299" y="4824"/>
                </a:cubicBezTo>
                <a:cubicBezTo>
                  <a:pt x="7228" y="4193"/>
                  <a:pt x="7001" y="3693"/>
                  <a:pt x="6632" y="3348"/>
                </a:cubicBezTo>
                <a:cubicBezTo>
                  <a:pt x="6251" y="2991"/>
                  <a:pt x="5847" y="2860"/>
                  <a:pt x="5501" y="2848"/>
                </a:cubicBezTo>
                <a:cubicBezTo>
                  <a:pt x="6739" y="2253"/>
                  <a:pt x="7752" y="2098"/>
                  <a:pt x="7763" y="2098"/>
                </a:cubicBezTo>
                <a:cubicBezTo>
                  <a:pt x="7823" y="2086"/>
                  <a:pt x="7882" y="2038"/>
                  <a:pt x="7906" y="1979"/>
                </a:cubicBezTo>
                <a:cubicBezTo>
                  <a:pt x="7918" y="1955"/>
                  <a:pt x="7882" y="1884"/>
                  <a:pt x="7847" y="1836"/>
                </a:cubicBezTo>
                <a:cubicBezTo>
                  <a:pt x="7807" y="1806"/>
                  <a:pt x="7083" y="1226"/>
                  <a:pt x="6150" y="1226"/>
                </a:cubicBezTo>
                <a:cubicBezTo>
                  <a:pt x="5968" y="1226"/>
                  <a:pt x="5779" y="1248"/>
                  <a:pt x="5585" y="1300"/>
                </a:cubicBezTo>
                <a:cubicBezTo>
                  <a:pt x="5430" y="1336"/>
                  <a:pt x="5299" y="1383"/>
                  <a:pt x="5168" y="1455"/>
                </a:cubicBezTo>
                <a:cubicBezTo>
                  <a:pt x="5144" y="1407"/>
                  <a:pt x="5132" y="1360"/>
                  <a:pt x="5108" y="1300"/>
                </a:cubicBezTo>
                <a:cubicBezTo>
                  <a:pt x="4584" y="181"/>
                  <a:pt x="3382" y="2"/>
                  <a:pt x="3322" y="2"/>
                </a:cubicBezTo>
                <a:cubicBezTo>
                  <a:pt x="3313" y="1"/>
                  <a:pt x="3304" y="0"/>
                  <a:pt x="3294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74" name="Google Shape;11917;p81">
            <a:extLst>
              <a:ext uri="{FF2B5EF4-FFF2-40B4-BE49-F238E27FC236}">
                <a16:creationId xmlns:a16="http://schemas.microsoft.com/office/drawing/2014/main" id="{DBB3DB2C-5143-5C41-E22F-4573AC8A40BE}"/>
              </a:ext>
            </a:extLst>
          </p:cNvPr>
          <p:cNvGrpSpPr/>
          <p:nvPr/>
        </p:nvGrpSpPr>
        <p:grpSpPr>
          <a:xfrm>
            <a:off x="15006816" y="5925108"/>
            <a:ext cx="370368" cy="734592"/>
            <a:chOff x="7531277" y="2886354"/>
            <a:chExt cx="185184" cy="367296"/>
          </a:xfrm>
          <a:solidFill>
            <a:srgbClr val="00B050"/>
          </a:solidFill>
        </p:grpSpPr>
        <p:sp>
          <p:nvSpPr>
            <p:cNvPr id="75" name="Google Shape;11918;p81">
              <a:extLst>
                <a:ext uri="{FF2B5EF4-FFF2-40B4-BE49-F238E27FC236}">
                  <a16:creationId xmlns:a16="http://schemas.microsoft.com/office/drawing/2014/main" id="{9C7172C7-F01A-D467-1F46-A42D46019225}"/>
                </a:ext>
              </a:extLst>
            </p:cNvPr>
            <p:cNvSpPr/>
            <p:nvPr/>
          </p:nvSpPr>
          <p:spPr>
            <a:xfrm>
              <a:off x="7531277" y="2886354"/>
              <a:ext cx="185184" cy="367296"/>
            </a:xfrm>
            <a:custGeom>
              <a:avLst/>
              <a:gdLst/>
              <a:ahLst/>
              <a:cxnLst/>
              <a:rect l="l" t="t" r="r" b="b"/>
              <a:pathLst>
                <a:path w="5787" h="11478" extrusionOk="0">
                  <a:moveTo>
                    <a:pt x="2894" y="667"/>
                  </a:moveTo>
                  <a:lnTo>
                    <a:pt x="4810" y="5775"/>
                  </a:lnTo>
                  <a:lnTo>
                    <a:pt x="3977" y="5775"/>
                  </a:lnTo>
                  <a:cubicBezTo>
                    <a:pt x="3894" y="5775"/>
                    <a:pt x="3822" y="5846"/>
                    <a:pt x="3822" y="5942"/>
                  </a:cubicBezTo>
                  <a:cubicBezTo>
                    <a:pt x="3822" y="6025"/>
                    <a:pt x="3894" y="6096"/>
                    <a:pt x="3977" y="6096"/>
                  </a:cubicBezTo>
                  <a:lnTo>
                    <a:pt x="4179" y="6096"/>
                  </a:lnTo>
                  <a:lnTo>
                    <a:pt x="5156" y="8287"/>
                  </a:lnTo>
                  <a:lnTo>
                    <a:pt x="4513" y="8287"/>
                  </a:lnTo>
                  <a:cubicBezTo>
                    <a:pt x="4429" y="8287"/>
                    <a:pt x="4358" y="8359"/>
                    <a:pt x="4358" y="8454"/>
                  </a:cubicBezTo>
                  <a:cubicBezTo>
                    <a:pt x="4358" y="8549"/>
                    <a:pt x="4429" y="8620"/>
                    <a:pt x="4513" y="8620"/>
                  </a:cubicBezTo>
                  <a:lnTo>
                    <a:pt x="4632" y="8620"/>
                  </a:lnTo>
                  <a:lnTo>
                    <a:pt x="5310" y="9716"/>
                  </a:lnTo>
                  <a:lnTo>
                    <a:pt x="500" y="9716"/>
                  </a:lnTo>
                  <a:lnTo>
                    <a:pt x="1167" y="8620"/>
                  </a:lnTo>
                  <a:lnTo>
                    <a:pt x="2894" y="8620"/>
                  </a:lnTo>
                  <a:cubicBezTo>
                    <a:pt x="2977" y="8620"/>
                    <a:pt x="3060" y="8549"/>
                    <a:pt x="3060" y="8454"/>
                  </a:cubicBezTo>
                  <a:cubicBezTo>
                    <a:pt x="3060" y="8359"/>
                    <a:pt x="2977" y="8287"/>
                    <a:pt x="2894" y="8287"/>
                  </a:cubicBezTo>
                  <a:lnTo>
                    <a:pt x="631" y="8287"/>
                  </a:lnTo>
                  <a:lnTo>
                    <a:pt x="1608" y="6096"/>
                  </a:lnTo>
                  <a:lnTo>
                    <a:pt x="2346" y="6096"/>
                  </a:lnTo>
                  <a:cubicBezTo>
                    <a:pt x="2429" y="6096"/>
                    <a:pt x="2501" y="6025"/>
                    <a:pt x="2501" y="5942"/>
                  </a:cubicBezTo>
                  <a:cubicBezTo>
                    <a:pt x="2501" y="5846"/>
                    <a:pt x="2429" y="5775"/>
                    <a:pt x="2346" y="5775"/>
                  </a:cubicBezTo>
                  <a:lnTo>
                    <a:pt x="977" y="5775"/>
                  </a:lnTo>
                  <a:lnTo>
                    <a:pt x="2894" y="667"/>
                  </a:lnTo>
                  <a:close/>
                  <a:moveTo>
                    <a:pt x="3263" y="10049"/>
                  </a:moveTo>
                  <a:lnTo>
                    <a:pt x="3263" y="11145"/>
                  </a:lnTo>
                  <a:lnTo>
                    <a:pt x="2524" y="11145"/>
                  </a:lnTo>
                  <a:lnTo>
                    <a:pt x="2524" y="10049"/>
                  </a:lnTo>
                  <a:close/>
                  <a:moveTo>
                    <a:pt x="2882" y="0"/>
                  </a:moveTo>
                  <a:cubicBezTo>
                    <a:pt x="2810" y="0"/>
                    <a:pt x="2751" y="48"/>
                    <a:pt x="2715" y="108"/>
                  </a:cubicBezTo>
                  <a:lnTo>
                    <a:pt x="560" y="5870"/>
                  </a:lnTo>
                  <a:cubicBezTo>
                    <a:pt x="548" y="5906"/>
                    <a:pt x="548" y="5965"/>
                    <a:pt x="572" y="6013"/>
                  </a:cubicBezTo>
                  <a:cubicBezTo>
                    <a:pt x="596" y="6061"/>
                    <a:pt x="667" y="6084"/>
                    <a:pt x="703" y="6084"/>
                  </a:cubicBezTo>
                  <a:lnTo>
                    <a:pt x="1227" y="6084"/>
                  </a:lnTo>
                  <a:lnTo>
                    <a:pt x="203" y="8359"/>
                  </a:lnTo>
                  <a:cubicBezTo>
                    <a:pt x="167" y="8406"/>
                    <a:pt x="191" y="8478"/>
                    <a:pt x="215" y="8525"/>
                  </a:cubicBezTo>
                  <a:cubicBezTo>
                    <a:pt x="250" y="8573"/>
                    <a:pt x="298" y="8597"/>
                    <a:pt x="369" y="8597"/>
                  </a:cubicBezTo>
                  <a:lnTo>
                    <a:pt x="750" y="8597"/>
                  </a:lnTo>
                  <a:lnTo>
                    <a:pt x="36" y="9787"/>
                  </a:lnTo>
                  <a:cubicBezTo>
                    <a:pt x="0" y="9835"/>
                    <a:pt x="0" y="9906"/>
                    <a:pt x="36" y="9954"/>
                  </a:cubicBezTo>
                  <a:cubicBezTo>
                    <a:pt x="72" y="10013"/>
                    <a:pt x="119" y="10049"/>
                    <a:pt x="191" y="10049"/>
                  </a:cubicBezTo>
                  <a:lnTo>
                    <a:pt x="2179" y="10049"/>
                  </a:lnTo>
                  <a:lnTo>
                    <a:pt x="2179" y="11145"/>
                  </a:lnTo>
                  <a:lnTo>
                    <a:pt x="1989" y="11145"/>
                  </a:lnTo>
                  <a:cubicBezTo>
                    <a:pt x="1893" y="11145"/>
                    <a:pt x="1822" y="11228"/>
                    <a:pt x="1822" y="11311"/>
                  </a:cubicBezTo>
                  <a:cubicBezTo>
                    <a:pt x="1822" y="11407"/>
                    <a:pt x="1893" y="11478"/>
                    <a:pt x="1989" y="11478"/>
                  </a:cubicBezTo>
                  <a:lnTo>
                    <a:pt x="3786" y="11478"/>
                  </a:lnTo>
                  <a:cubicBezTo>
                    <a:pt x="3870" y="11478"/>
                    <a:pt x="3953" y="11407"/>
                    <a:pt x="3953" y="11311"/>
                  </a:cubicBezTo>
                  <a:cubicBezTo>
                    <a:pt x="3953" y="11228"/>
                    <a:pt x="3870" y="11145"/>
                    <a:pt x="3786" y="11145"/>
                  </a:cubicBezTo>
                  <a:lnTo>
                    <a:pt x="3596" y="11145"/>
                  </a:lnTo>
                  <a:lnTo>
                    <a:pt x="3596" y="10049"/>
                  </a:lnTo>
                  <a:lnTo>
                    <a:pt x="5584" y="10049"/>
                  </a:lnTo>
                  <a:cubicBezTo>
                    <a:pt x="5644" y="10049"/>
                    <a:pt x="5703" y="10013"/>
                    <a:pt x="5739" y="9954"/>
                  </a:cubicBezTo>
                  <a:cubicBezTo>
                    <a:pt x="5787" y="9918"/>
                    <a:pt x="5787" y="9859"/>
                    <a:pt x="5739" y="9787"/>
                  </a:cubicBezTo>
                  <a:lnTo>
                    <a:pt x="5025" y="8597"/>
                  </a:lnTo>
                  <a:lnTo>
                    <a:pt x="5406" y="8597"/>
                  </a:lnTo>
                  <a:cubicBezTo>
                    <a:pt x="5465" y="8597"/>
                    <a:pt x="5513" y="8573"/>
                    <a:pt x="5549" y="8525"/>
                  </a:cubicBezTo>
                  <a:cubicBezTo>
                    <a:pt x="5572" y="8490"/>
                    <a:pt x="5572" y="8418"/>
                    <a:pt x="5561" y="8359"/>
                  </a:cubicBezTo>
                  <a:lnTo>
                    <a:pt x="4537" y="6084"/>
                  </a:lnTo>
                  <a:lnTo>
                    <a:pt x="5049" y="6084"/>
                  </a:lnTo>
                  <a:cubicBezTo>
                    <a:pt x="5108" y="6084"/>
                    <a:pt x="5156" y="6061"/>
                    <a:pt x="5191" y="6013"/>
                  </a:cubicBezTo>
                  <a:cubicBezTo>
                    <a:pt x="5215" y="5965"/>
                    <a:pt x="5227" y="5906"/>
                    <a:pt x="5203" y="5870"/>
                  </a:cubicBezTo>
                  <a:lnTo>
                    <a:pt x="3048" y="108"/>
                  </a:lnTo>
                  <a:cubicBezTo>
                    <a:pt x="3013" y="48"/>
                    <a:pt x="2953" y="0"/>
                    <a:pt x="2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1919;p81">
              <a:extLst>
                <a:ext uri="{FF2B5EF4-FFF2-40B4-BE49-F238E27FC236}">
                  <a16:creationId xmlns:a16="http://schemas.microsoft.com/office/drawing/2014/main" id="{D0FF39D1-14FA-C443-CDA4-2DF5F64E5A08}"/>
                </a:ext>
              </a:extLst>
            </p:cNvPr>
            <p:cNvSpPr/>
            <p:nvPr/>
          </p:nvSpPr>
          <p:spPr>
            <a:xfrm>
              <a:off x="7642157" y="3151154"/>
              <a:ext cx="16032" cy="10688"/>
            </a:xfrm>
            <a:custGeom>
              <a:avLst/>
              <a:gdLst/>
              <a:ahLst/>
              <a:cxnLst/>
              <a:rect l="l" t="t" r="r" b="b"/>
              <a:pathLst>
                <a:path w="501" h="334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34"/>
                    <a:pt x="155" y="334"/>
                  </a:cubicBezTo>
                  <a:lnTo>
                    <a:pt x="333" y="334"/>
                  </a:lnTo>
                  <a:cubicBezTo>
                    <a:pt x="429" y="334"/>
                    <a:pt x="500" y="250"/>
                    <a:pt x="500" y="167"/>
                  </a:cubicBezTo>
                  <a:cubicBezTo>
                    <a:pt x="500" y="72"/>
                    <a:pt x="429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1920;p81">
              <a:extLst>
                <a:ext uri="{FF2B5EF4-FFF2-40B4-BE49-F238E27FC236}">
                  <a16:creationId xmlns:a16="http://schemas.microsoft.com/office/drawing/2014/main" id="{CC96F2C0-5FDA-1A93-4C6E-1D7BB06F299D}"/>
                </a:ext>
              </a:extLst>
            </p:cNvPr>
            <p:cNvSpPr/>
            <p:nvPr/>
          </p:nvSpPr>
          <p:spPr>
            <a:xfrm>
              <a:off x="7625005" y="3070738"/>
              <a:ext cx="16032" cy="10336"/>
            </a:xfrm>
            <a:custGeom>
              <a:avLst/>
              <a:gdLst/>
              <a:ahLst/>
              <a:cxnLst/>
              <a:rect l="l" t="t" r="r" b="b"/>
              <a:pathLst>
                <a:path w="50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334" y="322"/>
                  </a:lnTo>
                  <a:cubicBezTo>
                    <a:pt x="429" y="322"/>
                    <a:pt x="500" y="251"/>
                    <a:pt x="500" y="168"/>
                  </a:cubicBezTo>
                  <a:cubicBezTo>
                    <a:pt x="500" y="72"/>
                    <a:pt x="429" y="1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1921;p81">
            <a:extLst>
              <a:ext uri="{FF2B5EF4-FFF2-40B4-BE49-F238E27FC236}">
                <a16:creationId xmlns:a16="http://schemas.microsoft.com/office/drawing/2014/main" id="{A22BEA13-E442-ADF5-0C1E-C62D3A6DFBC3}"/>
              </a:ext>
            </a:extLst>
          </p:cNvPr>
          <p:cNvGrpSpPr/>
          <p:nvPr/>
        </p:nvGrpSpPr>
        <p:grpSpPr>
          <a:xfrm>
            <a:off x="13797536" y="5925876"/>
            <a:ext cx="594368" cy="734592"/>
            <a:chOff x="6926637" y="2886738"/>
            <a:chExt cx="297184" cy="367296"/>
          </a:xfrm>
          <a:solidFill>
            <a:srgbClr val="00B050"/>
          </a:solidFill>
        </p:grpSpPr>
        <p:sp>
          <p:nvSpPr>
            <p:cNvPr id="79" name="Google Shape;11922;p81">
              <a:extLst>
                <a:ext uri="{FF2B5EF4-FFF2-40B4-BE49-F238E27FC236}">
                  <a16:creationId xmlns:a16="http://schemas.microsoft.com/office/drawing/2014/main" id="{C685F69F-E67A-44F7-E940-CC6317E0AA78}"/>
                </a:ext>
              </a:extLst>
            </p:cNvPr>
            <p:cNvSpPr/>
            <p:nvPr/>
          </p:nvSpPr>
          <p:spPr>
            <a:xfrm>
              <a:off x="7006637" y="2961202"/>
              <a:ext cx="106720" cy="100064"/>
            </a:xfrm>
            <a:custGeom>
              <a:avLst/>
              <a:gdLst/>
              <a:ahLst/>
              <a:cxnLst/>
              <a:rect l="l" t="t" r="r" b="b"/>
              <a:pathLst>
                <a:path w="3335" h="3127" extrusionOk="0">
                  <a:moveTo>
                    <a:pt x="2155" y="1"/>
                  </a:moveTo>
                  <a:cubicBezTo>
                    <a:pt x="1646" y="1"/>
                    <a:pt x="1141" y="200"/>
                    <a:pt x="762" y="578"/>
                  </a:cubicBezTo>
                  <a:cubicBezTo>
                    <a:pt x="108" y="1233"/>
                    <a:pt x="0" y="2281"/>
                    <a:pt x="512" y="3055"/>
                  </a:cubicBezTo>
                  <a:cubicBezTo>
                    <a:pt x="536" y="3091"/>
                    <a:pt x="596" y="3126"/>
                    <a:pt x="643" y="3126"/>
                  </a:cubicBezTo>
                  <a:cubicBezTo>
                    <a:pt x="667" y="3126"/>
                    <a:pt x="703" y="3114"/>
                    <a:pt x="727" y="3091"/>
                  </a:cubicBezTo>
                  <a:cubicBezTo>
                    <a:pt x="810" y="3055"/>
                    <a:pt x="834" y="2948"/>
                    <a:pt x="774" y="2852"/>
                  </a:cubicBezTo>
                  <a:cubicBezTo>
                    <a:pt x="346" y="2221"/>
                    <a:pt x="429" y="1352"/>
                    <a:pt x="989" y="805"/>
                  </a:cubicBezTo>
                  <a:cubicBezTo>
                    <a:pt x="1306" y="488"/>
                    <a:pt x="1726" y="322"/>
                    <a:pt x="2149" y="322"/>
                  </a:cubicBezTo>
                  <a:cubicBezTo>
                    <a:pt x="2457" y="322"/>
                    <a:pt x="2766" y="410"/>
                    <a:pt x="3036" y="590"/>
                  </a:cubicBezTo>
                  <a:cubicBezTo>
                    <a:pt x="3065" y="609"/>
                    <a:pt x="3099" y="619"/>
                    <a:pt x="3134" y="619"/>
                  </a:cubicBezTo>
                  <a:cubicBezTo>
                    <a:pt x="3186" y="619"/>
                    <a:pt x="3239" y="597"/>
                    <a:pt x="3275" y="555"/>
                  </a:cubicBezTo>
                  <a:cubicBezTo>
                    <a:pt x="3334" y="471"/>
                    <a:pt x="3310" y="376"/>
                    <a:pt x="3227" y="328"/>
                  </a:cubicBezTo>
                  <a:cubicBezTo>
                    <a:pt x="2900" y="107"/>
                    <a:pt x="2527" y="1"/>
                    <a:pt x="2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1923;p81">
              <a:extLst>
                <a:ext uri="{FF2B5EF4-FFF2-40B4-BE49-F238E27FC236}">
                  <a16:creationId xmlns:a16="http://schemas.microsoft.com/office/drawing/2014/main" id="{75BD8F9F-74DE-1B19-DBA3-2017D50C4AC5}"/>
                </a:ext>
              </a:extLst>
            </p:cNvPr>
            <p:cNvSpPr/>
            <p:nvPr/>
          </p:nvSpPr>
          <p:spPr>
            <a:xfrm>
              <a:off x="7037485" y="2986738"/>
              <a:ext cx="106720" cy="100800"/>
            </a:xfrm>
            <a:custGeom>
              <a:avLst/>
              <a:gdLst/>
              <a:ahLst/>
              <a:cxnLst/>
              <a:rect l="l" t="t" r="r" b="b"/>
              <a:pathLst>
                <a:path w="3335" h="3150" extrusionOk="0">
                  <a:moveTo>
                    <a:pt x="2689" y="0"/>
                  </a:moveTo>
                  <a:cubicBezTo>
                    <a:pt x="2658" y="0"/>
                    <a:pt x="2626" y="10"/>
                    <a:pt x="2596" y="30"/>
                  </a:cubicBezTo>
                  <a:cubicBezTo>
                    <a:pt x="2525" y="78"/>
                    <a:pt x="2489" y="185"/>
                    <a:pt x="2549" y="269"/>
                  </a:cubicBezTo>
                  <a:cubicBezTo>
                    <a:pt x="2977" y="911"/>
                    <a:pt x="2894" y="1781"/>
                    <a:pt x="2346" y="2328"/>
                  </a:cubicBezTo>
                  <a:cubicBezTo>
                    <a:pt x="2025" y="2643"/>
                    <a:pt x="1605" y="2808"/>
                    <a:pt x="1183" y="2808"/>
                  </a:cubicBezTo>
                  <a:cubicBezTo>
                    <a:pt x="872" y="2808"/>
                    <a:pt x="560" y="2718"/>
                    <a:pt x="287" y="2531"/>
                  </a:cubicBezTo>
                  <a:cubicBezTo>
                    <a:pt x="261" y="2518"/>
                    <a:pt x="231" y="2511"/>
                    <a:pt x="200" y="2511"/>
                  </a:cubicBezTo>
                  <a:cubicBezTo>
                    <a:pt x="144" y="2511"/>
                    <a:pt x="87" y="2533"/>
                    <a:pt x="48" y="2578"/>
                  </a:cubicBezTo>
                  <a:cubicBezTo>
                    <a:pt x="1" y="2650"/>
                    <a:pt x="25" y="2757"/>
                    <a:pt x="96" y="2816"/>
                  </a:cubicBezTo>
                  <a:cubicBezTo>
                    <a:pt x="418" y="3043"/>
                    <a:pt x="799" y="3150"/>
                    <a:pt x="1180" y="3150"/>
                  </a:cubicBezTo>
                  <a:cubicBezTo>
                    <a:pt x="1691" y="3150"/>
                    <a:pt x="2192" y="2947"/>
                    <a:pt x="2584" y="2566"/>
                  </a:cubicBezTo>
                  <a:cubicBezTo>
                    <a:pt x="3239" y="1888"/>
                    <a:pt x="3335" y="852"/>
                    <a:pt x="2834" y="78"/>
                  </a:cubicBezTo>
                  <a:cubicBezTo>
                    <a:pt x="2804" y="32"/>
                    <a:pt x="2748" y="0"/>
                    <a:pt x="26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1924;p81">
              <a:extLst>
                <a:ext uri="{FF2B5EF4-FFF2-40B4-BE49-F238E27FC236}">
                  <a16:creationId xmlns:a16="http://schemas.microsoft.com/office/drawing/2014/main" id="{38A74110-B7A4-0F80-E531-21ADA0F93656}"/>
                </a:ext>
              </a:extLst>
            </p:cNvPr>
            <p:cNvSpPr/>
            <p:nvPr/>
          </p:nvSpPr>
          <p:spPr>
            <a:xfrm>
              <a:off x="6926637" y="2886738"/>
              <a:ext cx="297184" cy="367296"/>
            </a:xfrm>
            <a:custGeom>
              <a:avLst/>
              <a:gdLst/>
              <a:ahLst/>
              <a:cxnLst/>
              <a:rect l="l" t="t" r="r" b="b"/>
              <a:pathLst>
                <a:path w="9287" h="11478" extrusionOk="0">
                  <a:moveTo>
                    <a:pt x="4644" y="441"/>
                  </a:moveTo>
                  <a:cubicBezTo>
                    <a:pt x="4822" y="691"/>
                    <a:pt x="5108" y="1191"/>
                    <a:pt x="4989" y="1631"/>
                  </a:cubicBezTo>
                  <a:cubicBezTo>
                    <a:pt x="4882" y="1608"/>
                    <a:pt x="4763" y="1608"/>
                    <a:pt x="4644" y="1608"/>
                  </a:cubicBezTo>
                  <a:cubicBezTo>
                    <a:pt x="4524" y="1608"/>
                    <a:pt x="4417" y="1608"/>
                    <a:pt x="4298" y="1631"/>
                  </a:cubicBezTo>
                  <a:cubicBezTo>
                    <a:pt x="4179" y="1191"/>
                    <a:pt x="4465" y="691"/>
                    <a:pt x="4644" y="441"/>
                  </a:cubicBezTo>
                  <a:close/>
                  <a:moveTo>
                    <a:pt x="3167" y="738"/>
                  </a:moveTo>
                  <a:lnTo>
                    <a:pt x="3167" y="738"/>
                  </a:lnTo>
                  <a:cubicBezTo>
                    <a:pt x="3441" y="893"/>
                    <a:pt x="3905" y="1250"/>
                    <a:pt x="3941" y="1703"/>
                  </a:cubicBezTo>
                  <a:cubicBezTo>
                    <a:pt x="3727" y="1762"/>
                    <a:pt x="3512" y="1846"/>
                    <a:pt x="3322" y="1965"/>
                  </a:cubicBezTo>
                  <a:cubicBezTo>
                    <a:pt x="3036" y="1608"/>
                    <a:pt x="3108" y="1036"/>
                    <a:pt x="3167" y="738"/>
                  </a:cubicBezTo>
                  <a:close/>
                  <a:moveTo>
                    <a:pt x="6120" y="738"/>
                  </a:moveTo>
                  <a:lnTo>
                    <a:pt x="6120" y="738"/>
                  </a:lnTo>
                  <a:cubicBezTo>
                    <a:pt x="6179" y="1048"/>
                    <a:pt x="6251" y="1608"/>
                    <a:pt x="5965" y="1965"/>
                  </a:cubicBezTo>
                  <a:cubicBezTo>
                    <a:pt x="5775" y="1846"/>
                    <a:pt x="5572" y="1774"/>
                    <a:pt x="5346" y="1703"/>
                  </a:cubicBezTo>
                  <a:cubicBezTo>
                    <a:pt x="5406" y="1250"/>
                    <a:pt x="5870" y="893"/>
                    <a:pt x="6120" y="738"/>
                  </a:cubicBezTo>
                  <a:close/>
                  <a:moveTo>
                    <a:pt x="1917" y="1572"/>
                  </a:moveTo>
                  <a:lnTo>
                    <a:pt x="1917" y="1572"/>
                  </a:lnTo>
                  <a:cubicBezTo>
                    <a:pt x="2024" y="1584"/>
                    <a:pt x="2155" y="1608"/>
                    <a:pt x="2310" y="1667"/>
                  </a:cubicBezTo>
                  <a:cubicBezTo>
                    <a:pt x="2548" y="1762"/>
                    <a:pt x="2858" y="1905"/>
                    <a:pt x="3012" y="2179"/>
                  </a:cubicBezTo>
                  <a:cubicBezTo>
                    <a:pt x="2834" y="2310"/>
                    <a:pt x="2667" y="2477"/>
                    <a:pt x="2536" y="2655"/>
                  </a:cubicBezTo>
                  <a:cubicBezTo>
                    <a:pt x="2143" y="2441"/>
                    <a:pt x="1977" y="1881"/>
                    <a:pt x="1917" y="1572"/>
                  </a:cubicBezTo>
                  <a:close/>
                  <a:moveTo>
                    <a:pt x="7382" y="1572"/>
                  </a:moveTo>
                  <a:cubicBezTo>
                    <a:pt x="7370" y="1667"/>
                    <a:pt x="7334" y="1810"/>
                    <a:pt x="7275" y="1953"/>
                  </a:cubicBezTo>
                  <a:cubicBezTo>
                    <a:pt x="7191" y="2191"/>
                    <a:pt x="7037" y="2501"/>
                    <a:pt x="6775" y="2655"/>
                  </a:cubicBezTo>
                  <a:cubicBezTo>
                    <a:pt x="6632" y="2477"/>
                    <a:pt x="6477" y="2310"/>
                    <a:pt x="6298" y="2179"/>
                  </a:cubicBezTo>
                  <a:cubicBezTo>
                    <a:pt x="6501" y="1774"/>
                    <a:pt x="7072" y="1631"/>
                    <a:pt x="7382" y="1572"/>
                  </a:cubicBezTo>
                  <a:close/>
                  <a:moveTo>
                    <a:pt x="1642" y="2755"/>
                  </a:moveTo>
                  <a:cubicBezTo>
                    <a:pt x="1872" y="2755"/>
                    <a:pt x="2131" y="2801"/>
                    <a:pt x="2322" y="2953"/>
                  </a:cubicBezTo>
                  <a:cubicBezTo>
                    <a:pt x="2203" y="3144"/>
                    <a:pt x="2131" y="3358"/>
                    <a:pt x="2060" y="3572"/>
                  </a:cubicBezTo>
                  <a:cubicBezTo>
                    <a:pt x="1607" y="3548"/>
                    <a:pt x="1250" y="3084"/>
                    <a:pt x="1084" y="2822"/>
                  </a:cubicBezTo>
                  <a:cubicBezTo>
                    <a:pt x="1191" y="2786"/>
                    <a:pt x="1322" y="2774"/>
                    <a:pt x="1476" y="2763"/>
                  </a:cubicBezTo>
                  <a:cubicBezTo>
                    <a:pt x="1529" y="2758"/>
                    <a:pt x="1585" y="2755"/>
                    <a:pt x="1642" y="2755"/>
                  </a:cubicBezTo>
                  <a:close/>
                  <a:moveTo>
                    <a:pt x="7670" y="2763"/>
                  </a:moveTo>
                  <a:cubicBezTo>
                    <a:pt x="7877" y="2763"/>
                    <a:pt x="8075" y="2795"/>
                    <a:pt x="8215" y="2822"/>
                  </a:cubicBezTo>
                  <a:cubicBezTo>
                    <a:pt x="8156" y="2905"/>
                    <a:pt x="8084" y="3013"/>
                    <a:pt x="7977" y="3132"/>
                  </a:cubicBezTo>
                  <a:cubicBezTo>
                    <a:pt x="7799" y="3322"/>
                    <a:pt x="7549" y="3560"/>
                    <a:pt x="7239" y="3596"/>
                  </a:cubicBezTo>
                  <a:cubicBezTo>
                    <a:pt x="7180" y="3370"/>
                    <a:pt x="7084" y="3155"/>
                    <a:pt x="6965" y="2965"/>
                  </a:cubicBezTo>
                  <a:cubicBezTo>
                    <a:pt x="7160" y="2809"/>
                    <a:pt x="7422" y="2763"/>
                    <a:pt x="7670" y="2763"/>
                  </a:cubicBezTo>
                  <a:close/>
                  <a:moveTo>
                    <a:pt x="7544" y="3920"/>
                  </a:moveTo>
                  <a:cubicBezTo>
                    <a:pt x="7912" y="3920"/>
                    <a:pt x="8297" y="4139"/>
                    <a:pt x="8513" y="4287"/>
                  </a:cubicBezTo>
                  <a:cubicBezTo>
                    <a:pt x="8430" y="4346"/>
                    <a:pt x="8311" y="4417"/>
                    <a:pt x="8168" y="4477"/>
                  </a:cubicBezTo>
                  <a:cubicBezTo>
                    <a:pt x="7983" y="4569"/>
                    <a:pt x="7748" y="4655"/>
                    <a:pt x="7512" y="4655"/>
                  </a:cubicBezTo>
                  <a:cubicBezTo>
                    <a:pt x="7445" y="4655"/>
                    <a:pt x="7377" y="4648"/>
                    <a:pt x="7311" y="4632"/>
                  </a:cubicBezTo>
                  <a:cubicBezTo>
                    <a:pt x="7322" y="4525"/>
                    <a:pt x="7322" y="4406"/>
                    <a:pt x="7322" y="4287"/>
                  </a:cubicBezTo>
                  <a:cubicBezTo>
                    <a:pt x="7322" y="4167"/>
                    <a:pt x="7322" y="4072"/>
                    <a:pt x="7311" y="3953"/>
                  </a:cubicBezTo>
                  <a:cubicBezTo>
                    <a:pt x="7386" y="3930"/>
                    <a:pt x="7465" y="3920"/>
                    <a:pt x="7544" y="3920"/>
                  </a:cubicBezTo>
                  <a:close/>
                  <a:moveTo>
                    <a:pt x="1744" y="3920"/>
                  </a:moveTo>
                  <a:cubicBezTo>
                    <a:pt x="1823" y="3920"/>
                    <a:pt x="1901" y="3930"/>
                    <a:pt x="1977" y="3953"/>
                  </a:cubicBezTo>
                  <a:cubicBezTo>
                    <a:pt x="1965" y="4048"/>
                    <a:pt x="1965" y="4167"/>
                    <a:pt x="1965" y="4287"/>
                  </a:cubicBezTo>
                  <a:cubicBezTo>
                    <a:pt x="1965" y="4406"/>
                    <a:pt x="1965" y="4513"/>
                    <a:pt x="1977" y="4632"/>
                  </a:cubicBezTo>
                  <a:cubicBezTo>
                    <a:pt x="1903" y="4654"/>
                    <a:pt x="1827" y="4664"/>
                    <a:pt x="1751" y="4664"/>
                  </a:cubicBezTo>
                  <a:cubicBezTo>
                    <a:pt x="1383" y="4664"/>
                    <a:pt x="1003" y="4434"/>
                    <a:pt x="786" y="4287"/>
                  </a:cubicBezTo>
                  <a:cubicBezTo>
                    <a:pt x="1002" y="4139"/>
                    <a:pt x="1379" y="3920"/>
                    <a:pt x="1744" y="3920"/>
                  </a:cubicBezTo>
                  <a:close/>
                  <a:moveTo>
                    <a:pt x="7251" y="5001"/>
                  </a:moveTo>
                  <a:cubicBezTo>
                    <a:pt x="7680" y="5049"/>
                    <a:pt x="8037" y="5513"/>
                    <a:pt x="8215" y="5763"/>
                  </a:cubicBezTo>
                  <a:cubicBezTo>
                    <a:pt x="8108" y="5799"/>
                    <a:pt x="7977" y="5811"/>
                    <a:pt x="7834" y="5822"/>
                  </a:cubicBezTo>
                  <a:cubicBezTo>
                    <a:pt x="7790" y="5824"/>
                    <a:pt x="7743" y="5826"/>
                    <a:pt x="7695" y="5826"/>
                  </a:cubicBezTo>
                  <a:cubicBezTo>
                    <a:pt x="7451" y="5826"/>
                    <a:pt x="7176" y="5791"/>
                    <a:pt x="6977" y="5632"/>
                  </a:cubicBezTo>
                  <a:cubicBezTo>
                    <a:pt x="7096" y="5441"/>
                    <a:pt x="7180" y="5227"/>
                    <a:pt x="7251" y="5001"/>
                  </a:cubicBezTo>
                  <a:close/>
                  <a:moveTo>
                    <a:pt x="2072" y="4989"/>
                  </a:moveTo>
                  <a:cubicBezTo>
                    <a:pt x="2131" y="5215"/>
                    <a:pt x="2215" y="5418"/>
                    <a:pt x="2334" y="5608"/>
                  </a:cubicBezTo>
                  <a:cubicBezTo>
                    <a:pt x="2127" y="5775"/>
                    <a:pt x="1853" y="5826"/>
                    <a:pt x="1600" y="5826"/>
                  </a:cubicBezTo>
                  <a:cubicBezTo>
                    <a:pt x="1401" y="5826"/>
                    <a:pt x="1214" y="5794"/>
                    <a:pt x="1084" y="5763"/>
                  </a:cubicBezTo>
                  <a:cubicBezTo>
                    <a:pt x="1143" y="5668"/>
                    <a:pt x="1226" y="5572"/>
                    <a:pt x="1322" y="5453"/>
                  </a:cubicBezTo>
                  <a:cubicBezTo>
                    <a:pt x="1500" y="5263"/>
                    <a:pt x="1762" y="5013"/>
                    <a:pt x="2072" y="4989"/>
                  </a:cubicBezTo>
                  <a:close/>
                  <a:moveTo>
                    <a:pt x="4644" y="1941"/>
                  </a:moveTo>
                  <a:cubicBezTo>
                    <a:pt x="5941" y="1941"/>
                    <a:pt x="6989" y="3001"/>
                    <a:pt x="6989" y="4287"/>
                  </a:cubicBezTo>
                  <a:cubicBezTo>
                    <a:pt x="6989" y="5584"/>
                    <a:pt x="5941" y="6644"/>
                    <a:pt x="4644" y="6644"/>
                  </a:cubicBezTo>
                  <a:cubicBezTo>
                    <a:pt x="3346" y="6644"/>
                    <a:pt x="2298" y="5584"/>
                    <a:pt x="2298" y="4287"/>
                  </a:cubicBezTo>
                  <a:cubicBezTo>
                    <a:pt x="2298" y="2989"/>
                    <a:pt x="3346" y="1941"/>
                    <a:pt x="4644" y="1941"/>
                  </a:cubicBezTo>
                  <a:close/>
                  <a:moveTo>
                    <a:pt x="2512" y="5941"/>
                  </a:moveTo>
                  <a:cubicBezTo>
                    <a:pt x="2655" y="6120"/>
                    <a:pt x="2810" y="6287"/>
                    <a:pt x="2989" y="6418"/>
                  </a:cubicBezTo>
                  <a:cubicBezTo>
                    <a:pt x="2798" y="6799"/>
                    <a:pt x="2238" y="6965"/>
                    <a:pt x="1917" y="7025"/>
                  </a:cubicBezTo>
                  <a:cubicBezTo>
                    <a:pt x="1929" y="6918"/>
                    <a:pt x="1965" y="6787"/>
                    <a:pt x="2012" y="6656"/>
                  </a:cubicBezTo>
                  <a:cubicBezTo>
                    <a:pt x="2096" y="6406"/>
                    <a:pt x="2250" y="6096"/>
                    <a:pt x="2512" y="5941"/>
                  </a:cubicBezTo>
                  <a:close/>
                  <a:moveTo>
                    <a:pt x="6763" y="5941"/>
                  </a:moveTo>
                  <a:cubicBezTo>
                    <a:pt x="7144" y="6156"/>
                    <a:pt x="7311" y="6715"/>
                    <a:pt x="7370" y="7025"/>
                  </a:cubicBezTo>
                  <a:cubicBezTo>
                    <a:pt x="7275" y="7001"/>
                    <a:pt x="7144" y="6965"/>
                    <a:pt x="7001" y="6930"/>
                  </a:cubicBezTo>
                  <a:cubicBezTo>
                    <a:pt x="6739" y="6834"/>
                    <a:pt x="6429" y="6692"/>
                    <a:pt x="6287" y="6418"/>
                  </a:cubicBezTo>
                  <a:cubicBezTo>
                    <a:pt x="6465" y="6287"/>
                    <a:pt x="6620" y="6120"/>
                    <a:pt x="6763" y="5941"/>
                  </a:cubicBezTo>
                  <a:close/>
                  <a:moveTo>
                    <a:pt x="3322" y="6632"/>
                  </a:moveTo>
                  <a:cubicBezTo>
                    <a:pt x="3512" y="6751"/>
                    <a:pt x="3727" y="6823"/>
                    <a:pt x="3941" y="6894"/>
                  </a:cubicBezTo>
                  <a:cubicBezTo>
                    <a:pt x="3905" y="7323"/>
                    <a:pt x="3441" y="7680"/>
                    <a:pt x="3167" y="7858"/>
                  </a:cubicBezTo>
                  <a:cubicBezTo>
                    <a:pt x="3108" y="7549"/>
                    <a:pt x="3036" y="6989"/>
                    <a:pt x="3322" y="6632"/>
                  </a:cubicBezTo>
                  <a:close/>
                  <a:moveTo>
                    <a:pt x="5965" y="6608"/>
                  </a:moveTo>
                  <a:cubicBezTo>
                    <a:pt x="6263" y="6965"/>
                    <a:pt x="6191" y="7549"/>
                    <a:pt x="6120" y="7858"/>
                  </a:cubicBezTo>
                  <a:cubicBezTo>
                    <a:pt x="6025" y="7799"/>
                    <a:pt x="5929" y="7727"/>
                    <a:pt x="5810" y="7620"/>
                  </a:cubicBezTo>
                  <a:cubicBezTo>
                    <a:pt x="5608" y="7442"/>
                    <a:pt x="5370" y="7192"/>
                    <a:pt x="5346" y="6882"/>
                  </a:cubicBezTo>
                  <a:cubicBezTo>
                    <a:pt x="5572" y="6823"/>
                    <a:pt x="5775" y="6727"/>
                    <a:pt x="5965" y="6608"/>
                  </a:cubicBezTo>
                  <a:close/>
                  <a:moveTo>
                    <a:pt x="4989" y="6954"/>
                  </a:moveTo>
                  <a:cubicBezTo>
                    <a:pt x="5120" y="7382"/>
                    <a:pt x="4822" y="7894"/>
                    <a:pt x="4644" y="8156"/>
                  </a:cubicBezTo>
                  <a:cubicBezTo>
                    <a:pt x="4584" y="8073"/>
                    <a:pt x="4513" y="7954"/>
                    <a:pt x="4453" y="7823"/>
                  </a:cubicBezTo>
                  <a:cubicBezTo>
                    <a:pt x="4334" y="7585"/>
                    <a:pt x="4227" y="7251"/>
                    <a:pt x="4298" y="6954"/>
                  </a:cubicBezTo>
                  <a:lnTo>
                    <a:pt x="4298" y="6954"/>
                  </a:lnTo>
                  <a:cubicBezTo>
                    <a:pt x="4405" y="6965"/>
                    <a:pt x="4524" y="6965"/>
                    <a:pt x="4644" y="6965"/>
                  </a:cubicBezTo>
                  <a:cubicBezTo>
                    <a:pt x="4763" y="6965"/>
                    <a:pt x="4870" y="6965"/>
                    <a:pt x="4989" y="6954"/>
                  </a:cubicBezTo>
                  <a:close/>
                  <a:moveTo>
                    <a:pt x="488" y="7787"/>
                  </a:moveTo>
                  <a:lnTo>
                    <a:pt x="488" y="7787"/>
                  </a:lnTo>
                  <a:cubicBezTo>
                    <a:pt x="1774" y="8132"/>
                    <a:pt x="2608" y="8728"/>
                    <a:pt x="3084" y="9204"/>
                  </a:cubicBezTo>
                  <a:cubicBezTo>
                    <a:pt x="3370" y="9490"/>
                    <a:pt x="3572" y="9751"/>
                    <a:pt x="3691" y="9930"/>
                  </a:cubicBezTo>
                  <a:cubicBezTo>
                    <a:pt x="2322" y="9668"/>
                    <a:pt x="1500" y="9049"/>
                    <a:pt x="1060" y="8573"/>
                  </a:cubicBezTo>
                  <a:cubicBezTo>
                    <a:pt x="774" y="8275"/>
                    <a:pt x="595" y="8001"/>
                    <a:pt x="488" y="7787"/>
                  </a:cubicBezTo>
                  <a:close/>
                  <a:moveTo>
                    <a:pt x="8811" y="7787"/>
                  </a:moveTo>
                  <a:lnTo>
                    <a:pt x="8811" y="7787"/>
                  </a:lnTo>
                  <a:cubicBezTo>
                    <a:pt x="8704" y="7989"/>
                    <a:pt x="8525" y="8275"/>
                    <a:pt x="8251" y="8573"/>
                  </a:cubicBezTo>
                  <a:cubicBezTo>
                    <a:pt x="7787" y="9049"/>
                    <a:pt x="6977" y="9668"/>
                    <a:pt x="5632" y="9930"/>
                  </a:cubicBezTo>
                  <a:cubicBezTo>
                    <a:pt x="5965" y="9394"/>
                    <a:pt x="6894" y="8299"/>
                    <a:pt x="8811" y="7787"/>
                  </a:cubicBezTo>
                  <a:close/>
                  <a:moveTo>
                    <a:pt x="4644" y="0"/>
                  </a:moveTo>
                  <a:cubicBezTo>
                    <a:pt x="4584" y="0"/>
                    <a:pt x="4548" y="24"/>
                    <a:pt x="4513" y="60"/>
                  </a:cubicBezTo>
                  <a:cubicBezTo>
                    <a:pt x="4477" y="96"/>
                    <a:pt x="4120" y="512"/>
                    <a:pt x="3989" y="1036"/>
                  </a:cubicBezTo>
                  <a:cubicBezTo>
                    <a:pt x="3655" y="596"/>
                    <a:pt x="3167" y="346"/>
                    <a:pt x="3143" y="334"/>
                  </a:cubicBezTo>
                  <a:cubicBezTo>
                    <a:pt x="3114" y="326"/>
                    <a:pt x="3085" y="315"/>
                    <a:pt x="3057" y="315"/>
                  </a:cubicBezTo>
                  <a:cubicBezTo>
                    <a:pt x="3038" y="315"/>
                    <a:pt x="3019" y="320"/>
                    <a:pt x="3000" y="334"/>
                  </a:cubicBezTo>
                  <a:cubicBezTo>
                    <a:pt x="2965" y="346"/>
                    <a:pt x="2929" y="393"/>
                    <a:pt x="2917" y="441"/>
                  </a:cubicBezTo>
                  <a:cubicBezTo>
                    <a:pt x="2905" y="465"/>
                    <a:pt x="2739" y="1000"/>
                    <a:pt x="2798" y="1536"/>
                  </a:cubicBezTo>
                  <a:cubicBezTo>
                    <a:pt x="2334" y="1274"/>
                    <a:pt x="1774" y="1227"/>
                    <a:pt x="1738" y="1227"/>
                  </a:cubicBezTo>
                  <a:cubicBezTo>
                    <a:pt x="1691" y="1227"/>
                    <a:pt x="1655" y="1239"/>
                    <a:pt x="1607" y="1274"/>
                  </a:cubicBezTo>
                  <a:cubicBezTo>
                    <a:pt x="1572" y="1298"/>
                    <a:pt x="1548" y="1358"/>
                    <a:pt x="1560" y="1405"/>
                  </a:cubicBezTo>
                  <a:cubicBezTo>
                    <a:pt x="1560" y="1429"/>
                    <a:pt x="1607" y="2001"/>
                    <a:pt x="1869" y="2465"/>
                  </a:cubicBezTo>
                  <a:cubicBezTo>
                    <a:pt x="1769" y="2449"/>
                    <a:pt x="1670" y="2443"/>
                    <a:pt x="1574" y="2443"/>
                  </a:cubicBezTo>
                  <a:cubicBezTo>
                    <a:pt x="1158" y="2443"/>
                    <a:pt x="813" y="2565"/>
                    <a:pt x="774" y="2584"/>
                  </a:cubicBezTo>
                  <a:cubicBezTo>
                    <a:pt x="726" y="2596"/>
                    <a:pt x="679" y="2620"/>
                    <a:pt x="667" y="2667"/>
                  </a:cubicBezTo>
                  <a:cubicBezTo>
                    <a:pt x="655" y="2715"/>
                    <a:pt x="655" y="2763"/>
                    <a:pt x="667" y="2798"/>
                  </a:cubicBezTo>
                  <a:cubicBezTo>
                    <a:pt x="679" y="2834"/>
                    <a:pt x="941" y="3322"/>
                    <a:pt x="1369" y="3655"/>
                  </a:cubicBezTo>
                  <a:cubicBezTo>
                    <a:pt x="845" y="3786"/>
                    <a:pt x="429" y="4156"/>
                    <a:pt x="405" y="4167"/>
                  </a:cubicBezTo>
                  <a:cubicBezTo>
                    <a:pt x="369" y="4203"/>
                    <a:pt x="345" y="4251"/>
                    <a:pt x="345" y="4310"/>
                  </a:cubicBezTo>
                  <a:cubicBezTo>
                    <a:pt x="345" y="4346"/>
                    <a:pt x="357" y="4394"/>
                    <a:pt x="405" y="4441"/>
                  </a:cubicBezTo>
                  <a:cubicBezTo>
                    <a:pt x="429" y="4465"/>
                    <a:pt x="845" y="4822"/>
                    <a:pt x="1369" y="4965"/>
                  </a:cubicBezTo>
                  <a:cubicBezTo>
                    <a:pt x="941" y="5287"/>
                    <a:pt x="679" y="5775"/>
                    <a:pt x="667" y="5811"/>
                  </a:cubicBezTo>
                  <a:cubicBezTo>
                    <a:pt x="655" y="5858"/>
                    <a:pt x="643" y="5894"/>
                    <a:pt x="667" y="5941"/>
                  </a:cubicBezTo>
                  <a:cubicBezTo>
                    <a:pt x="679" y="5989"/>
                    <a:pt x="726" y="6013"/>
                    <a:pt x="774" y="6037"/>
                  </a:cubicBezTo>
                  <a:cubicBezTo>
                    <a:pt x="798" y="6049"/>
                    <a:pt x="1179" y="6168"/>
                    <a:pt x="1607" y="6168"/>
                  </a:cubicBezTo>
                  <a:cubicBezTo>
                    <a:pt x="1691" y="6168"/>
                    <a:pt x="1786" y="6168"/>
                    <a:pt x="1869" y="6156"/>
                  </a:cubicBezTo>
                  <a:lnTo>
                    <a:pt x="1869" y="6156"/>
                  </a:lnTo>
                  <a:cubicBezTo>
                    <a:pt x="1607" y="6608"/>
                    <a:pt x="1560" y="7180"/>
                    <a:pt x="1560" y="7204"/>
                  </a:cubicBezTo>
                  <a:cubicBezTo>
                    <a:pt x="1560" y="7251"/>
                    <a:pt x="1572" y="7299"/>
                    <a:pt x="1607" y="7346"/>
                  </a:cubicBezTo>
                  <a:cubicBezTo>
                    <a:pt x="1631" y="7370"/>
                    <a:pt x="1679" y="7382"/>
                    <a:pt x="1726" y="7382"/>
                  </a:cubicBezTo>
                  <a:lnTo>
                    <a:pt x="1738" y="7382"/>
                  </a:lnTo>
                  <a:cubicBezTo>
                    <a:pt x="1774" y="7382"/>
                    <a:pt x="2334" y="7346"/>
                    <a:pt x="2798" y="7073"/>
                  </a:cubicBezTo>
                  <a:lnTo>
                    <a:pt x="2798" y="7073"/>
                  </a:lnTo>
                  <a:cubicBezTo>
                    <a:pt x="2727" y="7608"/>
                    <a:pt x="2905" y="8132"/>
                    <a:pt x="2917" y="8180"/>
                  </a:cubicBezTo>
                  <a:cubicBezTo>
                    <a:pt x="2929" y="8216"/>
                    <a:pt x="2965" y="8263"/>
                    <a:pt x="3000" y="8275"/>
                  </a:cubicBezTo>
                  <a:cubicBezTo>
                    <a:pt x="3024" y="8299"/>
                    <a:pt x="3048" y="8299"/>
                    <a:pt x="3060" y="8299"/>
                  </a:cubicBezTo>
                  <a:cubicBezTo>
                    <a:pt x="3096" y="8299"/>
                    <a:pt x="3108" y="8299"/>
                    <a:pt x="3143" y="8275"/>
                  </a:cubicBezTo>
                  <a:cubicBezTo>
                    <a:pt x="3167" y="8263"/>
                    <a:pt x="3655" y="8013"/>
                    <a:pt x="3989" y="7585"/>
                  </a:cubicBezTo>
                  <a:cubicBezTo>
                    <a:pt x="4108" y="8013"/>
                    <a:pt x="4370" y="8370"/>
                    <a:pt x="4477" y="8501"/>
                  </a:cubicBezTo>
                  <a:lnTo>
                    <a:pt x="4477" y="10466"/>
                  </a:lnTo>
                  <a:cubicBezTo>
                    <a:pt x="4334" y="10287"/>
                    <a:pt x="4179" y="10121"/>
                    <a:pt x="4132" y="10085"/>
                  </a:cubicBezTo>
                  <a:cubicBezTo>
                    <a:pt x="4072" y="9966"/>
                    <a:pt x="3834" y="9501"/>
                    <a:pt x="3322" y="8978"/>
                  </a:cubicBezTo>
                  <a:cubicBezTo>
                    <a:pt x="2762" y="8442"/>
                    <a:pt x="1786" y="7727"/>
                    <a:pt x="226" y="7382"/>
                  </a:cubicBezTo>
                  <a:cubicBezTo>
                    <a:pt x="212" y="7379"/>
                    <a:pt x="198" y="7378"/>
                    <a:pt x="184" y="7378"/>
                  </a:cubicBezTo>
                  <a:cubicBezTo>
                    <a:pt x="139" y="7378"/>
                    <a:pt x="96" y="7393"/>
                    <a:pt x="60" y="7430"/>
                  </a:cubicBezTo>
                  <a:cubicBezTo>
                    <a:pt x="12" y="7477"/>
                    <a:pt x="0" y="7537"/>
                    <a:pt x="24" y="7596"/>
                  </a:cubicBezTo>
                  <a:cubicBezTo>
                    <a:pt x="24" y="7620"/>
                    <a:pt x="202" y="8180"/>
                    <a:pt x="786" y="8799"/>
                  </a:cubicBezTo>
                  <a:cubicBezTo>
                    <a:pt x="1310" y="9347"/>
                    <a:pt x="2274" y="10061"/>
                    <a:pt x="3893" y="10323"/>
                  </a:cubicBezTo>
                  <a:cubicBezTo>
                    <a:pt x="4001" y="10442"/>
                    <a:pt x="4334" y="10799"/>
                    <a:pt x="4465" y="11014"/>
                  </a:cubicBezTo>
                  <a:lnTo>
                    <a:pt x="4465" y="11311"/>
                  </a:lnTo>
                  <a:cubicBezTo>
                    <a:pt x="4465" y="11406"/>
                    <a:pt x="4536" y="11478"/>
                    <a:pt x="4632" y="11478"/>
                  </a:cubicBezTo>
                  <a:cubicBezTo>
                    <a:pt x="4715" y="11478"/>
                    <a:pt x="4786" y="11406"/>
                    <a:pt x="4786" y="11311"/>
                  </a:cubicBezTo>
                  <a:lnTo>
                    <a:pt x="4786" y="11014"/>
                  </a:lnTo>
                  <a:cubicBezTo>
                    <a:pt x="4941" y="10799"/>
                    <a:pt x="5251" y="10442"/>
                    <a:pt x="5358" y="10323"/>
                  </a:cubicBezTo>
                  <a:cubicBezTo>
                    <a:pt x="6989" y="10061"/>
                    <a:pt x="7942" y="9347"/>
                    <a:pt x="8465" y="8799"/>
                  </a:cubicBezTo>
                  <a:cubicBezTo>
                    <a:pt x="9049" y="8192"/>
                    <a:pt x="9227" y="7620"/>
                    <a:pt x="9227" y="7596"/>
                  </a:cubicBezTo>
                  <a:cubicBezTo>
                    <a:pt x="9287" y="7537"/>
                    <a:pt x="9275" y="7477"/>
                    <a:pt x="9227" y="7430"/>
                  </a:cubicBezTo>
                  <a:cubicBezTo>
                    <a:pt x="9191" y="7393"/>
                    <a:pt x="9148" y="7378"/>
                    <a:pt x="9103" y="7378"/>
                  </a:cubicBezTo>
                  <a:cubicBezTo>
                    <a:pt x="9089" y="7378"/>
                    <a:pt x="9075" y="7379"/>
                    <a:pt x="9061" y="7382"/>
                  </a:cubicBezTo>
                  <a:cubicBezTo>
                    <a:pt x="7501" y="7716"/>
                    <a:pt x="6525" y="8430"/>
                    <a:pt x="5965" y="8978"/>
                  </a:cubicBezTo>
                  <a:cubicBezTo>
                    <a:pt x="5453" y="9501"/>
                    <a:pt x="5215" y="9966"/>
                    <a:pt x="5155" y="10085"/>
                  </a:cubicBezTo>
                  <a:cubicBezTo>
                    <a:pt x="5108" y="10144"/>
                    <a:pt x="4953" y="10287"/>
                    <a:pt x="4810" y="10466"/>
                  </a:cubicBezTo>
                  <a:lnTo>
                    <a:pt x="4810" y="8501"/>
                  </a:lnTo>
                  <a:cubicBezTo>
                    <a:pt x="4917" y="8370"/>
                    <a:pt x="5179" y="8013"/>
                    <a:pt x="5298" y="7585"/>
                  </a:cubicBezTo>
                  <a:cubicBezTo>
                    <a:pt x="5632" y="8013"/>
                    <a:pt x="6120" y="8263"/>
                    <a:pt x="6144" y="8275"/>
                  </a:cubicBezTo>
                  <a:cubicBezTo>
                    <a:pt x="6179" y="8299"/>
                    <a:pt x="6191" y="8299"/>
                    <a:pt x="6227" y="8299"/>
                  </a:cubicBezTo>
                  <a:cubicBezTo>
                    <a:pt x="6239" y="8299"/>
                    <a:pt x="6263" y="8299"/>
                    <a:pt x="6287" y="8275"/>
                  </a:cubicBezTo>
                  <a:cubicBezTo>
                    <a:pt x="6322" y="8263"/>
                    <a:pt x="6358" y="8216"/>
                    <a:pt x="6370" y="8180"/>
                  </a:cubicBezTo>
                  <a:cubicBezTo>
                    <a:pt x="6382" y="8144"/>
                    <a:pt x="6549" y="7608"/>
                    <a:pt x="6489" y="7073"/>
                  </a:cubicBezTo>
                  <a:lnTo>
                    <a:pt x="6489" y="7073"/>
                  </a:lnTo>
                  <a:cubicBezTo>
                    <a:pt x="6953" y="7346"/>
                    <a:pt x="7513" y="7382"/>
                    <a:pt x="7549" y="7382"/>
                  </a:cubicBezTo>
                  <a:lnTo>
                    <a:pt x="7561" y="7382"/>
                  </a:lnTo>
                  <a:cubicBezTo>
                    <a:pt x="7608" y="7382"/>
                    <a:pt x="7656" y="7370"/>
                    <a:pt x="7680" y="7346"/>
                  </a:cubicBezTo>
                  <a:cubicBezTo>
                    <a:pt x="7715" y="7311"/>
                    <a:pt x="7739" y="7251"/>
                    <a:pt x="7727" y="7204"/>
                  </a:cubicBezTo>
                  <a:cubicBezTo>
                    <a:pt x="7727" y="7180"/>
                    <a:pt x="7680" y="6608"/>
                    <a:pt x="7418" y="6156"/>
                  </a:cubicBezTo>
                  <a:lnTo>
                    <a:pt x="7418" y="6156"/>
                  </a:lnTo>
                  <a:cubicBezTo>
                    <a:pt x="7501" y="6168"/>
                    <a:pt x="7596" y="6168"/>
                    <a:pt x="7680" y="6168"/>
                  </a:cubicBezTo>
                  <a:cubicBezTo>
                    <a:pt x="8108" y="6168"/>
                    <a:pt x="8489" y="6049"/>
                    <a:pt x="8513" y="6037"/>
                  </a:cubicBezTo>
                  <a:cubicBezTo>
                    <a:pt x="8561" y="6013"/>
                    <a:pt x="8596" y="5989"/>
                    <a:pt x="8620" y="5941"/>
                  </a:cubicBezTo>
                  <a:cubicBezTo>
                    <a:pt x="8632" y="5894"/>
                    <a:pt x="8632" y="5858"/>
                    <a:pt x="8620" y="5811"/>
                  </a:cubicBezTo>
                  <a:cubicBezTo>
                    <a:pt x="8608" y="5775"/>
                    <a:pt x="8346" y="5287"/>
                    <a:pt x="7918" y="4965"/>
                  </a:cubicBezTo>
                  <a:cubicBezTo>
                    <a:pt x="8442" y="4822"/>
                    <a:pt x="8858" y="4453"/>
                    <a:pt x="8882" y="4441"/>
                  </a:cubicBezTo>
                  <a:cubicBezTo>
                    <a:pt x="8918" y="4406"/>
                    <a:pt x="8942" y="4370"/>
                    <a:pt x="8942" y="4310"/>
                  </a:cubicBezTo>
                  <a:cubicBezTo>
                    <a:pt x="8942" y="4263"/>
                    <a:pt x="8930" y="4215"/>
                    <a:pt x="8882" y="4167"/>
                  </a:cubicBezTo>
                  <a:cubicBezTo>
                    <a:pt x="8858" y="4144"/>
                    <a:pt x="8442" y="3786"/>
                    <a:pt x="7918" y="3655"/>
                  </a:cubicBezTo>
                  <a:cubicBezTo>
                    <a:pt x="8346" y="3322"/>
                    <a:pt x="8596" y="2834"/>
                    <a:pt x="8620" y="2798"/>
                  </a:cubicBezTo>
                  <a:cubicBezTo>
                    <a:pt x="8632" y="2763"/>
                    <a:pt x="8644" y="2715"/>
                    <a:pt x="8620" y="2667"/>
                  </a:cubicBezTo>
                  <a:cubicBezTo>
                    <a:pt x="8608" y="2620"/>
                    <a:pt x="8561" y="2596"/>
                    <a:pt x="8513" y="2584"/>
                  </a:cubicBezTo>
                  <a:cubicBezTo>
                    <a:pt x="8483" y="2564"/>
                    <a:pt x="8108" y="2451"/>
                    <a:pt x="7664" y="2451"/>
                  </a:cubicBezTo>
                  <a:cubicBezTo>
                    <a:pt x="7580" y="2451"/>
                    <a:pt x="7493" y="2455"/>
                    <a:pt x="7406" y="2465"/>
                  </a:cubicBezTo>
                  <a:cubicBezTo>
                    <a:pt x="7680" y="2001"/>
                    <a:pt x="7727" y="1429"/>
                    <a:pt x="7727" y="1405"/>
                  </a:cubicBezTo>
                  <a:cubicBezTo>
                    <a:pt x="7727" y="1358"/>
                    <a:pt x="7703" y="1310"/>
                    <a:pt x="7680" y="1274"/>
                  </a:cubicBezTo>
                  <a:cubicBezTo>
                    <a:pt x="7650" y="1245"/>
                    <a:pt x="7605" y="1224"/>
                    <a:pt x="7570" y="1224"/>
                  </a:cubicBezTo>
                  <a:cubicBezTo>
                    <a:pt x="7562" y="1224"/>
                    <a:pt x="7555" y="1225"/>
                    <a:pt x="7549" y="1227"/>
                  </a:cubicBezTo>
                  <a:cubicBezTo>
                    <a:pt x="7513" y="1227"/>
                    <a:pt x="6953" y="1274"/>
                    <a:pt x="6489" y="1536"/>
                  </a:cubicBezTo>
                  <a:cubicBezTo>
                    <a:pt x="6560" y="1000"/>
                    <a:pt x="6382" y="477"/>
                    <a:pt x="6370" y="441"/>
                  </a:cubicBezTo>
                  <a:cubicBezTo>
                    <a:pt x="6358" y="393"/>
                    <a:pt x="6322" y="346"/>
                    <a:pt x="6287" y="334"/>
                  </a:cubicBezTo>
                  <a:cubicBezTo>
                    <a:pt x="6263" y="328"/>
                    <a:pt x="6239" y="325"/>
                    <a:pt x="6215" y="325"/>
                  </a:cubicBezTo>
                  <a:cubicBezTo>
                    <a:pt x="6191" y="325"/>
                    <a:pt x="6168" y="328"/>
                    <a:pt x="6144" y="334"/>
                  </a:cubicBezTo>
                  <a:cubicBezTo>
                    <a:pt x="6120" y="346"/>
                    <a:pt x="5620" y="596"/>
                    <a:pt x="5298" y="1036"/>
                  </a:cubicBezTo>
                  <a:cubicBezTo>
                    <a:pt x="5167" y="512"/>
                    <a:pt x="4786" y="96"/>
                    <a:pt x="4774" y="60"/>
                  </a:cubicBezTo>
                  <a:cubicBezTo>
                    <a:pt x="4751" y="36"/>
                    <a:pt x="4703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2" name="Google Shape;11925;p81">
            <a:extLst>
              <a:ext uri="{FF2B5EF4-FFF2-40B4-BE49-F238E27FC236}">
                <a16:creationId xmlns:a16="http://schemas.microsoft.com/office/drawing/2014/main" id="{E18788C7-9AFB-8502-5CC3-0E18DC684B22}"/>
              </a:ext>
            </a:extLst>
          </p:cNvPr>
          <p:cNvSpPr/>
          <p:nvPr/>
        </p:nvSpPr>
        <p:spPr>
          <a:xfrm>
            <a:off x="10455392" y="5924340"/>
            <a:ext cx="692736" cy="736128"/>
          </a:xfrm>
          <a:custGeom>
            <a:avLst/>
            <a:gdLst/>
            <a:ahLst/>
            <a:cxnLst/>
            <a:rect l="l" t="t" r="r" b="b"/>
            <a:pathLst>
              <a:path w="10824" h="11502" extrusionOk="0">
                <a:moveTo>
                  <a:pt x="5430" y="441"/>
                </a:moveTo>
                <a:cubicBezTo>
                  <a:pt x="5584" y="620"/>
                  <a:pt x="5846" y="977"/>
                  <a:pt x="6192" y="1453"/>
                </a:cubicBezTo>
                <a:cubicBezTo>
                  <a:pt x="5906" y="1727"/>
                  <a:pt x="5656" y="2013"/>
                  <a:pt x="5430" y="2275"/>
                </a:cubicBezTo>
                <a:cubicBezTo>
                  <a:pt x="5203" y="2013"/>
                  <a:pt x="4953" y="1727"/>
                  <a:pt x="4668" y="1453"/>
                </a:cubicBezTo>
                <a:cubicBezTo>
                  <a:pt x="5001" y="977"/>
                  <a:pt x="5287" y="643"/>
                  <a:pt x="5430" y="441"/>
                </a:cubicBezTo>
                <a:close/>
                <a:moveTo>
                  <a:pt x="6906" y="1274"/>
                </a:moveTo>
                <a:cubicBezTo>
                  <a:pt x="7204" y="1846"/>
                  <a:pt x="8061" y="3596"/>
                  <a:pt x="8061" y="4775"/>
                </a:cubicBezTo>
                <a:cubicBezTo>
                  <a:pt x="8061" y="5811"/>
                  <a:pt x="7454" y="6704"/>
                  <a:pt x="6596" y="7120"/>
                </a:cubicBezTo>
                <a:cubicBezTo>
                  <a:pt x="6632" y="7061"/>
                  <a:pt x="6680" y="7001"/>
                  <a:pt x="6715" y="6930"/>
                </a:cubicBezTo>
                <a:cubicBezTo>
                  <a:pt x="6954" y="6513"/>
                  <a:pt x="7037" y="5989"/>
                  <a:pt x="6977" y="5394"/>
                </a:cubicBezTo>
                <a:cubicBezTo>
                  <a:pt x="6906" y="4739"/>
                  <a:pt x="6656" y="4049"/>
                  <a:pt x="6215" y="3334"/>
                </a:cubicBezTo>
                <a:cubicBezTo>
                  <a:pt x="6192" y="3279"/>
                  <a:pt x="6138" y="3250"/>
                  <a:pt x="6076" y="3250"/>
                </a:cubicBezTo>
                <a:cubicBezTo>
                  <a:pt x="6044" y="3250"/>
                  <a:pt x="6010" y="3258"/>
                  <a:pt x="5977" y="3275"/>
                </a:cubicBezTo>
                <a:cubicBezTo>
                  <a:pt x="5906" y="3310"/>
                  <a:pt x="5882" y="3418"/>
                  <a:pt x="5918" y="3513"/>
                </a:cubicBezTo>
                <a:cubicBezTo>
                  <a:pt x="6680" y="4763"/>
                  <a:pt x="6858" y="5965"/>
                  <a:pt x="6418" y="6775"/>
                </a:cubicBezTo>
                <a:cubicBezTo>
                  <a:pt x="6180" y="7156"/>
                  <a:pt x="5822" y="7394"/>
                  <a:pt x="5430" y="7394"/>
                </a:cubicBezTo>
                <a:cubicBezTo>
                  <a:pt x="3989" y="7394"/>
                  <a:pt x="2810" y="6216"/>
                  <a:pt x="2810" y="4775"/>
                </a:cubicBezTo>
                <a:cubicBezTo>
                  <a:pt x="2810" y="3596"/>
                  <a:pt x="3679" y="1846"/>
                  <a:pt x="3977" y="1274"/>
                </a:cubicBezTo>
                <a:cubicBezTo>
                  <a:pt x="4584" y="1834"/>
                  <a:pt x="5096" y="2394"/>
                  <a:pt x="5525" y="2941"/>
                </a:cubicBezTo>
                <a:cubicBezTo>
                  <a:pt x="5549" y="2989"/>
                  <a:pt x="5608" y="3025"/>
                  <a:pt x="5656" y="3025"/>
                </a:cubicBezTo>
                <a:cubicBezTo>
                  <a:pt x="5680" y="3025"/>
                  <a:pt x="5727" y="3001"/>
                  <a:pt x="5763" y="2989"/>
                </a:cubicBezTo>
                <a:cubicBezTo>
                  <a:pt x="5834" y="2929"/>
                  <a:pt x="5846" y="2822"/>
                  <a:pt x="5787" y="2751"/>
                </a:cubicBezTo>
                <a:lnTo>
                  <a:pt x="5656" y="2572"/>
                </a:lnTo>
                <a:cubicBezTo>
                  <a:pt x="6013" y="2144"/>
                  <a:pt x="6430" y="1715"/>
                  <a:pt x="6906" y="1274"/>
                </a:cubicBezTo>
                <a:close/>
                <a:moveTo>
                  <a:pt x="5608" y="7716"/>
                </a:moveTo>
                <a:lnTo>
                  <a:pt x="5608" y="10061"/>
                </a:lnTo>
                <a:cubicBezTo>
                  <a:pt x="5501" y="9883"/>
                  <a:pt x="5382" y="9668"/>
                  <a:pt x="5227" y="9454"/>
                </a:cubicBezTo>
                <a:lnTo>
                  <a:pt x="5227" y="7716"/>
                </a:lnTo>
                <a:close/>
                <a:moveTo>
                  <a:pt x="10347" y="5906"/>
                </a:moveTo>
                <a:cubicBezTo>
                  <a:pt x="10228" y="6204"/>
                  <a:pt x="9990" y="6680"/>
                  <a:pt x="9597" y="7228"/>
                </a:cubicBezTo>
                <a:cubicBezTo>
                  <a:pt x="8989" y="8085"/>
                  <a:pt x="7870" y="9275"/>
                  <a:pt x="5953" y="10228"/>
                </a:cubicBezTo>
                <a:lnTo>
                  <a:pt x="5953" y="9549"/>
                </a:lnTo>
                <a:cubicBezTo>
                  <a:pt x="6680" y="8513"/>
                  <a:pt x="8037" y="7049"/>
                  <a:pt x="10347" y="5906"/>
                </a:cubicBezTo>
                <a:close/>
                <a:moveTo>
                  <a:pt x="488" y="5906"/>
                </a:moveTo>
                <a:lnTo>
                  <a:pt x="488" y="5906"/>
                </a:lnTo>
                <a:cubicBezTo>
                  <a:pt x="2512" y="6906"/>
                  <a:pt x="3775" y="8156"/>
                  <a:pt x="4489" y="9049"/>
                </a:cubicBezTo>
                <a:cubicBezTo>
                  <a:pt x="4941" y="9609"/>
                  <a:pt x="5251" y="10133"/>
                  <a:pt x="5441" y="10490"/>
                </a:cubicBezTo>
                <a:cubicBezTo>
                  <a:pt x="4548" y="10085"/>
                  <a:pt x="3751" y="9609"/>
                  <a:pt x="3036" y="9073"/>
                </a:cubicBezTo>
                <a:cubicBezTo>
                  <a:pt x="2393" y="8585"/>
                  <a:pt x="1834" y="8013"/>
                  <a:pt x="1369" y="7406"/>
                </a:cubicBezTo>
                <a:cubicBezTo>
                  <a:pt x="905" y="6799"/>
                  <a:pt x="631" y="6251"/>
                  <a:pt x="488" y="5906"/>
                </a:cubicBezTo>
                <a:close/>
                <a:moveTo>
                  <a:pt x="5418" y="0"/>
                </a:moveTo>
                <a:cubicBezTo>
                  <a:pt x="5358" y="0"/>
                  <a:pt x="5322" y="12"/>
                  <a:pt x="5275" y="60"/>
                </a:cubicBezTo>
                <a:cubicBezTo>
                  <a:pt x="5263" y="72"/>
                  <a:pt x="4918" y="477"/>
                  <a:pt x="4406" y="1215"/>
                </a:cubicBezTo>
                <a:cubicBezTo>
                  <a:pt x="4263" y="1096"/>
                  <a:pt x="4144" y="977"/>
                  <a:pt x="4001" y="858"/>
                </a:cubicBezTo>
                <a:cubicBezTo>
                  <a:pt x="3989" y="846"/>
                  <a:pt x="3989" y="846"/>
                  <a:pt x="3965" y="846"/>
                </a:cubicBezTo>
                <a:cubicBezTo>
                  <a:pt x="3943" y="831"/>
                  <a:pt x="3917" y="824"/>
                  <a:pt x="3891" y="824"/>
                </a:cubicBezTo>
                <a:cubicBezTo>
                  <a:pt x="3833" y="824"/>
                  <a:pt x="3775" y="856"/>
                  <a:pt x="3751" y="905"/>
                </a:cubicBezTo>
                <a:cubicBezTo>
                  <a:pt x="3727" y="941"/>
                  <a:pt x="3417" y="1501"/>
                  <a:pt x="3108" y="2263"/>
                </a:cubicBezTo>
                <a:cubicBezTo>
                  <a:pt x="2679" y="3287"/>
                  <a:pt x="2453" y="4132"/>
                  <a:pt x="2453" y="4763"/>
                </a:cubicBezTo>
                <a:cubicBezTo>
                  <a:pt x="2453" y="6204"/>
                  <a:pt x="3489" y="7418"/>
                  <a:pt x="4882" y="7668"/>
                </a:cubicBezTo>
                <a:lnTo>
                  <a:pt x="4882" y="8966"/>
                </a:lnTo>
                <a:cubicBezTo>
                  <a:pt x="4846" y="8930"/>
                  <a:pt x="4798" y="8883"/>
                  <a:pt x="4763" y="8823"/>
                </a:cubicBezTo>
                <a:cubicBezTo>
                  <a:pt x="3989" y="7859"/>
                  <a:pt x="2572" y="6477"/>
                  <a:pt x="250" y="5394"/>
                </a:cubicBezTo>
                <a:cubicBezTo>
                  <a:pt x="230" y="5386"/>
                  <a:pt x="209" y="5382"/>
                  <a:pt x="188" y="5382"/>
                </a:cubicBezTo>
                <a:cubicBezTo>
                  <a:pt x="146" y="5382"/>
                  <a:pt x="103" y="5398"/>
                  <a:pt x="72" y="5430"/>
                </a:cubicBezTo>
                <a:cubicBezTo>
                  <a:pt x="24" y="5477"/>
                  <a:pt x="0" y="5537"/>
                  <a:pt x="12" y="5608"/>
                </a:cubicBezTo>
                <a:cubicBezTo>
                  <a:pt x="24" y="5644"/>
                  <a:pt x="250" y="6489"/>
                  <a:pt x="1072" y="7573"/>
                </a:cubicBezTo>
                <a:cubicBezTo>
                  <a:pt x="1548" y="8216"/>
                  <a:pt x="2120" y="8799"/>
                  <a:pt x="2798" y="9311"/>
                </a:cubicBezTo>
                <a:cubicBezTo>
                  <a:pt x="3405" y="9787"/>
                  <a:pt x="4108" y="10228"/>
                  <a:pt x="4858" y="10585"/>
                </a:cubicBezTo>
                <a:lnTo>
                  <a:pt x="4858" y="11323"/>
                </a:lnTo>
                <a:cubicBezTo>
                  <a:pt x="4858" y="11419"/>
                  <a:pt x="4941" y="11490"/>
                  <a:pt x="5025" y="11490"/>
                </a:cubicBezTo>
                <a:cubicBezTo>
                  <a:pt x="5120" y="11490"/>
                  <a:pt x="5191" y="11419"/>
                  <a:pt x="5191" y="11323"/>
                </a:cubicBezTo>
                <a:lnTo>
                  <a:pt x="5191" y="10740"/>
                </a:lnTo>
                <a:cubicBezTo>
                  <a:pt x="5310" y="10799"/>
                  <a:pt x="5441" y="10847"/>
                  <a:pt x="5572" y="10907"/>
                </a:cubicBezTo>
                <a:lnTo>
                  <a:pt x="5572" y="11335"/>
                </a:lnTo>
                <a:cubicBezTo>
                  <a:pt x="5572" y="11430"/>
                  <a:pt x="5656" y="11502"/>
                  <a:pt x="5739" y="11502"/>
                </a:cubicBezTo>
                <a:cubicBezTo>
                  <a:pt x="5834" y="11502"/>
                  <a:pt x="5906" y="11430"/>
                  <a:pt x="5906" y="11335"/>
                </a:cubicBezTo>
                <a:lnTo>
                  <a:pt x="5906" y="10597"/>
                </a:lnTo>
                <a:cubicBezTo>
                  <a:pt x="7989" y="9597"/>
                  <a:pt x="9192" y="8323"/>
                  <a:pt x="9835" y="7406"/>
                </a:cubicBezTo>
                <a:cubicBezTo>
                  <a:pt x="10549" y="6418"/>
                  <a:pt x="10740" y="5656"/>
                  <a:pt x="10752" y="5620"/>
                </a:cubicBezTo>
                <a:cubicBezTo>
                  <a:pt x="10823" y="5549"/>
                  <a:pt x="10799" y="5489"/>
                  <a:pt x="10740" y="5442"/>
                </a:cubicBezTo>
                <a:cubicBezTo>
                  <a:pt x="10717" y="5419"/>
                  <a:pt x="10675" y="5411"/>
                  <a:pt x="10633" y="5411"/>
                </a:cubicBezTo>
                <a:cubicBezTo>
                  <a:pt x="10608" y="5411"/>
                  <a:pt x="10583" y="5413"/>
                  <a:pt x="10561" y="5418"/>
                </a:cubicBezTo>
                <a:cubicBezTo>
                  <a:pt x="8227" y="6489"/>
                  <a:pt x="6799" y="7882"/>
                  <a:pt x="5953" y="8966"/>
                </a:cubicBezTo>
                <a:lnTo>
                  <a:pt x="5953" y="7668"/>
                </a:lnTo>
                <a:cubicBezTo>
                  <a:pt x="7335" y="7406"/>
                  <a:pt x="8370" y="6204"/>
                  <a:pt x="8370" y="4763"/>
                </a:cubicBezTo>
                <a:cubicBezTo>
                  <a:pt x="8370" y="4120"/>
                  <a:pt x="8156" y="3287"/>
                  <a:pt x="7716" y="2263"/>
                </a:cubicBezTo>
                <a:cubicBezTo>
                  <a:pt x="7406" y="1501"/>
                  <a:pt x="7084" y="941"/>
                  <a:pt x="7084" y="905"/>
                </a:cubicBezTo>
                <a:cubicBezTo>
                  <a:pt x="7052" y="856"/>
                  <a:pt x="6991" y="824"/>
                  <a:pt x="6933" y="824"/>
                </a:cubicBezTo>
                <a:cubicBezTo>
                  <a:pt x="6907" y="824"/>
                  <a:pt x="6881" y="831"/>
                  <a:pt x="6858" y="846"/>
                </a:cubicBezTo>
                <a:cubicBezTo>
                  <a:pt x="6846" y="846"/>
                  <a:pt x="6846" y="858"/>
                  <a:pt x="6823" y="858"/>
                </a:cubicBezTo>
                <a:lnTo>
                  <a:pt x="6430" y="1215"/>
                </a:lnTo>
                <a:cubicBezTo>
                  <a:pt x="5906" y="477"/>
                  <a:pt x="5560" y="72"/>
                  <a:pt x="5549" y="60"/>
                </a:cubicBezTo>
                <a:cubicBezTo>
                  <a:pt x="5513" y="12"/>
                  <a:pt x="5477" y="0"/>
                  <a:pt x="5418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83" name="Google Shape;11926;p81">
            <a:extLst>
              <a:ext uri="{FF2B5EF4-FFF2-40B4-BE49-F238E27FC236}">
                <a16:creationId xmlns:a16="http://schemas.microsoft.com/office/drawing/2014/main" id="{A4B8AFA3-F6DF-C1DD-28F7-3A459FB2D3A9}"/>
              </a:ext>
            </a:extLst>
          </p:cNvPr>
          <p:cNvSpPr/>
          <p:nvPr/>
        </p:nvSpPr>
        <p:spPr>
          <a:xfrm>
            <a:off x="11612832" y="5925748"/>
            <a:ext cx="578432" cy="737024"/>
          </a:xfrm>
          <a:custGeom>
            <a:avLst/>
            <a:gdLst/>
            <a:ahLst/>
            <a:cxnLst/>
            <a:rect l="l" t="t" r="r" b="b"/>
            <a:pathLst>
              <a:path w="9038" h="11516" extrusionOk="0">
                <a:moveTo>
                  <a:pt x="6103" y="573"/>
                </a:moveTo>
                <a:cubicBezTo>
                  <a:pt x="6692" y="573"/>
                  <a:pt x="7223" y="753"/>
                  <a:pt x="7645" y="1110"/>
                </a:cubicBezTo>
                <a:cubicBezTo>
                  <a:pt x="8252" y="1633"/>
                  <a:pt x="8585" y="2479"/>
                  <a:pt x="8597" y="3515"/>
                </a:cubicBezTo>
                <a:cubicBezTo>
                  <a:pt x="8192" y="2788"/>
                  <a:pt x="7585" y="2122"/>
                  <a:pt x="6847" y="1633"/>
                </a:cubicBezTo>
                <a:cubicBezTo>
                  <a:pt x="6144" y="1169"/>
                  <a:pt x="5382" y="919"/>
                  <a:pt x="4728" y="895"/>
                </a:cubicBezTo>
                <a:cubicBezTo>
                  <a:pt x="4894" y="812"/>
                  <a:pt x="5061" y="752"/>
                  <a:pt x="5240" y="693"/>
                </a:cubicBezTo>
                <a:cubicBezTo>
                  <a:pt x="5537" y="613"/>
                  <a:pt x="5826" y="573"/>
                  <a:pt x="6103" y="573"/>
                </a:cubicBezTo>
                <a:close/>
                <a:moveTo>
                  <a:pt x="1394" y="1205"/>
                </a:moveTo>
                <a:cubicBezTo>
                  <a:pt x="1465" y="2598"/>
                  <a:pt x="1680" y="5098"/>
                  <a:pt x="2263" y="7063"/>
                </a:cubicBezTo>
                <a:cubicBezTo>
                  <a:pt x="2144" y="7360"/>
                  <a:pt x="2084" y="7670"/>
                  <a:pt x="2037" y="7944"/>
                </a:cubicBezTo>
                <a:cubicBezTo>
                  <a:pt x="1739" y="7051"/>
                  <a:pt x="1465" y="6194"/>
                  <a:pt x="1263" y="5455"/>
                </a:cubicBezTo>
                <a:cubicBezTo>
                  <a:pt x="1049" y="3705"/>
                  <a:pt x="1168" y="2384"/>
                  <a:pt x="1322" y="1586"/>
                </a:cubicBezTo>
                <a:cubicBezTo>
                  <a:pt x="1346" y="1443"/>
                  <a:pt x="1370" y="1324"/>
                  <a:pt x="1394" y="1205"/>
                </a:cubicBezTo>
                <a:close/>
                <a:moveTo>
                  <a:pt x="1503" y="0"/>
                </a:moveTo>
                <a:cubicBezTo>
                  <a:pt x="1439" y="0"/>
                  <a:pt x="1377" y="45"/>
                  <a:pt x="1334" y="109"/>
                </a:cubicBezTo>
                <a:cubicBezTo>
                  <a:pt x="1322" y="121"/>
                  <a:pt x="1108" y="598"/>
                  <a:pt x="965" y="1526"/>
                </a:cubicBezTo>
                <a:cubicBezTo>
                  <a:pt x="870" y="2074"/>
                  <a:pt x="787" y="2848"/>
                  <a:pt x="799" y="3836"/>
                </a:cubicBezTo>
                <a:cubicBezTo>
                  <a:pt x="537" y="2788"/>
                  <a:pt x="418" y="2145"/>
                  <a:pt x="394" y="2133"/>
                </a:cubicBezTo>
                <a:cubicBezTo>
                  <a:pt x="382" y="2050"/>
                  <a:pt x="310" y="2003"/>
                  <a:pt x="215" y="2003"/>
                </a:cubicBezTo>
                <a:cubicBezTo>
                  <a:pt x="132" y="2003"/>
                  <a:pt x="72" y="2074"/>
                  <a:pt x="60" y="2169"/>
                </a:cubicBezTo>
                <a:cubicBezTo>
                  <a:pt x="60" y="2181"/>
                  <a:pt x="1" y="3324"/>
                  <a:pt x="144" y="5039"/>
                </a:cubicBezTo>
                <a:cubicBezTo>
                  <a:pt x="299" y="6610"/>
                  <a:pt x="668" y="8991"/>
                  <a:pt x="1608" y="11408"/>
                </a:cubicBezTo>
                <a:cubicBezTo>
                  <a:pt x="1632" y="11468"/>
                  <a:pt x="1692" y="11516"/>
                  <a:pt x="1763" y="11516"/>
                </a:cubicBezTo>
                <a:cubicBezTo>
                  <a:pt x="1787" y="11516"/>
                  <a:pt x="1811" y="11516"/>
                  <a:pt x="1823" y="11492"/>
                </a:cubicBezTo>
                <a:cubicBezTo>
                  <a:pt x="1918" y="11468"/>
                  <a:pt x="1965" y="11361"/>
                  <a:pt x="1918" y="11277"/>
                </a:cubicBezTo>
                <a:cubicBezTo>
                  <a:pt x="989" y="8908"/>
                  <a:pt x="620" y="6551"/>
                  <a:pt x="477" y="5003"/>
                </a:cubicBezTo>
                <a:cubicBezTo>
                  <a:pt x="429" y="4503"/>
                  <a:pt x="394" y="4050"/>
                  <a:pt x="382" y="3669"/>
                </a:cubicBezTo>
                <a:lnTo>
                  <a:pt x="382" y="3669"/>
                </a:lnTo>
                <a:cubicBezTo>
                  <a:pt x="691" y="4931"/>
                  <a:pt x="1227" y="6896"/>
                  <a:pt x="2037" y="9099"/>
                </a:cubicBezTo>
                <a:cubicBezTo>
                  <a:pt x="2056" y="9175"/>
                  <a:pt x="2128" y="9213"/>
                  <a:pt x="2193" y="9213"/>
                </a:cubicBezTo>
                <a:cubicBezTo>
                  <a:pt x="2209" y="9213"/>
                  <a:pt x="2225" y="9211"/>
                  <a:pt x="2239" y="9206"/>
                </a:cubicBezTo>
                <a:cubicBezTo>
                  <a:pt x="2334" y="9170"/>
                  <a:pt x="2382" y="9075"/>
                  <a:pt x="2346" y="8991"/>
                </a:cubicBezTo>
                <a:lnTo>
                  <a:pt x="2263" y="8730"/>
                </a:lnTo>
                <a:cubicBezTo>
                  <a:pt x="2263" y="8670"/>
                  <a:pt x="2287" y="8075"/>
                  <a:pt x="2454" y="7467"/>
                </a:cubicBezTo>
                <a:cubicBezTo>
                  <a:pt x="2596" y="6896"/>
                  <a:pt x="2894" y="6194"/>
                  <a:pt x="3466" y="6098"/>
                </a:cubicBezTo>
                <a:cubicBezTo>
                  <a:pt x="3510" y="6089"/>
                  <a:pt x="3557" y="6084"/>
                  <a:pt x="3607" y="6084"/>
                </a:cubicBezTo>
                <a:cubicBezTo>
                  <a:pt x="4169" y="6084"/>
                  <a:pt x="5061" y="6699"/>
                  <a:pt x="6144" y="7837"/>
                </a:cubicBezTo>
                <a:cubicBezTo>
                  <a:pt x="6430" y="8134"/>
                  <a:pt x="6680" y="8432"/>
                  <a:pt x="6918" y="8694"/>
                </a:cubicBezTo>
                <a:cubicBezTo>
                  <a:pt x="6692" y="8539"/>
                  <a:pt x="6454" y="8337"/>
                  <a:pt x="6216" y="8158"/>
                </a:cubicBezTo>
                <a:cubicBezTo>
                  <a:pt x="5656" y="7741"/>
                  <a:pt x="5180" y="7420"/>
                  <a:pt x="4787" y="7194"/>
                </a:cubicBezTo>
                <a:cubicBezTo>
                  <a:pt x="4227" y="6854"/>
                  <a:pt x="3961" y="6782"/>
                  <a:pt x="3806" y="6782"/>
                </a:cubicBezTo>
                <a:cubicBezTo>
                  <a:pt x="3776" y="6782"/>
                  <a:pt x="3750" y="6785"/>
                  <a:pt x="3728" y="6789"/>
                </a:cubicBezTo>
                <a:cubicBezTo>
                  <a:pt x="3489" y="6836"/>
                  <a:pt x="3239" y="7122"/>
                  <a:pt x="2954" y="8872"/>
                </a:cubicBezTo>
                <a:cubicBezTo>
                  <a:pt x="2882" y="9325"/>
                  <a:pt x="2823" y="9765"/>
                  <a:pt x="2775" y="10111"/>
                </a:cubicBezTo>
                <a:cubicBezTo>
                  <a:pt x="2715" y="9968"/>
                  <a:pt x="2680" y="9825"/>
                  <a:pt x="2620" y="9682"/>
                </a:cubicBezTo>
                <a:cubicBezTo>
                  <a:pt x="2592" y="9606"/>
                  <a:pt x="2517" y="9568"/>
                  <a:pt x="2446" y="9568"/>
                </a:cubicBezTo>
                <a:cubicBezTo>
                  <a:pt x="2428" y="9568"/>
                  <a:pt x="2411" y="9570"/>
                  <a:pt x="2394" y="9575"/>
                </a:cubicBezTo>
                <a:cubicBezTo>
                  <a:pt x="2299" y="9611"/>
                  <a:pt x="2263" y="9706"/>
                  <a:pt x="2287" y="9801"/>
                </a:cubicBezTo>
                <a:cubicBezTo>
                  <a:pt x="2501" y="10349"/>
                  <a:pt x="2715" y="10885"/>
                  <a:pt x="2930" y="11408"/>
                </a:cubicBezTo>
                <a:cubicBezTo>
                  <a:pt x="2954" y="11468"/>
                  <a:pt x="3013" y="11516"/>
                  <a:pt x="3073" y="11516"/>
                </a:cubicBezTo>
                <a:cubicBezTo>
                  <a:pt x="3096" y="11516"/>
                  <a:pt x="3120" y="11516"/>
                  <a:pt x="3132" y="11492"/>
                </a:cubicBezTo>
                <a:cubicBezTo>
                  <a:pt x="3227" y="11468"/>
                  <a:pt x="3251" y="11361"/>
                  <a:pt x="3227" y="11277"/>
                </a:cubicBezTo>
                <a:cubicBezTo>
                  <a:pt x="3156" y="11111"/>
                  <a:pt x="3096" y="10932"/>
                  <a:pt x="3013" y="10765"/>
                </a:cubicBezTo>
                <a:cubicBezTo>
                  <a:pt x="3037" y="10646"/>
                  <a:pt x="3108" y="9825"/>
                  <a:pt x="3239" y="8980"/>
                </a:cubicBezTo>
                <a:cubicBezTo>
                  <a:pt x="3513" y="7325"/>
                  <a:pt x="3728" y="7122"/>
                  <a:pt x="3763" y="7086"/>
                </a:cubicBezTo>
                <a:cubicBezTo>
                  <a:pt x="3811" y="7086"/>
                  <a:pt x="3989" y="7110"/>
                  <a:pt x="4585" y="7444"/>
                </a:cubicBezTo>
                <a:cubicBezTo>
                  <a:pt x="4954" y="7670"/>
                  <a:pt x="5430" y="8003"/>
                  <a:pt x="5978" y="8396"/>
                </a:cubicBezTo>
                <a:cubicBezTo>
                  <a:pt x="6930" y="9099"/>
                  <a:pt x="7811" y="9825"/>
                  <a:pt x="7823" y="9825"/>
                </a:cubicBezTo>
                <a:cubicBezTo>
                  <a:pt x="7851" y="9853"/>
                  <a:pt x="7890" y="9865"/>
                  <a:pt x="7929" y="9865"/>
                </a:cubicBezTo>
                <a:cubicBezTo>
                  <a:pt x="7973" y="9865"/>
                  <a:pt x="8018" y="9850"/>
                  <a:pt x="8049" y="9825"/>
                </a:cubicBezTo>
                <a:cubicBezTo>
                  <a:pt x="8109" y="9765"/>
                  <a:pt x="8121" y="9682"/>
                  <a:pt x="8061" y="9611"/>
                </a:cubicBezTo>
                <a:cubicBezTo>
                  <a:pt x="8049" y="9587"/>
                  <a:pt x="7287" y="8551"/>
                  <a:pt x="6371" y="7563"/>
                </a:cubicBezTo>
                <a:cubicBezTo>
                  <a:pt x="5203" y="6341"/>
                  <a:pt x="4276" y="5718"/>
                  <a:pt x="3591" y="5718"/>
                </a:cubicBezTo>
                <a:cubicBezTo>
                  <a:pt x="3514" y="5718"/>
                  <a:pt x="3441" y="5726"/>
                  <a:pt x="3370" y="5741"/>
                </a:cubicBezTo>
                <a:cubicBezTo>
                  <a:pt x="3013" y="5813"/>
                  <a:pt x="2751" y="6051"/>
                  <a:pt x="2537" y="6348"/>
                </a:cubicBezTo>
                <a:cubicBezTo>
                  <a:pt x="2537" y="6253"/>
                  <a:pt x="2537" y="6170"/>
                  <a:pt x="2561" y="6063"/>
                </a:cubicBezTo>
                <a:cubicBezTo>
                  <a:pt x="2680" y="5693"/>
                  <a:pt x="3108" y="4527"/>
                  <a:pt x="3835" y="3753"/>
                </a:cubicBezTo>
                <a:cubicBezTo>
                  <a:pt x="4035" y="3686"/>
                  <a:pt x="4236" y="3648"/>
                  <a:pt x="4428" y="3648"/>
                </a:cubicBezTo>
                <a:cubicBezTo>
                  <a:pt x="4510" y="3648"/>
                  <a:pt x="4590" y="3655"/>
                  <a:pt x="4668" y="3669"/>
                </a:cubicBezTo>
                <a:cubicBezTo>
                  <a:pt x="4676" y="3670"/>
                  <a:pt x="4684" y="3671"/>
                  <a:pt x="4692" y="3671"/>
                </a:cubicBezTo>
                <a:cubicBezTo>
                  <a:pt x="4777" y="3671"/>
                  <a:pt x="4848" y="3613"/>
                  <a:pt x="4859" y="3515"/>
                </a:cubicBezTo>
                <a:cubicBezTo>
                  <a:pt x="4871" y="3431"/>
                  <a:pt x="4823" y="3336"/>
                  <a:pt x="4716" y="3324"/>
                </a:cubicBezTo>
                <a:cubicBezTo>
                  <a:pt x="4632" y="3316"/>
                  <a:pt x="4547" y="3307"/>
                  <a:pt x="4463" y="3307"/>
                </a:cubicBezTo>
                <a:cubicBezTo>
                  <a:pt x="4428" y="3307"/>
                  <a:pt x="4393" y="3309"/>
                  <a:pt x="4359" y="3312"/>
                </a:cubicBezTo>
                <a:cubicBezTo>
                  <a:pt x="4597" y="3157"/>
                  <a:pt x="4847" y="3074"/>
                  <a:pt x="5109" y="3038"/>
                </a:cubicBezTo>
                <a:cubicBezTo>
                  <a:pt x="5184" y="3031"/>
                  <a:pt x="5258" y="3027"/>
                  <a:pt x="5330" y="3027"/>
                </a:cubicBezTo>
                <a:cubicBezTo>
                  <a:pt x="5831" y="3027"/>
                  <a:pt x="6264" y="3205"/>
                  <a:pt x="6597" y="3538"/>
                </a:cubicBezTo>
                <a:cubicBezTo>
                  <a:pt x="7335" y="4265"/>
                  <a:pt x="7538" y="5622"/>
                  <a:pt x="7585" y="6551"/>
                </a:cubicBezTo>
                <a:cubicBezTo>
                  <a:pt x="7514" y="6348"/>
                  <a:pt x="7407" y="6122"/>
                  <a:pt x="7299" y="5896"/>
                </a:cubicBezTo>
                <a:cubicBezTo>
                  <a:pt x="6752" y="4741"/>
                  <a:pt x="6121" y="3967"/>
                  <a:pt x="5430" y="3574"/>
                </a:cubicBezTo>
                <a:cubicBezTo>
                  <a:pt x="5404" y="3563"/>
                  <a:pt x="5377" y="3558"/>
                  <a:pt x="5351" y="3558"/>
                </a:cubicBezTo>
                <a:cubicBezTo>
                  <a:pt x="5292" y="3558"/>
                  <a:pt x="5237" y="3584"/>
                  <a:pt x="5204" y="3634"/>
                </a:cubicBezTo>
                <a:cubicBezTo>
                  <a:pt x="5156" y="3717"/>
                  <a:pt x="5192" y="3812"/>
                  <a:pt x="5263" y="3860"/>
                </a:cubicBezTo>
                <a:cubicBezTo>
                  <a:pt x="6776" y="4693"/>
                  <a:pt x="7585" y="7563"/>
                  <a:pt x="7597" y="7598"/>
                </a:cubicBezTo>
                <a:cubicBezTo>
                  <a:pt x="7609" y="7670"/>
                  <a:pt x="7692" y="7718"/>
                  <a:pt x="7764" y="7718"/>
                </a:cubicBezTo>
                <a:lnTo>
                  <a:pt x="7776" y="7718"/>
                </a:lnTo>
                <a:cubicBezTo>
                  <a:pt x="7847" y="7694"/>
                  <a:pt x="7930" y="7646"/>
                  <a:pt x="7930" y="7563"/>
                </a:cubicBezTo>
                <a:cubicBezTo>
                  <a:pt x="7930" y="7539"/>
                  <a:pt x="7990" y="6825"/>
                  <a:pt x="7883" y="5932"/>
                </a:cubicBezTo>
                <a:cubicBezTo>
                  <a:pt x="7752" y="4717"/>
                  <a:pt x="7395" y="3824"/>
                  <a:pt x="6835" y="3288"/>
                </a:cubicBezTo>
                <a:cubicBezTo>
                  <a:pt x="6432" y="2896"/>
                  <a:pt x="5926" y="2683"/>
                  <a:pt x="5315" y="2683"/>
                </a:cubicBezTo>
                <a:cubicBezTo>
                  <a:pt x="5240" y="2683"/>
                  <a:pt x="5163" y="2687"/>
                  <a:pt x="5085" y="2693"/>
                </a:cubicBezTo>
                <a:cubicBezTo>
                  <a:pt x="4620" y="2741"/>
                  <a:pt x="4192" y="2955"/>
                  <a:pt x="3787" y="3324"/>
                </a:cubicBezTo>
                <a:cubicBezTo>
                  <a:pt x="3477" y="3610"/>
                  <a:pt x="3180" y="3991"/>
                  <a:pt x="2894" y="4467"/>
                </a:cubicBezTo>
                <a:cubicBezTo>
                  <a:pt x="2811" y="4622"/>
                  <a:pt x="2727" y="4765"/>
                  <a:pt x="2656" y="4920"/>
                </a:cubicBezTo>
                <a:cubicBezTo>
                  <a:pt x="2692" y="4670"/>
                  <a:pt x="2727" y="4408"/>
                  <a:pt x="2787" y="4146"/>
                </a:cubicBezTo>
                <a:cubicBezTo>
                  <a:pt x="2977" y="3276"/>
                  <a:pt x="3239" y="2562"/>
                  <a:pt x="3585" y="2014"/>
                </a:cubicBezTo>
                <a:cubicBezTo>
                  <a:pt x="3739" y="1752"/>
                  <a:pt x="3918" y="1526"/>
                  <a:pt x="4132" y="1336"/>
                </a:cubicBezTo>
                <a:cubicBezTo>
                  <a:pt x="4291" y="1291"/>
                  <a:pt x="4463" y="1270"/>
                  <a:pt x="4645" y="1270"/>
                </a:cubicBezTo>
                <a:cubicBezTo>
                  <a:pt x="5245" y="1270"/>
                  <a:pt x="5949" y="1505"/>
                  <a:pt x="6597" y="1943"/>
                </a:cubicBezTo>
                <a:cubicBezTo>
                  <a:pt x="7526" y="2550"/>
                  <a:pt x="8204" y="3431"/>
                  <a:pt x="8490" y="4372"/>
                </a:cubicBezTo>
                <a:cubicBezTo>
                  <a:pt x="8520" y="4432"/>
                  <a:pt x="8568" y="4484"/>
                  <a:pt x="8632" y="4484"/>
                </a:cubicBezTo>
                <a:cubicBezTo>
                  <a:pt x="8644" y="4484"/>
                  <a:pt x="8656" y="4483"/>
                  <a:pt x="8669" y="4479"/>
                </a:cubicBezTo>
                <a:cubicBezTo>
                  <a:pt x="8740" y="4479"/>
                  <a:pt x="8823" y="4408"/>
                  <a:pt x="8823" y="4336"/>
                </a:cubicBezTo>
                <a:cubicBezTo>
                  <a:pt x="9038" y="2824"/>
                  <a:pt x="8669" y="1586"/>
                  <a:pt x="7835" y="871"/>
                </a:cubicBezTo>
                <a:cubicBezTo>
                  <a:pt x="7351" y="452"/>
                  <a:pt x="6757" y="240"/>
                  <a:pt x="6102" y="240"/>
                </a:cubicBezTo>
                <a:cubicBezTo>
                  <a:pt x="5791" y="240"/>
                  <a:pt x="5466" y="287"/>
                  <a:pt x="5132" y="383"/>
                </a:cubicBezTo>
                <a:cubicBezTo>
                  <a:pt x="4394" y="574"/>
                  <a:pt x="3799" y="1062"/>
                  <a:pt x="3347" y="1824"/>
                </a:cubicBezTo>
                <a:cubicBezTo>
                  <a:pt x="2989" y="2419"/>
                  <a:pt x="2704" y="3157"/>
                  <a:pt x="2513" y="4074"/>
                </a:cubicBezTo>
                <a:cubicBezTo>
                  <a:pt x="2382" y="4693"/>
                  <a:pt x="2323" y="5301"/>
                  <a:pt x="2275" y="5801"/>
                </a:cubicBezTo>
                <a:cubicBezTo>
                  <a:pt x="1727" y="3181"/>
                  <a:pt x="1668" y="205"/>
                  <a:pt x="1668" y="169"/>
                </a:cubicBezTo>
                <a:cubicBezTo>
                  <a:pt x="1668" y="98"/>
                  <a:pt x="1608" y="26"/>
                  <a:pt x="1525" y="2"/>
                </a:cubicBezTo>
                <a:cubicBezTo>
                  <a:pt x="1517" y="1"/>
                  <a:pt x="1510" y="0"/>
                  <a:pt x="1503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84" name="Google Shape;11927;p81">
            <a:extLst>
              <a:ext uri="{FF2B5EF4-FFF2-40B4-BE49-F238E27FC236}">
                <a16:creationId xmlns:a16="http://schemas.microsoft.com/office/drawing/2014/main" id="{5E5CE106-FAC4-A684-DF7D-67EE030B5EFC}"/>
              </a:ext>
            </a:extLst>
          </p:cNvPr>
          <p:cNvGrpSpPr/>
          <p:nvPr/>
        </p:nvGrpSpPr>
        <p:grpSpPr>
          <a:xfrm>
            <a:off x="12625568" y="5925108"/>
            <a:ext cx="740736" cy="736128"/>
            <a:chOff x="6340653" y="2886354"/>
            <a:chExt cx="370368" cy="368064"/>
          </a:xfrm>
          <a:solidFill>
            <a:srgbClr val="00B050"/>
          </a:solidFill>
        </p:grpSpPr>
        <p:sp>
          <p:nvSpPr>
            <p:cNvPr id="85" name="Google Shape;11928;p81">
              <a:extLst>
                <a:ext uri="{FF2B5EF4-FFF2-40B4-BE49-F238E27FC236}">
                  <a16:creationId xmlns:a16="http://schemas.microsoft.com/office/drawing/2014/main" id="{1F2B06F2-A939-E727-42A9-7D948EC3DCC2}"/>
                </a:ext>
              </a:extLst>
            </p:cNvPr>
            <p:cNvSpPr/>
            <p:nvPr/>
          </p:nvSpPr>
          <p:spPr>
            <a:xfrm>
              <a:off x="6521229" y="2938162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84" y="513"/>
                    <a:pt x="168" y="513"/>
                  </a:cubicBezTo>
                  <a:cubicBezTo>
                    <a:pt x="263" y="513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1929;p81">
              <a:extLst>
                <a:ext uri="{FF2B5EF4-FFF2-40B4-BE49-F238E27FC236}">
                  <a16:creationId xmlns:a16="http://schemas.microsoft.com/office/drawing/2014/main" id="{A886D922-FF29-EF2E-1F07-22BC6AA9BCBA}"/>
                </a:ext>
              </a:extLst>
            </p:cNvPr>
            <p:cNvSpPr/>
            <p:nvPr/>
          </p:nvSpPr>
          <p:spPr>
            <a:xfrm>
              <a:off x="6647725" y="3010258"/>
              <a:ext cx="17568" cy="16704"/>
            </a:xfrm>
            <a:custGeom>
              <a:avLst/>
              <a:gdLst/>
              <a:ahLst/>
              <a:cxnLst/>
              <a:rect l="l" t="t" r="r" b="b"/>
              <a:pathLst>
                <a:path w="549" h="522" extrusionOk="0">
                  <a:moveTo>
                    <a:pt x="349" y="1"/>
                  </a:moveTo>
                  <a:cubicBezTo>
                    <a:pt x="307" y="1"/>
                    <a:pt x="269" y="16"/>
                    <a:pt x="239" y="46"/>
                  </a:cubicBezTo>
                  <a:lnTo>
                    <a:pt x="60" y="236"/>
                  </a:lnTo>
                  <a:cubicBezTo>
                    <a:pt x="1" y="307"/>
                    <a:pt x="1" y="415"/>
                    <a:pt x="60" y="474"/>
                  </a:cubicBezTo>
                  <a:cubicBezTo>
                    <a:pt x="84" y="510"/>
                    <a:pt x="132" y="522"/>
                    <a:pt x="179" y="522"/>
                  </a:cubicBezTo>
                  <a:cubicBezTo>
                    <a:pt x="215" y="522"/>
                    <a:pt x="263" y="498"/>
                    <a:pt x="298" y="462"/>
                  </a:cubicBezTo>
                  <a:lnTo>
                    <a:pt x="477" y="260"/>
                  </a:lnTo>
                  <a:cubicBezTo>
                    <a:pt x="548" y="224"/>
                    <a:pt x="536" y="105"/>
                    <a:pt x="477" y="46"/>
                  </a:cubicBezTo>
                  <a:cubicBezTo>
                    <a:pt x="435" y="16"/>
                    <a:pt x="39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1930;p81">
              <a:extLst>
                <a:ext uri="{FF2B5EF4-FFF2-40B4-BE49-F238E27FC236}">
                  <a16:creationId xmlns:a16="http://schemas.microsoft.com/office/drawing/2014/main" id="{B3E482A6-493D-0B4C-CDD7-1023754EBB98}"/>
                </a:ext>
              </a:extLst>
            </p:cNvPr>
            <p:cNvSpPr/>
            <p:nvPr/>
          </p:nvSpPr>
          <p:spPr>
            <a:xfrm>
              <a:off x="6635533" y="3166354"/>
              <a:ext cx="17952" cy="11872"/>
            </a:xfrm>
            <a:custGeom>
              <a:avLst/>
              <a:gdLst/>
              <a:ahLst/>
              <a:cxnLst/>
              <a:rect l="l" t="t" r="r" b="b"/>
              <a:pathLst>
                <a:path w="561" h="371" extrusionOk="0">
                  <a:moveTo>
                    <a:pt x="194" y="0"/>
                  </a:moveTo>
                  <a:cubicBezTo>
                    <a:pt x="108" y="0"/>
                    <a:pt x="36" y="67"/>
                    <a:pt x="25" y="144"/>
                  </a:cubicBezTo>
                  <a:cubicBezTo>
                    <a:pt x="1" y="240"/>
                    <a:pt x="84" y="335"/>
                    <a:pt x="167" y="347"/>
                  </a:cubicBezTo>
                  <a:lnTo>
                    <a:pt x="358" y="371"/>
                  </a:lnTo>
                  <a:lnTo>
                    <a:pt x="394" y="371"/>
                  </a:lnTo>
                  <a:cubicBezTo>
                    <a:pt x="477" y="371"/>
                    <a:pt x="536" y="311"/>
                    <a:pt x="560" y="228"/>
                  </a:cubicBezTo>
                  <a:cubicBezTo>
                    <a:pt x="560" y="121"/>
                    <a:pt x="501" y="37"/>
                    <a:pt x="406" y="37"/>
                  </a:cubicBezTo>
                  <a:lnTo>
                    <a:pt x="215" y="1"/>
                  </a:lnTo>
                  <a:cubicBezTo>
                    <a:pt x="208" y="1"/>
                    <a:pt x="2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1931;p81">
              <a:extLst>
                <a:ext uri="{FF2B5EF4-FFF2-40B4-BE49-F238E27FC236}">
                  <a16:creationId xmlns:a16="http://schemas.microsoft.com/office/drawing/2014/main" id="{DE4630B6-29D3-4DBA-7B49-DDB8F0EEE1E5}"/>
                </a:ext>
              </a:extLst>
            </p:cNvPr>
            <p:cNvSpPr/>
            <p:nvPr/>
          </p:nvSpPr>
          <p:spPr>
            <a:xfrm>
              <a:off x="6387885" y="3009970"/>
              <a:ext cx="18336" cy="17376"/>
            </a:xfrm>
            <a:custGeom>
              <a:avLst/>
              <a:gdLst/>
              <a:ahLst/>
              <a:cxnLst/>
              <a:rect l="l" t="t" r="r" b="b"/>
              <a:pathLst>
                <a:path w="573" h="543" extrusionOk="0">
                  <a:moveTo>
                    <a:pt x="208" y="1"/>
                  </a:moveTo>
                  <a:cubicBezTo>
                    <a:pt x="164" y="1"/>
                    <a:pt x="120" y="19"/>
                    <a:pt x="84" y="55"/>
                  </a:cubicBezTo>
                  <a:cubicBezTo>
                    <a:pt x="1" y="114"/>
                    <a:pt x="1" y="221"/>
                    <a:pt x="84" y="293"/>
                  </a:cubicBezTo>
                  <a:lnTo>
                    <a:pt x="263" y="483"/>
                  </a:lnTo>
                  <a:cubicBezTo>
                    <a:pt x="286" y="519"/>
                    <a:pt x="334" y="543"/>
                    <a:pt x="382" y="543"/>
                  </a:cubicBezTo>
                  <a:cubicBezTo>
                    <a:pt x="417" y="543"/>
                    <a:pt x="465" y="531"/>
                    <a:pt x="501" y="495"/>
                  </a:cubicBezTo>
                  <a:cubicBezTo>
                    <a:pt x="560" y="424"/>
                    <a:pt x="572" y="316"/>
                    <a:pt x="501" y="245"/>
                  </a:cubicBezTo>
                  <a:lnTo>
                    <a:pt x="322" y="55"/>
                  </a:lnTo>
                  <a:cubicBezTo>
                    <a:pt x="292" y="19"/>
                    <a:pt x="251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1932;p81">
              <a:extLst>
                <a:ext uri="{FF2B5EF4-FFF2-40B4-BE49-F238E27FC236}">
                  <a16:creationId xmlns:a16="http://schemas.microsoft.com/office/drawing/2014/main" id="{369260A7-C680-7BAC-CD8B-CD8051479AC0}"/>
                </a:ext>
              </a:extLst>
            </p:cNvPr>
            <p:cNvSpPr/>
            <p:nvPr/>
          </p:nvSpPr>
          <p:spPr>
            <a:xfrm>
              <a:off x="6398925" y="3166354"/>
              <a:ext cx="18336" cy="11872"/>
            </a:xfrm>
            <a:custGeom>
              <a:avLst/>
              <a:gdLst/>
              <a:ahLst/>
              <a:cxnLst/>
              <a:rect l="l" t="t" r="r" b="b"/>
              <a:pathLst>
                <a:path w="573" h="371" extrusionOk="0">
                  <a:moveTo>
                    <a:pt x="379" y="0"/>
                  </a:moveTo>
                  <a:cubicBezTo>
                    <a:pt x="372" y="0"/>
                    <a:pt x="365" y="1"/>
                    <a:pt x="358" y="1"/>
                  </a:cubicBezTo>
                  <a:lnTo>
                    <a:pt x="168" y="37"/>
                  </a:lnTo>
                  <a:cubicBezTo>
                    <a:pt x="72" y="49"/>
                    <a:pt x="1" y="132"/>
                    <a:pt x="13" y="228"/>
                  </a:cubicBezTo>
                  <a:cubicBezTo>
                    <a:pt x="37" y="311"/>
                    <a:pt x="108" y="371"/>
                    <a:pt x="180" y="371"/>
                  </a:cubicBezTo>
                  <a:lnTo>
                    <a:pt x="215" y="371"/>
                  </a:lnTo>
                  <a:lnTo>
                    <a:pt x="406" y="347"/>
                  </a:lnTo>
                  <a:cubicBezTo>
                    <a:pt x="513" y="311"/>
                    <a:pt x="572" y="240"/>
                    <a:pt x="549" y="144"/>
                  </a:cubicBezTo>
                  <a:cubicBezTo>
                    <a:pt x="538" y="67"/>
                    <a:pt x="465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1933;p81">
              <a:extLst>
                <a:ext uri="{FF2B5EF4-FFF2-40B4-BE49-F238E27FC236}">
                  <a16:creationId xmlns:a16="http://schemas.microsoft.com/office/drawing/2014/main" id="{684B5A71-CD8C-644E-EDD1-3D5F46D44BFF}"/>
                </a:ext>
              </a:extLst>
            </p:cNvPr>
            <p:cNvSpPr/>
            <p:nvPr/>
          </p:nvSpPr>
          <p:spPr>
            <a:xfrm>
              <a:off x="6340653" y="2886354"/>
              <a:ext cx="370368" cy="368064"/>
            </a:xfrm>
            <a:custGeom>
              <a:avLst/>
              <a:gdLst/>
              <a:ahLst/>
              <a:cxnLst/>
              <a:rect l="l" t="t" r="r" b="b"/>
              <a:pathLst>
                <a:path w="11574" h="11502" extrusionOk="0">
                  <a:moveTo>
                    <a:pt x="5811" y="489"/>
                  </a:moveTo>
                  <a:lnTo>
                    <a:pt x="6751" y="2060"/>
                  </a:lnTo>
                  <a:cubicBezTo>
                    <a:pt x="6775" y="2096"/>
                    <a:pt x="6823" y="2132"/>
                    <a:pt x="6870" y="2132"/>
                  </a:cubicBezTo>
                  <a:lnTo>
                    <a:pt x="7644" y="2263"/>
                  </a:lnTo>
                  <a:lnTo>
                    <a:pt x="5989" y="4048"/>
                  </a:lnTo>
                  <a:lnTo>
                    <a:pt x="5989" y="2679"/>
                  </a:lnTo>
                  <a:cubicBezTo>
                    <a:pt x="5977" y="2596"/>
                    <a:pt x="5906" y="2513"/>
                    <a:pt x="5811" y="2513"/>
                  </a:cubicBezTo>
                  <a:cubicBezTo>
                    <a:pt x="5727" y="2513"/>
                    <a:pt x="5644" y="2596"/>
                    <a:pt x="5644" y="2679"/>
                  </a:cubicBezTo>
                  <a:lnTo>
                    <a:pt x="5644" y="4025"/>
                  </a:lnTo>
                  <a:lnTo>
                    <a:pt x="4144" y="2251"/>
                  </a:lnTo>
                  <a:lnTo>
                    <a:pt x="4775" y="2132"/>
                  </a:lnTo>
                  <a:cubicBezTo>
                    <a:pt x="4810" y="2120"/>
                    <a:pt x="4858" y="2084"/>
                    <a:pt x="4870" y="2060"/>
                  </a:cubicBezTo>
                  <a:lnTo>
                    <a:pt x="5811" y="489"/>
                  </a:lnTo>
                  <a:close/>
                  <a:moveTo>
                    <a:pt x="4096" y="2727"/>
                  </a:moveTo>
                  <a:lnTo>
                    <a:pt x="5644" y="4549"/>
                  </a:lnTo>
                  <a:lnTo>
                    <a:pt x="5644" y="6192"/>
                  </a:lnTo>
                  <a:lnTo>
                    <a:pt x="4429" y="4763"/>
                  </a:lnTo>
                  <a:lnTo>
                    <a:pt x="4096" y="2727"/>
                  </a:lnTo>
                  <a:close/>
                  <a:moveTo>
                    <a:pt x="7668" y="2727"/>
                  </a:moveTo>
                  <a:lnTo>
                    <a:pt x="7215" y="4751"/>
                  </a:lnTo>
                  <a:lnTo>
                    <a:pt x="5989" y="6192"/>
                  </a:lnTo>
                  <a:lnTo>
                    <a:pt x="5989" y="4560"/>
                  </a:lnTo>
                  <a:lnTo>
                    <a:pt x="7668" y="2727"/>
                  </a:lnTo>
                  <a:close/>
                  <a:moveTo>
                    <a:pt x="11025" y="2858"/>
                  </a:moveTo>
                  <a:lnTo>
                    <a:pt x="10335" y="4596"/>
                  </a:lnTo>
                  <a:cubicBezTo>
                    <a:pt x="10311" y="4656"/>
                    <a:pt x="10323" y="4727"/>
                    <a:pt x="10371" y="4775"/>
                  </a:cubicBezTo>
                  <a:lnTo>
                    <a:pt x="10906" y="5311"/>
                  </a:lnTo>
                  <a:lnTo>
                    <a:pt x="10228" y="5584"/>
                  </a:lnTo>
                  <a:cubicBezTo>
                    <a:pt x="10144" y="5608"/>
                    <a:pt x="10109" y="5703"/>
                    <a:pt x="10121" y="5787"/>
                  </a:cubicBezTo>
                  <a:lnTo>
                    <a:pt x="10263" y="6192"/>
                  </a:lnTo>
                  <a:lnTo>
                    <a:pt x="8537" y="7096"/>
                  </a:lnTo>
                  <a:cubicBezTo>
                    <a:pt x="8489" y="7132"/>
                    <a:pt x="8442" y="7180"/>
                    <a:pt x="8442" y="7239"/>
                  </a:cubicBezTo>
                  <a:cubicBezTo>
                    <a:pt x="8442" y="7299"/>
                    <a:pt x="8466" y="7335"/>
                    <a:pt x="8501" y="7382"/>
                  </a:cubicBezTo>
                  <a:lnTo>
                    <a:pt x="10502" y="9097"/>
                  </a:lnTo>
                  <a:lnTo>
                    <a:pt x="7811" y="10049"/>
                  </a:lnTo>
                  <a:lnTo>
                    <a:pt x="6299" y="8680"/>
                  </a:lnTo>
                  <a:lnTo>
                    <a:pt x="8644" y="8990"/>
                  </a:lnTo>
                  <a:lnTo>
                    <a:pt x="8668" y="8990"/>
                  </a:lnTo>
                  <a:cubicBezTo>
                    <a:pt x="8763" y="8990"/>
                    <a:pt x="8823" y="8930"/>
                    <a:pt x="8835" y="8847"/>
                  </a:cubicBezTo>
                  <a:cubicBezTo>
                    <a:pt x="8847" y="8751"/>
                    <a:pt x="8775" y="8656"/>
                    <a:pt x="8680" y="8644"/>
                  </a:cubicBezTo>
                  <a:lnTo>
                    <a:pt x="6120" y="8311"/>
                  </a:lnTo>
                  <a:lnTo>
                    <a:pt x="9323" y="4918"/>
                  </a:lnTo>
                  <a:cubicBezTo>
                    <a:pt x="9382" y="4834"/>
                    <a:pt x="9382" y="4739"/>
                    <a:pt x="9311" y="4680"/>
                  </a:cubicBezTo>
                  <a:cubicBezTo>
                    <a:pt x="9275" y="4650"/>
                    <a:pt x="9231" y="4635"/>
                    <a:pt x="9187" y="4635"/>
                  </a:cubicBezTo>
                  <a:cubicBezTo>
                    <a:pt x="9144" y="4635"/>
                    <a:pt x="9103" y="4650"/>
                    <a:pt x="9073" y="4680"/>
                  </a:cubicBezTo>
                  <a:lnTo>
                    <a:pt x="5941" y="8013"/>
                  </a:lnTo>
                  <a:lnTo>
                    <a:pt x="5941" y="6704"/>
                  </a:lnTo>
                  <a:lnTo>
                    <a:pt x="8823" y="3322"/>
                  </a:lnTo>
                  <a:lnTo>
                    <a:pt x="9061" y="3679"/>
                  </a:lnTo>
                  <a:cubicBezTo>
                    <a:pt x="9086" y="3729"/>
                    <a:pt x="9140" y="3750"/>
                    <a:pt x="9194" y="3750"/>
                  </a:cubicBezTo>
                  <a:cubicBezTo>
                    <a:pt x="9218" y="3750"/>
                    <a:pt x="9242" y="3746"/>
                    <a:pt x="9263" y="3739"/>
                  </a:cubicBezTo>
                  <a:lnTo>
                    <a:pt x="11025" y="2858"/>
                  </a:lnTo>
                  <a:close/>
                  <a:moveTo>
                    <a:pt x="524" y="2870"/>
                  </a:moveTo>
                  <a:lnTo>
                    <a:pt x="2286" y="3751"/>
                  </a:lnTo>
                  <a:cubicBezTo>
                    <a:pt x="2309" y="3766"/>
                    <a:pt x="2333" y="3773"/>
                    <a:pt x="2358" y="3773"/>
                  </a:cubicBezTo>
                  <a:cubicBezTo>
                    <a:pt x="2412" y="3773"/>
                    <a:pt x="2464" y="3740"/>
                    <a:pt x="2489" y="3691"/>
                  </a:cubicBezTo>
                  <a:lnTo>
                    <a:pt x="2727" y="3334"/>
                  </a:lnTo>
                  <a:lnTo>
                    <a:pt x="5608" y="6715"/>
                  </a:lnTo>
                  <a:lnTo>
                    <a:pt x="5608" y="7987"/>
                  </a:lnTo>
                  <a:lnTo>
                    <a:pt x="2524" y="4691"/>
                  </a:lnTo>
                  <a:cubicBezTo>
                    <a:pt x="2495" y="4656"/>
                    <a:pt x="2453" y="4638"/>
                    <a:pt x="2410" y="4638"/>
                  </a:cubicBezTo>
                  <a:cubicBezTo>
                    <a:pt x="2367" y="4638"/>
                    <a:pt x="2322" y="4656"/>
                    <a:pt x="2286" y="4691"/>
                  </a:cubicBezTo>
                  <a:cubicBezTo>
                    <a:pt x="2215" y="4751"/>
                    <a:pt x="2215" y="4858"/>
                    <a:pt x="2274" y="4930"/>
                  </a:cubicBezTo>
                  <a:lnTo>
                    <a:pt x="5465" y="8323"/>
                  </a:lnTo>
                  <a:lnTo>
                    <a:pt x="2905" y="8656"/>
                  </a:lnTo>
                  <a:cubicBezTo>
                    <a:pt x="2822" y="8680"/>
                    <a:pt x="2751" y="8763"/>
                    <a:pt x="2763" y="8859"/>
                  </a:cubicBezTo>
                  <a:cubicBezTo>
                    <a:pt x="2774" y="8942"/>
                    <a:pt x="2846" y="9001"/>
                    <a:pt x="2929" y="9001"/>
                  </a:cubicBezTo>
                  <a:lnTo>
                    <a:pt x="2953" y="9001"/>
                  </a:lnTo>
                  <a:lnTo>
                    <a:pt x="5287" y="8692"/>
                  </a:lnTo>
                  <a:lnTo>
                    <a:pt x="3786" y="10061"/>
                  </a:lnTo>
                  <a:lnTo>
                    <a:pt x="1096" y="9109"/>
                  </a:lnTo>
                  <a:lnTo>
                    <a:pt x="3084" y="7394"/>
                  </a:lnTo>
                  <a:cubicBezTo>
                    <a:pt x="3132" y="7370"/>
                    <a:pt x="3144" y="7311"/>
                    <a:pt x="3144" y="7251"/>
                  </a:cubicBezTo>
                  <a:cubicBezTo>
                    <a:pt x="3144" y="7192"/>
                    <a:pt x="3108" y="7144"/>
                    <a:pt x="3060" y="7108"/>
                  </a:cubicBezTo>
                  <a:lnTo>
                    <a:pt x="1334" y="6204"/>
                  </a:lnTo>
                  <a:lnTo>
                    <a:pt x="1465" y="5799"/>
                  </a:lnTo>
                  <a:cubicBezTo>
                    <a:pt x="1500" y="5715"/>
                    <a:pt x="1453" y="5620"/>
                    <a:pt x="1358" y="5596"/>
                  </a:cubicBezTo>
                  <a:lnTo>
                    <a:pt x="691" y="5322"/>
                  </a:lnTo>
                  <a:lnTo>
                    <a:pt x="1227" y="4787"/>
                  </a:lnTo>
                  <a:cubicBezTo>
                    <a:pt x="1274" y="4751"/>
                    <a:pt x="1286" y="4680"/>
                    <a:pt x="1262" y="4608"/>
                  </a:cubicBezTo>
                  <a:lnTo>
                    <a:pt x="524" y="2870"/>
                  </a:lnTo>
                  <a:close/>
                  <a:moveTo>
                    <a:pt x="5775" y="0"/>
                  </a:moveTo>
                  <a:cubicBezTo>
                    <a:pt x="5715" y="0"/>
                    <a:pt x="5656" y="24"/>
                    <a:pt x="5632" y="72"/>
                  </a:cubicBezTo>
                  <a:lnTo>
                    <a:pt x="4584" y="1810"/>
                  </a:lnTo>
                  <a:lnTo>
                    <a:pt x="3763" y="1977"/>
                  </a:lnTo>
                  <a:cubicBezTo>
                    <a:pt x="3667" y="2001"/>
                    <a:pt x="3608" y="2084"/>
                    <a:pt x="3620" y="2167"/>
                  </a:cubicBezTo>
                  <a:lnTo>
                    <a:pt x="3965" y="4251"/>
                  </a:lnTo>
                  <a:lnTo>
                    <a:pt x="2846" y="2929"/>
                  </a:lnTo>
                  <a:cubicBezTo>
                    <a:pt x="2822" y="2894"/>
                    <a:pt x="2763" y="2870"/>
                    <a:pt x="2715" y="2870"/>
                  </a:cubicBezTo>
                  <a:cubicBezTo>
                    <a:pt x="2655" y="2870"/>
                    <a:pt x="2608" y="2905"/>
                    <a:pt x="2584" y="2941"/>
                  </a:cubicBezTo>
                  <a:lnTo>
                    <a:pt x="2298" y="3358"/>
                  </a:lnTo>
                  <a:lnTo>
                    <a:pt x="274" y="2346"/>
                  </a:lnTo>
                  <a:cubicBezTo>
                    <a:pt x="254" y="2338"/>
                    <a:pt x="233" y="2334"/>
                    <a:pt x="211" y="2334"/>
                  </a:cubicBezTo>
                  <a:cubicBezTo>
                    <a:pt x="168" y="2334"/>
                    <a:pt x="123" y="2350"/>
                    <a:pt x="84" y="2382"/>
                  </a:cubicBezTo>
                  <a:cubicBezTo>
                    <a:pt x="36" y="2429"/>
                    <a:pt x="0" y="2501"/>
                    <a:pt x="36" y="2572"/>
                  </a:cubicBezTo>
                  <a:lnTo>
                    <a:pt x="893" y="4632"/>
                  </a:lnTo>
                  <a:lnTo>
                    <a:pt x="262" y="5263"/>
                  </a:lnTo>
                  <a:cubicBezTo>
                    <a:pt x="215" y="5311"/>
                    <a:pt x="203" y="5370"/>
                    <a:pt x="215" y="5418"/>
                  </a:cubicBezTo>
                  <a:cubicBezTo>
                    <a:pt x="226" y="5477"/>
                    <a:pt x="262" y="5525"/>
                    <a:pt x="322" y="5537"/>
                  </a:cubicBezTo>
                  <a:lnTo>
                    <a:pt x="1072" y="5834"/>
                  </a:lnTo>
                  <a:lnTo>
                    <a:pt x="941" y="6215"/>
                  </a:lnTo>
                  <a:cubicBezTo>
                    <a:pt x="917" y="6299"/>
                    <a:pt x="953" y="6382"/>
                    <a:pt x="1012" y="6430"/>
                  </a:cubicBezTo>
                  <a:lnTo>
                    <a:pt x="2655" y="7287"/>
                  </a:lnTo>
                  <a:lnTo>
                    <a:pt x="631" y="9037"/>
                  </a:lnTo>
                  <a:cubicBezTo>
                    <a:pt x="584" y="9073"/>
                    <a:pt x="572" y="9132"/>
                    <a:pt x="572" y="9192"/>
                  </a:cubicBezTo>
                  <a:cubicBezTo>
                    <a:pt x="584" y="9252"/>
                    <a:pt x="631" y="9299"/>
                    <a:pt x="679" y="9335"/>
                  </a:cubicBezTo>
                  <a:lnTo>
                    <a:pt x="3727" y="10418"/>
                  </a:lnTo>
                  <a:cubicBezTo>
                    <a:pt x="3747" y="10422"/>
                    <a:pt x="3767" y="10425"/>
                    <a:pt x="3786" y="10425"/>
                  </a:cubicBezTo>
                  <a:cubicBezTo>
                    <a:pt x="3825" y="10425"/>
                    <a:pt x="3862" y="10414"/>
                    <a:pt x="3894" y="10383"/>
                  </a:cubicBezTo>
                  <a:lnTo>
                    <a:pt x="5584" y="8835"/>
                  </a:lnTo>
                  <a:lnTo>
                    <a:pt x="5584" y="11335"/>
                  </a:lnTo>
                  <a:cubicBezTo>
                    <a:pt x="5584" y="11430"/>
                    <a:pt x="5656" y="11502"/>
                    <a:pt x="5751" y="11502"/>
                  </a:cubicBezTo>
                  <a:cubicBezTo>
                    <a:pt x="5834" y="11502"/>
                    <a:pt x="5918" y="11430"/>
                    <a:pt x="5918" y="11335"/>
                  </a:cubicBezTo>
                  <a:lnTo>
                    <a:pt x="5918" y="8835"/>
                  </a:lnTo>
                  <a:lnTo>
                    <a:pt x="7608" y="10383"/>
                  </a:lnTo>
                  <a:cubicBezTo>
                    <a:pt x="7644" y="10418"/>
                    <a:pt x="7680" y="10430"/>
                    <a:pt x="7727" y="10430"/>
                  </a:cubicBezTo>
                  <a:cubicBezTo>
                    <a:pt x="7739" y="10430"/>
                    <a:pt x="7775" y="10430"/>
                    <a:pt x="7787" y="10418"/>
                  </a:cubicBezTo>
                  <a:lnTo>
                    <a:pt x="10835" y="9335"/>
                  </a:lnTo>
                  <a:cubicBezTo>
                    <a:pt x="10894" y="9311"/>
                    <a:pt x="10942" y="9252"/>
                    <a:pt x="10942" y="9192"/>
                  </a:cubicBezTo>
                  <a:cubicBezTo>
                    <a:pt x="10954" y="9132"/>
                    <a:pt x="10930" y="9073"/>
                    <a:pt x="10883" y="9037"/>
                  </a:cubicBezTo>
                  <a:lnTo>
                    <a:pt x="8859" y="7287"/>
                  </a:lnTo>
                  <a:lnTo>
                    <a:pt x="10502" y="6430"/>
                  </a:lnTo>
                  <a:cubicBezTo>
                    <a:pt x="10573" y="6382"/>
                    <a:pt x="10597" y="6311"/>
                    <a:pt x="10573" y="6215"/>
                  </a:cubicBezTo>
                  <a:lnTo>
                    <a:pt x="10442" y="5834"/>
                  </a:lnTo>
                  <a:lnTo>
                    <a:pt x="11192" y="5537"/>
                  </a:lnTo>
                  <a:cubicBezTo>
                    <a:pt x="11252" y="5525"/>
                    <a:pt x="11287" y="5465"/>
                    <a:pt x="11299" y="5418"/>
                  </a:cubicBezTo>
                  <a:cubicBezTo>
                    <a:pt x="11311" y="5358"/>
                    <a:pt x="11299" y="5299"/>
                    <a:pt x="11252" y="5263"/>
                  </a:cubicBezTo>
                  <a:lnTo>
                    <a:pt x="10621" y="4632"/>
                  </a:lnTo>
                  <a:lnTo>
                    <a:pt x="11478" y="2572"/>
                  </a:lnTo>
                  <a:cubicBezTo>
                    <a:pt x="11573" y="2501"/>
                    <a:pt x="11561" y="2429"/>
                    <a:pt x="11502" y="2382"/>
                  </a:cubicBezTo>
                  <a:cubicBezTo>
                    <a:pt x="11470" y="2350"/>
                    <a:pt x="11417" y="2334"/>
                    <a:pt x="11368" y="2334"/>
                  </a:cubicBezTo>
                  <a:cubicBezTo>
                    <a:pt x="11343" y="2334"/>
                    <a:pt x="11319" y="2338"/>
                    <a:pt x="11299" y="2346"/>
                  </a:cubicBezTo>
                  <a:lnTo>
                    <a:pt x="9275" y="3358"/>
                  </a:lnTo>
                  <a:lnTo>
                    <a:pt x="9001" y="2941"/>
                  </a:lnTo>
                  <a:cubicBezTo>
                    <a:pt x="8966" y="2905"/>
                    <a:pt x="8918" y="2870"/>
                    <a:pt x="8859" y="2870"/>
                  </a:cubicBezTo>
                  <a:cubicBezTo>
                    <a:pt x="8799" y="2870"/>
                    <a:pt x="8763" y="2894"/>
                    <a:pt x="8728" y="2929"/>
                  </a:cubicBezTo>
                  <a:lnTo>
                    <a:pt x="7656" y="4179"/>
                  </a:lnTo>
                  <a:lnTo>
                    <a:pt x="7656" y="4179"/>
                  </a:lnTo>
                  <a:lnTo>
                    <a:pt x="8120" y="2167"/>
                  </a:lnTo>
                  <a:cubicBezTo>
                    <a:pt x="8132" y="2132"/>
                    <a:pt x="8120" y="2084"/>
                    <a:pt x="8085" y="2036"/>
                  </a:cubicBezTo>
                  <a:cubicBezTo>
                    <a:pt x="8061" y="2001"/>
                    <a:pt x="8025" y="1977"/>
                    <a:pt x="7966" y="1965"/>
                  </a:cubicBezTo>
                  <a:lnTo>
                    <a:pt x="6965" y="1798"/>
                  </a:lnTo>
                  <a:lnTo>
                    <a:pt x="5930" y="72"/>
                  </a:lnTo>
                  <a:cubicBezTo>
                    <a:pt x="5894" y="24"/>
                    <a:pt x="5846" y="0"/>
                    <a:pt x="5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11934;p81">
            <a:extLst>
              <a:ext uri="{FF2B5EF4-FFF2-40B4-BE49-F238E27FC236}">
                <a16:creationId xmlns:a16="http://schemas.microsoft.com/office/drawing/2014/main" id="{9AF8C90E-D77A-291E-0A6C-958F5C8E7005}"/>
              </a:ext>
            </a:extLst>
          </p:cNvPr>
          <p:cNvGrpSpPr/>
          <p:nvPr/>
        </p:nvGrpSpPr>
        <p:grpSpPr>
          <a:xfrm>
            <a:off x="10437856" y="4115252"/>
            <a:ext cx="709504" cy="673024"/>
            <a:chOff x="5246797" y="1981426"/>
            <a:chExt cx="354752" cy="336512"/>
          </a:xfrm>
          <a:solidFill>
            <a:srgbClr val="00B050"/>
          </a:solidFill>
        </p:grpSpPr>
        <p:sp>
          <p:nvSpPr>
            <p:cNvPr id="92" name="Google Shape;11935;p81">
              <a:extLst>
                <a:ext uri="{FF2B5EF4-FFF2-40B4-BE49-F238E27FC236}">
                  <a16:creationId xmlns:a16="http://schemas.microsoft.com/office/drawing/2014/main" id="{3CEAFA30-789E-C3A7-0139-6B14FC37EC5C}"/>
                </a:ext>
              </a:extLst>
            </p:cNvPr>
            <p:cNvSpPr/>
            <p:nvPr/>
          </p:nvSpPr>
          <p:spPr>
            <a:xfrm>
              <a:off x="5246797" y="1981426"/>
              <a:ext cx="354752" cy="336512"/>
            </a:xfrm>
            <a:custGeom>
              <a:avLst/>
              <a:gdLst/>
              <a:ahLst/>
              <a:cxnLst/>
              <a:rect l="l" t="t" r="r" b="b"/>
              <a:pathLst>
                <a:path w="11086" h="10516" extrusionOk="0">
                  <a:moveTo>
                    <a:pt x="3239" y="312"/>
                  </a:moveTo>
                  <a:cubicBezTo>
                    <a:pt x="3352" y="312"/>
                    <a:pt x="3467" y="328"/>
                    <a:pt x="3584" y="359"/>
                  </a:cubicBezTo>
                  <a:cubicBezTo>
                    <a:pt x="4120" y="490"/>
                    <a:pt x="4322" y="955"/>
                    <a:pt x="4275" y="1324"/>
                  </a:cubicBezTo>
                  <a:cubicBezTo>
                    <a:pt x="4215" y="1776"/>
                    <a:pt x="3906" y="1979"/>
                    <a:pt x="3584" y="2038"/>
                  </a:cubicBezTo>
                  <a:lnTo>
                    <a:pt x="3679" y="1955"/>
                  </a:lnTo>
                  <a:cubicBezTo>
                    <a:pt x="3799" y="1824"/>
                    <a:pt x="3846" y="1633"/>
                    <a:pt x="3810" y="1443"/>
                  </a:cubicBezTo>
                  <a:cubicBezTo>
                    <a:pt x="3787" y="1193"/>
                    <a:pt x="3572" y="1014"/>
                    <a:pt x="3310" y="990"/>
                  </a:cubicBezTo>
                  <a:lnTo>
                    <a:pt x="3263" y="990"/>
                  </a:lnTo>
                  <a:cubicBezTo>
                    <a:pt x="3013" y="990"/>
                    <a:pt x="2798" y="1133"/>
                    <a:pt x="2679" y="1383"/>
                  </a:cubicBezTo>
                  <a:cubicBezTo>
                    <a:pt x="2620" y="1383"/>
                    <a:pt x="2560" y="1383"/>
                    <a:pt x="2477" y="1371"/>
                  </a:cubicBezTo>
                  <a:cubicBezTo>
                    <a:pt x="2275" y="1324"/>
                    <a:pt x="2120" y="1252"/>
                    <a:pt x="1977" y="1097"/>
                  </a:cubicBezTo>
                  <a:cubicBezTo>
                    <a:pt x="2060" y="1002"/>
                    <a:pt x="2179" y="836"/>
                    <a:pt x="2358" y="669"/>
                  </a:cubicBezTo>
                  <a:cubicBezTo>
                    <a:pt x="2629" y="433"/>
                    <a:pt x="2926" y="312"/>
                    <a:pt x="3239" y="312"/>
                  </a:cubicBezTo>
                  <a:close/>
                  <a:moveTo>
                    <a:pt x="4549" y="9837"/>
                  </a:moveTo>
                  <a:lnTo>
                    <a:pt x="4870" y="9944"/>
                  </a:lnTo>
                  <a:lnTo>
                    <a:pt x="4858" y="10182"/>
                  </a:lnTo>
                  <a:lnTo>
                    <a:pt x="4394" y="10182"/>
                  </a:lnTo>
                  <a:lnTo>
                    <a:pt x="4549" y="9837"/>
                  </a:lnTo>
                  <a:close/>
                  <a:moveTo>
                    <a:pt x="10025" y="9837"/>
                  </a:moveTo>
                  <a:lnTo>
                    <a:pt x="10383" y="9956"/>
                  </a:lnTo>
                  <a:lnTo>
                    <a:pt x="10347" y="10182"/>
                  </a:lnTo>
                  <a:lnTo>
                    <a:pt x="9871" y="10182"/>
                  </a:lnTo>
                  <a:lnTo>
                    <a:pt x="10025" y="9837"/>
                  </a:lnTo>
                  <a:close/>
                  <a:moveTo>
                    <a:pt x="3258" y="0"/>
                  </a:moveTo>
                  <a:cubicBezTo>
                    <a:pt x="2856" y="0"/>
                    <a:pt x="2470" y="146"/>
                    <a:pt x="2132" y="431"/>
                  </a:cubicBezTo>
                  <a:cubicBezTo>
                    <a:pt x="1846" y="669"/>
                    <a:pt x="1691" y="943"/>
                    <a:pt x="1643" y="1026"/>
                  </a:cubicBezTo>
                  <a:cubicBezTo>
                    <a:pt x="691" y="1836"/>
                    <a:pt x="60" y="2848"/>
                    <a:pt x="36" y="2895"/>
                  </a:cubicBezTo>
                  <a:cubicBezTo>
                    <a:pt x="0" y="2931"/>
                    <a:pt x="0" y="2979"/>
                    <a:pt x="24" y="3026"/>
                  </a:cubicBezTo>
                  <a:lnTo>
                    <a:pt x="119" y="3324"/>
                  </a:lnTo>
                  <a:cubicBezTo>
                    <a:pt x="203" y="3526"/>
                    <a:pt x="393" y="3669"/>
                    <a:pt x="596" y="3669"/>
                  </a:cubicBezTo>
                  <a:cubicBezTo>
                    <a:pt x="631" y="3669"/>
                    <a:pt x="679" y="3669"/>
                    <a:pt x="703" y="3645"/>
                  </a:cubicBezTo>
                  <a:cubicBezTo>
                    <a:pt x="953" y="3598"/>
                    <a:pt x="1191" y="3586"/>
                    <a:pt x="1417" y="3574"/>
                  </a:cubicBezTo>
                  <a:cubicBezTo>
                    <a:pt x="1703" y="3562"/>
                    <a:pt x="1989" y="3538"/>
                    <a:pt x="2239" y="3443"/>
                  </a:cubicBezTo>
                  <a:cubicBezTo>
                    <a:pt x="2322" y="3622"/>
                    <a:pt x="2405" y="3884"/>
                    <a:pt x="2489" y="4217"/>
                  </a:cubicBezTo>
                  <a:cubicBezTo>
                    <a:pt x="2727" y="5062"/>
                    <a:pt x="3037" y="6217"/>
                    <a:pt x="4072" y="6741"/>
                  </a:cubicBezTo>
                  <a:lnTo>
                    <a:pt x="4370" y="7979"/>
                  </a:lnTo>
                  <a:lnTo>
                    <a:pt x="4370" y="9456"/>
                  </a:lnTo>
                  <a:lnTo>
                    <a:pt x="4013" y="10289"/>
                  </a:lnTo>
                  <a:cubicBezTo>
                    <a:pt x="3989" y="10337"/>
                    <a:pt x="3989" y="10384"/>
                    <a:pt x="4025" y="10432"/>
                  </a:cubicBezTo>
                  <a:cubicBezTo>
                    <a:pt x="4049" y="10480"/>
                    <a:pt x="4096" y="10515"/>
                    <a:pt x="4156" y="10515"/>
                  </a:cubicBezTo>
                  <a:lnTo>
                    <a:pt x="5025" y="10515"/>
                  </a:lnTo>
                  <a:cubicBezTo>
                    <a:pt x="5108" y="10515"/>
                    <a:pt x="5168" y="10456"/>
                    <a:pt x="5180" y="10360"/>
                  </a:cubicBezTo>
                  <a:lnTo>
                    <a:pt x="5382" y="7134"/>
                  </a:lnTo>
                  <a:cubicBezTo>
                    <a:pt x="5465" y="7134"/>
                    <a:pt x="5561" y="7146"/>
                    <a:pt x="5644" y="7146"/>
                  </a:cubicBezTo>
                  <a:cubicBezTo>
                    <a:pt x="5739" y="7146"/>
                    <a:pt x="5811" y="7074"/>
                    <a:pt x="5811" y="7003"/>
                  </a:cubicBezTo>
                  <a:cubicBezTo>
                    <a:pt x="5811" y="6908"/>
                    <a:pt x="5751" y="6836"/>
                    <a:pt x="5656" y="6836"/>
                  </a:cubicBezTo>
                  <a:cubicBezTo>
                    <a:pt x="5573" y="6836"/>
                    <a:pt x="5477" y="6812"/>
                    <a:pt x="5406" y="6812"/>
                  </a:cubicBezTo>
                  <a:lnTo>
                    <a:pt x="5418" y="6551"/>
                  </a:lnTo>
                  <a:cubicBezTo>
                    <a:pt x="5418" y="6455"/>
                    <a:pt x="5358" y="6384"/>
                    <a:pt x="5275" y="6384"/>
                  </a:cubicBezTo>
                  <a:cubicBezTo>
                    <a:pt x="5180" y="6384"/>
                    <a:pt x="5108" y="6443"/>
                    <a:pt x="5108" y="6539"/>
                  </a:cubicBezTo>
                  <a:lnTo>
                    <a:pt x="4918" y="9646"/>
                  </a:lnTo>
                  <a:lnTo>
                    <a:pt x="4691" y="9575"/>
                  </a:lnTo>
                  <a:cubicBezTo>
                    <a:pt x="4703" y="9551"/>
                    <a:pt x="4703" y="9527"/>
                    <a:pt x="4703" y="9515"/>
                  </a:cubicBezTo>
                  <a:lnTo>
                    <a:pt x="4703" y="7991"/>
                  </a:lnTo>
                  <a:lnTo>
                    <a:pt x="4703" y="7944"/>
                  </a:lnTo>
                  <a:lnTo>
                    <a:pt x="4394" y="6622"/>
                  </a:lnTo>
                  <a:cubicBezTo>
                    <a:pt x="4382" y="6574"/>
                    <a:pt x="4346" y="6539"/>
                    <a:pt x="4310" y="6515"/>
                  </a:cubicBezTo>
                  <a:cubicBezTo>
                    <a:pt x="3370" y="6086"/>
                    <a:pt x="3072" y="5027"/>
                    <a:pt x="2846" y="4169"/>
                  </a:cubicBezTo>
                  <a:cubicBezTo>
                    <a:pt x="2763" y="3836"/>
                    <a:pt x="2667" y="3538"/>
                    <a:pt x="2560" y="3336"/>
                  </a:cubicBezTo>
                  <a:cubicBezTo>
                    <a:pt x="2667" y="3264"/>
                    <a:pt x="2775" y="3157"/>
                    <a:pt x="2858" y="3026"/>
                  </a:cubicBezTo>
                  <a:cubicBezTo>
                    <a:pt x="2906" y="2943"/>
                    <a:pt x="2894" y="2848"/>
                    <a:pt x="2822" y="2800"/>
                  </a:cubicBezTo>
                  <a:cubicBezTo>
                    <a:pt x="2790" y="2782"/>
                    <a:pt x="2756" y="2772"/>
                    <a:pt x="2724" y="2772"/>
                  </a:cubicBezTo>
                  <a:cubicBezTo>
                    <a:pt x="2673" y="2772"/>
                    <a:pt x="2625" y="2796"/>
                    <a:pt x="2596" y="2848"/>
                  </a:cubicBezTo>
                  <a:cubicBezTo>
                    <a:pt x="2322" y="3241"/>
                    <a:pt x="1953" y="3264"/>
                    <a:pt x="1429" y="3300"/>
                  </a:cubicBezTo>
                  <a:cubicBezTo>
                    <a:pt x="1215" y="3324"/>
                    <a:pt x="953" y="3336"/>
                    <a:pt x="679" y="3395"/>
                  </a:cubicBezTo>
                  <a:cubicBezTo>
                    <a:pt x="667" y="3397"/>
                    <a:pt x="656" y="3398"/>
                    <a:pt x="645" y="3398"/>
                  </a:cubicBezTo>
                  <a:cubicBezTo>
                    <a:pt x="564" y="3398"/>
                    <a:pt x="496" y="3360"/>
                    <a:pt x="465" y="3276"/>
                  </a:cubicBezTo>
                  <a:lnTo>
                    <a:pt x="393" y="3050"/>
                  </a:lnTo>
                  <a:cubicBezTo>
                    <a:pt x="536" y="2824"/>
                    <a:pt x="1060" y="2050"/>
                    <a:pt x="1810" y="1419"/>
                  </a:cubicBezTo>
                  <a:cubicBezTo>
                    <a:pt x="2138" y="1715"/>
                    <a:pt x="2493" y="1774"/>
                    <a:pt x="2701" y="1774"/>
                  </a:cubicBezTo>
                  <a:cubicBezTo>
                    <a:pt x="2803" y="1774"/>
                    <a:pt x="2870" y="1760"/>
                    <a:pt x="2882" y="1752"/>
                  </a:cubicBezTo>
                  <a:cubicBezTo>
                    <a:pt x="2941" y="1740"/>
                    <a:pt x="2977" y="1705"/>
                    <a:pt x="3001" y="1657"/>
                  </a:cubicBezTo>
                  <a:cubicBezTo>
                    <a:pt x="3084" y="1371"/>
                    <a:pt x="3275" y="1371"/>
                    <a:pt x="3322" y="1371"/>
                  </a:cubicBezTo>
                  <a:cubicBezTo>
                    <a:pt x="3418" y="1383"/>
                    <a:pt x="3513" y="1431"/>
                    <a:pt x="3537" y="1550"/>
                  </a:cubicBezTo>
                  <a:cubicBezTo>
                    <a:pt x="3548" y="1657"/>
                    <a:pt x="3537" y="1728"/>
                    <a:pt x="3477" y="1800"/>
                  </a:cubicBezTo>
                  <a:cubicBezTo>
                    <a:pt x="3334" y="1955"/>
                    <a:pt x="3037" y="2002"/>
                    <a:pt x="2941" y="2002"/>
                  </a:cubicBezTo>
                  <a:cubicBezTo>
                    <a:pt x="2858" y="2002"/>
                    <a:pt x="2798" y="2038"/>
                    <a:pt x="2786" y="2098"/>
                  </a:cubicBezTo>
                  <a:cubicBezTo>
                    <a:pt x="2775" y="2157"/>
                    <a:pt x="2786" y="2229"/>
                    <a:pt x="2846" y="2276"/>
                  </a:cubicBezTo>
                  <a:cubicBezTo>
                    <a:pt x="2858" y="2300"/>
                    <a:pt x="3060" y="2443"/>
                    <a:pt x="3358" y="2443"/>
                  </a:cubicBezTo>
                  <a:lnTo>
                    <a:pt x="3394" y="2443"/>
                  </a:lnTo>
                  <a:cubicBezTo>
                    <a:pt x="3489" y="2443"/>
                    <a:pt x="3560" y="2443"/>
                    <a:pt x="3632" y="2431"/>
                  </a:cubicBezTo>
                  <a:cubicBezTo>
                    <a:pt x="3727" y="2705"/>
                    <a:pt x="3810" y="2979"/>
                    <a:pt x="4025" y="3098"/>
                  </a:cubicBezTo>
                  <a:cubicBezTo>
                    <a:pt x="4522" y="3413"/>
                    <a:pt x="5457" y="3460"/>
                    <a:pt x="6454" y="3460"/>
                  </a:cubicBezTo>
                  <a:cubicBezTo>
                    <a:pt x="6698" y="3460"/>
                    <a:pt x="6946" y="3457"/>
                    <a:pt x="7192" y="3455"/>
                  </a:cubicBezTo>
                  <a:cubicBezTo>
                    <a:pt x="7402" y="3452"/>
                    <a:pt x="7611" y="3450"/>
                    <a:pt x="7813" y="3450"/>
                  </a:cubicBezTo>
                  <a:cubicBezTo>
                    <a:pt x="8512" y="3450"/>
                    <a:pt x="9135" y="3475"/>
                    <a:pt x="9514" y="3586"/>
                  </a:cubicBezTo>
                  <a:cubicBezTo>
                    <a:pt x="10406" y="3884"/>
                    <a:pt x="10585" y="4491"/>
                    <a:pt x="10585" y="4955"/>
                  </a:cubicBezTo>
                  <a:cubicBezTo>
                    <a:pt x="10585" y="5265"/>
                    <a:pt x="10514" y="5538"/>
                    <a:pt x="10442" y="5800"/>
                  </a:cubicBezTo>
                  <a:cubicBezTo>
                    <a:pt x="10347" y="6146"/>
                    <a:pt x="10240" y="6503"/>
                    <a:pt x="10323" y="6920"/>
                  </a:cubicBezTo>
                  <a:cubicBezTo>
                    <a:pt x="10395" y="7324"/>
                    <a:pt x="10657" y="7670"/>
                    <a:pt x="10764" y="7801"/>
                  </a:cubicBezTo>
                  <a:lnTo>
                    <a:pt x="10478" y="9670"/>
                  </a:lnTo>
                  <a:lnTo>
                    <a:pt x="10204" y="9587"/>
                  </a:lnTo>
                  <a:cubicBezTo>
                    <a:pt x="10204" y="9575"/>
                    <a:pt x="10216" y="9551"/>
                    <a:pt x="10216" y="9539"/>
                  </a:cubicBezTo>
                  <a:lnTo>
                    <a:pt x="10430" y="7872"/>
                  </a:lnTo>
                  <a:cubicBezTo>
                    <a:pt x="10454" y="7813"/>
                    <a:pt x="10418" y="7753"/>
                    <a:pt x="10359" y="7705"/>
                  </a:cubicBezTo>
                  <a:cubicBezTo>
                    <a:pt x="9216" y="6967"/>
                    <a:pt x="8811" y="6253"/>
                    <a:pt x="8692" y="5979"/>
                  </a:cubicBezTo>
                  <a:cubicBezTo>
                    <a:pt x="8674" y="5924"/>
                    <a:pt x="8607" y="5884"/>
                    <a:pt x="8544" y="5884"/>
                  </a:cubicBezTo>
                  <a:cubicBezTo>
                    <a:pt x="8525" y="5884"/>
                    <a:pt x="8506" y="5887"/>
                    <a:pt x="8490" y="5896"/>
                  </a:cubicBezTo>
                  <a:cubicBezTo>
                    <a:pt x="8406" y="5919"/>
                    <a:pt x="8371" y="6027"/>
                    <a:pt x="8394" y="6098"/>
                  </a:cubicBezTo>
                  <a:lnTo>
                    <a:pt x="8501" y="6312"/>
                  </a:lnTo>
                  <a:cubicBezTo>
                    <a:pt x="8168" y="6431"/>
                    <a:pt x="7239" y="6753"/>
                    <a:pt x="6346" y="6812"/>
                  </a:cubicBezTo>
                  <a:cubicBezTo>
                    <a:pt x="6251" y="6812"/>
                    <a:pt x="6180" y="6896"/>
                    <a:pt x="6192" y="6979"/>
                  </a:cubicBezTo>
                  <a:cubicBezTo>
                    <a:pt x="6192" y="7074"/>
                    <a:pt x="6263" y="7134"/>
                    <a:pt x="6358" y="7134"/>
                  </a:cubicBezTo>
                  <a:lnTo>
                    <a:pt x="6370" y="7134"/>
                  </a:lnTo>
                  <a:cubicBezTo>
                    <a:pt x="7382" y="7074"/>
                    <a:pt x="8430" y="6681"/>
                    <a:pt x="8692" y="6574"/>
                  </a:cubicBezTo>
                  <a:cubicBezTo>
                    <a:pt x="8942" y="6932"/>
                    <a:pt x="9383" y="7408"/>
                    <a:pt x="10109" y="7908"/>
                  </a:cubicBezTo>
                  <a:lnTo>
                    <a:pt x="9895" y="9432"/>
                  </a:lnTo>
                  <a:lnTo>
                    <a:pt x="9525" y="10289"/>
                  </a:lnTo>
                  <a:cubicBezTo>
                    <a:pt x="9514" y="10325"/>
                    <a:pt x="9514" y="10384"/>
                    <a:pt x="9537" y="10432"/>
                  </a:cubicBezTo>
                  <a:cubicBezTo>
                    <a:pt x="9573" y="10480"/>
                    <a:pt x="9621" y="10503"/>
                    <a:pt x="9680" y="10503"/>
                  </a:cubicBezTo>
                  <a:lnTo>
                    <a:pt x="10537" y="10503"/>
                  </a:lnTo>
                  <a:cubicBezTo>
                    <a:pt x="10609" y="10503"/>
                    <a:pt x="10692" y="10444"/>
                    <a:pt x="10704" y="10372"/>
                  </a:cubicBezTo>
                  <a:lnTo>
                    <a:pt x="11085" y="7741"/>
                  </a:lnTo>
                  <a:cubicBezTo>
                    <a:pt x="11049" y="7682"/>
                    <a:pt x="11026" y="7634"/>
                    <a:pt x="10990" y="7610"/>
                  </a:cubicBezTo>
                  <a:cubicBezTo>
                    <a:pt x="10990" y="7610"/>
                    <a:pt x="10645" y="7241"/>
                    <a:pt x="10573" y="6824"/>
                  </a:cubicBezTo>
                  <a:cubicBezTo>
                    <a:pt x="10514" y="6479"/>
                    <a:pt x="10585" y="6181"/>
                    <a:pt x="10680" y="5848"/>
                  </a:cubicBezTo>
                  <a:cubicBezTo>
                    <a:pt x="10752" y="5574"/>
                    <a:pt x="10835" y="5277"/>
                    <a:pt x="10835" y="4919"/>
                  </a:cubicBezTo>
                  <a:cubicBezTo>
                    <a:pt x="10835" y="4110"/>
                    <a:pt x="10383" y="3514"/>
                    <a:pt x="9537" y="3252"/>
                  </a:cubicBezTo>
                  <a:cubicBezTo>
                    <a:pt x="9075" y="3095"/>
                    <a:pt x="8298" y="3086"/>
                    <a:pt x="7459" y="3086"/>
                  </a:cubicBezTo>
                  <a:cubicBezTo>
                    <a:pt x="7347" y="3086"/>
                    <a:pt x="7234" y="3086"/>
                    <a:pt x="7120" y="3086"/>
                  </a:cubicBezTo>
                  <a:cubicBezTo>
                    <a:pt x="6906" y="3088"/>
                    <a:pt x="6687" y="3090"/>
                    <a:pt x="6469" y="3090"/>
                  </a:cubicBezTo>
                  <a:cubicBezTo>
                    <a:pt x="5513" y="3090"/>
                    <a:pt x="4578" y="3048"/>
                    <a:pt x="4132" y="2776"/>
                  </a:cubicBezTo>
                  <a:cubicBezTo>
                    <a:pt x="4025" y="2717"/>
                    <a:pt x="3953" y="2490"/>
                    <a:pt x="3894" y="2276"/>
                  </a:cubicBezTo>
                  <a:cubicBezTo>
                    <a:pt x="4310" y="2098"/>
                    <a:pt x="4549" y="1740"/>
                    <a:pt x="4584" y="1371"/>
                  </a:cubicBezTo>
                  <a:cubicBezTo>
                    <a:pt x="4620" y="1086"/>
                    <a:pt x="4561" y="800"/>
                    <a:pt x="4406" y="562"/>
                  </a:cubicBezTo>
                  <a:cubicBezTo>
                    <a:pt x="4251" y="312"/>
                    <a:pt x="3989" y="133"/>
                    <a:pt x="3668" y="50"/>
                  </a:cubicBezTo>
                  <a:cubicBezTo>
                    <a:pt x="3530" y="17"/>
                    <a:pt x="3393" y="0"/>
                    <a:pt x="3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1936;p81">
              <a:extLst>
                <a:ext uri="{FF2B5EF4-FFF2-40B4-BE49-F238E27FC236}">
                  <a16:creationId xmlns:a16="http://schemas.microsoft.com/office/drawing/2014/main" id="{E1B6937F-DBAE-1CCF-287E-14821B5DA4D5}"/>
                </a:ext>
              </a:extLst>
            </p:cNvPr>
            <p:cNvSpPr/>
            <p:nvPr/>
          </p:nvSpPr>
          <p:spPr>
            <a:xfrm>
              <a:off x="5295565" y="2044338"/>
              <a:ext cx="10304" cy="10688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1937;p81">
            <a:extLst>
              <a:ext uri="{FF2B5EF4-FFF2-40B4-BE49-F238E27FC236}">
                <a16:creationId xmlns:a16="http://schemas.microsoft.com/office/drawing/2014/main" id="{95B23398-C214-C178-4F8C-62B96B339FB2}"/>
              </a:ext>
            </a:extLst>
          </p:cNvPr>
          <p:cNvGrpSpPr/>
          <p:nvPr/>
        </p:nvGrpSpPr>
        <p:grpSpPr>
          <a:xfrm>
            <a:off x="8241760" y="4356532"/>
            <a:ext cx="710272" cy="432512"/>
            <a:chOff x="4148749" y="2102066"/>
            <a:chExt cx="355136" cy="216256"/>
          </a:xfrm>
          <a:solidFill>
            <a:srgbClr val="00B050"/>
          </a:solidFill>
        </p:grpSpPr>
        <p:sp>
          <p:nvSpPr>
            <p:cNvPr id="95" name="Google Shape;11938;p81">
              <a:extLst>
                <a:ext uri="{FF2B5EF4-FFF2-40B4-BE49-F238E27FC236}">
                  <a16:creationId xmlns:a16="http://schemas.microsoft.com/office/drawing/2014/main" id="{2642A0E5-AE65-B26A-B155-855139C6225E}"/>
                </a:ext>
              </a:extLst>
            </p:cNvPr>
            <p:cNvSpPr/>
            <p:nvPr/>
          </p:nvSpPr>
          <p:spPr>
            <a:xfrm>
              <a:off x="4148749" y="2102066"/>
              <a:ext cx="355136" cy="216256"/>
            </a:xfrm>
            <a:custGeom>
              <a:avLst/>
              <a:gdLst/>
              <a:ahLst/>
              <a:cxnLst/>
              <a:rect l="l" t="t" r="r" b="b"/>
              <a:pathLst>
                <a:path w="11098" h="6758" extrusionOk="0">
                  <a:moveTo>
                    <a:pt x="10395" y="340"/>
                  </a:moveTo>
                  <a:cubicBezTo>
                    <a:pt x="10442" y="340"/>
                    <a:pt x="10490" y="352"/>
                    <a:pt x="10514" y="387"/>
                  </a:cubicBezTo>
                  <a:cubicBezTo>
                    <a:pt x="10561" y="435"/>
                    <a:pt x="10561" y="495"/>
                    <a:pt x="10550" y="530"/>
                  </a:cubicBezTo>
                  <a:cubicBezTo>
                    <a:pt x="10538" y="578"/>
                    <a:pt x="10478" y="637"/>
                    <a:pt x="10383" y="709"/>
                  </a:cubicBezTo>
                  <a:cubicBezTo>
                    <a:pt x="10383" y="709"/>
                    <a:pt x="10383" y="697"/>
                    <a:pt x="10371" y="697"/>
                  </a:cubicBezTo>
                  <a:cubicBezTo>
                    <a:pt x="10300" y="602"/>
                    <a:pt x="10252" y="471"/>
                    <a:pt x="10264" y="399"/>
                  </a:cubicBezTo>
                  <a:cubicBezTo>
                    <a:pt x="10264" y="387"/>
                    <a:pt x="10276" y="352"/>
                    <a:pt x="10359" y="340"/>
                  </a:cubicBezTo>
                  <a:close/>
                  <a:moveTo>
                    <a:pt x="10435" y="0"/>
                  </a:moveTo>
                  <a:cubicBezTo>
                    <a:pt x="10390" y="0"/>
                    <a:pt x="10345" y="6"/>
                    <a:pt x="10300" y="18"/>
                  </a:cubicBezTo>
                  <a:cubicBezTo>
                    <a:pt x="10133" y="42"/>
                    <a:pt x="10026" y="149"/>
                    <a:pt x="9966" y="280"/>
                  </a:cubicBezTo>
                  <a:cubicBezTo>
                    <a:pt x="9895" y="495"/>
                    <a:pt x="10002" y="745"/>
                    <a:pt x="10121" y="887"/>
                  </a:cubicBezTo>
                  <a:cubicBezTo>
                    <a:pt x="10026" y="947"/>
                    <a:pt x="9930" y="1006"/>
                    <a:pt x="9823" y="1054"/>
                  </a:cubicBezTo>
                  <a:cubicBezTo>
                    <a:pt x="9478" y="804"/>
                    <a:pt x="9061" y="625"/>
                    <a:pt x="8573" y="506"/>
                  </a:cubicBezTo>
                  <a:cubicBezTo>
                    <a:pt x="8134" y="404"/>
                    <a:pt x="7632" y="355"/>
                    <a:pt x="7072" y="355"/>
                  </a:cubicBezTo>
                  <a:cubicBezTo>
                    <a:pt x="6721" y="355"/>
                    <a:pt x="6348" y="374"/>
                    <a:pt x="5954" y="411"/>
                  </a:cubicBezTo>
                  <a:cubicBezTo>
                    <a:pt x="4489" y="566"/>
                    <a:pt x="3144" y="971"/>
                    <a:pt x="2751" y="1090"/>
                  </a:cubicBezTo>
                  <a:cubicBezTo>
                    <a:pt x="2644" y="935"/>
                    <a:pt x="2549" y="816"/>
                    <a:pt x="2429" y="733"/>
                  </a:cubicBezTo>
                  <a:cubicBezTo>
                    <a:pt x="2263" y="590"/>
                    <a:pt x="2144" y="554"/>
                    <a:pt x="2132" y="554"/>
                  </a:cubicBezTo>
                  <a:cubicBezTo>
                    <a:pt x="2112" y="546"/>
                    <a:pt x="2092" y="542"/>
                    <a:pt x="2073" y="542"/>
                  </a:cubicBezTo>
                  <a:cubicBezTo>
                    <a:pt x="2011" y="542"/>
                    <a:pt x="1957" y="580"/>
                    <a:pt x="1929" y="625"/>
                  </a:cubicBezTo>
                  <a:cubicBezTo>
                    <a:pt x="1787" y="911"/>
                    <a:pt x="1727" y="1173"/>
                    <a:pt x="1715" y="1387"/>
                  </a:cubicBezTo>
                  <a:lnTo>
                    <a:pt x="1429" y="1483"/>
                  </a:lnTo>
                  <a:cubicBezTo>
                    <a:pt x="1382" y="1507"/>
                    <a:pt x="1334" y="1542"/>
                    <a:pt x="1322" y="1602"/>
                  </a:cubicBezTo>
                  <a:cubicBezTo>
                    <a:pt x="1203" y="2114"/>
                    <a:pt x="394" y="2519"/>
                    <a:pt x="120" y="2638"/>
                  </a:cubicBezTo>
                  <a:cubicBezTo>
                    <a:pt x="48" y="2661"/>
                    <a:pt x="1" y="2733"/>
                    <a:pt x="13" y="2828"/>
                  </a:cubicBezTo>
                  <a:lnTo>
                    <a:pt x="155" y="3412"/>
                  </a:lnTo>
                  <a:cubicBezTo>
                    <a:pt x="191" y="3543"/>
                    <a:pt x="310" y="3626"/>
                    <a:pt x="441" y="3662"/>
                  </a:cubicBezTo>
                  <a:cubicBezTo>
                    <a:pt x="477" y="3662"/>
                    <a:pt x="501" y="3662"/>
                    <a:pt x="536" y="3673"/>
                  </a:cubicBezTo>
                  <a:cubicBezTo>
                    <a:pt x="727" y="4102"/>
                    <a:pt x="1632" y="4281"/>
                    <a:pt x="2751" y="4507"/>
                  </a:cubicBezTo>
                  <a:cubicBezTo>
                    <a:pt x="2822" y="4519"/>
                    <a:pt x="2882" y="4543"/>
                    <a:pt x="2953" y="4555"/>
                  </a:cubicBezTo>
                  <a:lnTo>
                    <a:pt x="3346" y="5852"/>
                  </a:lnTo>
                  <a:lnTo>
                    <a:pt x="3132" y="6567"/>
                  </a:lnTo>
                  <a:cubicBezTo>
                    <a:pt x="3120" y="6602"/>
                    <a:pt x="3132" y="6662"/>
                    <a:pt x="3168" y="6698"/>
                  </a:cubicBezTo>
                  <a:cubicBezTo>
                    <a:pt x="3203" y="6745"/>
                    <a:pt x="3239" y="6757"/>
                    <a:pt x="3299" y="6757"/>
                  </a:cubicBezTo>
                  <a:lnTo>
                    <a:pt x="3989" y="6757"/>
                  </a:lnTo>
                  <a:cubicBezTo>
                    <a:pt x="4073" y="6757"/>
                    <a:pt x="4132" y="6698"/>
                    <a:pt x="4156" y="6602"/>
                  </a:cubicBezTo>
                  <a:lnTo>
                    <a:pt x="4299" y="5197"/>
                  </a:lnTo>
                  <a:cubicBezTo>
                    <a:pt x="4311" y="5078"/>
                    <a:pt x="4311" y="4959"/>
                    <a:pt x="4311" y="4816"/>
                  </a:cubicBezTo>
                  <a:cubicBezTo>
                    <a:pt x="5049" y="4983"/>
                    <a:pt x="5858" y="5078"/>
                    <a:pt x="6692" y="5078"/>
                  </a:cubicBezTo>
                  <a:cubicBezTo>
                    <a:pt x="7073" y="5078"/>
                    <a:pt x="7442" y="5055"/>
                    <a:pt x="7811" y="5019"/>
                  </a:cubicBezTo>
                  <a:cubicBezTo>
                    <a:pt x="7906" y="4995"/>
                    <a:pt x="7966" y="4924"/>
                    <a:pt x="7966" y="4840"/>
                  </a:cubicBezTo>
                  <a:cubicBezTo>
                    <a:pt x="7942" y="4745"/>
                    <a:pt x="7871" y="4686"/>
                    <a:pt x="7787" y="4686"/>
                  </a:cubicBezTo>
                  <a:cubicBezTo>
                    <a:pt x="7401" y="4725"/>
                    <a:pt x="7033" y="4741"/>
                    <a:pt x="6688" y="4741"/>
                  </a:cubicBezTo>
                  <a:cubicBezTo>
                    <a:pt x="5578" y="4741"/>
                    <a:pt x="4717" y="4574"/>
                    <a:pt x="4299" y="4483"/>
                  </a:cubicBezTo>
                  <a:cubicBezTo>
                    <a:pt x="4287" y="4340"/>
                    <a:pt x="4251" y="4209"/>
                    <a:pt x="4215" y="4090"/>
                  </a:cubicBezTo>
                  <a:lnTo>
                    <a:pt x="4120" y="3828"/>
                  </a:lnTo>
                  <a:cubicBezTo>
                    <a:pt x="4092" y="3754"/>
                    <a:pt x="4036" y="3709"/>
                    <a:pt x="3974" y="3709"/>
                  </a:cubicBezTo>
                  <a:cubicBezTo>
                    <a:pt x="3955" y="3709"/>
                    <a:pt x="3937" y="3713"/>
                    <a:pt x="3918" y="3721"/>
                  </a:cubicBezTo>
                  <a:cubicBezTo>
                    <a:pt x="3823" y="3745"/>
                    <a:pt x="3775" y="3840"/>
                    <a:pt x="3811" y="3924"/>
                  </a:cubicBezTo>
                  <a:lnTo>
                    <a:pt x="3894" y="4197"/>
                  </a:lnTo>
                  <a:cubicBezTo>
                    <a:pt x="3989" y="4507"/>
                    <a:pt x="4025" y="4840"/>
                    <a:pt x="3989" y="5162"/>
                  </a:cubicBezTo>
                  <a:lnTo>
                    <a:pt x="3858" y="6424"/>
                  </a:lnTo>
                  <a:lnTo>
                    <a:pt x="3525" y="6424"/>
                  </a:lnTo>
                  <a:lnTo>
                    <a:pt x="3692" y="5876"/>
                  </a:lnTo>
                  <a:cubicBezTo>
                    <a:pt x="3703" y="5852"/>
                    <a:pt x="3703" y="5817"/>
                    <a:pt x="3692" y="5793"/>
                  </a:cubicBezTo>
                  <a:lnTo>
                    <a:pt x="3275" y="4364"/>
                  </a:lnTo>
                  <a:cubicBezTo>
                    <a:pt x="3263" y="4305"/>
                    <a:pt x="3215" y="4257"/>
                    <a:pt x="3156" y="4245"/>
                  </a:cubicBezTo>
                  <a:cubicBezTo>
                    <a:pt x="3049" y="4221"/>
                    <a:pt x="2941" y="4197"/>
                    <a:pt x="2858" y="4185"/>
                  </a:cubicBezTo>
                  <a:cubicBezTo>
                    <a:pt x="2322" y="4078"/>
                    <a:pt x="1798" y="3971"/>
                    <a:pt x="1429" y="3852"/>
                  </a:cubicBezTo>
                  <a:cubicBezTo>
                    <a:pt x="1239" y="3793"/>
                    <a:pt x="1096" y="3733"/>
                    <a:pt x="1013" y="3673"/>
                  </a:cubicBezTo>
                  <a:cubicBezTo>
                    <a:pt x="1239" y="3662"/>
                    <a:pt x="1453" y="3590"/>
                    <a:pt x="1608" y="3423"/>
                  </a:cubicBezTo>
                  <a:cubicBezTo>
                    <a:pt x="1667" y="3364"/>
                    <a:pt x="1667" y="3257"/>
                    <a:pt x="1608" y="3197"/>
                  </a:cubicBezTo>
                  <a:cubicBezTo>
                    <a:pt x="1578" y="3167"/>
                    <a:pt x="1537" y="3153"/>
                    <a:pt x="1495" y="3153"/>
                  </a:cubicBezTo>
                  <a:cubicBezTo>
                    <a:pt x="1453" y="3153"/>
                    <a:pt x="1411" y="3167"/>
                    <a:pt x="1382" y="3197"/>
                  </a:cubicBezTo>
                  <a:cubicBezTo>
                    <a:pt x="1285" y="3294"/>
                    <a:pt x="1092" y="3351"/>
                    <a:pt x="835" y="3351"/>
                  </a:cubicBezTo>
                  <a:cubicBezTo>
                    <a:pt x="743" y="3351"/>
                    <a:pt x="643" y="3344"/>
                    <a:pt x="536" y="3328"/>
                  </a:cubicBezTo>
                  <a:lnTo>
                    <a:pt x="524" y="3316"/>
                  </a:lnTo>
                  <a:lnTo>
                    <a:pt x="405" y="2876"/>
                  </a:lnTo>
                  <a:cubicBezTo>
                    <a:pt x="524" y="2816"/>
                    <a:pt x="703" y="2721"/>
                    <a:pt x="894" y="2602"/>
                  </a:cubicBezTo>
                  <a:cubicBezTo>
                    <a:pt x="1298" y="2340"/>
                    <a:pt x="1548" y="2066"/>
                    <a:pt x="1656" y="1768"/>
                  </a:cubicBezTo>
                  <a:lnTo>
                    <a:pt x="1775" y="1721"/>
                  </a:lnTo>
                  <a:cubicBezTo>
                    <a:pt x="1798" y="1888"/>
                    <a:pt x="1846" y="1983"/>
                    <a:pt x="1858" y="1995"/>
                  </a:cubicBezTo>
                  <a:cubicBezTo>
                    <a:pt x="1894" y="2054"/>
                    <a:pt x="1953" y="2078"/>
                    <a:pt x="2013" y="2078"/>
                  </a:cubicBezTo>
                  <a:cubicBezTo>
                    <a:pt x="2037" y="2078"/>
                    <a:pt x="2072" y="2078"/>
                    <a:pt x="2084" y="2066"/>
                  </a:cubicBezTo>
                  <a:cubicBezTo>
                    <a:pt x="2156" y="2019"/>
                    <a:pt x="2191" y="1935"/>
                    <a:pt x="2144" y="1840"/>
                  </a:cubicBezTo>
                  <a:cubicBezTo>
                    <a:pt x="2132" y="1828"/>
                    <a:pt x="1965" y="1483"/>
                    <a:pt x="2179" y="935"/>
                  </a:cubicBezTo>
                  <a:cubicBezTo>
                    <a:pt x="2322" y="1030"/>
                    <a:pt x="2525" y="1221"/>
                    <a:pt x="2727" y="1602"/>
                  </a:cubicBezTo>
                  <a:cubicBezTo>
                    <a:pt x="2754" y="1663"/>
                    <a:pt x="2812" y="1699"/>
                    <a:pt x="2875" y="1699"/>
                  </a:cubicBezTo>
                  <a:cubicBezTo>
                    <a:pt x="2897" y="1699"/>
                    <a:pt x="2920" y="1694"/>
                    <a:pt x="2941" y="1685"/>
                  </a:cubicBezTo>
                  <a:cubicBezTo>
                    <a:pt x="3025" y="1638"/>
                    <a:pt x="3061" y="1542"/>
                    <a:pt x="3025" y="1459"/>
                  </a:cubicBezTo>
                  <a:cubicBezTo>
                    <a:pt x="3001" y="1423"/>
                    <a:pt x="2989" y="1411"/>
                    <a:pt x="2977" y="1387"/>
                  </a:cubicBezTo>
                  <a:cubicBezTo>
                    <a:pt x="3442" y="1245"/>
                    <a:pt x="4692" y="887"/>
                    <a:pt x="6025" y="756"/>
                  </a:cubicBezTo>
                  <a:cubicBezTo>
                    <a:pt x="6402" y="716"/>
                    <a:pt x="6758" y="696"/>
                    <a:pt x="7091" y="696"/>
                  </a:cubicBezTo>
                  <a:cubicBezTo>
                    <a:pt x="7633" y="696"/>
                    <a:pt x="8117" y="749"/>
                    <a:pt x="8537" y="852"/>
                  </a:cubicBezTo>
                  <a:cubicBezTo>
                    <a:pt x="9359" y="1042"/>
                    <a:pt x="9942" y="1423"/>
                    <a:pt x="10264" y="2007"/>
                  </a:cubicBezTo>
                  <a:cubicBezTo>
                    <a:pt x="10847" y="3054"/>
                    <a:pt x="10192" y="4007"/>
                    <a:pt x="9895" y="4281"/>
                  </a:cubicBezTo>
                  <a:cubicBezTo>
                    <a:pt x="9835" y="4340"/>
                    <a:pt x="9823" y="4447"/>
                    <a:pt x="9883" y="4507"/>
                  </a:cubicBezTo>
                  <a:cubicBezTo>
                    <a:pt x="9907" y="4543"/>
                    <a:pt x="9954" y="4555"/>
                    <a:pt x="10002" y="4555"/>
                  </a:cubicBezTo>
                  <a:cubicBezTo>
                    <a:pt x="10038" y="4555"/>
                    <a:pt x="10073" y="4543"/>
                    <a:pt x="10109" y="4507"/>
                  </a:cubicBezTo>
                  <a:lnTo>
                    <a:pt x="10121" y="4495"/>
                  </a:lnTo>
                  <a:lnTo>
                    <a:pt x="10180" y="4614"/>
                  </a:lnTo>
                  <a:cubicBezTo>
                    <a:pt x="10204" y="4686"/>
                    <a:pt x="10216" y="4781"/>
                    <a:pt x="10192" y="4864"/>
                  </a:cubicBezTo>
                  <a:lnTo>
                    <a:pt x="9752" y="6412"/>
                  </a:lnTo>
                  <a:lnTo>
                    <a:pt x="9454" y="6412"/>
                  </a:lnTo>
                  <a:lnTo>
                    <a:pt x="9728" y="5995"/>
                  </a:lnTo>
                  <a:cubicBezTo>
                    <a:pt x="9764" y="5971"/>
                    <a:pt x="9764" y="5924"/>
                    <a:pt x="9764" y="5876"/>
                  </a:cubicBezTo>
                  <a:lnTo>
                    <a:pt x="9633" y="4995"/>
                  </a:lnTo>
                  <a:cubicBezTo>
                    <a:pt x="9633" y="4971"/>
                    <a:pt x="9597" y="4924"/>
                    <a:pt x="9585" y="4912"/>
                  </a:cubicBezTo>
                  <a:lnTo>
                    <a:pt x="8883" y="4245"/>
                  </a:lnTo>
                  <a:cubicBezTo>
                    <a:pt x="8853" y="4215"/>
                    <a:pt x="8811" y="4200"/>
                    <a:pt x="8770" y="4200"/>
                  </a:cubicBezTo>
                  <a:cubicBezTo>
                    <a:pt x="8728" y="4200"/>
                    <a:pt x="8686" y="4215"/>
                    <a:pt x="8656" y="4245"/>
                  </a:cubicBezTo>
                  <a:cubicBezTo>
                    <a:pt x="8597" y="4305"/>
                    <a:pt x="8597" y="4400"/>
                    <a:pt x="8656" y="4459"/>
                  </a:cubicBezTo>
                  <a:lnTo>
                    <a:pt x="8716" y="4519"/>
                  </a:lnTo>
                  <a:cubicBezTo>
                    <a:pt x="8645" y="4543"/>
                    <a:pt x="8561" y="4555"/>
                    <a:pt x="8478" y="4566"/>
                  </a:cubicBezTo>
                  <a:cubicBezTo>
                    <a:pt x="8395" y="4578"/>
                    <a:pt x="8335" y="4674"/>
                    <a:pt x="8347" y="4757"/>
                  </a:cubicBezTo>
                  <a:cubicBezTo>
                    <a:pt x="8359" y="4840"/>
                    <a:pt x="8442" y="4900"/>
                    <a:pt x="8514" y="4900"/>
                  </a:cubicBezTo>
                  <a:lnTo>
                    <a:pt x="8537" y="4900"/>
                  </a:lnTo>
                  <a:cubicBezTo>
                    <a:pt x="8692" y="4864"/>
                    <a:pt x="8859" y="4840"/>
                    <a:pt x="9002" y="4793"/>
                  </a:cubicBezTo>
                  <a:lnTo>
                    <a:pt x="9335" y="5102"/>
                  </a:lnTo>
                  <a:lnTo>
                    <a:pt x="9454" y="5864"/>
                  </a:lnTo>
                  <a:lnTo>
                    <a:pt x="9037" y="6471"/>
                  </a:lnTo>
                  <a:cubicBezTo>
                    <a:pt x="9002" y="6519"/>
                    <a:pt x="8990" y="6590"/>
                    <a:pt x="9014" y="6638"/>
                  </a:cubicBezTo>
                  <a:cubicBezTo>
                    <a:pt x="9049" y="6698"/>
                    <a:pt x="9109" y="6721"/>
                    <a:pt x="9168" y="6721"/>
                  </a:cubicBezTo>
                  <a:lnTo>
                    <a:pt x="9895" y="6721"/>
                  </a:lnTo>
                  <a:cubicBezTo>
                    <a:pt x="9966" y="6721"/>
                    <a:pt x="10026" y="6686"/>
                    <a:pt x="10049" y="6602"/>
                  </a:cubicBezTo>
                  <a:lnTo>
                    <a:pt x="10538" y="4936"/>
                  </a:lnTo>
                  <a:cubicBezTo>
                    <a:pt x="10585" y="4781"/>
                    <a:pt x="10561" y="4614"/>
                    <a:pt x="10502" y="4459"/>
                  </a:cubicBezTo>
                  <a:lnTo>
                    <a:pt x="10383" y="4209"/>
                  </a:lnTo>
                  <a:cubicBezTo>
                    <a:pt x="10526" y="4019"/>
                    <a:pt x="10669" y="3769"/>
                    <a:pt x="10764" y="3483"/>
                  </a:cubicBezTo>
                  <a:cubicBezTo>
                    <a:pt x="10942" y="2911"/>
                    <a:pt x="10859" y="2340"/>
                    <a:pt x="10585" y="1816"/>
                  </a:cubicBezTo>
                  <a:cubicBezTo>
                    <a:pt x="10466" y="1626"/>
                    <a:pt x="10323" y="1423"/>
                    <a:pt x="10169" y="1280"/>
                  </a:cubicBezTo>
                  <a:cubicBezTo>
                    <a:pt x="10252" y="1233"/>
                    <a:pt x="10347" y="1173"/>
                    <a:pt x="10430" y="1114"/>
                  </a:cubicBezTo>
                  <a:cubicBezTo>
                    <a:pt x="10645" y="1304"/>
                    <a:pt x="10835" y="1459"/>
                    <a:pt x="10883" y="1483"/>
                  </a:cubicBezTo>
                  <a:cubicBezTo>
                    <a:pt x="10907" y="1507"/>
                    <a:pt x="10919" y="1507"/>
                    <a:pt x="10954" y="1507"/>
                  </a:cubicBezTo>
                  <a:cubicBezTo>
                    <a:pt x="11014" y="1507"/>
                    <a:pt x="11073" y="1471"/>
                    <a:pt x="11097" y="1411"/>
                  </a:cubicBezTo>
                  <a:cubicBezTo>
                    <a:pt x="11073" y="1364"/>
                    <a:pt x="11038" y="1268"/>
                    <a:pt x="10966" y="1221"/>
                  </a:cubicBezTo>
                  <a:cubicBezTo>
                    <a:pt x="10942" y="1209"/>
                    <a:pt x="10788" y="1090"/>
                    <a:pt x="10621" y="935"/>
                  </a:cubicBezTo>
                  <a:cubicBezTo>
                    <a:pt x="10764" y="828"/>
                    <a:pt x="10835" y="733"/>
                    <a:pt x="10859" y="625"/>
                  </a:cubicBezTo>
                  <a:cubicBezTo>
                    <a:pt x="10919" y="447"/>
                    <a:pt x="10895" y="280"/>
                    <a:pt x="10776" y="149"/>
                  </a:cubicBezTo>
                  <a:cubicBezTo>
                    <a:pt x="10687" y="52"/>
                    <a:pt x="10565" y="0"/>
                    <a:pt x="10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1939;p81">
              <a:extLst>
                <a:ext uri="{FF2B5EF4-FFF2-40B4-BE49-F238E27FC236}">
                  <a16:creationId xmlns:a16="http://schemas.microsoft.com/office/drawing/2014/main" id="{C438E800-612A-81AA-16C0-9FD3E488226A}"/>
                </a:ext>
              </a:extLst>
            </p:cNvPr>
            <p:cNvSpPr/>
            <p:nvPr/>
          </p:nvSpPr>
          <p:spPr>
            <a:xfrm>
              <a:off x="4195981" y="2177682"/>
              <a:ext cx="10336" cy="10720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cubicBezTo>
                    <a:pt x="251" y="334"/>
                    <a:pt x="322" y="251"/>
                    <a:pt x="322" y="167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1940;p81">
            <a:extLst>
              <a:ext uri="{FF2B5EF4-FFF2-40B4-BE49-F238E27FC236}">
                <a16:creationId xmlns:a16="http://schemas.microsoft.com/office/drawing/2014/main" id="{B79B5B7A-D800-4C86-B194-EBC033C2FA1A}"/>
              </a:ext>
            </a:extLst>
          </p:cNvPr>
          <p:cNvGrpSpPr/>
          <p:nvPr/>
        </p:nvGrpSpPr>
        <p:grpSpPr>
          <a:xfrm>
            <a:off x="11533600" y="4155252"/>
            <a:ext cx="709504" cy="630720"/>
            <a:chOff x="5794669" y="2001426"/>
            <a:chExt cx="354752" cy="315360"/>
          </a:xfrm>
          <a:solidFill>
            <a:srgbClr val="00B050"/>
          </a:solidFill>
        </p:grpSpPr>
        <p:sp>
          <p:nvSpPr>
            <p:cNvPr id="98" name="Google Shape;11941;p81">
              <a:extLst>
                <a:ext uri="{FF2B5EF4-FFF2-40B4-BE49-F238E27FC236}">
                  <a16:creationId xmlns:a16="http://schemas.microsoft.com/office/drawing/2014/main" id="{9A0731B8-EBA1-2118-9F34-2820DDA48406}"/>
                </a:ext>
              </a:extLst>
            </p:cNvPr>
            <p:cNvSpPr/>
            <p:nvPr/>
          </p:nvSpPr>
          <p:spPr>
            <a:xfrm>
              <a:off x="5841165" y="2051186"/>
              <a:ext cx="10688" cy="10336"/>
            </a:xfrm>
            <a:custGeom>
              <a:avLst/>
              <a:gdLst/>
              <a:ahLst/>
              <a:cxnLst/>
              <a:rect l="l" t="t" r="r" b="b"/>
              <a:pathLst>
                <a:path w="334" h="323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cubicBezTo>
                    <a:pt x="0" y="251"/>
                    <a:pt x="84" y="322"/>
                    <a:pt x="167" y="322"/>
                  </a:cubicBezTo>
                  <a:cubicBezTo>
                    <a:pt x="262" y="322"/>
                    <a:pt x="334" y="251"/>
                    <a:pt x="334" y="156"/>
                  </a:cubicBezTo>
                  <a:cubicBezTo>
                    <a:pt x="334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1942;p81">
              <a:extLst>
                <a:ext uri="{FF2B5EF4-FFF2-40B4-BE49-F238E27FC236}">
                  <a16:creationId xmlns:a16="http://schemas.microsoft.com/office/drawing/2014/main" id="{819C9BE9-8909-3002-D31A-2F415A4FEB20}"/>
                </a:ext>
              </a:extLst>
            </p:cNvPr>
            <p:cNvSpPr/>
            <p:nvPr/>
          </p:nvSpPr>
          <p:spPr>
            <a:xfrm>
              <a:off x="5794669" y="2001426"/>
              <a:ext cx="354752" cy="315360"/>
            </a:xfrm>
            <a:custGeom>
              <a:avLst/>
              <a:gdLst/>
              <a:ahLst/>
              <a:cxnLst/>
              <a:rect l="l" t="t" r="r" b="b"/>
              <a:pathLst>
                <a:path w="11086" h="9855" extrusionOk="0">
                  <a:moveTo>
                    <a:pt x="1179" y="568"/>
                  </a:moveTo>
                  <a:lnTo>
                    <a:pt x="1298" y="877"/>
                  </a:lnTo>
                  <a:lnTo>
                    <a:pt x="1215" y="925"/>
                  </a:lnTo>
                  <a:lnTo>
                    <a:pt x="1203" y="937"/>
                  </a:lnTo>
                  <a:lnTo>
                    <a:pt x="894" y="782"/>
                  </a:lnTo>
                  <a:cubicBezTo>
                    <a:pt x="965" y="722"/>
                    <a:pt x="1048" y="639"/>
                    <a:pt x="1179" y="568"/>
                  </a:cubicBezTo>
                  <a:close/>
                  <a:moveTo>
                    <a:pt x="10028" y="3376"/>
                  </a:moveTo>
                  <a:cubicBezTo>
                    <a:pt x="10073" y="3406"/>
                    <a:pt x="10123" y="3430"/>
                    <a:pt x="10145" y="3473"/>
                  </a:cubicBezTo>
                  <a:cubicBezTo>
                    <a:pt x="10502" y="3794"/>
                    <a:pt x="10621" y="4592"/>
                    <a:pt x="10490" y="5699"/>
                  </a:cubicBezTo>
                  <a:cubicBezTo>
                    <a:pt x="10430" y="6199"/>
                    <a:pt x="10490" y="6521"/>
                    <a:pt x="10561" y="6735"/>
                  </a:cubicBezTo>
                  <a:cubicBezTo>
                    <a:pt x="10502" y="6688"/>
                    <a:pt x="10430" y="6628"/>
                    <a:pt x="10371" y="6568"/>
                  </a:cubicBezTo>
                  <a:cubicBezTo>
                    <a:pt x="10240" y="6402"/>
                    <a:pt x="10192" y="6176"/>
                    <a:pt x="10228" y="5902"/>
                  </a:cubicBezTo>
                  <a:cubicBezTo>
                    <a:pt x="10359" y="5080"/>
                    <a:pt x="10478" y="3937"/>
                    <a:pt x="10049" y="3401"/>
                  </a:cubicBezTo>
                  <a:cubicBezTo>
                    <a:pt x="10038" y="3390"/>
                    <a:pt x="10032" y="3382"/>
                    <a:pt x="10028" y="3376"/>
                  </a:cubicBezTo>
                  <a:close/>
                  <a:moveTo>
                    <a:pt x="3942" y="9212"/>
                  </a:moveTo>
                  <a:lnTo>
                    <a:pt x="3918" y="9557"/>
                  </a:lnTo>
                  <a:lnTo>
                    <a:pt x="3692" y="9557"/>
                  </a:lnTo>
                  <a:lnTo>
                    <a:pt x="3942" y="9212"/>
                  </a:lnTo>
                  <a:close/>
                  <a:moveTo>
                    <a:pt x="2035" y="334"/>
                  </a:moveTo>
                  <a:cubicBezTo>
                    <a:pt x="2129" y="334"/>
                    <a:pt x="2230" y="339"/>
                    <a:pt x="2334" y="353"/>
                  </a:cubicBezTo>
                  <a:cubicBezTo>
                    <a:pt x="2918" y="461"/>
                    <a:pt x="3453" y="889"/>
                    <a:pt x="3894" y="1365"/>
                  </a:cubicBezTo>
                  <a:cubicBezTo>
                    <a:pt x="3644" y="1187"/>
                    <a:pt x="3370" y="1056"/>
                    <a:pt x="3120" y="937"/>
                  </a:cubicBezTo>
                  <a:cubicBezTo>
                    <a:pt x="3100" y="931"/>
                    <a:pt x="3080" y="928"/>
                    <a:pt x="3060" y="928"/>
                  </a:cubicBezTo>
                  <a:cubicBezTo>
                    <a:pt x="2996" y="928"/>
                    <a:pt x="2936" y="959"/>
                    <a:pt x="2918" y="1032"/>
                  </a:cubicBezTo>
                  <a:cubicBezTo>
                    <a:pt x="2882" y="1115"/>
                    <a:pt x="2918" y="1211"/>
                    <a:pt x="3001" y="1234"/>
                  </a:cubicBezTo>
                  <a:cubicBezTo>
                    <a:pt x="3763" y="1568"/>
                    <a:pt x="4406" y="2127"/>
                    <a:pt x="4823" y="2544"/>
                  </a:cubicBezTo>
                  <a:cubicBezTo>
                    <a:pt x="4882" y="2604"/>
                    <a:pt x="4918" y="2663"/>
                    <a:pt x="4966" y="2711"/>
                  </a:cubicBezTo>
                  <a:cubicBezTo>
                    <a:pt x="5164" y="2947"/>
                    <a:pt x="5332" y="3115"/>
                    <a:pt x="5777" y="3115"/>
                  </a:cubicBezTo>
                  <a:cubicBezTo>
                    <a:pt x="6028" y="3115"/>
                    <a:pt x="6366" y="3061"/>
                    <a:pt x="6847" y="2937"/>
                  </a:cubicBezTo>
                  <a:cubicBezTo>
                    <a:pt x="7304" y="2816"/>
                    <a:pt x="7698" y="2755"/>
                    <a:pt x="8035" y="2755"/>
                  </a:cubicBezTo>
                  <a:cubicBezTo>
                    <a:pt x="8497" y="2755"/>
                    <a:pt x="8852" y="2870"/>
                    <a:pt x="9121" y="3104"/>
                  </a:cubicBezTo>
                  <a:cubicBezTo>
                    <a:pt x="9454" y="3437"/>
                    <a:pt x="9514" y="4175"/>
                    <a:pt x="9216" y="4806"/>
                  </a:cubicBezTo>
                  <a:cubicBezTo>
                    <a:pt x="9037" y="5187"/>
                    <a:pt x="8954" y="5640"/>
                    <a:pt x="8990" y="6045"/>
                  </a:cubicBezTo>
                  <a:cubicBezTo>
                    <a:pt x="9037" y="6509"/>
                    <a:pt x="9228" y="6854"/>
                    <a:pt x="9538" y="7045"/>
                  </a:cubicBezTo>
                  <a:lnTo>
                    <a:pt x="9538" y="9557"/>
                  </a:lnTo>
                  <a:lnTo>
                    <a:pt x="9287" y="9557"/>
                  </a:lnTo>
                  <a:lnTo>
                    <a:pt x="9514" y="9164"/>
                  </a:lnTo>
                  <a:cubicBezTo>
                    <a:pt x="9526" y="9140"/>
                    <a:pt x="9538" y="9093"/>
                    <a:pt x="9526" y="9069"/>
                  </a:cubicBezTo>
                  <a:lnTo>
                    <a:pt x="9240" y="7366"/>
                  </a:lnTo>
                  <a:cubicBezTo>
                    <a:pt x="9240" y="7342"/>
                    <a:pt x="9204" y="7295"/>
                    <a:pt x="9180" y="7283"/>
                  </a:cubicBezTo>
                  <a:cubicBezTo>
                    <a:pt x="7918" y="6176"/>
                    <a:pt x="7418" y="4532"/>
                    <a:pt x="7406" y="4509"/>
                  </a:cubicBezTo>
                  <a:cubicBezTo>
                    <a:pt x="7387" y="4440"/>
                    <a:pt x="7318" y="4395"/>
                    <a:pt x="7255" y="4395"/>
                  </a:cubicBezTo>
                  <a:cubicBezTo>
                    <a:pt x="7241" y="4395"/>
                    <a:pt x="7228" y="4397"/>
                    <a:pt x="7216" y="4402"/>
                  </a:cubicBezTo>
                  <a:cubicBezTo>
                    <a:pt x="7121" y="4437"/>
                    <a:pt x="7085" y="4532"/>
                    <a:pt x="7109" y="4604"/>
                  </a:cubicBezTo>
                  <a:cubicBezTo>
                    <a:pt x="7109" y="4616"/>
                    <a:pt x="7156" y="4771"/>
                    <a:pt x="7240" y="4985"/>
                  </a:cubicBezTo>
                  <a:cubicBezTo>
                    <a:pt x="7144" y="5080"/>
                    <a:pt x="6859" y="5283"/>
                    <a:pt x="6466" y="5461"/>
                  </a:cubicBezTo>
                  <a:cubicBezTo>
                    <a:pt x="6070" y="5641"/>
                    <a:pt x="5688" y="5729"/>
                    <a:pt x="5316" y="5729"/>
                  </a:cubicBezTo>
                  <a:cubicBezTo>
                    <a:pt x="5072" y="5729"/>
                    <a:pt x="4832" y="5691"/>
                    <a:pt x="4596" y="5616"/>
                  </a:cubicBezTo>
                  <a:lnTo>
                    <a:pt x="4668" y="5128"/>
                  </a:lnTo>
                  <a:cubicBezTo>
                    <a:pt x="4680" y="5033"/>
                    <a:pt x="4620" y="4961"/>
                    <a:pt x="4537" y="4949"/>
                  </a:cubicBezTo>
                  <a:cubicBezTo>
                    <a:pt x="4523" y="4946"/>
                    <a:pt x="4509" y="4944"/>
                    <a:pt x="4496" y="4944"/>
                  </a:cubicBezTo>
                  <a:cubicBezTo>
                    <a:pt x="4422" y="4944"/>
                    <a:pt x="4368" y="4999"/>
                    <a:pt x="4358" y="5080"/>
                  </a:cubicBezTo>
                  <a:lnTo>
                    <a:pt x="4192" y="6187"/>
                  </a:lnTo>
                  <a:cubicBezTo>
                    <a:pt x="4120" y="6735"/>
                    <a:pt x="4061" y="7283"/>
                    <a:pt x="4025" y="7819"/>
                  </a:cubicBezTo>
                  <a:lnTo>
                    <a:pt x="3953" y="8962"/>
                  </a:lnTo>
                  <a:lnTo>
                    <a:pt x="3632" y="5056"/>
                  </a:lnTo>
                  <a:cubicBezTo>
                    <a:pt x="3632" y="5044"/>
                    <a:pt x="3632" y="5021"/>
                    <a:pt x="3620" y="4997"/>
                  </a:cubicBezTo>
                  <a:lnTo>
                    <a:pt x="2334" y="2401"/>
                  </a:lnTo>
                  <a:cubicBezTo>
                    <a:pt x="2370" y="2354"/>
                    <a:pt x="2382" y="2306"/>
                    <a:pt x="2394" y="2270"/>
                  </a:cubicBezTo>
                  <a:lnTo>
                    <a:pt x="2513" y="1889"/>
                  </a:lnTo>
                  <a:cubicBezTo>
                    <a:pt x="2549" y="1806"/>
                    <a:pt x="2501" y="1711"/>
                    <a:pt x="2406" y="1687"/>
                  </a:cubicBezTo>
                  <a:cubicBezTo>
                    <a:pt x="2387" y="1679"/>
                    <a:pt x="2368" y="1675"/>
                    <a:pt x="2349" y="1675"/>
                  </a:cubicBezTo>
                  <a:cubicBezTo>
                    <a:pt x="2283" y="1675"/>
                    <a:pt x="2222" y="1720"/>
                    <a:pt x="2203" y="1794"/>
                  </a:cubicBezTo>
                  <a:lnTo>
                    <a:pt x="2084" y="2163"/>
                  </a:lnTo>
                  <a:cubicBezTo>
                    <a:pt x="2072" y="2211"/>
                    <a:pt x="2025" y="2246"/>
                    <a:pt x="1977" y="2270"/>
                  </a:cubicBezTo>
                  <a:lnTo>
                    <a:pt x="739" y="2866"/>
                  </a:lnTo>
                  <a:cubicBezTo>
                    <a:pt x="716" y="2873"/>
                    <a:pt x="694" y="2877"/>
                    <a:pt x="671" y="2877"/>
                  </a:cubicBezTo>
                  <a:cubicBezTo>
                    <a:pt x="623" y="2877"/>
                    <a:pt x="577" y="2859"/>
                    <a:pt x="536" y="2818"/>
                  </a:cubicBezTo>
                  <a:lnTo>
                    <a:pt x="524" y="2794"/>
                  </a:lnTo>
                  <a:lnTo>
                    <a:pt x="370" y="2675"/>
                  </a:lnTo>
                  <a:lnTo>
                    <a:pt x="370" y="2663"/>
                  </a:lnTo>
                  <a:lnTo>
                    <a:pt x="1048" y="1830"/>
                  </a:lnTo>
                  <a:cubicBezTo>
                    <a:pt x="1096" y="1770"/>
                    <a:pt x="1144" y="1699"/>
                    <a:pt x="1167" y="1627"/>
                  </a:cubicBezTo>
                  <a:lnTo>
                    <a:pt x="1263" y="1389"/>
                  </a:lnTo>
                  <a:cubicBezTo>
                    <a:pt x="1286" y="1306"/>
                    <a:pt x="1334" y="1246"/>
                    <a:pt x="1406" y="1211"/>
                  </a:cubicBezTo>
                  <a:lnTo>
                    <a:pt x="1429" y="1187"/>
                  </a:lnTo>
                  <a:cubicBezTo>
                    <a:pt x="1453" y="1246"/>
                    <a:pt x="1513" y="1294"/>
                    <a:pt x="1572" y="1294"/>
                  </a:cubicBezTo>
                  <a:cubicBezTo>
                    <a:pt x="1584" y="1294"/>
                    <a:pt x="1608" y="1294"/>
                    <a:pt x="1632" y="1282"/>
                  </a:cubicBezTo>
                  <a:cubicBezTo>
                    <a:pt x="1727" y="1246"/>
                    <a:pt x="1763" y="1163"/>
                    <a:pt x="1727" y="1068"/>
                  </a:cubicBezTo>
                  <a:lnTo>
                    <a:pt x="1548" y="568"/>
                  </a:lnTo>
                  <a:lnTo>
                    <a:pt x="1548" y="568"/>
                  </a:lnTo>
                  <a:cubicBezTo>
                    <a:pt x="1918" y="699"/>
                    <a:pt x="2144" y="949"/>
                    <a:pt x="2144" y="973"/>
                  </a:cubicBezTo>
                  <a:cubicBezTo>
                    <a:pt x="2168" y="996"/>
                    <a:pt x="2215" y="1032"/>
                    <a:pt x="2263" y="1032"/>
                  </a:cubicBezTo>
                  <a:cubicBezTo>
                    <a:pt x="2263" y="1032"/>
                    <a:pt x="2299" y="1032"/>
                    <a:pt x="2382" y="1044"/>
                  </a:cubicBezTo>
                  <a:cubicBezTo>
                    <a:pt x="2389" y="1045"/>
                    <a:pt x="2396" y="1045"/>
                    <a:pt x="2404" y="1045"/>
                  </a:cubicBezTo>
                  <a:cubicBezTo>
                    <a:pt x="2481" y="1045"/>
                    <a:pt x="2561" y="989"/>
                    <a:pt x="2572" y="913"/>
                  </a:cubicBezTo>
                  <a:cubicBezTo>
                    <a:pt x="2584" y="818"/>
                    <a:pt x="2525" y="734"/>
                    <a:pt x="2441" y="711"/>
                  </a:cubicBezTo>
                  <a:cubicBezTo>
                    <a:pt x="2406" y="711"/>
                    <a:pt x="2382" y="699"/>
                    <a:pt x="2346" y="699"/>
                  </a:cubicBezTo>
                  <a:cubicBezTo>
                    <a:pt x="2275" y="627"/>
                    <a:pt x="2096" y="461"/>
                    <a:pt x="1846" y="341"/>
                  </a:cubicBezTo>
                  <a:cubicBezTo>
                    <a:pt x="1905" y="337"/>
                    <a:pt x="1969" y="334"/>
                    <a:pt x="2035" y="334"/>
                  </a:cubicBezTo>
                  <a:close/>
                  <a:moveTo>
                    <a:pt x="1997" y="1"/>
                  </a:moveTo>
                  <a:cubicBezTo>
                    <a:pt x="1066" y="1"/>
                    <a:pt x="522" y="680"/>
                    <a:pt x="501" y="722"/>
                  </a:cubicBezTo>
                  <a:cubicBezTo>
                    <a:pt x="477" y="758"/>
                    <a:pt x="453" y="806"/>
                    <a:pt x="477" y="853"/>
                  </a:cubicBezTo>
                  <a:cubicBezTo>
                    <a:pt x="489" y="901"/>
                    <a:pt x="513" y="937"/>
                    <a:pt x="548" y="961"/>
                  </a:cubicBezTo>
                  <a:lnTo>
                    <a:pt x="965" y="1199"/>
                  </a:lnTo>
                  <a:cubicBezTo>
                    <a:pt x="953" y="1223"/>
                    <a:pt x="929" y="1258"/>
                    <a:pt x="929" y="1282"/>
                  </a:cubicBezTo>
                  <a:lnTo>
                    <a:pt x="846" y="1520"/>
                  </a:lnTo>
                  <a:cubicBezTo>
                    <a:pt x="834" y="1568"/>
                    <a:pt x="810" y="1592"/>
                    <a:pt x="786" y="1627"/>
                  </a:cubicBezTo>
                  <a:lnTo>
                    <a:pt x="96" y="2461"/>
                  </a:lnTo>
                  <a:cubicBezTo>
                    <a:pt x="1" y="2592"/>
                    <a:pt x="1" y="2782"/>
                    <a:pt x="132" y="2901"/>
                  </a:cubicBezTo>
                  <a:lnTo>
                    <a:pt x="143" y="2925"/>
                  </a:lnTo>
                  <a:lnTo>
                    <a:pt x="298" y="3044"/>
                  </a:lnTo>
                  <a:cubicBezTo>
                    <a:pt x="382" y="3128"/>
                    <a:pt x="513" y="3175"/>
                    <a:pt x="655" y="3175"/>
                  </a:cubicBezTo>
                  <a:cubicBezTo>
                    <a:pt x="727" y="3175"/>
                    <a:pt x="786" y="3163"/>
                    <a:pt x="858" y="3128"/>
                  </a:cubicBezTo>
                  <a:lnTo>
                    <a:pt x="2048" y="2568"/>
                  </a:lnTo>
                  <a:lnTo>
                    <a:pt x="3287" y="5080"/>
                  </a:lnTo>
                  <a:lnTo>
                    <a:pt x="3632" y="9057"/>
                  </a:lnTo>
                  <a:lnTo>
                    <a:pt x="3227" y="9605"/>
                  </a:lnTo>
                  <a:cubicBezTo>
                    <a:pt x="3191" y="9652"/>
                    <a:pt x="3180" y="9724"/>
                    <a:pt x="3215" y="9771"/>
                  </a:cubicBezTo>
                  <a:cubicBezTo>
                    <a:pt x="3239" y="9831"/>
                    <a:pt x="3299" y="9855"/>
                    <a:pt x="3358" y="9855"/>
                  </a:cubicBezTo>
                  <a:lnTo>
                    <a:pt x="4049" y="9855"/>
                  </a:lnTo>
                  <a:cubicBezTo>
                    <a:pt x="4132" y="9855"/>
                    <a:pt x="4192" y="9795"/>
                    <a:pt x="4204" y="9712"/>
                  </a:cubicBezTo>
                  <a:lnTo>
                    <a:pt x="4323" y="7807"/>
                  </a:lnTo>
                  <a:cubicBezTo>
                    <a:pt x="4358" y="7271"/>
                    <a:pt x="4418" y="6735"/>
                    <a:pt x="4489" y="6199"/>
                  </a:cubicBezTo>
                  <a:lnTo>
                    <a:pt x="4537" y="5902"/>
                  </a:lnTo>
                  <a:cubicBezTo>
                    <a:pt x="4787" y="5973"/>
                    <a:pt x="5037" y="6021"/>
                    <a:pt x="5311" y="6021"/>
                  </a:cubicBezTo>
                  <a:cubicBezTo>
                    <a:pt x="5739" y="6021"/>
                    <a:pt x="6168" y="5914"/>
                    <a:pt x="6609" y="5723"/>
                  </a:cubicBezTo>
                  <a:cubicBezTo>
                    <a:pt x="6966" y="5556"/>
                    <a:pt x="7228" y="5378"/>
                    <a:pt x="7382" y="5259"/>
                  </a:cubicBezTo>
                  <a:cubicBezTo>
                    <a:pt x="7644" y="5866"/>
                    <a:pt x="8133" y="6747"/>
                    <a:pt x="8930" y="7450"/>
                  </a:cubicBezTo>
                  <a:lnTo>
                    <a:pt x="9192" y="9033"/>
                  </a:lnTo>
                  <a:lnTo>
                    <a:pt x="8847" y="9616"/>
                  </a:lnTo>
                  <a:cubicBezTo>
                    <a:pt x="8823" y="9664"/>
                    <a:pt x="8823" y="9724"/>
                    <a:pt x="8847" y="9783"/>
                  </a:cubicBezTo>
                  <a:cubicBezTo>
                    <a:pt x="8883" y="9831"/>
                    <a:pt x="8942" y="9855"/>
                    <a:pt x="8990" y="9855"/>
                  </a:cubicBezTo>
                  <a:lnTo>
                    <a:pt x="9668" y="9855"/>
                  </a:lnTo>
                  <a:cubicBezTo>
                    <a:pt x="9764" y="9855"/>
                    <a:pt x="9835" y="9783"/>
                    <a:pt x="9835" y="9688"/>
                  </a:cubicBezTo>
                  <a:lnTo>
                    <a:pt x="9835" y="6926"/>
                  </a:lnTo>
                  <a:cubicBezTo>
                    <a:pt x="9835" y="6866"/>
                    <a:pt x="9799" y="6807"/>
                    <a:pt x="9740" y="6771"/>
                  </a:cubicBezTo>
                  <a:cubicBezTo>
                    <a:pt x="9418" y="6616"/>
                    <a:pt x="9311" y="6259"/>
                    <a:pt x="9287" y="5973"/>
                  </a:cubicBezTo>
                  <a:cubicBezTo>
                    <a:pt x="9252" y="5628"/>
                    <a:pt x="9323" y="5211"/>
                    <a:pt x="9478" y="4913"/>
                  </a:cubicBezTo>
                  <a:cubicBezTo>
                    <a:pt x="9645" y="4556"/>
                    <a:pt x="9728" y="4151"/>
                    <a:pt x="9704" y="3782"/>
                  </a:cubicBezTo>
                  <a:cubicBezTo>
                    <a:pt x="9680" y="3663"/>
                    <a:pt x="9668" y="3544"/>
                    <a:pt x="9645" y="3437"/>
                  </a:cubicBezTo>
                  <a:lnTo>
                    <a:pt x="9645" y="3437"/>
                  </a:lnTo>
                  <a:cubicBezTo>
                    <a:pt x="9704" y="3473"/>
                    <a:pt x="9740" y="3497"/>
                    <a:pt x="9776" y="3556"/>
                  </a:cubicBezTo>
                  <a:cubicBezTo>
                    <a:pt x="10026" y="3890"/>
                    <a:pt x="10073" y="4652"/>
                    <a:pt x="9895" y="5806"/>
                  </a:cubicBezTo>
                  <a:cubicBezTo>
                    <a:pt x="9823" y="6271"/>
                    <a:pt x="9966" y="6568"/>
                    <a:pt x="10097" y="6735"/>
                  </a:cubicBezTo>
                  <a:cubicBezTo>
                    <a:pt x="10276" y="6949"/>
                    <a:pt x="10573" y="7069"/>
                    <a:pt x="10871" y="7069"/>
                  </a:cubicBezTo>
                  <a:cubicBezTo>
                    <a:pt x="10954" y="7069"/>
                    <a:pt x="11014" y="7033"/>
                    <a:pt x="11026" y="6973"/>
                  </a:cubicBezTo>
                  <a:cubicBezTo>
                    <a:pt x="11085" y="6938"/>
                    <a:pt x="11062" y="6878"/>
                    <a:pt x="11014" y="6830"/>
                  </a:cubicBezTo>
                  <a:cubicBezTo>
                    <a:pt x="11014" y="6830"/>
                    <a:pt x="10728" y="6568"/>
                    <a:pt x="10835" y="5735"/>
                  </a:cubicBezTo>
                  <a:cubicBezTo>
                    <a:pt x="10978" y="4473"/>
                    <a:pt x="10835" y="3616"/>
                    <a:pt x="10383" y="3223"/>
                  </a:cubicBezTo>
                  <a:cubicBezTo>
                    <a:pt x="10193" y="3051"/>
                    <a:pt x="9955" y="2955"/>
                    <a:pt x="9680" y="2955"/>
                  </a:cubicBezTo>
                  <a:cubicBezTo>
                    <a:pt x="9593" y="2955"/>
                    <a:pt x="9501" y="2965"/>
                    <a:pt x="9407" y="2985"/>
                  </a:cubicBezTo>
                  <a:cubicBezTo>
                    <a:pt x="9371" y="2937"/>
                    <a:pt x="9335" y="2889"/>
                    <a:pt x="9287" y="2866"/>
                  </a:cubicBezTo>
                  <a:cubicBezTo>
                    <a:pt x="8959" y="2580"/>
                    <a:pt x="8531" y="2435"/>
                    <a:pt x="7984" y="2435"/>
                  </a:cubicBezTo>
                  <a:cubicBezTo>
                    <a:pt x="7620" y="2435"/>
                    <a:pt x="7203" y="2499"/>
                    <a:pt x="6728" y="2627"/>
                  </a:cubicBezTo>
                  <a:cubicBezTo>
                    <a:pt x="6277" y="2738"/>
                    <a:pt x="5955" y="2798"/>
                    <a:pt x="5727" y="2798"/>
                  </a:cubicBezTo>
                  <a:cubicBezTo>
                    <a:pt x="5659" y="2798"/>
                    <a:pt x="5600" y="2793"/>
                    <a:pt x="5549" y="2782"/>
                  </a:cubicBezTo>
                  <a:cubicBezTo>
                    <a:pt x="5477" y="2770"/>
                    <a:pt x="5418" y="2747"/>
                    <a:pt x="5370" y="2711"/>
                  </a:cubicBezTo>
                  <a:cubicBezTo>
                    <a:pt x="5299" y="2651"/>
                    <a:pt x="5156" y="2461"/>
                    <a:pt x="5001" y="2246"/>
                  </a:cubicBezTo>
                  <a:cubicBezTo>
                    <a:pt x="4442" y="1508"/>
                    <a:pt x="3513" y="258"/>
                    <a:pt x="2346" y="32"/>
                  </a:cubicBezTo>
                  <a:cubicBezTo>
                    <a:pt x="2224" y="10"/>
                    <a:pt x="2108" y="1"/>
                    <a:pt x="19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11943;p81">
            <a:extLst>
              <a:ext uri="{FF2B5EF4-FFF2-40B4-BE49-F238E27FC236}">
                <a16:creationId xmlns:a16="http://schemas.microsoft.com/office/drawing/2014/main" id="{63920DE4-A2FE-E1CF-AEBE-CA4D2632CA42}"/>
              </a:ext>
            </a:extLst>
          </p:cNvPr>
          <p:cNvGrpSpPr/>
          <p:nvPr/>
        </p:nvGrpSpPr>
        <p:grpSpPr>
          <a:xfrm>
            <a:off x="12634720" y="4212084"/>
            <a:ext cx="705664" cy="578432"/>
            <a:chOff x="6345229" y="2029842"/>
            <a:chExt cx="352832" cy="289216"/>
          </a:xfrm>
          <a:solidFill>
            <a:srgbClr val="00B050"/>
          </a:solidFill>
        </p:grpSpPr>
        <p:sp>
          <p:nvSpPr>
            <p:cNvPr id="101" name="Google Shape;11944;p81">
              <a:extLst>
                <a:ext uri="{FF2B5EF4-FFF2-40B4-BE49-F238E27FC236}">
                  <a16:creationId xmlns:a16="http://schemas.microsoft.com/office/drawing/2014/main" id="{8639FF35-82A9-190E-EEFA-00DF801E0C83}"/>
                </a:ext>
              </a:extLst>
            </p:cNvPr>
            <p:cNvSpPr/>
            <p:nvPr/>
          </p:nvSpPr>
          <p:spPr>
            <a:xfrm>
              <a:off x="6392845" y="2048146"/>
              <a:ext cx="12992" cy="10720"/>
            </a:xfrm>
            <a:custGeom>
              <a:avLst/>
              <a:gdLst/>
              <a:ahLst/>
              <a:cxnLst/>
              <a:rect l="l" t="t" r="r" b="b"/>
              <a:pathLst>
                <a:path w="406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39" y="334"/>
                  </a:lnTo>
                  <a:cubicBezTo>
                    <a:pt x="322" y="334"/>
                    <a:pt x="405" y="251"/>
                    <a:pt x="405" y="167"/>
                  </a:cubicBezTo>
                  <a:cubicBezTo>
                    <a:pt x="405" y="72"/>
                    <a:pt x="322" y="1"/>
                    <a:pt x="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1945;p81">
              <a:extLst>
                <a:ext uri="{FF2B5EF4-FFF2-40B4-BE49-F238E27FC236}">
                  <a16:creationId xmlns:a16="http://schemas.microsoft.com/office/drawing/2014/main" id="{B5749416-AD6F-92A9-E2FF-4D87CF84E24A}"/>
                </a:ext>
              </a:extLst>
            </p:cNvPr>
            <p:cNvSpPr/>
            <p:nvPr/>
          </p:nvSpPr>
          <p:spPr>
            <a:xfrm>
              <a:off x="6345229" y="2029842"/>
              <a:ext cx="352832" cy="289216"/>
            </a:xfrm>
            <a:custGeom>
              <a:avLst/>
              <a:gdLst/>
              <a:ahLst/>
              <a:cxnLst/>
              <a:rect l="l" t="t" r="r" b="b"/>
              <a:pathLst>
                <a:path w="11026" h="9038" extrusionOk="0">
                  <a:moveTo>
                    <a:pt x="5620" y="5168"/>
                  </a:moveTo>
                  <a:lnTo>
                    <a:pt x="6037" y="6752"/>
                  </a:lnTo>
                  <a:lnTo>
                    <a:pt x="6203" y="8669"/>
                  </a:lnTo>
                  <a:lnTo>
                    <a:pt x="5560" y="8669"/>
                  </a:lnTo>
                  <a:lnTo>
                    <a:pt x="5596" y="8597"/>
                  </a:lnTo>
                  <a:cubicBezTo>
                    <a:pt x="5620" y="8526"/>
                    <a:pt x="5679" y="8478"/>
                    <a:pt x="5775" y="8478"/>
                  </a:cubicBezTo>
                  <a:lnTo>
                    <a:pt x="5858" y="8478"/>
                  </a:lnTo>
                  <a:cubicBezTo>
                    <a:pt x="5906" y="8478"/>
                    <a:pt x="5953" y="8455"/>
                    <a:pt x="5977" y="8419"/>
                  </a:cubicBezTo>
                  <a:cubicBezTo>
                    <a:pt x="6013" y="8383"/>
                    <a:pt x="6025" y="8347"/>
                    <a:pt x="6025" y="8288"/>
                  </a:cubicBezTo>
                  <a:cubicBezTo>
                    <a:pt x="6013" y="8228"/>
                    <a:pt x="5810" y="6716"/>
                    <a:pt x="5239" y="5323"/>
                  </a:cubicBezTo>
                  <a:lnTo>
                    <a:pt x="5239" y="5192"/>
                  </a:lnTo>
                  <a:cubicBezTo>
                    <a:pt x="5370" y="5192"/>
                    <a:pt x="5489" y="5192"/>
                    <a:pt x="5620" y="5168"/>
                  </a:cubicBezTo>
                  <a:close/>
                  <a:moveTo>
                    <a:pt x="8513" y="4335"/>
                  </a:moveTo>
                  <a:lnTo>
                    <a:pt x="8573" y="4573"/>
                  </a:lnTo>
                  <a:cubicBezTo>
                    <a:pt x="8632" y="4811"/>
                    <a:pt x="8704" y="5038"/>
                    <a:pt x="8823" y="5240"/>
                  </a:cubicBezTo>
                  <a:lnTo>
                    <a:pt x="9120" y="5776"/>
                  </a:lnTo>
                  <a:lnTo>
                    <a:pt x="9168" y="6728"/>
                  </a:lnTo>
                  <a:lnTo>
                    <a:pt x="8335" y="8669"/>
                  </a:lnTo>
                  <a:lnTo>
                    <a:pt x="7799" y="8669"/>
                  </a:lnTo>
                  <a:lnTo>
                    <a:pt x="7823" y="8597"/>
                  </a:lnTo>
                  <a:cubicBezTo>
                    <a:pt x="7858" y="8526"/>
                    <a:pt x="7918" y="8478"/>
                    <a:pt x="8001" y="8478"/>
                  </a:cubicBezTo>
                  <a:lnTo>
                    <a:pt x="8096" y="8478"/>
                  </a:lnTo>
                  <a:cubicBezTo>
                    <a:pt x="8156" y="8478"/>
                    <a:pt x="8215" y="8431"/>
                    <a:pt x="8239" y="8383"/>
                  </a:cubicBezTo>
                  <a:cubicBezTo>
                    <a:pt x="8263" y="8336"/>
                    <a:pt x="8716" y="7312"/>
                    <a:pt x="8775" y="6431"/>
                  </a:cubicBezTo>
                  <a:cubicBezTo>
                    <a:pt x="8787" y="6157"/>
                    <a:pt x="8704" y="5716"/>
                    <a:pt x="8513" y="5157"/>
                  </a:cubicBezTo>
                  <a:cubicBezTo>
                    <a:pt x="8406" y="4859"/>
                    <a:pt x="8299" y="4621"/>
                    <a:pt x="8263" y="4490"/>
                  </a:cubicBezTo>
                  <a:cubicBezTo>
                    <a:pt x="8358" y="4430"/>
                    <a:pt x="8442" y="4383"/>
                    <a:pt x="8513" y="4335"/>
                  </a:cubicBezTo>
                  <a:close/>
                  <a:moveTo>
                    <a:pt x="2509" y="0"/>
                  </a:moveTo>
                  <a:cubicBezTo>
                    <a:pt x="2469" y="0"/>
                    <a:pt x="2426" y="4"/>
                    <a:pt x="2381" y="13"/>
                  </a:cubicBezTo>
                  <a:lnTo>
                    <a:pt x="1750" y="13"/>
                  </a:lnTo>
                  <a:cubicBezTo>
                    <a:pt x="1572" y="13"/>
                    <a:pt x="1393" y="85"/>
                    <a:pt x="1274" y="204"/>
                  </a:cubicBezTo>
                  <a:lnTo>
                    <a:pt x="1119" y="370"/>
                  </a:lnTo>
                  <a:lnTo>
                    <a:pt x="560" y="454"/>
                  </a:lnTo>
                  <a:cubicBezTo>
                    <a:pt x="238" y="513"/>
                    <a:pt x="0" y="799"/>
                    <a:pt x="0" y="1120"/>
                  </a:cubicBezTo>
                  <a:lnTo>
                    <a:pt x="0" y="1204"/>
                  </a:lnTo>
                  <a:cubicBezTo>
                    <a:pt x="0" y="1382"/>
                    <a:pt x="143" y="1525"/>
                    <a:pt x="322" y="1525"/>
                  </a:cubicBezTo>
                  <a:lnTo>
                    <a:pt x="1536" y="1525"/>
                  </a:lnTo>
                  <a:lnTo>
                    <a:pt x="1536" y="2871"/>
                  </a:lnTo>
                  <a:cubicBezTo>
                    <a:pt x="1536" y="3383"/>
                    <a:pt x="1798" y="3906"/>
                    <a:pt x="2262" y="4276"/>
                  </a:cubicBezTo>
                  <a:cubicBezTo>
                    <a:pt x="2739" y="4668"/>
                    <a:pt x="3405" y="4895"/>
                    <a:pt x="4120" y="4895"/>
                  </a:cubicBezTo>
                  <a:cubicBezTo>
                    <a:pt x="4132" y="4895"/>
                    <a:pt x="4132" y="4895"/>
                    <a:pt x="4132" y="4907"/>
                  </a:cubicBezTo>
                  <a:lnTo>
                    <a:pt x="4132" y="8169"/>
                  </a:lnTo>
                  <a:cubicBezTo>
                    <a:pt x="3941" y="8193"/>
                    <a:pt x="3774" y="8312"/>
                    <a:pt x="3715" y="8502"/>
                  </a:cubicBezTo>
                  <a:lnTo>
                    <a:pt x="3632" y="8788"/>
                  </a:lnTo>
                  <a:cubicBezTo>
                    <a:pt x="3620" y="8836"/>
                    <a:pt x="3620" y="8895"/>
                    <a:pt x="3643" y="8943"/>
                  </a:cubicBezTo>
                  <a:cubicBezTo>
                    <a:pt x="3679" y="8978"/>
                    <a:pt x="3715" y="9014"/>
                    <a:pt x="3774" y="9014"/>
                  </a:cubicBezTo>
                  <a:lnTo>
                    <a:pt x="4822" y="9014"/>
                  </a:lnTo>
                  <a:cubicBezTo>
                    <a:pt x="4906" y="9014"/>
                    <a:pt x="4965" y="8955"/>
                    <a:pt x="4989" y="8859"/>
                  </a:cubicBezTo>
                  <a:lnTo>
                    <a:pt x="5179" y="6145"/>
                  </a:lnTo>
                  <a:cubicBezTo>
                    <a:pt x="5465" y="7014"/>
                    <a:pt x="5608" y="7835"/>
                    <a:pt x="5668" y="8181"/>
                  </a:cubicBezTo>
                  <a:cubicBezTo>
                    <a:pt x="5489" y="8205"/>
                    <a:pt x="5346" y="8347"/>
                    <a:pt x="5287" y="8526"/>
                  </a:cubicBezTo>
                  <a:lnTo>
                    <a:pt x="5191" y="8800"/>
                  </a:lnTo>
                  <a:cubicBezTo>
                    <a:pt x="5179" y="8847"/>
                    <a:pt x="5179" y="8907"/>
                    <a:pt x="5203" y="8955"/>
                  </a:cubicBezTo>
                  <a:cubicBezTo>
                    <a:pt x="5239" y="9002"/>
                    <a:pt x="5287" y="9026"/>
                    <a:pt x="5346" y="9026"/>
                  </a:cubicBezTo>
                  <a:lnTo>
                    <a:pt x="6382" y="9026"/>
                  </a:lnTo>
                  <a:cubicBezTo>
                    <a:pt x="6430" y="9026"/>
                    <a:pt x="6477" y="9014"/>
                    <a:pt x="6501" y="8978"/>
                  </a:cubicBezTo>
                  <a:cubicBezTo>
                    <a:pt x="6537" y="8955"/>
                    <a:pt x="6549" y="8907"/>
                    <a:pt x="6549" y="8859"/>
                  </a:cubicBezTo>
                  <a:lnTo>
                    <a:pt x="6370" y="6764"/>
                  </a:lnTo>
                  <a:lnTo>
                    <a:pt x="6370" y="6728"/>
                  </a:lnTo>
                  <a:lnTo>
                    <a:pt x="5965" y="5204"/>
                  </a:lnTo>
                  <a:cubicBezTo>
                    <a:pt x="6394" y="5157"/>
                    <a:pt x="6799" y="5085"/>
                    <a:pt x="7192" y="4978"/>
                  </a:cubicBezTo>
                  <a:cubicBezTo>
                    <a:pt x="7275" y="4942"/>
                    <a:pt x="7322" y="4859"/>
                    <a:pt x="7287" y="4787"/>
                  </a:cubicBezTo>
                  <a:cubicBezTo>
                    <a:pt x="7268" y="4714"/>
                    <a:pt x="7207" y="4668"/>
                    <a:pt x="7147" y="4668"/>
                  </a:cubicBezTo>
                  <a:cubicBezTo>
                    <a:pt x="7130" y="4668"/>
                    <a:pt x="7112" y="4672"/>
                    <a:pt x="7096" y="4680"/>
                  </a:cubicBezTo>
                  <a:cubicBezTo>
                    <a:pt x="6549" y="4847"/>
                    <a:pt x="5918" y="4918"/>
                    <a:pt x="5287" y="4930"/>
                  </a:cubicBezTo>
                  <a:lnTo>
                    <a:pt x="5310" y="4490"/>
                  </a:lnTo>
                  <a:cubicBezTo>
                    <a:pt x="5310" y="4395"/>
                    <a:pt x="5251" y="4323"/>
                    <a:pt x="5167" y="4311"/>
                  </a:cubicBezTo>
                  <a:cubicBezTo>
                    <a:pt x="5072" y="4311"/>
                    <a:pt x="5001" y="4371"/>
                    <a:pt x="4989" y="4454"/>
                  </a:cubicBezTo>
                  <a:lnTo>
                    <a:pt x="4667" y="8728"/>
                  </a:lnTo>
                  <a:lnTo>
                    <a:pt x="4013" y="8728"/>
                  </a:lnTo>
                  <a:lnTo>
                    <a:pt x="4048" y="8657"/>
                  </a:lnTo>
                  <a:cubicBezTo>
                    <a:pt x="4072" y="8574"/>
                    <a:pt x="4132" y="8538"/>
                    <a:pt x="4227" y="8538"/>
                  </a:cubicBezTo>
                  <a:lnTo>
                    <a:pt x="4310" y="8538"/>
                  </a:lnTo>
                  <a:cubicBezTo>
                    <a:pt x="4405" y="8538"/>
                    <a:pt x="4477" y="8455"/>
                    <a:pt x="4477" y="8371"/>
                  </a:cubicBezTo>
                  <a:lnTo>
                    <a:pt x="4477" y="4990"/>
                  </a:lnTo>
                  <a:cubicBezTo>
                    <a:pt x="4477" y="4811"/>
                    <a:pt x="4334" y="4668"/>
                    <a:pt x="4132" y="4668"/>
                  </a:cubicBezTo>
                  <a:cubicBezTo>
                    <a:pt x="2727" y="4668"/>
                    <a:pt x="1869" y="3799"/>
                    <a:pt x="1869" y="2966"/>
                  </a:cubicBezTo>
                  <a:lnTo>
                    <a:pt x="1869" y="1478"/>
                  </a:lnTo>
                  <a:cubicBezTo>
                    <a:pt x="1869" y="1394"/>
                    <a:pt x="1798" y="1311"/>
                    <a:pt x="1715" y="1311"/>
                  </a:cubicBezTo>
                  <a:lnTo>
                    <a:pt x="345" y="1311"/>
                  </a:lnTo>
                  <a:cubicBezTo>
                    <a:pt x="345" y="1311"/>
                    <a:pt x="322" y="1311"/>
                    <a:pt x="322" y="1299"/>
                  </a:cubicBezTo>
                  <a:lnTo>
                    <a:pt x="322" y="1228"/>
                  </a:lnTo>
                  <a:cubicBezTo>
                    <a:pt x="322" y="1049"/>
                    <a:pt x="441" y="894"/>
                    <a:pt x="619" y="870"/>
                  </a:cubicBezTo>
                  <a:lnTo>
                    <a:pt x="1238" y="763"/>
                  </a:lnTo>
                  <a:cubicBezTo>
                    <a:pt x="1262" y="763"/>
                    <a:pt x="1298" y="751"/>
                    <a:pt x="1322" y="716"/>
                  </a:cubicBezTo>
                  <a:lnTo>
                    <a:pt x="1512" y="525"/>
                  </a:lnTo>
                  <a:cubicBezTo>
                    <a:pt x="1596" y="454"/>
                    <a:pt x="1679" y="418"/>
                    <a:pt x="1774" y="418"/>
                  </a:cubicBezTo>
                  <a:lnTo>
                    <a:pt x="1977" y="418"/>
                  </a:lnTo>
                  <a:cubicBezTo>
                    <a:pt x="1977" y="442"/>
                    <a:pt x="1988" y="454"/>
                    <a:pt x="1988" y="454"/>
                  </a:cubicBezTo>
                  <a:cubicBezTo>
                    <a:pt x="2021" y="503"/>
                    <a:pt x="2082" y="535"/>
                    <a:pt x="2140" y="535"/>
                  </a:cubicBezTo>
                  <a:cubicBezTo>
                    <a:pt x="2166" y="535"/>
                    <a:pt x="2192" y="528"/>
                    <a:pt x="2215" y="513"/>
                  </a:cubicBezTo>
                  <a:cubicBezTo>
                    <a:pt x="2346" y="441"/>
                    <a:pt x="2452" y="416"/>
                    <a:pt x="2535" y="416"/>
                  </a:cubicBezTo>
                  <a:cubicBezTo>
                    <a:pt x="2602" y="416"/>
                    <a:pt x="2654" y="432"/>
                    <a:pt x="2691" y="454"/>
                  </a:cubicBezTo>
                  <a:lnTo>
                    <a:pt x="2346" y="739"/>
                  </a:lnTo>
                  <a:cubicBezTo>
                    <a:pt x="2274" y="799"/>
                    <a:pt x="2274" y="894"/>
                    <a:pt x="2334" y="954"/>
                  </a:cubicBezTo>
                  <a:cubicBezTo>
                    <a:pt x="2369" y="989"/>
                    <a:pt x="2393" y="1001"/>
                    <a:pt x="2441" y="1013"/>
                  </a:cubicBezTo>
                  <a:lnTo>
                    <a:pt x="2441" y="2668"/>
                  </a:lnTo>
                  <a:cubicBezTo>
                    <a:pt x="2441" y="3144"/>
                    <a:pt x="2822" y="3514"/>
                    <a:pt x="3286" y="3514"/>
                  </a:cubicBezTo>
                  <a:lnTo>
                    <a:pt x="3382" y="3514"/>
                  </a:lnTo>
                  <a:cubicBezTo>
                    <a:pt x="3858" y="3514"/>
                    <a:pt x="4191" y="3144"/>
                    <a:pt x="4310" y="2978"/>
                  </a:cubicBezTo>
                  <a:cubicBezTo>
                    <a:pt x="4548" y="2668"/>
                    <a:pt x="4727" y="2204"/>
                    <a:pt x="4906" y="1763"/>
                  </a:cubicBezTo>
                  <a:cubicBezTo>
                    <a:pt x="5084" y="1287"/>
                    <a:pt x="5298" y="739"/>
                    <a:pt x="5525" y="680"/>
                  </a:cubicBezTo>
                  <a:cubicBezTo>
                    <a:pt x="5567" y="667"/>
                    <a:pt x="5603" y="660"/>
                    <a:pt x="5635" y="660"/>
                  </a:cubicBezTo>
                  <a:cubicBezTo>
                    <a:pt x="5745" y="660"/>
                    <a:pt x="5804" y="742"/>
                    <a:pt x="5906" y="918"/>
                  </a:cubicBezTo>
                  <a:cubicBezTo>
                    <a:pt x="6025" y="1108"/>
                    <a:pt x="6179" y="1370"/>
                    <a:pt x="6549" y="1370"/>
                  </a:cubicBezTo>
                  <a:cubicBezTo>
                    <a:pt x="6989" y="1370"/>
                    <a:pt x="7132" y="1120"/>
                    <a:pt x="7251" y="942"/>
                  </a:cubicBezTo>
                  <a:cubicBezTo>
                    <a:pt x="7334" y="775"/>
                    <a:pt x="7382" y="716"/>
                    <a:pt x="7549" y="716"/>
                  </a:cubicBezTo>
                  <a:cubicBezTo>
                    <a:pt x="7799" y="716"/>
                    <a:pt x="7930" y="870"/>
                    <a:pt x="8204" y="1168"/>
                  </a:cubicBezTo>
                  <a:cubicBezTo>
                    <a:pt x="8382" y="1370"/>
                    <a:pt x="8596" y="1609"/>
                    <a:pt x="8930" y="1870"/>
                  </a:cubicBezTo>
                  <a:cubicBezTo>
                    <a:pt x="9466" y="2251"/>
                    <a:pt x="10049" y="2763"/>
                    <a:pt x="10049" y="3692"/>
                  </a:cubicBezTo>
                  <a:lnTo>
                    <a:pt x="10049" y="5561"/>
                  </a:lnTo>
                  <a:cubicBezTo>
                    <a:pt x="10049" y="5716"/>
                    <a:pt x="10085" y="5883"/>
                    <a:pt x="10192" y="6038"/>
                  </a:cubicBezTo>
                  <a:lnTo>
                    <a:pt x="10382" y="6335"/>
                  </a:lnTo>
                  <a:lnTo>
                    <a:pt x="10228" y="8717"/>
                  </a:lnTo>
                  <a:lnTo>
                    <a:pt x="9573" y="8717"/>
                  </a:lnTo>
                  <a:lnTo>
                    <a:pt x="9597" y="8633"/>
                  </a:lnTo>
                  <a:cubicBezTo>
                    <a:pt x="9632" y="8562"/>
                    <a:pt x="9692" y="8514"/>
                    <a:pt x="9775" y="8514"/>
                  </a:cubicBezTo>
                  <a:lnTo>
                    <a:pt x="9870" y="8514"/>
                  </a:lnTo>
                  <a:cubicBezTo>
                    <a:pt x="9954" y="8514"/>
                    <a:pt x="10025" y="8443"/>
                    <a:pt x="10025" y="8359"/>
                  </a:cubicBezTo>
                  <a:lnTo>
                    <a:pt x="10025" y="6812"/>
                  </a:lnTo>
                  <a:cubicBezTo>
                    <a:pt x="10025" y="6776"/>
                    <a:pt x="10025" y="6752"/>
                    <a:pt x="10013" y="6728"/>
                  </a:cubicBezTo>
                  <a:lnTo>
                    <a:pt x="9132" y="5145"/>
                  </a:lnTo>
                  <a:cubicBezTo>
                    <a:pt x="9037" y="4966"/>
                    <a:pt x="8954" y="4752"/>
                    <a:pt x="8918" y="4549"/>
                  </a:cubicBezTo>
                  <a:lnTo>
                    <a:pt x="8704" y="3609"/>
                  </a:lnTo>
                  <a:cubicBezTo>
                    <a:pt x="8694" y="3533"/>
                    <a:pt x="8631" y="3479"/>
                    <a:pt x="8564" y="3479"/>
                  </a:cubicBezTo>
                  <a:cubicBezTo>
                    <a:pt x="8547" y="3479"/>
                    <a:pt x="8530" y="3483"/>
                    <a:pt x="8513" y="3490"/>
                  </a:cubicBezTo>
                  <a:cubicBezTo>
                    <a:pt x="8418" y="3502"/>
                    <a:pt x="8358" y="3597"/>
                    <a:pt x="8394" y="3680"/>
                  </a:cubicBezTo>
                  <a:lnTo>
                    <a:pt x="8465" y="4037"/>
                  </a:lnTo>
                  <a:cubicBezTo>
                    <a:pt x="8358" y="4109"/>
                    <a:pt x="8144" y="4276"/>
                    <a:pt x="7787" y="4430"/>
                  </a:cubicBezTo>
                  <a:cubicBezTo>
                    <a:pt x="7703" y="4454"/>
                    <a:pt x="7668" y="4561"/>
                    <a:pt x="7703" y="4633"/>
                  </a:cubicBezTo>
                  <a:cubicBezTo>
                    <a:pt x="7739" y="4692"/>
                    <a:pt x="7799" y="4728"/>
                    <a:pt x="7858" y="4728"/>
                  </a:cubicBezTo>
                  <a:cubicBezTo>
                    <a:pt x="7870" y="4728"/>
                    <a:pt x="7906" y="4728"/>
                    <a:pt x="7918" y="4704"/>
                  </a:cubicBezTo>
                  <a:lnTo>
                    <a:pt x="8001" y="4668"/>
                  </a:lnTo>
                  <a:cubicBezTo>
                    <a:pt x="8180" y="5097"/>
                    <a:pt x="8525" y="6002"/>
                    <a:pt x="8501" y="6454"/>
                  </a:cubicBezTo>
                  <a:cubicBezTo>
                    <a:pt x="8454" y="7121"/>
                    <a:pt x="8144" y="7919"/>
                    <a:pt x="8037" y="8193"/>
                  </a:cubicBezTo>
                  <a:cubicBezTo>
                    <a:pt x="7823" y="8193"/>
                    <a:pt x="7632" y="8336"/>
                    <a:pt x="7561" y="8538"/>
                  </a:cubicBezTo>
                  <a:lnTo>
                    <a:pt x="7465" y="8812"/>
                  </a:lnTo>
                  <a:cubicBezTo>
                    <a:pt x="7453" y="8859"/>
                    <a:pt x="7453" y="8919"/>
                    <a:pt x="7489" y="8967"/>
                  </a:cubicBezTo>
                  <a:cubicBezTo>
                    <a:pt x="7513" y="9014"/>
                    <a:pt x="7561" y="9038"/>
                    <a:pt x="7620" y="9038"/>
                  </a:cubicBezTo>
                  <a:lnTo>
                    <a:pt x="8477" y="9038"/>
                  </a:lnTo>
                  <a:cubicBezTo>
                    <a:pt x="8537" y="9038"/>
                    <a:pt x="8596" y="8990"/>
                    <a:pt x="8632" y="8931"/>
                  </a:cubicBezTo>
                  <a:lnTo>
                    <a:pt x="9489" y="6871"/>
                  </a:lnTo>
                  <a:cubicBezTo>
                    <a:pt x="9513" y="6847"/>
                    <a:pt x="9513" y="6823"/>
                    <a:pt x="9513" y="6788"/>
                  </a:cubicBezTo>
                  <a:lnTo>
                    <a:pt x="9489" y="6454"/>
                  </a:lnTo>
                  <a:lnTo>
                    <a:pt x="9704" y="6835"/>
                  </a:lnTo>
                  <a:lnTo>
                    <a:pt x="9704" y="8193"/>
                  </a:lnTo>
                  <a:cubicBezTo>
                    <a:pt x="9513" y="8216"/>
                    <a:pt x="9347" y="8336"/>
                    <a:pt x="9287" y="8538"/>
                  </a:cubicBezTo>
                  <a:lnTo>
                    <a:pt x="9192" y="8812"/>
                  </a:lnTo>
                  <a:cubicBezTo>
                    <a:pt x="9180" y="8859"/>
                    <a:pt x="9180" y="8919"/>
                    <a:pt x="9216" y="8967"/>
                  </a:cubicBezTo>
                  <a:cubicBezTo>
                    <a:pt x="9239" y="9014"/>
                    <a:pt x="9287" y="9038"/>
                    <a:pt x="9347" y="9038"/>
                  </a:cubicBezTo>
                  <a:lnTo>
                    <a:pt x="10382" y="9038"/>
                  </a:lnTo>
                  <a:cubicBezTo>
                    <a:pt x="10478" y="9038"/>
                    <a:pt x="10537" y="8978"/>
                    <a:pt x="10549" y="8895"/>
                  </a:cubicBezTo>
                  <a:lnTo>
                    <a:pt x="10728" y="6300"/>
                  </a:lnTo>
                  <a:cubicBezTo>
                    <a:pt x="10728" y="6276"/>
                    <a:pt x="10728" y="6228"/>
                    <a:pt x="10704" y="6192"/>
                  </a:cubicBezTo>
                  <a:lnTo>
                    <a:pt x="10478" y="5859"/>
                  </a:lnTo>
                  <a:cubicBezTo>
                    <a:pt x="10418" y="5764"/>
                    <a:pt x="10382" y="5657"/>
                    <a:pt x="10382" y="5561"/>
                  </a:cubicBezTo>
                  <a:lnTo>
                    <a:pt x="10382" y="3835"/>
                  </a:lnTo>
                  <a:cubicBezTo>
                    <a:pt x="10501" y="3930"/>
                    <a:pt x="10585" y="4085"/>
                    <a:pt x="10585" y="4252"/>
                  </a:cubicBezTo>
                  <a:lnTo>
                    <a:pt x="10585" y="5049"/>
                  </a:lnTo>
                  <a:cubicBezTo>
                    <a:pt x="10585" y="5228"/>
                    <a:pt x="10656" y="5407"/>
                    <a:pt x="10775" y="5526"/>
                  </a:cubicBezTo>
                  <a:lnTo>
                    <a:pt x="10787" y="5538"/>
                  </a:lnTo>
                  <a:cubicBezTo>
                    <a:pt x="10823" y="5573"/>
                    <a:pt x="10859" y="5585"/>
                    <a:pt x="10906" y="5585"/>
                  </a:cubicBezTo>
                  <a:cubicBezTo>
                    <a:pt x="10954" y="5585"/>
                    <a:pt x="11002" y="5573"/>
                    <a:pt x="11025" y="5538"/>
                  </a:cubicBezTo>
                  <a:cubicBezTo>
                    <a:pt x="11025" y="5430"/>
                    <a:pt x="11025" y="5335"/>
                    <a:pt x="10966" y="5264"/>
                  </a:cubicBezTo>
                  <a:lnTo>
                    <a:pt x="10954" y="5252"/>
                  </a:lnTo>
                  <a:cubicBezTo>
                    <a:pt x="10882" y="5168"/>
                    <a:pt x="10847" y="5085"/>
                    <a:pt x="10847" y="4990"/>
                  </a:cubicBezTo>
                  <a:lnTo>
                    <a:pt x="10847" y="4192"/>
                  </a:lnTo>
                  <a:cubicBezTo>
                    <a:pt x="10847" y="3906"/>
                    <a:pt x="10704" y="3644"/>
                    <a:pt x="10478" y="3478"/>
                  </a:cubicBezTo>
                  <a:lnTo>
                    <a:pt x="10323" y="3371"/>
                  </a:lnTo>
                  <a:cubicBezTo>
                    <a:pt x="10240" y="2490"/>
                    <a:pt x="9692" y="1978"/>
                    <a:pt x="9097" y="1537"/>
                  </a:cubicBezTo>
                  <a:cubicBezTo>
                    <a:pt x="8799" y="1323"/>
                    <a:pt x="8585" y="1097"/>
                    <a:pt x="8406" y="882"/>
                  </a:cubicBezTo>
                  <a:cubicBezTo>
                    <a:pt x="8144" y="585"/>
                    <a:pt x="7918" y="335"/>
                    <a:pt x="7513" y="335"/>
                  </a:cubicBezTo>
                  <a:cubicBezTo>
                    <a:pt x="7156" y="335"/>
                    <a:pt x="7037" y="561"/>
                    <a:pt x="6930" y="727"/>
                  </a:cubicBezTo>
                  <a:cubicBezTo>
                    <a:pt x="6846" y="882"/>
                    <a:pt x="6787" y="989"/>
                    <a:pt x="6537" y="989"/>
                  </a:cubicBezTo>
                  <a:cubicBezTo>
                    <a:pt x="6358" y="989"/>
                    <a:pt x="6275" y="870"/>
                    <a:pt x="6156" y="680"/>
                  </a:cubicBezTo>
                  <a:cubicBezTo>
                    <a:pt x="6047" y="492"/>
                    <a:pt x="5905" y="255"/>
                    <a:pt x="5608" y="255"/>
                  </a:cubicBezTo>
                  <a:cubicBezTo>
                    <a:pt x="5547" y="255"/>
                    <a:pt x="5480" y="265"/>
                    <a:pt x="5406" y="287"/>
                  </a:cubicBezTo>
                  <a:cubicBezTo>
                    <a:pt x="5025" y="394"/>
                    <a:pt x="4822" y="942"/>
                    <a:pt x="4584" y="1573"/>
                  </a:cubicBezTo>
                  <a:cubicBezTo>
                    <a:pt x="4417" y="1990"/>
                    <a:pt x="4251" y="2430"/>
                    <a:pt x="4048" y="2704"/>
                  </a:cubicBezTo>
                  <a:cubicBezTo>
                    <a:pt x="3977" y="2787"/>
                    <a:pt x="3703" y="3121"/>
                    <a:pt x="3358" y="3121"/>
                  </a:cubicBezTo>
                  <a:lnTo>
                    <a:pt x="3274" y="3121"/>
                  </a:lnTo>
                  <a:cubicBezTo>
                    <a:pt x="2977" y="3121"/>
                    <a:pt x="2739" y="2882"/>
                    <a:pt x="2739" y="2585"/>
                  </a:cubicBezTo>
                  <a:lnTo>
                    <a:pt x="2739" y="739"/>
                  </a:lnTo>
                  <a:lnTo>
                    <a:pt x="3024" y="501"/>
                  </a:lnTo>
                  <a:cubicBezTo>
                    <a:pt x="3084" y="454"/>
                    <a:pt x="3096" y="346"/>
                    <a:pt x="3048" y="287"/>
                  </a:cubicBezTo>
                  <a:cubicBezTo>
                    <a:pt x="3048" y="287"/>
                    <a:pt x="2857" y="0"/>
                    <a:pt x="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11946;p81">
            <a:extLst>
              <a:ext uri="{FF2B5EF4-FFF2-40B4-BE49-F238E27FC236}">
                <a16:creationId xmlns:a16="http://schemas.microsoft.com/office/drawing/2014/main" id="{76018AA3-89C6-A94E-DEA2-1DCE0F5A004F}"/>
              </a:ext>
            </a:extLst>
          </p:cNvPr>
          <p:cNvGrpSpPr/>
          <p:nvPr/>
        </p:nvGrpSpPr>
        <p:grpSpPr>
          <a:xfrm>
            <a:off x="9339040" y="4225076"/>
            <a:ext cx="709504" cy="563968"/>
            <a:chOff x="4697389" y="2036338"/>
            <a:chExt cx="354752" cy="281984"/>
          </a:xfrm>
          <a:solidFill>
            <a:srgbClr val="00B050"/>
          </a:solidFill>
        </p:grpSpPr>
        <p:sp>
          <p:nvSpPr>
            <p:cNvPr id="104" name="Google Shape;11947;p81">
              <a:extLst>
                <a:ext uri="{FF2B5EF4-FFF2-40B4-BE49-F238E27FC236}">
                  <a16:creationId xmlns:a16="http://schemas.microsoft.com/office/drawing/2014/main" id="{41A65B55-76EA-0E64-2F37-B7445611061F}"/>
                </a:ext>
              </a:extLst>
            </p:cNvPr>
            <p:cNvSpPr/>
            <p:nvPr/>
          </p:nvSpPr>
          <p:spPr>
            <a:xfrm>
              <a:off x="4697389" y="2036338"/>
              <a:ext cx="354752" cy="281984"/>
            </a:xfrm>
            <a:custGeom>
              <a:avLst/>
              <a:gdLst/>
              <a:ahLst/>
              <a:cxnLst/>
              <a:rect l="l" t="t" r="r" b="b"/>
              <a:pathLst>
                <a:path w="11086" h="8812" extrusionOk="0">
                  <a:moveTo>
                    <a:pt x="1322" y="822"/>
                  </a:moveTo>
                  <a:cubicBezTo>
                    <a:pt x="1596" y="1203"/>
                    <a:pt x="2025" y="1417"/>
                    <a:pt x="2394" y="1489"/>
                  </a:cubicBezTo>
                  <a:cubicBezTo>
                    <a:pt x="2334" y="1656"/>
                    <a:pt x="2215" y="1751"/>
                    <a:pt x="2156" y="1810"/>
                  </a:cubicBezTo>
                  <a:cubicBezTo>
                    <a:pt x="1834" y="1715"/>
                    <a:pt x="1596" y="1536"/>
                    <a:pt x="1453" y="1275"/>
                  </a:cubicBezTo>
                  <a:cubicBezTo>
                    <a:pt x="1370" y="1132"/>
                    <a:pt x="1322" y="965"/>
                    <a:pt x="1322" y="822"/>
                  </a:cubicBezTo>
                  <a:close/>
                  <a:moveTo>
                    <a:pt x="2703" y="1513"/>
                  </a:moveTo>
                  <a:cubicBezTo>
                    <a:pt x="3191" y="1513"/>
                    <a:pt x="3465" y="1584"/>
                    <a:pt x="3584" y="1644"/>
                  </a:cubicBezTo>
                  <a:cubicBezTo>
                    <a:pt x="3358" y="2001"/>
                    <a:pt x="2894" y="2025"/>
                    <a:pt x="2870" y="2025"/>
                  </a:cubicBezTo>
                  <a:cubicBezTo>
                    <a:pt x="2775" y="2025"/>
                    <a:pt x="2703" y="2096"/>
                    <a:pt x="2703" y="2179"/>
                  </a:cubicBezTo>
                  <a:cubicBezTo>
                    <a:pt x="2703" y="2275"/>
                    <a:pt x="2775" y="2346"/>
                    <a:pt x="2870" y="2346"/>
                  </a:cubicBezTo>
                  <a:cubicBezTo>
                    <a:pt x="2930" y="2346"/>
                    <a:pt x="3465" y="2334"/>
                    <a:pt x="3787" y="1929"/>
                  </a:cubicBezTo>
                  <a:cubicBezTo>
                    <a:pt x="4407" y="2054"/>
                    <a:pt x="4966" y="2098"/>
                    <a:pt x="5472" y="2098"/>
                  </a:cubicBezTo>
                  <a:cubicBezTo>
                    <a:pt x="6171" y="2098"/>
                    <a:pt x="6769" y="2015"/>
                    <a:pt x="7287" y="1953"/>
                  </a:cubicBezTo>
                  <a:cubicBezTo>
                    <a:pt x="7708" y="1896"/>
                    <a:pt x="8072" y="1843"/>
                    <a:pt x="8405" y="1843"/>
                  </a:cubicBezTo>
                  <a:cubicBezTo>
                    <a:pt x="8628" y="1843"/>
                    <a:pt x="8837" y="1867"/>
                    <a:pt x="9037" y="1929"/>
                  </a:cubicBezTo>
                  <a:cubicBezTo>
                    <a:pt x="9788" y="2179"/>
                    <a:pt x="10014" y="3108"/>
                    <a:pt x="10014" y="3334"/>
                  </a:cubicBezTo>
                  <a:cubicBezTo>
                    <a:pt x="10061" y="3739"/>
                    <a:pt x="9966" y="3953"/>
                    <a:pt x="9871" y="4192"/>
                  </a:cubicBezTo>
                  <a:cubicBezTo>
                    <a:pt x="9776" y="4406"/>
                    <a:pt x="9692" y="4608"/>
                    <a:pt x="9692" y="4930"/>
                  </a:cubicBezTo>
                  <a:cubicBezTo>
                    <a:pt x="9692" y="5561"/>
                    <a:pt x="9966" y="6251"/>
                    <a:pt x="10026" y="6418"/>
                  </a:cubicBezTo>
                  <a:lnTo>
                    <a:pt x="10026" y="7644"/>
                  </a:lnTo>
                  <a:cubicBezTo>
                    <a:pt x="10026" y="7740"/>
                    <a:pt x="10014" y="7847"/>
                    <a:pt x="9966" y="7930"/>
                  </a:cubicBezTo>
                  <a:lnTo>
                    <a:pt x="9728" y="8466"/>
                  </a:lnTo>
                  <a:lnTo>
                    <a:pt x="9037" y="8466"/>
                  </a:lnTo>
                  <a:lnTo>
                    <a:pt x="9073" y="8323"/>
                  </a:lnTo>
                  <a:cubicBezTo>
                    <a:pt x="9085" y="8263"/>
                    <a:pt x="9133" y="8216"/>
                    <a:pt x="9192" y="8204"/>
                  </a:cubicBezTo>
                  <a:lnTo>
                    <a:pt x="9609" y="8049"/>
                  </a:lnTo>
                  <a:cubicBezTo>
                    <a:pt x="9668" y="8025"/>
                    <a:pt x="9716" y="7954"/>
                    <a:pt x="9716" y="7906"/>
                  </a:cubicBezTo>
                  <a:lnTo>
                    <a:pt x="9716" y="6906"/>
                  </a:lnTo>
                  <a:cubicBezTo>
                    <a:pt x="9716" y="6870"/>
                    <a:pt x="9716" y="6859"/>
                    <a:pt x="9704" y="6835"/>
                  </a:cubicBezTo>
                  <a:lnTo>
                    <a:pt x="8585" y="4715"/>
                  </a:lnTo>
                  <a:cubicBezTo>
                    <a:pt x="8550" y="4663"/>
                    <a:pt x="8496" y="4630"/>
                    <a:pt x="8432" y="4630"/>
                  </a:cubicBezTo>
                  <a:cubicBezTo>
                    <a:pt x="8409" y="4630"/>
                    <a:pt x="8384" y="4634"/>
                    <a:pt x="8359" y="4644"/>
                  </a:cubicBezTo>
                  <a:cubicBezTo>
                    <a:pt x="8287" y="4692"/>
                    <a:pt x="8252" y="4775"/>
                    <a:pt x="8287" y="4870"/>
                  </a:cubicBezTo>
                  <a:lnTo>
                    <a:pt x="8621" y="5489"/>
                  </a:lnTo>
                  <a:cubicBezTo>
                    <a:pt x="7990" y="5787"/>
                    <a:pt x="7323" y="5978"/>
                    <a:pt x="6680" y="6037"/>
                  </a:cubicBezTo>
                  <a:cubicBezTo>
                    <a:pt x="6482" y="6061"/>
                    <a:pt x="6287" y="6073"/>
                    <a:pt x="6097" y="6073"/>
                  </a:cubicBezTo>
                  <a:cubicBezTo>
                    <a:pt x="5635" y="6073"/>
                    <a:pt x="5202" y="6002"/>
                    <a:pt x="4823" y="5858"/>
                  </a:cubicBezTo>
                  <a:lnTo>
                    <a:pt x="4894" y="5442"/>
                  </a:lnTo>
                  <a:cubicBezTo>
                    <a:pt x="4906" y="5358"/>
                    <a:pt x="4846" y="5263"/>
                    <a:pt x="4763" y="5251"/>
                  </a:cubicBezTo>
                  <a:cubicBezTo>
                    <a:pt x="4755" y="5250"/>
                    <a:pt x="4747" y="5250"/>
                    <a:pt x="4739" y="5250"/>
                  </a:cubicBezTo>
                  <a:cubicBezTo>
                    <a:pt x="4654" y="5250"/>
                    <a:pt x="4583" y="5306"/>
                    <a:pt x="4573" y="5382"/>
                  </a:cubicBezTo>
                  <a:lnTo>
                    <a:pt x="4120" y="7954"/>
                  </a:lnTo>
                  <a:cubicBezTo>
                    <a:pt x="4108" y="8002"/>
                    <a:pt x="4096" y="8061"/>
                    <a:pt x="4061" y="8109"/>
                  </a:cubicBezTo>
                  <a:lnTo>
                    <a:pt x="3823" y="8454"/>
                  </a:lnTo>
                  <a:lnTo>
                    <a:pt x="3096" y="8454"/>
                  </a:lnTo>
                  <a:lnTo>
                    <a:pt x="3144" y="8335"/>
                  </a:lnTo>
                  <a:cubicBezTo>
                    <a:pt x="3156" y="8275"/>
                    <a:pt x="3215" y="8228"/>
                    <a:pt x="3275" y="8216"/>
                  </a:cubicBezTo>
                  <a:lnTo>
                    <a:pt x="3775" y="8073"/>
                  </a:lnTo>
                  <a:cubicBezTo>
                    <a:pt x="3858" y="8061"/>
                    <a:pt x="3894" y="7990"/>
                    <a:pt x="3894" y="7918"/>
                  </a:cubicBezTo>
                  <a:lnTo>
                    <a:pt x="3882" y="5656"/>
                  </a:lnTo>
                  <a:cubicBezTo>
                    <a:pt x="3882" y="5597"/>
                    <a:pt x="3846" y="5549"/>
                    <a:pt x="3811" y="5525"/>
                  </a:cubicBezTo>
                  <a:cubicBezTo>
                    <a:pt x="3787" y="5525"/>
                    <a:pt x="2810" y="4930"/>
                    <a:pt x="2096" y="3953"/>
                  </a:cubicBezTo>
                  <a:cubicBezTo>
                    <a:pt x="2382" y="3870"/>
                    <a:pt x="2584" y="3739"/>
                    <a:pt x="2727" y="3584"/>
                  </a:cubicBezTo>
                  <a:cubicBezTo>
                    <a:pt x="2882" y="3382"/>
                    <a:pt x="2858" y="3191"/>
                    <a:pt x="2846" y="3180"/>
                  </a:cubicBezTo>
                  <a:cubicBezTo>
                    <a:pt x="2826" y="3109"/>
                    <a:pt x="2763" y="3055"/>
                    <a:pt x="2686" y="3055"/>
                  </a:cubicBezTo>
                  <a:cubicBezTo>
                    <a:pt x="2672" y="3055"/>
                    <a:pt x="2658" y="3057"/>
                    <a:pt x="2644" y="3060"/>
                  </a:cubicBezTo>
                  <a:cubicBezTo>
                    <a:pt x="2560" y="3084"/>
                    <a:pt x="2501" y="3168"/>
                    <a:pt x="2525" y="3263"/>
                  </a:cubicBezTo>
                  <a:cubicBezTo>
                    <a:pt x="2525" y="3263"/>
                    <a:pt x="2525" y="3311"/>
                    <a:pt x="2465" y="3394"/>
                  </a:cubicBezTo>
                  <a:cubicBezTo>
                    <a:pt x="2334" y="3561"/>
                    <a:pt x="1929" y="3822"/>
                    <a:pt x="608" y="3858"/>
                  </a:cubicBezTo>
                  <a:cubicBezTo>
                    <a:pt x="524" y="3858"/>
                    <a:pt x="441" y="3799"/>
                    <a:pt x="429" y="3715"/>
                  </a:cubicBezTo>
                  <a:lnTo>
                    <a:pt x="358" y="3418"/>
                  </a:lnTo>
                  <a:cubicBezTo>
                    <a:pt x="346" y="3358"/>
                    <a:pt x="358" y="3299"/>
                    <a:pt x="405" y="3239"/>
                  </a:cubicBezTo>
                  <a:lnTo>
                    <a:pt x="1632" y="1929"/>
                  </a:lnTo>
                  <a:cubicBezTo>
                    <a:pt x="1787" y="2025"/>
                    <a:pt x="1953" y="2096"/>
                    <a:pt x="2120" y="2144"/>
                  </a:cubicBezTo>
                  <a:cubicBezTo>
                    <a:pt x="2133" y="2147"/>
                    <a:pt x="2145" y="2148"/>
                    <a:pt x="2158" y="2148"/>
                  </a:cubicBezTo>
                  <a:cubicBezTo>
                    <a:pt x="2191" y="2148"/>
                    <a:pt x="2222" y="2137"/>
                    <a:pt x="2239" y="2120"/>
                  </a:cubicBezTo>
                  <a:cubicBezTo>
                    <a:pt x="2263" y="2108"/>
                    <a:pt x="2584" y="1929"/>
                    <a:pt x="2703" y="1513"/>
                  </a:cubicBezTo>
                  <a:close/>
                  <a:moveTo>
                    <a:pt x="1239" y="1"/>
                  </a:moveTo>
                  <a:cubicBezTo>
                    <a:pt x="1156" y="1"/>
                    <a:pt x="1084" y="48"/>
                    <a:pt x="1072" y="108"/>
                  </a:cubicBezTo>
                  <a:cubicBezTo>
                    <a:pt x="1060" y="132"/>
                    <a:pt x="834" y="822"/>
                    <a:pt x="1156" y="1417"/>
                  </a:cubicBezTo>
                  <a:cubicBezTo>
                    <a:pt x="1215" y="1536"/>
                    <a:pt x="1298" y="1620"/>
                    <a:pt x="1382" y="1715"/>
                  </a:cubicBezTo>
                  <a:lnTo>
                    <a:pt x="167" y="3001"/>
                  </a:lnTo>
                  <a:cubicBezTo>
                    <a:pt x="48" y="3144"/>
                    <a:pt x="1" y="3322"/>
                    <a:pt x="48" y="3477"/>
                  </a:cubicBezTo>
                  <a:lnTo>
                    <a:pt x="120" y="3775"/>
                  </a:lnTo>
                  <a:cubicBezTo>
                    <a:pt x="179" y="4001"/>
                    <a:pt x="370" y="4156"/>
                    <a:pt x="608" y="4156"/>
                  </a:cubicBezTo>
                  <a:lnTo>
                    <a:pt x="620" y="4156"/>
                  </a:lnTo>
                  <a:cubicBezTo>
                    <a:pt x="1072" y="4132"/>
                    <a:pt x="1453" y="4108"/>
                    <a:pt x="1787" y="4049"/>
                  </a:cubicBezTo>
                  <a:cubicBezTo>
                    <a:pt x="2441" y="4989"/>
                    <a:pt x="3322" y="5585"/>
                    <a:pt x="3584" y="5739"/>
                  </a:cubicBezTo>
                  <a:lnTo>
                    <a:pt x="3596" y="7799"/>
                  </a:lnTo>
                  <a:lnTo>
                    <a:pt x="3215" y="7882"/>
                  </a:lnTo>
                  <a:cubicBezTo>
                    <a:pt x="3049" y="7930"/>
                    <a:pt x="2918" y="8049"/>
                    <a:pt x="2858" y="8216"/>
                  </a:cubicBezTo>
                  <a:lnTo>
                    <a:pt x="2739" y="8561"/>
                  </a:lnTo>
                  <a:cubicBezTo>
                    <a:pt x="2727" y="8597"/>
                    <a:pt x="2727" y="8656"/>
                    <a:pt x="2751" y="8704"/>
                  </a:cubicBezTo>
                  <a:cubicBezTo>
                    <a:pt x="2787" y="8752"/>
                    <a:pt x="2822" y="8775"/>
                    <a:pt x="2882" y="8775"/>
                  </a:cubicBezTo>
                  <a:lnTo>
                    <a:pt x="3930" y="8775"/>
                  </a:lnTo>
                  <a:cubicBezTo>
                    <a:pt x="3989" y="8775"/>
                    <a:pt x="4037" y="8752"/>
                    <a:pt x="4061" y="8704"/>
                  </a:cubicBezTo>
                  <a:lnTo>
                    <a:pt x="4346" y="8287"/>
                  </a:lnTo>
                  <a:cubicBezTo>
                    <a:pt x="4406" y="8204"/>
                    <a:pt x="4430" y="8109"/>
                    <a:pt x="4454" y="8025"/>
                  </a:cubicBezTo>
                  <a:lnTo>
                    <a:pt x="4763" y="6180"/>
                  </a:lnTo>
                  <a:cubicBezTo>
                    <a:pt x="5192" y="6323"/>
                    <a:pt x="5656" y="6394"/>
                    <a:pt x="6144" y="6394"/>
                  </a:cubicBezTo>
                  <a:cubicBezTo>
                    <a:pt x="6990" y="6394"/>
                    <a:pt x="7906" y="6192"/>
                    <a:pt x="8764" y="5775"/>
                  </a:cubicBezTo>
                  <a:lnTo>
                    <a:pt x="9395" y="6954"/>
                  </a:lnTo>
                  <a:lnTo>
                    <a:pt x="9395" y="7799"/>
                  </a:lnTo>
                  <a:lnTo>
                    <a:pt x="9073" y="7918"/>
                  </a:lnTo>
                  <a:cubicBezTo>
                    <a:pt x="8930" y="7966"/>
                    <a:pt x="8811" y="8085"/>
                    <a:pt x="8764" y="8228"/>
                  </a:cubicBezTo>
                  <a:lnTo>
                    <a:pt x="8645" y="8585"/>
                  </a:lnTo>
                  <a:cubicBezTo>
                    <a:pt x="8633" y="8633"/>
                    <a:pt x="8633" y="8692"/>
                    <a:pt x="8656" y="8740"/>
                  </a:cubicBezTo>
                  <a:cubicBezTo>
                    <a:pt x="8692" y="8775"/>
                    <a:pt x="8740" y="8811"/>
                    <a:pt x="8799" y="8811"/>
                  </a:cubicBezTo>
                  <a:lnTo>
                    <a:pt x="9835" y="8811"/>
                  </a:lnTo>
                  <a:cubicBezTo>
                    <a:pt x="9895" y="8811"/>
                    <a:pt x="9954" y="8764"/>
                    <a:pt x="9990" y="8704"/>
                  </a:cubicBezTo>
                  <a:lnTo>
                    <a:pt x="10252" y="8061"/>
                  </a:lnTo>
                  <a:cubicBezTo>
                    <a:pt x="10311" y="7930"/>
                    <a:pt x="10347" y="7799"/>
                    <a:pt x="10347" y="7668"/>
                  </a:cubicBezTo>
                  <a:lnTo>
                    <a:pt x="10347" y="6394"/>
                  </a:lnTo>
                  <a:cubicBezTo>
                    <a:pt x="10347" y="6370"/>
                    <a:pt x="10347" y="6359"/>
                    <a:pt x="10323" y="6335"/>
                  </a:cubicBezTo>
                  <a:cubicBezTo>
                    <a:pt x="10323" y="6335"/>
                    <a:pt x="10002" y="5597"/>
                    <a:pt x="10002" y="4954"/>
                  </a:cubicBezTo>
                  <a:cubicBezTo>
                    <a:pt x="10002" y="4704"/>
                    <a:pt x="10073" y="4537"/>
                    <a:pt x="10145" y="4346"/>
                  </a:cubicBezTo>
                  <a:cubicBezTo>
                    <a:pt x="10252" y="4096"/>
                    <a:pt x="10371" y="3811"/>
                    <a:pt x="10347" y="3322"/>
                  </a:cubicBezTo>
                  <a:cubicBezTo>
                    <a:pt x="10323" y="3096"/>
                    <a:pt x="10240" y="2739"/>
                    <a:pt x="10026" y="2394"/>
                  </a:cubicBezTo>
                  <a:lnTo>
                    <a:pt x="10026" y="2394"/>
                  </a:lnTo>
                  <a:cubicBezTo>
                    <a:pt x="10109" y="2441"/>
                    <a:pt x="10192" y="2501"/>
                    <a:pt x="10264" y="2584"/>
                  </a:cubicBezTo>
                  <a:cubicBezTo>
                    <a:pt x="10645" y="2989"/>
                    <a:pt x="10716" y="3656"/>
                    <a:pt x="10466" y="4394"/>
                  </a:cubicBezTo>
                  <a:cubicBezTo>
                    <a:pt x="10133" y="5346"/>
                    <a:pt x="10716" y="6132"/>
                    <a:pt x="10740" y="6156"/>
                  </a:cubicBezTo>
                  <a:cubicBezTo>
                    <a:pt x="10776" y="6204"/>
                    <a:pt x="10823" y="6216"/>
                    <a:pt x="10883" y="6216"/>
                  </a:cubicBezTo>
                  <a:cubicBezTo>
                    <a:pt x="10907" y="6216"/>
                    <a:pt x="10954" y="6204"/>
                    <a:pt x="10978" y="6192"/>
                  </a:cubicBezTo>
                  <a:cubicBezTo>
                    <a:pt x="11062" y="6120"/>
                    <a:pt x="11073" y="6013"/>
                    <a:pt x="11026" y="5942"/>
                  </a:cubicBezTo>
                  <a:cubicBezTo>
                    <a:pt x="11026" y="5942"/>
                    <a:pt x="10526" y="5263"/>
                    <a:pt x="10788" y="4465"/>
                  </a:cubicBezTo>
                  <a:cubicBezTo>
                    <a:pt x="11085" y="3620"/>
                    <a:pt x="10978" y="2846"/>
                    <a:pt x="10538" y="2334"/>
                  </a:cubicBezTo>
                  <a:cubicBezTo>
                    <a:pt x="10322" y="2108"/>
                    <a:pt x="10058" y="1960"/>
                    <a:pt x="9825" y="1960"/>
                  </a:cubicBezTo>
                  <a:cubicBezTo>
                    <a:pt x="9800" y="1960"/>
                    <a:pt x="9776" y="1962"/>
                    <a:pt x="9752" y="1965"/>
                  </a:cubicBezTo>
                  <a:cubicBezTo>
                    <a:pt x="9585" y="1810"/>
                    <a:pt x="9395" y="1679"/>
                    <a:pt x="9157" y="1608"/>
                  </a:cubicBezTo>
                  <a:cubicBezTo>
                    <a:pt x="8917" y="1531"/>
                    <a:pt x="8666" y="1503"/>
                    <a:pt x="8402" y="1503"/>
                  </a:cubicBezTo>
                  <a:cubicBezTo>
                    <a:pt x="8051" y="1503"/>
                    <a:pt x="7677" y="1553"/>
                    <a:pt x="7275" y="1608"/>
                  </a:cubicBezTo>
                  <a:cubicBezTo>
                    <a:pt x="6773" y="1678"/>
                    <a:pt x="6202" y="1756"/>
                    <a:pt x="5537" y="1756"/>
                  </a:cubicBezTo>
                  <a:cubicBezTo>
                    <a:pt x="5067" y="1756"/>
                    <a:pt x="4550" y="1716"/>
                    <a:pt x="3977" y="1608"/>
                  </a:cubicBezTo>
                  <a:cubicBezTo>
                    <a:pt x="3989" y="1548"/>
                    <a:pt x="3977" y="1489"/>
                    <a:pt x="3930" y="1453"/>
                  </a:cubicBezTo>
                  <a:cubicBezTo>
                    <a:pt x="3882" y="1417"/>
                    <a:pt x="3620" y="1191"/>
                    <a:pt x="2703" y="1191"/>
                  </a:cubicBezTo>
                  <a:cubicBezTo>
                    <a:pt x="2251" y="1191"/>
                    <a:pt x="1501" y="905"/>
                    <a:pt x="1382" y="132"/>
                  </a:cubicBezTo>
                  <a:cubicBezTo>
                    <a:pt x="1370" y="60"/>
                    <a:pt x="1310" y="1"/>
                    <a:pt x="1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1948;p81">
              <a:extLst>
                <a:ext uri="{FF2B5EF4-FFF2-40B4-BE49-F238E27FC236}">
                  <a16:creationId xmlns:a16="http://schemas.microsoft.com/office/drawing/2014/main" id="{4E838914-CF83-2764-B4FA-6658866B7492}"/>
                </a:ext>
              </a:extLst>
            </p:cNvPr>
            <p:cNvSpPr/>
            <p:nvPr/>
          </p:nvSpPr>
          <p:spPr>
            <a:xfrm>
              <a:off x="4747693" y="2113682"/>
              <a:ext cx="10688" cy="10688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262" y="334"/>
                    <a:pt x="334" y="262"/>
                    <a:pt x="334" y="167"/>
                  </a:cubicBez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11949;p81">
            <a:extLst>
              <a:ext uri="{FF2B5EF4-FFF2-40B4-BE49-F238E27FC236}">
                <a16:creationId xmlns:a16="http://schemas.microsoft.com/office/drawing/2014/main" id="{784AA4FB-231C-F973-847D-1FB3172F7931}"/>
              </a:ext>
            </a:extLst>
          </p:cNvPr>
          <p:cNvGrpSpPr/>
          <p:nvPr/>
        </p:nvGrpSpPr>
        <p:grpSpPr>
          <a:xfrm>
            <a:off x="2752288" y="5001908"/>
            <a:ext cx="707200" cy="709888"/>
            <a:chOff x="1404013" y="2424754"/>
            <a:chExt cx="353600" cy="354944"/>
          </a:xfrm>
          <a:solidFill>
            <a:srgbClr val="00B050"/>
          </a:solidFill>
        </p:grpSpPr>
        <p:sp>
          <p:nvSpPr>
            <p:cNvPr id="107" name="Google Shape;11950;p81">
              <a:extLst>
                <a:ext uri="{FF2B5EF4-FFF2-40B4-BE49-F238E27FC236}">
                  <a16:creationId xmlns:a16="http://schemas.microsoft.com/office/drawing/2014/main" id="{17CCBC17-B1D8-428D-57B7-4E69B05E5C51}"/>
                </a:ext>
              </a:extLst>
            </p:cNvPr>
            <p:cNvSpPr/>
            <p:nvPr/>
          </p:nvSpPr>
          <p:spPr>
            <a:xfrm>
              <a:off x="1404013" y="2424754"/>
              <a:ext cx="353600" cy="354944"/>
            </a:xfrm>
            <a:custGeom>
              <a:avLst/>
              <a:gdLst/>
              <a:ahLst/>
              <a:cxnLst/>
              <a:rect l="l" t="t" r="r" b="b"/>
              <a:pathLst>
                <a:path w="11050" h="11092" extrusionOk="0">
                  <a:moveTo>
                    <a:pt x="5514" y="316"/>
                  </a:moveTo>
                  <a:cubicBezTo>
                    <a:pt x="6061" y="316"/>
                    <a:pt x="6597" y="412"/>
                    <a:pt x="7121" y="567"/>
                  </a:cubicBezTo>
                  <a:cubicBezTo>
                    <a:pt x="7038" y="602"/>
                    <a:pt x="6978" y="614"/>
                    <a:pt x="6907" y="650"/>
                  </a:cubicBezTo>
                  <a:cubicBezTo>
                    <a:pt x="6299" y="900"/>
                    <a:pt x="5835" y="1329"/>
                    <a:pt x="5514" y="1936"/>
                  </a:cubicBezTo>
                  <a:cubicBezTo>
                    <a:pt x="5180" y="1317"/>
                    <a:pt x="4716" y="900"/>
                    <a:pt x="4109" y="650"/>
                  </a:cubicBezTo>
                  <a:cubicBezTo>
                    <a:pt x="4037" y="614"/>
                    <a:pt x="3978" y="590"/>
                    <a:pt x="3906" y="567"/>
                  </a:cubicBezTo>
                  <a:cubicBezTo>
                    <a:pt x="4418" y="412"/>
                    <a:pt x="4954" y="316"/>
                    <a:pt x="5514" y="316"/>
                  </a:cubicBezTo>
                  <a:close/>
                  <a:moveTo>
                    <a:pt x="3263" y="2043"/>
                  </a:moveTo>
                  <a:cubicBezTo>
                    <a:pt x="4121" y="2043"/>
                    <a:pt x="4835" y="2745"/>
                    <a:pt x="4835" y="3626"/>
                  </a:cubicBezTo>
                  <a:cubicBezTo>
                    <a:pt x="4835" y="4484"/>
                    <a:pt x="4144" y="5198"/>
                    <a:pt x="3263" y="5198"/>
                  </a:cubicBezTo>
                  <a:cubicBezTo>
                    <a:pt x="2382" y="5198"/>
                    <a:pt x="1680" y="4496"/>
                    <a:pt x="1680" y="3626"/>
                  </a:cubicBezTo>
                  <a:cubicBezTo>
                    <a:pt x="1680" y="2757"/>
                    <a:pt x="2394" y="2043"/>
                    <a:pt x="3263" y="2043"/>
                  </a:cubicBezTo>
                  <a:close/>
                  <a:moveTo>
                    <a:pt x="692" y="424"/>
                  </a:moveTo>
                  <a:lnTo>
                    <a:pt x="692" y="424"/>
                  </a:lnTo>
                  <a:cubicBezTo>
                    <a:pt x="1120" y="567"/>
                    <a:pt x="1620" y="602"/>
                    <a:pt x="2144" y="626"/>
                  </a:cubicBezTo>
                  <a:cubicBezTo>
                    <a:pt x="3394" y="721"/>
                    <a:pt x="4704" y="793"/>
                    <a:pt x="5359" y="2388"/>
                  </a:cubicBezTo>
                  <a:cubicBezTo>
                    <a:pt x="5395" y="2448"/>
                    <a:pt x="5454" y="2495"/>
                    <a:pt x="5514" y="2495"/>
                  </a:cubicBezTo>
                  <a:cubicBezTo>
                    <a:pt x="5525" y="2495"/>
                    <a:pt x="5549" y="2495"/>
                    <a:pt x="5573" y="2472"/>
                  </a:cubicBezTo>
                  <a:cubicBezTo>
                    <a:pt x="5609" y="2460"/>
                    <a:pt x="5645" y="2436"/>
                    <a:pt x="5656" y="2388"/>
                  </a:cubicBezTo>
                  <a:cubicBezTo>
                    <a:pt x="6311" y="793"/>
                    <a:pt x="7609" y="697"/>
                    <a:pt x="8871" y="626"/>
                  </a:cubicBezTo>
                  <a:cubicBezTo>
                    <a:pt x="9395" y="602"/>
                    <a:pt x="9895" y="555"/>
                    <a:pt x="10336" y="424"/>
                  </a:cubicBezTo>
                  <a:lnTo>
                    <a:pt x="10336" y="424"/>
                  </a:lnTo>
                  <a:cubicBezTo>
                    <a:pt x="10288" y="567"/>
                    <a:pt x="10217" y="745"/>
                    <a:pt x="10050" y="948"/>
                  </a:cubicBezTo>
                  <a:cubicBezTo>
                    <a:pt x="9621" y="1459"/>
                    <a:pt x="8824" y="1733"/>
                    <a:pt x="7752" y="1733"/>
                  </a:cubicBezTo>
                  <a:cubicBezTo>
                    <a:pt x="6716" y="1733"/>
                    <a:pt x="5871" y="2579"/>
                    <a:pt x="5871" y="3626"/>
                  </a:cubicBezTo>
                  <a:cubicBezTo>
                    <a:pt x="5871" y="4662"/>
                    <a:pt x="6716" y="5508"/>
                    <a:pt x="7752" y="5508"/>
                  </a:cubicBezTo>
                  <a:cubicBezTo>
                    <a:pt x="8800" y="5508"/>
                    <a:pt x="9645" y="4662"/>
                    <a:pt x="9645" y="3626"/>
                  </a:cubicBezTo>
                  <a:cubicBezTo>
                    <a:pt x="9645" y="3341"/>
                    <a:pt x="9586" y="3055"/>
                    <a:pt x="9455" y="2781"/>
                  </a:cubicBezTo>
                  <a:cubicBezTo>
                    <a:pt x="9420" y="2730"/>
                    <a:pt x="9367" y="2690"/>
                    <a:pt x="9305" y="2690"/>
                  </a:cubicBezTo>
                  <a:cubicBezTo>
                    <a:pt x="9281" y="2690"/>
                    <a:pt x="9255" y="2696"/>
                    <a:pt x="9228" y="2710"/>
                  </a:cubicBezTo>
                  <a:cubicBezTo>
                    <a:pt x="9157" y="2757"/>
                    <a:pt x="9109" y="2841"/>
                    <a:pt x="9157" y="2936"/>
                  </a:cubicBezTo>
                  <a:cubicBezTo>
                    <a:pt x="9264" y="3138"/>
                    <a:pt x="9324" y="3376"/>
                    <a:pt x="9324" y="3626"/>
                  </a:cubicBezTo>
                  <a:cubicBezTo>
                    <a:pt x="9324" y="4484"/>
                    <a:pt x="8621" y="5198"/>
                    <a:pt x="7740" y="5198"/>
                  </a:cubicBezTo>
                  <a:cubicBezTo>
                    <a:pt x="6883" y="5198"/>
                    <a:pt x="6168" y="4496"/>
                    <a:pt x="6168" y="3626"/>
                  </a:cubicBezTo>
                  <a:cubicBezTo>
                    <a:pt x="6168" y="2757"/>
                    <a:pt x="6859" y="2043"/>
                    <a:pt x="7740" y="2043"/>
                  </a:cubicBezTo>
                  <a:cubicBezTo>
                    <a:pt x="8085" y="2043"/>
                    <a:pt x="8407" y="2150"/>
                    <a:pt x="8681" y="2352"/>
                  </a:cubicBezTo>
                  <a:cubicBezTo>
                    <a:pt x="8712" y="2378"/>
                    <a:pt x="8749" y="2391"/>
                    <a:pt x="8786" y="2391"/>
                  </a:cubicBezTo>
                  <a:cubicBezTo>
                    <a:pt x="8834" y="2391"/>
                    <a:pt x="8880" y="2369"/>
                    <a:pt x="8907" y="2329"/>
                  </a:cubicBezTo>
                  <a:cubicBezTo>
                    <a:pt x="8966" y="2257"/>
                    <a:pt x="8943" y="2150"/>
                    <a:pt x="8871" y="2102"/>
                  </a:cubicBezTo>
                  <a:cubicBezTo>
                    <a:pt x="8812" y="2055"/>
                    <a:pt x="8740" y="2019"/>
                    <a:pt x="8681" y="1971"/>
                  </a:cubicBezTo>
                  <a:cubicBezTo>
                    <a:pt x="8919" y="1924"/>
                    <a:pt x="9145" y="1864"/>
                    <a:pt x="9347" y="1793"/>
                  </a:cubicBezTo>
                  <a:cubicBezTo>
                    <a:pt x="9871" y="2257"/>
                    <a:pt x="10181" y="2924"/>
                    <a:pt x="10181" y="3626"/>
                  </a:cubicBezTo>
                  <a:cubicBezTo>
                    <a:pt x="10181" y="4960"/>
                    <a:pt x="9097" y="6067"/>
                    <a:pt x="7740" y="6067"/>
                  </a:cubicBezTo>
                  <a:cubicBezTo>
                    <a:pt x="7133" y="6067"/>
                    <a:pt x="6549" y="5841"/>
                    <a:pt x="6085" y="5424"/>
                  </a:cubicBezTo>
                  <a:lnTo>
                    <a:pt x="6145" y="5246"/>
                  </a:lnTo>
                  <a:cubicBezTo>
                    <a:pt x="6168" y="5186"/>
                    <a:pt x="6168" y="5115"/>
                    <a:pt x="6121" y="5067"/>
                  </a:cubicBezTo>
                  <a:lnTo>
                    <a:pt x="5847" y="4793"/>
                  </a:lnTo>
                  <a:cubicBezTo>
                    <a:pt x="5752" y="4698"/>
                    <a:pt x="5624" y="4650"/>
                    <a:pt x="5494" y="4650"/>
                  </a:cubicBezTo>
                  <a:cubicBezTo>
                    <a:pt x="5365" y="4650"/>
                    <a:pt x="5234" y="4698"/>
                    <a:pt x="5133" y="4793"/>
                  </a:cubicBezTo>
                  <a:lnTo>
                    <a:pt x="4871" y="5067"/>
                  </a:lnTo>
                  <a:cubicBezTo>
                    <a:pt x="4823" y="5115"/>
                    <a:pt x="4811" y="5186"/>
                    <a:pt x="4835" y="5246"/>
                  </a:cubicBezTo>
                  <a:lnTo>
                    <a:pt x="4894" y="5424"/>
                  </a:lnTo>
                  <a:cubicBezTo>
                    <a:pt x="4454" y="5841"/>
                    <a:pt x="3871" y="6067"/>
                    <a:pt x="3251" y="6067"/>
                  </a:cubicBezTo>
                  <a:cubicBezTo>
                    <a:pt x="1906" y="6067"/>
                    <a:pt x="811" y="4972"/>
                    <a:pt x="811" y="3626"/>
                  </a:cubicBezTo>
                  <a:cubicBezTo>
                    <a:pt x="823" y="2912"/>
                    <a:pt x="1120" y="2257"/>
                    <a:pt x="1656" y="1793"/>
                  </a:cubicBezTo>
                  <a:cubicBezTo>
                    <a:pt x="1858" y="1864"/>
                    <a:pt x="2085" y="1924"/>
                    <a:pt x="2323" y="1971"/>
                  </a:cubicBezTo>
                  <a:cubicBezTo>
                    <a:pt x="1751" y="2293"/>
                    <a:pt x="1370" y="2912"/>
                    <a:pt x="1370" y="3626"/>
                  </a:cubicBezTo>
                  <a:cubicBezTo>
                    <a:pt x="1370" y="4662"/>
                    <a:pt x="2216" y="5508"/>
                    <a:pt x="3263" y="5508"/>
                  </a:cubicBezTo>
                  <a:cubicBezTo>
                    <a:pt x="4299" y="5508"/>
                    <a:pt x="5156" y="4662"/>
                    <a:pt x="5156" y="3626"/>
                  </a:cubicBezTo>
                  <a:cubicBezTo>
                    <a:pt x="5156" y="2579"/>
                    <a:pt x="4299" y="1733"/>
                    <a:pt x="3263" y="1733"/>
                  </a:cubicBezTo>
                  <a:cubicBezTo>
                    <a:pt x="2192" y="1733"/>
                    <a:pt x="1406" y="1459"/>
                    <a:pt x="965" y="948"/>
                  </a:cubicBezTo>
                  <a:cubicBezTo>
                    <a:pt x="823" y="745"/>
                    <a:pt x="727" y="567"/>
                    <a:pt x="692" y="424"/>
                  </a:cubicBezTo>
                  <a:close/>
                  <a:moveTo>
                    <a:pt x="5537" y="4954"/>
                  </a:moveTo>
                  <a:cubicBezTo>
                    <a:pt x="5585" y="4954"/>
                    <a:pt x="5633" y="4972"/>
                    <a:pt x="5668" y="5008"/>
                  </a:cubicBezTo>
                  <a:lnTo>
                    <a:pt x="5847" y="5210"/>
                  </a:lnTo>
                  <a:lnTo>
                    <a:pt x="5525" y="6091"/>
                  </a:lnTo>
                  <a:lnTo>
                    <a:pt x="5192" y="5210"/>
                  </a:lnTo>
                  <a:lnTo>
                    <a:pt x="5406" y="5008"/>
                  </a:lnTo>
                  <a:cubicBezTo>
                    <a:pt x="5442" y="4972"/>
                    <a:pt x="5490" y="4954"/>
                    <a:pt x="5537" y="4954"/>
                  </a:cubicBezTo>
                  <a:close/>
                  <a:moveTo>
                    <a:pt x="10431" y="4317"/>
                  </a:moveTo>
                  <a:cubicBezTo>
                    <a:pt x="10550" y="4781"/>
                    <a:pt x="10669" y="5329"/>
                    <a:pt x="10717" y="5710"/>
                  </a:cubicBezTo>
                  <a:lnTo>
                    <a:pt x="10359" y="5710"/>
                  </a:lnTo>
                  <a:cubicBezTo>
                    <a:pt x="10276" y="5710"/>
                    <a:pt x="10193" y="5781"/>
                    <a:pt x="10193" y="5865"/>
                  </a:cubicBezTo>
                  <a:lnTo>
                    <a:pt x="10193" y="6258"/>
                  </a:lnTo>
                  <a:cubicBezTo>
                    <a:pt x="10024" y="6288"/>
                    <a:pt x="9681" y="6339"/>
                    <a:pt x="9255" y="6339"/>
                  </a:cubicBezTo>
                  <a:cubicBezTo>
                    <a:pt x="9020" y="6339"/>
                    <a:pt x="8760" y="6324"/>
                    <a:pt x="8490" y="6282"/>
                  </a:cubicBezTo>
                  <a:cubicBezTo>
                    <a:pt x="9431" y="6031"/>
                    <a:pt x="10181" y="5269"/>
                    <a:pt x="10431" y="4317"/>
                  </a:cubicBezTo>
                  <a:close/>
                  <a:moveTo>
                    <a:pt x="584" y="4317"/>
                  </a:moveTo>
                  <a:cubicBezTo>
                    <a:pt x="834" y="5269"/>
                    <a:pt x="1585" y="6031"/>
                    <a:pt x="2537" y="6282"/>
                  </a:cubicBezTo>
                  <a:cubicBezTo>
                    <a:pt x="2245" y="6326"/>
                    <a:pt x="1970" y="6342"/>
                    <a:pt x="1726" y="6342"/>
                  </a:cubicBezTo>
                  <a:cubicBezTo>
                    <a:pt x="1312" y="6342"/>
                    <a:pt x="987" y="6295"/>
                    <a:pt x="823" y="6258"/>
                  </a:cubicBezTo>
                  <a:lnTo>
                    <a:pt x="823" y="5865"/>
                  </a:lnTo>
                  <a:cubicBezTo>
                    <a:pt x="823" y="5781"/>
                    <a:pt x="751" y="5710"/>
                    <a:pt x="656" y="5710"/>
                  </a:cubicBezTo>
                  <a:lnTo>
                    <a:pt x="299" y="5710"/>
                  </a:lnTo>
                  <a:cubicBezTo>
                    <a:pt x="334" y="5329"/>
                    <a:pt x="465" y="4781"/>
                    <a:pt x="584" y="4317"/>
                  </a:cubicBezTo>
                  <a:close/>
                  <a:moveTo>
                    <a:pt x="8454" y="6615"/>
                  </a:moveTo>
                  <a:cubicBezTo>
                    <a:pt x="8752" y="6663"/>
                    <a:pt x="9026" y="6674"/>
                    <a:pt x="9276" y="6674"/>
                  </a:cubicBezTo>
                  <a:lnTo>
                    <a:pt x="9502" y="6674"/>
                  </a:lnTo>
                  <a:cubicBezTo>
                    <a:pt x="9383" y="7627"/>
                    <a:pt x="8931" y="8508"/>
                    <a:pt x="8228" y="9163"/>
                  </a:cubicBezTo>
                  <a:cubicBezTo>
                    <a:pt x="7907" y="9460"/>
                    <a:pt x="7550" y="9699"/>
                    <a:pt x="7157" y="9877"/>
                  </a:cubicBezTo>
                  <a:cubicBezTo>
                    <a:pt x="7323" y="9722"/>
                    <a:pt x="7478" y="9556"/>
                    <a:pt x="7609" y="9365"/>
                  </a:cubicBezTo>
                  <a:cubicBezTo>
                    <a:pt x="8145" y="8627"/>
                    <a:pt x="8443" y="7651"/>
                    <a:pt x="8454" y="6615"/>
                  </a:cubicBezTo>
                  <a:close/>
                  <a:moveTo>
                    <a:pt x="6002" y="5734"/>
                  </a:moveTo>
                  <a:cubicBezTo>
                    <a:pt x="6430" y="6103"/>
                    <a:pt x="6966" y="6317"/>
                    <a:pt x="7550" y="6377"/>
                  </a:cubicBezTo>
                  <a:cubicBezTo>
                    <a:pt x="7740" y="6448"/>
                    <a:pt x="7931" y="6508"/>
                    <a:pt x="8121" y="6555"/>
                  </a:cubicBezTo>
                  <a:lnTo>
                    <a:pt x="8121" y="6567"/>
                  </a:lnTo>
                  <a:cubicBezTo>
                    <a:pt x="8133" y="8579"/>
                    <a:pt x="6954" y="10211"/>
                    <a:pt x="5514" y="10211"/>
                  </a:cubicBezTo>
                  <a:cubicBezTo>
                    <a:pt x="4942" y="10211"/>
                    <a:pt x="4394" y="9961"/>
                    <a:pt x="3942" y="9484"/>
                  </a:cubicBezTo>
                  <a:cubicBezTo>
                    <a:pt x="3501" y="9008"/>
                    <a:pt x="3156" y="8329"/>
                    <a:pt x="3013" y="7579"/>
                  </a:cubicBezTo>
                  <a:cubicBezTo>
                    <a:pt x="2993" y="7509"/>
                    <a:pt x="2930" y="7455"/>
                    <a:pt x="2853" y="7455"/>
                  </a:cubicBezTo>
                  <a:cubicBezTo>
                    <a:pt x="2839" y="7455"/>
                    <a:pt x="2825" y="7457"/>
                    <a:pt x="2811" y="7460"/>
                  </a:cubicBezTo>
                  <a:cubicBezTo>
                    <a:pt x="2728" y="7472"/>
                    <a:pt x="2668" y="7567"/>
                    <a:pt x="2692" y="7651"/>
                  </a:cubicBezTo>
                  <a:cubicBezTo>
                    <a:pt x="2858" y="8472"/>
                    <a:pt x="3228" y="9199"/>
                    <a:pt x="3716" y="9722"/>
                  </a:cubicBezTo>
                  <a:lnTo>
                    <a:pt x="3882" y="9889"/>
                  </a:lnTo>
                  <a:cubicBezTo>
                    <a:pt x="3501" y="9710"/>
                    <a:pt x="3120" y="9472"/>
                    <a:pt x="2811" y="9175"/>
                  </a:cubicBezTo>
                  <a:cubicBezTo>
                    <a:pt x="2096" y="8520"/>
                    <a:pt x="1668" y="7639"/>
                    <a:pt x="1549" y="6686"/>
                  </a:cubicBezTo>
                  <a:lnTo>
                    <a:pt x="1775" y="6686"/>
                  </a:lnTo>
                  <a:cubicBezTo>
                    <a:pt x="2025" y="6686"/>
                    <a:pt x="2299" y="6674"/>
                    <a:pt x="2597" y="6627"/>
                  </a:cubicBezTo>
                  <a:cubicBezTo>
                    <a:pt x="2597" y="6734"/>
                    <a:pt x="2597" y="6841"/>
                    <a:pt x="2608" y="6936"/>
                  </a:cubicBezTo>
                  <a:cubicBezTo>
                    <a:pt x="2608" y="7032"/>
                    <a:pt x="2680" y="7091"/>
                    <a:pt x="2775" y="7091"/>
                  </a:cubicBezTo>
                  <a:lnTo>
                    <a:pt x="2787" y="7091"/>
                  </a:lnTo>
                  <a:cubicBezTo>
                    <a:pt x="2870" y="7091"/>
                    <a:pt x="2954" y="6996"/>
                    <a:pt x="2930" y="6913"/>
                  </a:cubicBezTo>
                  <a:cubicBezTo>
                    <a:pt x="2930" y="6805"/>
                    <a:pt x="2918" y="6686"/>
                    <a:pt x="2918" y="6567"/>
                  </a:cubicBezTo>
                  <a:lnTo>
                    <a:pt x="2918" y="6555"/>
                  </a:lnTo>
                  <a:cubicBezTo>
                    <a:pt x="3109" y="6508"/>
                    <a:pt x="3311" y="6448"/>
                    <a:pt x="3501" y="6377"/>
                  </a:cubicBezTo>
                  <a:cubicBezTo>
                    <a:pt x="4061" y="6329"/>
                    <a:pt x="4597" y="6103"/>
                    <a:pt x="5049" y="5734"/>
                  </a:cubicBezTo>
                  <a:lnTo>
                    <a:pt x="5371" y="6615"/>
                  </a:lnTo>
                  <a:cubicBezTo>
                    <a:pt x="5406" y="6674"/>
                    <a:pt x="5466" y="6722"/>
                    <a:pt x="5525" y="6722"/>
                  </a:cubicBezTo>
                  <a:cubicBezTo>
                    <a:pt x="5597" y="6722"/>
                    <a:pt x="5656" y="6674"/>
                    <a:pt x="5668" y="6615"/>
                  </a:cubicBezTo>
                  <a:lnTo>
                    <a:pt x="6002" y="5734"/>
                  </a:lnTo>
                  <a:close/>
                  <a:moveTo>
                    <a:pt x="505" y="1"/>
                  </a:moveTo>
                  <a:cubicBezTo>
                    <a:pt x="477" y="1"/>
                    <a:pt x="447" y="7"/>
                    <a:pt x="418" y="19"/>
                  </a:cubicBezTo>
                  <a:cubicBezTo>
                    <a:pt x="370" y="55"/>
                    <a:pt x="346" y="90"/>
                    <a:pt x="346" y="150"/>
                  </a:cubicBezTo>
                  <a:cubicBezTo>
                    <a:pt x="346" y="174"/>
                    <a:pt x="346" y="650"/>
                    <a:pt x="727" y="1126"/>
                  </a:cubicBezTo>
                  <a:cubicBezTo>
                    <a:pt x="894" y="1329"/>
                    <a:pt x="1108" y="1507"/>
                    <a:pt x="1358" y="1638"/>
                  </a:cubicBezTo>
                  <a:cubicBezTo>
                    <a:pt x="882" y="2102"/>
                    <a:pt x="584" y="2733"/>
                    <a:pt x="525" y="3400"/>
                  </a:cubicBezTo>
                  <a:cubicBezTo>
                    <a:pt x="501" y="3472"/>
                    <a:pt x="1" y="5162"/>
                    <a:pt x="1" y="5865"/>
                  </a:cubicBezTo>
                  <a:cubicBezTo>
                    <a:pt x="1" y="5960"/>
                    <a:pt x="72" y="6031"/>
                    <a:pt x="168" y="6031"/>
                  </a:cubicBezTo>
                  <a:lnTo>
                    <a:pt x="525" y="6031"/>
                  </a:lnTo>
                  <a:lnTo>
                    <a:pt x="525" y="6389"/>
                  </a:lnTo>
                  <a:cubicBezTo>
                    <a:pt x="525" y="6460"/>
                    <a:pt x="561" y="6520"/>
                    <a:pt x="644" y="6555"/>
                  </a:cubicBezTo>
                  <a:cubicBezTo>
                    <a:pt x="668" y="6555"/>
                    <a:pt x="882" y="6615"/>
                    <a:pt x="1239" y="6639"/>
                  </a:cubicBezTo>
                  <a:cubicBezTo>
                    <a:pt x="1334" y="7698"/>
                    <a:pt x="1811" y="8663"/>
                    <a:pt x="2608" y="9401"/>
                  </a:cubicBezTo>
                  <a:cubicBezTo>
                    <a:pt x="2918" y="9675"/>
                    <a:pt x="3263" y="9913"/>
                    <a:pt x="3632" y="10115"/>
                  </a:cubicBezTo>
                  <a:lnTo>
                    <a:pt x="2454" y="10211"/>
                  </a:lnTo>
                  <a:cubicBezTo>
                    <a:pt x="2251" y="10234"/>
                    <a:pt x="2085" y="10365"/>
                    <a:pt x="2013" y="10556"/>
                  </a:cubicBezTo>
                  <a:lnTo>
                    <a:pt x="1906" y="10853"/>
                  </a:lnTo>
                  <a:cubicBezTo>
                    <a:pt x="1882" y="10949"/>
                    <a:pt x="1918" y="11032"/>
                    <a:pt x="2013" y="11068"/>
                  </a:cubicBezTo>
                  <a:cubicBezTo>
                    <a:pt x="2025" y="11068"/>
                    <a:pt x="2037" y="11080"/>
                    <a:pt x="2049" y="11080"/>
                  </a:cubicBezTo>
                  <a:cubicBezTo>
                    <a:pt x="2132" y="11080"/>
                    <a:pt x="2192" y="11032"/>
                    <a:pt x="2204" y="10973"/>
                  </a:cubicBezTo>
                  <a:lnTo>
                    <a:pt x="2311" y="10675"/>
                  </a:lnTo>
                  <a:cubicBezTo>
                    <a:pt x="2335" y="10603"/>
                    <a:pt x="2394" y="10556"/>
                    <a:pt x="2477" y="10556"/>
                  </a:cubicBezTo>
                  <a:lnTo>
                    <a:pt x="2597" y="10544"/>
                  </a:lnTo>
                  <a:lnTo>
                    <a:pt x="2597" y="10925"/>
                  </a:lnTo>
                  <a:cubicBezTo>
                    <a:pt x="2597" y="11020"/>
                    <a:pt x="2668" y="11092"/>
                    <a:pt x="2751" y="11092"/>
                  </a:cubicBezTo>
                  <a:cubicBezTo>
                    <a:pt x="2847" y="11092"/>
                    <a:pt x="2918" y="11020"/>
                    <a:pt x="2918" y="10925"/>
                  </a:cubicBezTo>
                  <a:lnTo>
                    <a:pt x="2918" y="10508"/>
                  </a:lnTo>
                  <a:lnTo>
                    <a:pt x="3144" y="10496"/>
                  </a:lnTo>
                  <a:lnTo>
                    <a:pt x="3311" y="10973"/>
                  </a:lnTo>
                  <a:cubicBezTo>
                    <a:pt x="3335" y="11044"/>
                    <a:pt x="3394" y="11080"/>
                    <a:pt x="3454" y="11080"/>
                  </a:cubicBezTo>
                  <a:cubicBezTo>
                    <a:pt x="3466" y="11080"/>
                    <a:pt x="3490" y="11080"/>
                    <a:pt x="3501" y="11056"/>
                  </a:cubicBezTo>
                  <a:cubicBezTo>
                    <a:pt x="3585" y="11032"/>
                    <a:pt x="3632" y="10937"/>
                    <a:pt x="3609" y="10853"/>
                  </a:cubicBezTo>
                  <a:lnTo>
                    <a:pt x="3466" y="10449"/>
                  </a:lnTo>
                  <a:lnTo>
                    <a:pt x="4323" y="10377"/>
                  </a:lnTo>
                  <a:cubicBezTo>
                    <a:pt x="4704" y="10496"/>
                    <a:pt x="5121" y="10556"/>
                    <a:pt x="5525" y="10556"/>
                  </a:cubicBezTo>
                  <a:cubicBezTo>
                    <a:pt x="5942" y="10556"/>
                    <a:pt x="6347" y="10496"/>
                    <a:pt x="6728" y="10377"/>
                  </a:cubicBezTo>
                  <a:lnTo>
                    <a:pt x="7573" y="10449"/>
                  </a:lnTo>
                  <a:lnTo>
                    <a:pt x="7442" y="10853"/>
                  </a:lnTo>
                  <a:cubicBezTo>
                    <a:pt x="7419" y="10937"/>
                    <a:pt x="7454" y="11032"/>
                    <a:pt x="7550" y="11056"/>
                  </a:cubicBezTo>
                  <a:cubicBezTo>
                    <a:pt x="7561" y="11056"/>
                    <a:pt x="7573" y="11080"/>
                    <a:pt x="7597" y="11080"/>
                  </a:cubicBezTo>
                  <a:cubicBezTo>
                    <a:pt x="7669" y="11080"/>
                    <a:pt x="7728" y="11032"/>
                    <a:pt x="7740" y="10973"/>
                  </a:cubicBezTo>
                  <a:lnTo>
                    <a:pt x="7907" y="10496"/>
                  </a:lnTo>
                  <a:lnTo>
                    <a:pt x="8133" y="10508"/>
                  </a:lnTo>
                  <a:lnTo>
                    <a:pt x="8133" y="10925"/>
                  </a:lnTo>
                  <a:cubicBezTo>
                    <a:pt x="8133" y="11020"/>
                    <a:pt x="8204" y="11092"/>
                    <a:pt x="8288" y="11092"/>
                  </a:cubicBezTo>
                  <a:cubicBezTo>
                    <a:pt x="8383" y="11092"/>
                    <a:pt x="8454" y="11020"/>
                    <a:pt x="8454" y="10925"/>
                  </a:cubicBezTo>
                  <a:lnTo>
                    <a:pt x="8454" y="10544"/>
                  </a:lnTo>
                  <a:lnTo>
                    <a:pt x="8573" y="10556"/>
                  </a:lnTo>
                  <a:cubicBezTo>
                    <a:pt x="8645" y="10556"/>
                    <a:pt x="8704" y="10615"/>
                    <a:pt x="8740" y="10675"/>
                  </a:cubicBezTo>
                  <a:lnTo>
                    <a:pt x="8847" y="10973"/>
                  </a:lnTo>
                  <a:cubicBezTo>
                    <a:pt x="8871" y="11044"/>
                    <a:pt x="8931" y="11080"/>
                    <a:pt x="8990" y="11080"/>
                  </a:cubicBezTo>
                  <a:cubicBezTo>
                    <a:pt x="9002" y="11080"/>
                    <a:pt x="9026" y="11080"/>
                    <a:pt x="9038" y="11056"/>
                  </a:cubicBezTo>
                  <a:cubicBezTo>
                    <a:pt x="9121" y="11032"/>
                    <a:pt x="9169" y="10937"/>
                    <a:pt x="9145" y="10853"/>
                  </a:cubicBezTo>
                  <a:lnTo>
                    <a:pt x="9038" y="10556"/>
                  </a:lnTo>
                  <a:cubicBezTo>
                    <a:pt x="8978" y="10365"/>
                    <a:pt x="8800" y="10222"/>
                    <a:pt x="8585" y="10211"/>
                  </a:cubicBezTo>
                  <a:lnTo>
                    <a:pt x="7419" y="10103"/>
                  </a:lnTo>
                  <a:cubicBezTo>
                    <a:pt x="7788" y="9925"/>
                    <a:pt x="8133" y="9687"/>
                    <a:pt x="8443" y="9389"/>
                  </a:cubicBezTo>
                  <a:cubicBezTo>
                    <a:pt x="9216" y="8663"/>
                    <a:pt x="9705" y="7698"/>
                    <a:pt x="9812" y="6639"/>
                  </a:cubicBezTo>
                  <a:cubicBezTo>
                    <a:pt x="10157" y="6615"/>
                    <a:pt x="10371" y="6555"/>
                    <a:pt x="10407" y="6555"/>
                  </a:cubicBezTo>
                  <a:cubicBezTo>
                    <a:pt x="10478" y="6532"/>
                    <a:pt x="10526" y="6460"/>
                    <a:pt x="10526" y="6389"/>
                  </a:cubicBezTo>
                  <a:lnTo>
                    <a:pt x="10526" y="6031"/>
                  </a:lnTo>
                  <a:lnTo>
                    <a:pt x="10883" y="6031"/>
                  </a:lnTo>
                  <a:cubicBezTo>
                    <a:pt x="10967" y="6031"/>
                    <a:pt x="11050" y="5960"/>
                    <a:pt x="11050" y="5865"/>
                  </a:cubicBezTo>
                  <a:cubicBezTo>
                    <a:pt x="11050" y="5174"/>
                    <a:pt x="10538" y="3472"/>
                    <a:pt x="10526" y="3400"/>
                  </a:cubicBezTo>
                  <a:cubicBezTo>
                    <a:pt x="10467" y="2733"/>
                    <a:pt x="10181" y="2102"/>
                    <a:pt x="9693" y="1638"/>
                  </a:cubicBezTo>
                  <a:cubicBezTo>
                    <a:pt x="9943" y="1507"/>
                    <a:pt x="10157" y="1329"/>
                    <a:pt x="10312" y="1126"/>
                  </a:cubicBezTo>
                  <a:cubicBezTo>
                    <a:pt x="10693" y="650"/>
                    <a:pt x="10705" y="174"/>
                    <a:pt x="10705" y="150"/>
                  </a:cubicBezTo>
                  <a:cubicBezTo>
                    <a:pt x="10705" y="90"/>
                    <a:pt x="10669" y="55"/>
                    <a:pt x="10633" y="19"/>
                  </a:cubicBezTo>
                  <a:cubicBezTo>
                    <a:pt x="10609" y="7"/>
                    <a:pt x="10583" y="1"/>
                    <a:pt x="10554" y="1"/>
                  </a:cubicBezTo>
                  <a:cubicBezTo>
                    <a:pt x="10526" y="1"/>
                    <a:pt x="10496" y="7"/>
                    <a:pt x="10467" y="19"/>
                  </a:cubicBezTo>
                  <a:cubicBezTo>
                    <a:pt x="10038" y="233"/>
                    <a:pt x="9455" y="269"/>
                    <a:pt x="8859" y="316"/>
                  </a:cubicBezTo>
                  <a:cubicBezTo>
                    <a:pt x="8466" y="352"/>
                    <a:pt x="8062" y="376"/>
                    <a:pt x="7681" y="436"/>
                  </a:cubicBezTo>
                  <a:cubicBezTo>
                    <a:pt x="7002" y="150"/>
                    <a:pt x="6264" y="7"/>
                    <a:pt x="5525" y="7"/>
                  </a:cubicBezTo>
                  <a:cubicBezTo>
                    <a:pt x="4775" y="7"/>
                    <a:pt x="4049" y="150"/>
                    <a:pt x="3370" y="436"/>
                  </a:cubicBezTo>
                  <a:cubicBezTo>
                    <a:pt x="2978" y="364"/>
                    <a:pt x="2573" y="328"/>
                    <a:pt x="2192" y="316"/>
                  </a:cubicBezTo>
                  <a:cubicBezTo>
                    <a:pt x="1585" y="269"/>
                    <a:pt x="1001" y="245"/>
                    <a:pt x="584" y="19"/>
                  </a:cubicBezTo>
                  <a:cubicBezTo>
                    <a:pt x="561" y="7"/>
                    <a:pt x="534" y="1"/>
                    <a:pt x="5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1951;p81">
              <a:extLst>
                <a:ext uri="{FF2B5EF4-FFF2-40B4-BE49-F238E27FC236}">
                  <a16:creationId xmlns:a16="http://schemas.microsoft.com/office/drawing/2014/main" id="{CDFD8987-9038-4B3B-1A38-60A0592280AA}"/>
                </a:ext>
              </a:extLst>
            </p:cNvPr>
            <p:cNvSpPr/>
            <p:nvPr/>
          </p:nvSpPr>
          <p:spPr>
            <a:xfrm>
              <a:off x="1481357" y="2507634"/>
              <a:ext cx="54144" cy="65568"/>
            </a:xfrm>
            <a:custGeom>
              <a:avLst/>
              <a:gdLst/>
              <a:ahLst/>
              <a:cxnLst/>
              <a:rect l="l" t="t" r="r" b="b"/>
              <a:pathLst>
                <a:path w="1692" h="2049" extrusionOk="0">
                  <a:moveTo>
                    <a:pt x="846" y="322"/>
                  </a:moveTo>
                  <a:cubicBezTo>
                    <a:pt x="1144" y="322"/>
                    <a:pt x="1382" y="560"/>
                    <a:pt x="1382" y="858"/>
                  </a:cubicBezTo>
                  <a:lnTo>
                    <a:pt x="1382" y="1191"/>
                  </a:lnTo>
                  <a:cubicBezTo>
                    <a:pt x="1382" y="1489"/>
                    <a:pt x="1144" y="1727"/>
                    <a:pt x="846" y="1727"/>
                  </a:cubicBezTo>
                  <a:cubicBezTo>
                    <a:pt x="549" y="1727"/>
                    <a:pt x="311" y="1489"/>
                    <a:pt x="311" y="1191"/>
                  </a:cubicBezTo>
                  <a:lnTo>
                    <a:pt x="311" y="858"/>
                  </a:lnTo>
                  <a:cubicBezTo>
                    <a:pt x="311" y="560"/>
                    <a:pt x="549" y="322"/>
                    <a:pt x="846" y="322"/>
                  </a:cubicBezTo>
                  <a:close/>
                  <a:moveTo>
                    <a:pt x="846" y="1"/>
                  </a:moveTo>
                  <a:cubicBezTo>
                    <a:pt x="370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82" y="2048"/>
                    <a:pt x="846" y="2048"/>
                  </a:cubicBezTo>
                  <a:cubicBezTo>
                    <a:pt x="1323" y="2048"/>
                    <a:pt x="1692" y="1656"/>
                    <a:pt x="1692" y="1191"/>
                  </a:cubicBezTo>
                  <a:lnTo>
                    <a:pt x="1692" y="858"/>
                  </a:lnTo>
                  <a:cubicBezTo>
                    <a:pt x="1692" y="382"/>
                    <a:pt x="1323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1952;p81">
              <a:extLst>
                <a:ext uri="{FF2B5EF4-FFF2-40B4-BE49-F238E27FC236}">
                  <a16:creationId xmlns:a16="http://schemas.microsoft.com/office/drawing/2014/main" id="{28EDBF0E-7A14-7CE7-550C-0A5950EAB507}"/>
                </a:ext>
              </a:extLst>
            </p:cNvPr>
            <p:cNvSpPr/>
            <p:nvPr/>
          </p:nvSpPr>
          <p:spPr>
            <a:xfrm>
              <a:off x="1625389" y="2507634"/>
              <a:ext cx="54528" cy="65568"/>
            </a:xfrm>
            <a:custGeom>
              <a:avLst/>
              <a:gdLst/>
              <a:ahLst/>
              <a:cxnLst/>
              <a:rect l="l" t="t" r="r" b="b"/>
              <a:pathLst>
                <a:path w="1704" h="2049" extrusionOk="0">
                  <a:moveTo>
                    <a:pt x="834" y="322"/>
                  </a:moveTo>
                  <a:cubicBezTo>
                    <a:pt x="1132" y="322"/>
                    <a:pt x="1370" y="560"/>
                    <a:pt x="1370" y="858"/>
                  </a:cubicBezTo>
                  <a:lnTo>
                    <a:pt x="1370" y="1191"/>
                  </a:lnTo>
                  <a:cubicBezTo>
                    <a:pt x="1370" y="1489"/>
                    <a:pt x="1132" y="1727"/>
                    <a:pt x="834" y="1727"/>
                  </a:cubicBezTo>
                  <a:cubicBezTo>
                    <a:pt x="536" y="1727"/>
                    <a:pt x="298" y="1489"/>
                    <a:pt x="298" y="1191"/>
                  </a:cubicBezTo>
                  <a:lnTo>
                    <a:pt x="298" y="858"/>
                  </a:lnTo>
                  <a:cubicBezTo>
                    <a:pt x="298" y="560"/>
                    <a:pt x="536" y="322"/>
                    <a:pt x="834" y="322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93" y="2048"/>
                    <a:pt x="858" y="2048"/>
                  </a:cubicBezTo>
                  <a:cubicBezTo>
                    <a:pt x="1334" y="2048"/>
                    <a:pt x="1703" y="1656"/>
                    <a:pt x="1703" y="1191"/>
                  </a:cubicBezTo>
                  <a:lnTo>
                    <a:pt x="1703" y="858"/>
                  </a:lnTo>
                  <a:cubicBezTo>
                    <a:pt x="1703" y="382"/>
                    <a:pt x="1310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1953;p81">
              <a:extLst>
                <a:ext uri="{FF2B5EF4-FFF2-40B4-BE49-F238E27FC236}">
                  <a16:creationId xmlns:a16="http://schemas.microsoft.com/office/drawing/2014/main" id="{F658E53D-EB1B-6750-3F63-E1BAA2C1F722}"/>
                </a:ext>
              </a:extLst>
            </p:cNvPr>
            <p:cNvSpPr/>
            <p:nvPr/>
          </p:nvSpPr>
          <p:spPr>
            <a:xfrm>
              <a:off x="1503085" y="2529746"/>
              <a:ext cx="10688" cy="21344"/>
            </a:xfrm>
            <a:custGeom>
              <a:avLst/>
              <a:gdLst/>
              <a:ahLst/>
              <a:cxnLst/>
              <a:rect l="l" t="t" r="r" b="b"/>
              <a:pathLst>
                <a:path w="334" h="66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5"/>
                    <a:pt x="72" y="667"/>
                    <a:pt x="167" y="667"/>
                  </a:cubicBezTo>
                  <a:cubicBezTo>
                    <a:pt x="251" y="667"/>
                    <a:pt x="334" y="595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1954;p81">
              <a:extLst>
                <a:ext uri="{FF2B5EF4-FFF2-40B4-BE49-F238E27FC236}">
                  <a16:creationId xmlns:a16="http://schemas.microsoft.com/office/drawing/2014/main" id="{64898E40-4CB6-9F87-BCB5-CFFDD0C0605A}"/>
                </a:ext>
              </a:extLst>
            </p:cNvPr>
            <p:cNvSpPr/>
            <p:nvPr/>
          </p:nvSpPr>
          <p:spPr>
            <a:xfrm>
              <a:off x="1647501" y="2529746"/>
              <a:ext cx="10304" cy="21344"/>
            </a:xfrm>
            <a:custGeom>
              <a:avLst/>
              <a:gdLst/>
              <a:ahLst/>
              <a:cxnLst/>
              <a:rect l="l" t="t" r="r" b="b"/>
              <a:pathLst>
                <a:path w="322" h="66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500"/>
                  </a:lnTo>
                  <a:cubicBezTo>
                    <a:pt x="0" y="595"/>
                    <a:pt x="72" y="667"/>
                    <a:pt x="167" y="667"/>
                  </a:cubicBezTo>
                  <a:cubicBezTo>
                    <a:pt x="250" y="667"/>
                    <a:pt x="322" y="595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1955;p81">
            <a:extLst>
              <a:ext uri="{FF2B5EF4-FFF2-40B4-BE49-F238E27FC236}">
                <a16:creationId xmlns:a16="http://schemas.microsoft.com/office/drawing/2014/main" id="{80DB8CA6-F67B-E473-CA6A-2401D068D8B3}"/>
              </a:ext>
            </a:extLst>
          </p:cNvPr>
          <p:cNvGrpSpPr/>
          <p:nvPr/>
        </p:nvGrpSpPr>
        <p:grpSpPr>
          <a:xfrm>
            <a:off x="1652768" y="5008948"/>
            <a:ext cx="710208" cy="702080"/>
            <a:chOff x="854253" y="2428274"/>
            <a:chExt cx="355104" cy="351040"/>
          </a:xfrm>
          <a:solidFill>
            <a:srgbClr val="00B050"/>
          </a:solidFill>
        </p:grpSpPr>
        <p:sp>
          <p:nvSpPr>
            <p:cNvPr id="113" name="Google Shape;11956;p81">
              <a:extLst>
                <a:ext uri="{FF2B5EF4-FFF2-40B4-BE49-F238E27FC236}">
                  <a16:creationId xmlns:a16="http://schemas.microsoft.com/office/drawing/2014/main" id="{6B076B1E-0925-EC40-D988-EB75665B1BE2}"/>
                </a:ext>
              </a:extLst>
            </p:cNvPr>
            <p:cNvSpPr/>
            <p:nvPr/>
          </p:nvSpPr>
          <p:spPr>
            <a:xfrm>
              <a:off x="854253" y="2428274"/>
              <a:ext cx="355104" cy="351040"/>
            </a:xfrm>
            <a:custGeom>
              <a:avLst/>
              <a:gdLst/>
              <a:ahLst/>
              <a:cxnLst/>
              <a:rect l="l" t="t" r="r" b="b"/>
              <a:pathLst>
                <a:path w="11097" h="10970" extrusionOk="0">
                  <a:moveTo>
                    <a:pt x="2584" y="7660"/>
                  </a:moveTo>
                  <a:cubicBezTo>
                    <a:pt x="2870" y="7660"/>
                    <a:pt x="3132" y="7803"/>
                    <a:pt x="3286" y="8017"/>
                  </a:cubicBezTo>
                  <a:cubicBezTo>
                    <a:pt x="3179" y="8934"/>
                    <a:pt x="2417" y="9124"/>
                    <a:pt x="2370" y="9124"/>
                  </a:cubicBezTo>
                  <a:cubicBezTo>
                    <a:pt x="2286" y="9136"/>
                    <a:pt x="2239" y="9219"/>
                    <a:pt x="2251" y="9315"/>
                  </a:cubicBezTo>
                  <a:cubicBezTo>
                    <a:pt x="2262" y="9386"/>
                    <a:pt x="2346" y="9434"/>
                    <a:pt x="2417" y="9434"/>
                  </a:cubicBezTo>
                  <a:lnTo>
                    <a:pt x="2465" y="9434"/>
                  </a:lnTo>
                  <a:cubicBezTo>
                    <a:pt x="2477" y="9434"/>
                    <a:pt x="2727" y="9374"/>
                    <a:pt x="3001" y="9172"/>
                  </a:cubicBezTo>
                  <a:cubicBezTo>
                    <a:pt x="3144" y="9053"/>
                    <a:pt x="3346" y="8874"/>
                    <a:pt x="3453" y="8600"/>
                  </a:cubicBezTo>
                  <a:lnTo>
                    <a:pt x="3453" y="8600"/>
                  </a:lnTo>
                  <a:cubicBezTo>
                    <a:pt x="3394" y="9350"/>
                    <a:pt x="2774" y="9946"/>
                    <a:pt x="2001" y="9946"/>
                  </a:cubicBezTo>
                  <a:cubicBezTo>
                    <a:pt x="1548" y="9946"/>
                    <a:pt x="1179" y="9565"/>
                    <a:pt x="1179" y="9124"/>
                  </a:cubicBezTo>
                  <a:cubicBezTo>
                    <a:pt x="1179" y="8898"/>
                    <a:pt x="1274" y="8708"/>
                    <a:pt x="1417" y="8541"/>
                  </a:cubicBezTo>
                  <a:lnTo>
                    <a:pt x="2298" y="7660"/>
                  </a:lnTo>
                  <a:close/>
                  <a:moveTo>
                    <a:pt x="6251" y="0"/>
                  </a:moveTo>
                  <a:cubicBezTo>
                    <a:pt x="6168" y="0"/>
                    <a:pt x="6086" y="24"/>
                    <a:pt x="6013" y="76"/>
                  </a:cubicBezTo>
                  <a:cubicBezTo>
                    <a:pt x="5203" y="516"/>
                    <a:pt x="4644" y="1230"/>
                    <a:pt x="4453" y="1504"/>
                  </a:cubicBezTo>
                  <a:lnTo>
                    <a:pt x="4370" y="1457"/>
                  </a:lnTo>
                  <a:cubicBezTo>
                    <a:pt x="4300" y="1423"/>
                    <a:pt x="4225" y="1407"/>
                    <a:pt x="4152" y="1407"/>
                  </a:cubicBezTo>
                  <a:cubicBezTo>
                    <a:pt x="3988" y="1407"/>
                    <a:pt x="3829" y="1487"/>
                    <a:pt x="3739" y="1635"/>
                  </a:cubicBezTo>
                  <a:cubicBezTo>
                    <a:pt x="3132" y="2552"/>
                    <a:pt x="3084" y="3981"/>
                    <a:pt x="3084" y="4207"/>
                  </a:cubicBezTo>
                  <a:cubicBezTo>
                    <a:pt x="3013" y="4397"/>
                    <a:pt x="2941" y="4600"/>
                    <a:pt x="2893" y="4802"/>
                  </a:cubicBezTo>
                  <a:cubicBezTo>
                    <a:pt x="2465" y="4862"/>
                    <a:pt x="1929" y="4993"/>
                    <a:pt x="1417" y="5267"/>
                  </a:cubicBezTo>
                  <a:cubicBezTo>
                    <a:pt x="1000" y="5493"/>
                    <a:pt x="679" y="5755"/>
                    <a:pt x="441" y="6088"/>
                  </a:cubicBezTo>
                  <a:cubicBezTo>
                    <a:pt x="155" y="6481"/>
                    <a:pt x="0" y="6957"/>
                    <a:pt x="0" y="7493"/>
                  </a:cubicBezTo>
                  <a:cubicBezTo>
                    <a:pt x="0" y="7588"/>
                    <a:pt x="84" y="7660"/>
                    <a:pt x="167" y="7660"/>
                  </a:cubicBezTo>
                  <a:lnTo>
                    <a:pt x="1846" y="7660"/>
                  </a:lnTo>
                  <a:lnTo>
                    <a:pt x="1191" y="8315"/>
                  </a:lnTo>
                  <a:cubicBezTo>
                    <a:pt x="977" y="8541"/>
                    <a:pt x="869" y="8827"/>
                    <a:pt x="869" y="9124"/>
                  </a:cubicBezTo>
                  <a:cubicBezTo>
                    <a:pt x="869" y="9743"/>
                    <a:pt x="1369" y="10267"/>
                    <a:pt x="2012" y="10267"/>
                  </a:cubicBezTo>
                  <a:cubicBezTo>
                    <a:pt x="2608" y="10267"/>
                    <a:pt x="3144" y="9970"/>
                    <a:pt x="3477" y="9505"/>
                  </a:cubicBezTo>
                  <a:lnTo>
                    <a:pt x="3477" y="10803"/>
                  </a:lnTo>
                  <a:cubicBezTo>
                    <a:pt x="3477" y="10886"/>
                    <a:pt x="3548" y="10970"/>
                    <a:pt x="3632" y="10970"/>
                  </a:cubicBezTo>
                  <a:cubicBezTo>
                    <a:pt x="3727" y="10970"/>
                    <a:pt x="3798" y="10886"/>
                    <a:pt x="3798" y="10803"/>
                  </a:cubicBezTo>
                  <a:lnTo>
                    <a:pt x="3798" y="8553"/>
                  </a:lnTo>
                  <a:lnTo>
                    <a:pt x="3798" y="8469"/>
                  </a:lnTo>
                  <a:cubicBezTo>
                    <a:pt x="3751" y="7838"/>
                    <a:pt x="3239" y="7362"/>
                    <a:pt x="2608" y="7362"/>
                  </a:cubicBezTo>
                  <a:lnTo>
                    <a:pt x="774" y="7362"/>
                  </a:lnTo>
                  <a:cubicBezTo>
                    <a:pt x="1239" y="7184"/>
                    <a:pt x="2084" y="6993"/>
                    <a:pt x="3655" y="6993"/>
                  </a:cubicBezTo>
                  <a:cubicBezTo>
                    <a:pt x="3739" y="6993"/>
                    <a:pt x="3810" y="6922"/>
                    <a:pt x="3810" y="6826"/>
                  </a:cubicBezTo>
                  <a:cubicBezTo>
                    <a:pt x="3810" y="6743"/>
                    <a:pt x="3739" y="6660"/>
                    <a:pt x="3655" y="6660"/>
                  </a:cubicBezTo>
                  <a:cubicBezTo>
                    <a:pt x="1703" y="6660"/>
                    <a:pt x="774" y="6957"/>
                    <a:pt x="357" y="7184"/>
                  </a:cubicBezTo>
                  <a:cubicBezTo>
                    <a:pt x="453" y="6481"/>
                    <a:pt x="869" y="5933"/>
                    <a:pt x="1572" y="5564"/>
                  </a:cubicBezTo>
                  <a:cubicBezTo>
                    <a:pt x="2239" y="5207"/>
                    <a:pt x="3013" y="5112"/>
                    <a:pt x="3417" y="5088"/>
                  </a:cubicBezTo>
                  <a:cubicBezTo>
                    <a:pt x="3489" y="5088"/>
                    <a:pt x="3560" y="5112"/>
                    <a:pt x="3596" y="5195"/>
                  </a:cubicBezTo>
                  <a:cubicBezTo>
                    <a:pt x="3691" y="5410"/>
                    <a:pt x="3894" y="5826"/>
                    <a:pt x="4013" y="6172"/>
                  </a:cubicBezTo>
                  <a:cubicBezTo>
                    <a:pt x="4032" y="6248"/>
                    <a:pt x="4096" y="6286"/>
                    <a:pt x="4164" y="6286"/>
                  </a:cubicBezTo>
                  <a:cubicBezTo>
                    <a:pt x="4181" y="6286"/>
                    <a:pt x="4198" y="6283"/>
                    <a:pt x="4215" y="6279"/>
                  </a:cubicBezTo>
                  <a:cubicBezTo>
                    <a:pt x="4310" y="6243"/>
                    <a:pt x="4346" y="6160"/>
                    <a:pt x="4322" y="6064"/>
                  </a:cubicBezTo>
                  <a:cubicBezTo>
                    <a:pt x="4203" y="5731"/>
                    <a:pt x="4025" y="5326"/>
                    <a:pt x="3894" y="5040"/>
                  </a:cubicBezTo>
                  <a:cubicBezTo>
                    <a:pt x="3803" y="4860"/>
                    <a:pt x="3627" y="4754"/>
                    <a:pt x="3426" y="4754"/>
                  </a:cubicBezTo>
                  <a:cubicBezTo>
                    <a:pt x="3415" y="4754"/>
                    <a:pt x="3404" y="4754"/>
                    <a:pt x="3394" y="4755"/>
                  </a:cubicBezTo>
                  <a:cubicBezTo>
                    <a:pt x="3358" y="4755"/>
                    <a:pt x="3310" y="4755"/>
                    <a:pt x="3251" y="4778"/>
                  </a:cubicBezTo>
                  <a:cubicBezTo>
                    <a:pt x="3453" y="4005"/>
                    <a:pt x="3906" y="3314"/>
                    <a:pt x="4525" y="2814"/>
                  </a:cubicBezTo>
                  <a:cubicBezTo>
                    <a:pt x="5215" y="2254"/>
                    <a:pt x="6061" y="1957"/>
                    <a:pt x="6942" y="1957"/>
                  </a:cubicBezTo>
                  <a:cubicBezTo>
                    <a:pt x="7585" y="1957"/>
                    <a:pt x="8204" y="2123"/>
                    <a:pt x="8775" y="2421"/>
                  </a:cubicBezTo>
                  <a:cubicBezTo>
                    <a:pt x="8800" y="2437"/>
                    <a:pt x="8828" y="2445"/>
                    <a:pt x="8857" y="2445"/>
                  </a:cubicBezTo>
                  <a:cubicBezTo>
                    <a:pt x="8912" y="2445"/>
                    <a:pt x="8966" y="2416"/>
                    <a:pt x="8989" y="2362"/>
                  </a:cubicBezTo>
                  <a:cubicBezTo>
                    <a:pt x="9037" y="2290"/>
                    <a:pt x="9013" y="2183"/>
                    <a:pt x="8930" y="2147"/>
                  </a:cubicBezTo>
                  <a:cubicBezTo>
                    <a:pt x="8323" y="1814"/>
                    <a:pt x="7644" y="1635"/>
                    <a:pt x="6954" y="1635"/>
                  </a:cubicBezTo>
                  <a:cubicBezTo>
                    <a:pt x="6001" y="1635"/>
                    <a:pt x="5084" y="1969"/>
                    <a:pt x="4334" y="2564"/>
                  </a:cubicBezTo>
                  <a:cubicBezTo>
                    <a:pt x="4013" y="2826"/>
                    <a:pt x="3727" y="3135"/>
                    <a:pt x="3501" y="3481"/>
                  </a:cubicBezTo>
                  <a:cubicBezTo>
                    <a:pt x="3572" y="2981"/>
                    <a:pt x="3727" y="2302"/>
                    <a:pt x="4036" y="1814"/>
                  </a:cubicBezTo>
                  <a:cubicBezTo>
                    <a:pt x="4070" y="1764"/>
                    <a:pt x="4132" y="1743"/>
                    <a:pt x="4191" y="1743"/>
                  </a:cubicBezTo>
                  <a:cubicBezTo>
                    <a:pt x="4216" y="1743"/>
                    <a:pt x="4241" y="1747"/>
                    <a:pt x="4263" y="1754"/>
                  </a:cubicBezTo>
                  <a:lnTo>
                    <a:pt x="4465" y="1850"/>
                  </a:lnTo>
                  <a:cubicBezTo>
                    <a:pt x="4487" y="1856"/>
                    <a:pt x="4508" y="1859"/>
                    <a:pt x="4529" y="1859"/>
                  </a:cubicBezTo>
                  <a:cubicBezTo>
                    <a:pt x="4589" y="1859"/>
                    <a:pt x="4644" y="1834"/>
                    <a:pt x="4679" y="1790"/>
                  </a:cubicBezTo>
                  <a:cubicBezTo>
                    <a:pt x="4679" y="1766"/>
                    <a:pt x="5275" y="861"/>
                    <a:pt x="6215" y="337"/>
                  </a:cubicBezTo>
                  <a:cubicBezTo>
                    <a:pt x="6236" y="324"/>
                    <a:pt x="6261" y="318"/>
                    <a:pt x="6288" y="318"/>
                  </a:cubicBezTo>
                  <a:cubicBezTo>
                    <a:pt x="6307" y="318"/>
                    <a:pt x="6327" y="321"/>
                    <a:pt x="6346" y="326"/>
                  </a:cubicBezTo>
                  <a:cubicBezTo>
                    <a:pt x="6394" y="337"/>
                    <a:pt x="6430" y="373"/>
                    <a:pt x="6465" y="421"/>
                  </a:cubicBezTo>
                  <a:lnTo>
                    <a:pt x="6656" y="802"/>
                  </a:lnTo>
                  <a:cubicBezTo>
                    <a:pt x="6668" y="849"/>
                    <a:pt x="6715" y="873"/>
                    <a:pt x="6751" y="897"/>
                  </a:cubicBezTo>
                  <a:cubicBezTo>
                    <a:pt x="6769" y="901"/>
                    <a:pt x="6784" y="904"/>
                    <a:pt x="6799" y="904"/>
                  </a:cubicBezTo>
                  <a:cubicBezTo>
                    <a:pt x="6825" y="904"/>
                    <a:pt x="6848" y="896"/>
                    <a:pt x="6870" y="873"/>
                  </a:cubicBezTo>
                  <a:cubicBezTo>
                    <a:pt x="6870" y="873"/>
                    <a:pt x="7585" y="504"/>
                    <a:pt x="8513" y="397"/>
                  </a:cubicBezTo>
                  <a:cubicBezTo>
                    <a:pt x="8585" y="397"/>
                    <a:pt x="8644" y="421"/>
                    <a:pt x="8668" y="457"/>
                  </a:cubicBezTo>
                  <a:cubicBezTo>
                    <a:pt x="8716" y="504"/>
                    <a:pt x="8728" y="564"/>
                    <a:pt x="8716" y="623"/>
                  </a:cubicBezTo>
                  <a:lnTo>
                    <a:pt x="8620" y="1052"/>
                  </a:lnTo>
                  <a:cubicBezTo>
                    <a:pt x="8608" y="1099"/>
                    <a:pt x="8620" y="1147"/>
                    <a:pt x="8656" y="1171"/>
                  </a:cubicBezTo>
                  <a:cubicBezTo>
                    <a:pt x="8680" y="1207"/>
                    <a:pt x="8716" y="1230"/>
                    <a:pt x="8751" y="1254"/>
                  </a:cubicBezTo>
                  <a:cubicBezTo>
                    <a:pt x="8775" y="1254"/>
                    <a:pt x="9740" y="1397"/>
                    <a:pt x="10466" y="1933"/>
                  </a:cubicBezTo>
                  <a:cubicBezTo>
                    <a:pt x="10513" y="1969"/>
                    <a:pt x="10537" y="2028"/>
                    <a:pt x="10537" y="2088"/>
                  </a:cubicBezTo>
                  <a:cubicBezTo>
                    <a:pt x="10537" y="2147"/>
                    <a:pt x="10513" y="2207"/>
                    <a:pt x="10466" y="2231"/>
                  </a:cubicBezTo>
                  <a:lnTo>
                    <a:pt x="9751" y="2719"/>
                  </a:lnTo>
                  <a:cubicBezTo>
                    <a:pt x="9680" y="2647"/>
                    <a:pt x="9585" y="2588"/>
                    <a:pt x="9513" y="2516"/>
                  </a:cubicBezTo>
                  <a:cubicBezTo>
                    <a:pt x="9482" y="2491"/>
                    <a:pt x="9445" y="2478"/>
                    <a:pt x="9408" y="2478"/>
                  </a:cubicBezTo>
                  <a:cubicBezTo>
                    <a:pt x="9360" y="2478"/>
                    <a:pt x="9314" y="2500"/>
                    <a:pt x="9287" y="2540"/>
                  </a:cubicBezTo>
                  <a:cubicBezTo>
                    <a:pt x="9228" y="2623"/>
                    <a:pt x="9251" y="2719"/>
                    <a:pt x="9323" y="2766"/>
                  </a:cubicBezTo>
                  <a:cubicBezTo>
                    <a:pt x="10240" y="3493"/>
                    <a:pt x="10764" y="4588"/>
                    <a:pt x="10764" y="5755"/>
                  </a:cubicBezTo>
                  <a:lnTo>
                    <a:pt x="10764" y="10791"/>
                  </a:lnTo>
                  <a:cubicBezTo>
                    <a:pt x="10764" y="10874"/>
                    <a:pt x="10835" y="10958"/>
                    <a:pt x="10930" y="10958"/>
                  </a:cubicBezTo>
                  <a:cubicBezTo>
                    <a:pt x="11014" y="10958"/>
                    <a:pt x="11097" y="10874"/>
                    <a:pt x="11097" y="10791"/>
                  </a:cubicBezTo>
                  <a:lnTo>
                    <a:pt x="11097" y="5755"/>
                  </a:lnTo>
                  <a:cubicBezTo>
                    <a:pt x="11061" y="4707"/>
                    <a:pt x="10668" y="3719"/>
                    <a:pt x="9966" y="2957"/>
                  </a:cubicBezTo>
                  <a:lnTo>
                    <a:pt x="10621" y="2504"/>
                  </a:lnTo>
                  <a:cubicBezTo>
                    <a:pt x="10752" y="2409"/>
                    <a:pt x="10847" y="2242"/>
                    <a:pt x="10847" y="2076"/>
                  </a:cubicBezTo>
                  <a:cubicBezTo>
                    <a:pt x="10847" y="1921"/>
                    <a:pt x="10764" y="1766"/>
                    <a:pt x="10633" y="1659"/>
                  </a:cubicBezTo>
                  <a:cubicBezTo>
                    <a:pt x="10013" y="1219"/>
                    <a:pt x="9275" y="1028"/>
                    <a:pt x="8954" y="945"/>
                  </a:cubicBezTo>
                  <a:lnTo>
                    <a:pt x="9013" y="683"/>
                  </a:lnTo>
                  <a:cubicBezTo>
                    <a:pt x="9037" y="516"/>
                    <a:pt x="9001" y="349"/>
                    <a:pt x="8894" y="230"/>
                  </a:cubicBezTo>
                  <a:cubicBezTo>
                    <a:pt x="8803" y="129"/>
                    <a:pt x="8668" y="70"/>
                    <a:pt x="8526" y="70"/>
                  </a:cubicBezTo>
                  <a:cubicBezTo>
                    <a:pt x="8502" y="70"/>
                    <a:pt x="8478" y="72"/>
                    <a:pt x="8454" y="76"/>
                  </a:cubicBezTo>
                  <a:cubicBezTo>
                    <a:pt x="7704" y="147"/>
                    <a:pt x="7108" y="385"/>
                    <a:pt x="6834" y="516"/>
                  </a:cubicBezTo>
                  <a:lnTo>
                    <a:pt x="6715" y="278"/>
                  </a:lnTo>
                  <a:cubicBezTo>
                    <a:pt x="6656" y="159"/>
                    <a:pt x="6537" y="52"/>
                    <a:pt x="6406" y="28"/>
                  </a:cubicBezTo>
                  <a:cubicBezTo>
                    <a:pt x="6355" y="10"/>
                    <a:pt x="6303" y="0"/>
                    <a:pt x="6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1957;p81">
              <a:extLst>
                <a:ext uri="{FF2B5EF4-FFF2-40B4-BE49-F238E27FC236}">
                  <a16:creationId xmlns:a16="http://schemas.microsoft.com/office/drawing/2014/main" id="{0D52C4D4-6D0D-2C2E-86BC-3F1C7CDCA340}"/>
                </a:ext>
              </a:extLst>
            </p:cNvPr>
            <p:cNvSpPr/>
            <p:nvPr/>
          </p:nvSpPr>
          <p:spPr>
            <a:xfrm>
              <a:off x="1003597" y="2557554"/>
              <a:ext cx="49568" cy="60608"/>
            </a:xfrm>
            <a:custGeom>
              <a:avLst/>
              <a:gdLst/>
              <a:ahLst/>
              <a:cxnLst/>
              <a:rect l="l" t="t" r="r" b="b"/>
              <a:pathLst>
                <a:path w="1549" h="1894" extrusionOk="0">
                  <a:moveTo>
                    <a:pt x="774" y="0"/>
                  </a:moveTo>
                  <a:cubicBezTo>
                    <a:pt x="358" y="0"/>
                    <a:pt x="1" y="346"/>
                    <a:pt x="1" y="774"/>
                  </a:cubicBezTo>
                  <a:lnTo>
                    <a:pt x="1" y="1119"/>
                  </a:lnTo>
                  <a:cubicBezTo>
                    <a:pt x="1" y="1536"/>
                    <a:pt x="346" y="1893"/>
                    <a:pt x="774" y="1893"/>
                  </a:cubicBezTo>
                  <a:cubicBezTo>
                    <a:pt x="1203" y="1893"/>
                    <a:pt x="1548" y="1548"/>
                    <a:pt x="1548" y="1119"/>
                  </a:cubicBezTo>
                  <a:lnTo>
                    <a:pt x="1548" y="774"/>
                  </a:lnTo>
                  <a:cubicBezTo>
                    <a:pt x="1548" y="643"/>
                    <a:pt x="1513" y="548"/>
                    <a:pt x="1477" y="441"/>
                  </a:cubicBezTo>
                  <a:cubicBezTo>
                    <a:pt x="1443" y="389"/>
                    <a:pt x="1383" y="350"/>
                    <a:pt x="1322" y="350"/>
                  </a:cubicBezTo>
                  <a:cubicBezTo>
                    <a:pt x="1298" y="350"/>
                    <a:pt x="1274" y="356"/>
                    <a:pt x="1251" y="369"/>
                  </a:cubicBezTo>
                  <a:cubicBezTo>
                    <a:pt x="1179" y="405"/>
                    <a:pt x="1132" y="500"/>
                    <a:pt x="1179" y="584"/>
                  </a:cubicBezTo>
                  <a:cubicBezTo>
                    <a:pt x="1203" y="643"/>
                    <a:pt x="1215" y="703"/>
                    <a:pt x="1215" y="786"/>
                  </a:cubicBezTo>
                  <a:lnTo>
                    <a:pt x="1215" y="1119"/>
                  </a:lnTo>
                  <a:cubicBezTo>
                    <a:pt x="1215" y="1358"/>
                    <a:pt x="1024" y="1572"/>
                    <a:pt x="774" y="1572"/>
                  </a:cubicBezTo>
                  <a:cubicBezTo>
                    <a:pt x="536" y="1572"/>
                    <a:pt x="322" y="1381"/>
                    <a:pt x="322" y="1119"/>
                  </a:cubicBezTo>
                  <a:lnTo>
                    <a:pt x="322" y="786"/>
                  </a:lnTo>
                  <a:cubicBezTo>
                    <a:pt x="322" y="548"/>
                    <a:pt x="524" y="334"/>
                    <a:pt x="774" y="334"/>
                  </a:cubicBezTo>
                  <a:cubicBezTo>
                    <a:pt x="858" y="334"/>
                    <a:pt x="941" y="262"/>
                    <a:pt x="941" y="167"/>
                  </a:cubicBezTo>
                  <a:cubicBezTo>
                    <a:pt x="941" y="84"/>
                    <a:pt x="858" y="0"/>
                    <a:pt x="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11958;p81">
            <a:extLst>
              <a:ext uri="{FF2B5EF4-FFF2-40B4-BE49-F238E27FC236}">
                <a16:creationId xmlns:a16="http://schemas.microsoft.com/office/drawing/2014/main" id="{012BEB52-5F51-2EE9-DF33-6E2458E144FD}"/>
              </a:ext>
            </a:extLst>
          </p:cNvPr>
          <p:cNvGrpSpPr/>
          <p:nvPr/>
        </p:nvGrpSpPr>
        <p:grpSpPr>
          <a:xfrm>
            <a:off x="13738080" y="5034292"/>
            <a:ext cx="709504" cy="551808"/>
            <a:chOff x="6896909" y="2440946"/>
            <a:chExt cx="354752" cy="275904"/>
          </a:xfrm>
          <a:solidFill>
            <a:srgbClr val="00B050"/>
          </a:solidFill>
        </p:grpSpPr>
        <p:sp>
          <p:nvSpPr>
            <p:cNvPr id="116" name="Google Shape;11959;p81">
              <a:extLst>
                <a:ext uri="{FF2B5EF4-FFF2-40B4-BE49-F238E27FC236}">
                  <a16:creationId xmlns:a16="http://schemas.microsoft.com/office/drawing/2014/main" id="{C52E154E-F42F-46B3-F00C-507DC5AEA22C}"/>
                </a:ext>
              </a:extLst>
            </p:cNvPr>
            <p:cNvSpPr/>
            <p:nvPr/>
          </p:nvSpPr>
          <p:spPr>
            <a:xfrm>
              <a:off x="7052365" y="2573938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46"/>
                  </a:moveTo>
                  <a:cubicBezTo>
                    <a:pt x="607" y="346"/>
                    <a:pt x="691" y="429"/>
                    <a:pt x="691" y="524"/>
                  </a:cubicBezTo>
                  <a:cubicBezTo>
                    <a:pt x="691" y="607"/>
                    <a:pt x="607" y="703"/>
                    <a:pt x="512" y="703"/>
                  </a:cubicBezTo>
                  <a:cubicBezTo>
                    <a:pt x="405" y="703"/>
                    <a:pt x="334" y="607"/>
                    <a:pt x="334" y="524"/>
                  </a:cubicBezTo>
                  <a:cubicBezTo>
                    <a:pt x="334" y="429"/>
                    <a:pt x="417" y="346"/>
                    <a:pt x="512" y="346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6"/>
                    <a:pt x="0" y="500"/>
                  </a:cubicBezTo>
                  <a:cubicBezTo>
                    <a:pt x="0" y="786"/>
                    <a:pt x="226" y="1012"/>
                    <a:pt x="512" y="1012"/>
                  </a:cubicBezTo>
                  <a:cubicBezTo>
                    <a:pt x="786" y="1012"/>
                    <a:pt x="1012" y="786"/>
                    <a:pt x="1012" y="500"/>
                  </a:cubicBezTo>
                  <a:cubicBezTo>
                    <a:pt x="1012" y="226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1960;p81">
              <a:extLst>
                <a:ext uri="{FF2B5EF4-FFF2-40B4-BE49-F238E27FC236}">
                  <a16:creationId xmlns:a16="http://schemas.microsoft.com/office/drawing/2014/main" id="{74FECA94-9AC8-1F4E-45FF-AE6EC724E63C}"/>
                </a:ext>
              </a:extLst>
            </p:cNvPr>
            <p:cNvSpPr/>
            <p:nvPr/>
          </p:nvSpPr>
          <p:spPr>
            <a:xfrm>
              <a:off x="6896909" y="2440946"/>
              <a:ext cx="354752" cy="275904"/>
            </a:xfrm>
            <a:custGeom>
              <a:avLst/>
              <a:gdLst/>
              <a:ahLst/>
              <a:cxnLst/>
              <a:rect l="l" t="t" r="r" b="b"/>
              <a:pathLst>
                <a:path w="11086" h="8622" extrusionOk="0">
                  <a:moveTo>
                    <a:pt x="3882" y="4847"/>
                  </a:moveTo>
                  <a:cubicBezTo>
                    <a:pt x="3894" y="5049"/>
                    <a:pt x="3953" y="5454"/>
                    <a:pt x="4132" y="5883"/>
                  </a:cubicBezTo>
                  <a:cubicBezTo>
                    <a:pt x="4370" y="6466"/>
                    <a:pt x="4870" y="7192"/>
                    <a:pt x="5930" y="7502"/>
                  </a:cubicBezTo>
                  <a:cubicBezTo>
                    <a:pt x="5942" y="7538"/>
                    <a:pt x="5965" y="7550"/>
                    <a:pt x="5977" y="7585"/>
                  </a:cubicBezTo>
                  <a:cubicBezTo>
                    <a:pt x="4668" y="7585"/>
                    <a:pt x="3441" y="6823"/>
                    <a:pt x="2846" y="5645"/>
                  </a:cubicBezTo>
                  <a:cubicBezTo>
                    <a:pt x="2820" y="5592"/>
                    <a:pt x="2762" y="5559"/>
                    <a:pt x="2700" y="5559"/>
                  </a:cubicBezTo>
                  <a:cubicBezTo>
                    <a:pt x="2677" y="5559"/>
                    <a:pt x="2654" y="5564"/>
                    <a:pt x="2632" y="5573"/>
                  </a:cubicBezTo>
                  <a:cubicBezTo>
                    <a:pt x="2489" y="5597"/>
                    <a:pt x="2465" y="5704"/>
                    <a:pt x="2513" y="5776"/>
                  </a:cubicBezTo>
                  <a:cubicBezTo>
                    <a:pt x="2834" y="6418"/>
                    <a:pt x="3322" y="6942"/>
                    <a:pt x="3941" y="7323"/>
                  </a:cubicBezTo>
                  <a:cubicBezTo>
                    <a:pt x="4275" y="7538"/>
                    <a:pt x="4644" y="7681"/>
                    <a:pt x="5037" y="7788"/>
                  </a:cubicBezTo>
                  <a:cubicBezTo>
                    <a:pt x="4967" y="7792"/>
                    <a:pt x="4898" y="7794"/>
                    <a:pt x="4829" y="7794"/>
                  </a:cubicBezTo>
                  <a:cubicBezTo>
                    <a:pt x="4067" y="7794"/>
                    <a:pt x="3326" y="7554"/>
                    <a:pt x="2715" y="7073"/>
                  </a:cubicBezTo>
                  <a:cubicBezTo>
                    <a:pt x="1989" y="6526"/>
                    <a:pt x="1512" y="5740"/>
                    <a:pt x="1358" y="4847"/>
                  </a:cubicBezTo>
                  <a:lnTo>
                    <a:pt x="2191" y="4847"/>
                  </a:lnTo>
                  <a:cubicBezTo>
                    <a:pt x="2215" y="4918"/>
                    <a:pt x="2227" y="4990"/>
                    <a:pt x="2251" y="5061"/>
                  </a:cubicBezTo>
                  <a:cubicBezTo>
                    <a:pt x="2274" y="5144"/>
                    <a:pt x="2346" y="5180"/>
                    <a:pt x="2417" y="5180"/>
                  </a:cubicBezTo>
                  <a:lnTo>
                    <a:pt x="2465" y="5180"/>
                  </a:lnTo>
                  <a:cubicBezTo>
                    <a:pt x="2548" y="5156"/>
                    <a:pt x="2596" y="5061"/>
                    <a:pt x="2584" y="4990"/>
                  </a:cubicBezTo>
                  <a:cubicBezTo>
                    <a:pt x="2572" y="4942"/>
                    <a:pt x="2548" y="4906"/>
                    <a:pt x="2548" y="4847"/>
                  </a:cubicBezTo>
                  <a:close/>
                  <a:moveTo>
                    <a:pt x="1001" y="4823"/>
                  </a:moveTo>
                  <a:cubicBezTo>
                    <a:pt x="1155" y="5823"/>
                    <a:pt x="1679" y="6704"/>
                    <a:pt x="2489" y="7323"/>
                  </a:cubicBezTo>
                  <a:cubicBezTo>
                    <a:pt x="2953" y="7681"/>
                    <a:pt x="3477" y="7919"/>
                    <a:pt x="4025" y="8026"/>
                  </a:cubicBezTo>
                  <a:cubicBezTo>
                    <a:pt x="3959" y="8030"/>
                    <a:pt x="3893" y="8032"/>
                    <a:pt x="3827" y="8032"/>
                  </a:cubicBezTo>
                  <a:cubicBezTo>
                    <a:pt x="3076" y="8032"/>
                    <a:pt x="2350" y="7782"/>
                    <a:pt x="1715" y="7311"/>
                  </a:cubicBezTo>
                  <a:cubicBezTo>
                    <a:pt x="929" y="6704"/>
                    <a:pt x="441" y="5811"/>
                    <a:pt x="334" y="4823"/>
                  </a:cubicBezTo>
                  <a:close/>
                  <a:moveTo>
                    <a:pt x="6858" y="370"/>
                  </a:moveTo>
                  <a:lnTo>
                    <a:pt x="6858" y="370"/>
                  </a:lnTo>
                  <a:cubicBezTo>
                    <a:pt x="7585" y="572"/>
                    <a:pt x="7823" y="1227"/>
                    <a:pt x="7835" y="1251"/>
                  </a:cubicBezTo>
                  <a:cubicBezTo>
                    <a:pt x="7847" y="1311"/>
                    <a:pt x="7930" y="1358"/>
                    <a:pt x="7989" y="1358"/>
                  </a:cubicBezTo>
                  <a:lnTo>
                    <a:pt x="8168" y="1358"/>
                  </a:lnTo>
                  <a:cubicBezTo>
                    <a:pt x="9609" y="1358"/>
                    <a:pt x="10764" y="2537"/>
                    <a:pt x="10764" y="3966"/>
                  </a:cubicBezTo>
                  <a:cubicBezTo>
                    <a:pt x="10752" y="5335"/>
                    <a:pt x="9835" y="6526"/>
                    <a:pt x="8537" y="6883"/>
                  </a:cubicBezTo>
                  <a:lnTo>
                    <a:pt x="7525" y="7169"/>
                  </a:lnTo>
                  <a:lnTo>
                    <a:pt x="7454" y="6716"/>
                  </a:lnTo>
                  <a:cubicBezTo>
                    <a:pt x="7432" y="6630"/>
                    <a:pt x="7363" y="6583"/>
                    <a:pt x="7280" y="6583"/>
                  </a:cubicBezTo>
                  <a:cubicBezTo>
                    <a:pt x="7270" y="6583"/>
                    <a:pt x="7261" y="6584"/>
                    <a:pt x="7251" y="6585"/>
                  </a:cubicBezTo>
                  <a:cubicBezTo>
                    <a:pt x="7168" y="6597"/>
                    <a:pt x="7108" y="6692"/>
                    <a:pt x="7120" y="6776"/>
                  </a:cubicBezTo>
                  <a:lnTo>
                    <a:pt x="7358" y="8073"/>
                  </a:lnTo>
                  <a:cubicBezTo>
                    <a:pt x="7370" y="8145"/>
                    <a:pt x="7347" y="8204"/>
                    <a:pt x="7287" y="8252"/>
                  </a:cubicBezTo>
                  <a:cubicBezTo>
                    <a:pt x="7255" y="8278"/>
                    <a:pt x="7216" y="8289"/>
                    <a:pt x="7180" y="8289"/>
                  </a:cubicBezTo>
                  <a:cubicBezTo>
                    <a:pt x="7148" y="8289"/>
                    <a:pt x="7119" y="8280"/>
                    <a:pt x="7097" y="8264"/>
                  </a:cubicBezTo>
                  <a:cubicBezTo>
                    <a:pt x="6287" y="7823"/>
                    <a:pt x="6049" y="7061"/>
                    <a:pt x="6049" y="7049"/>
                  </a:cubicBezTo>
                  <a:cubicBezTo>
                    <a:pt x="6030" y="6976"/>
                    <a:pt x="5969" y="6930"/>
                    <a:pt x="5909" y="6930"/>
                  </a:cubicBezTo>
                  <a:cubicBezTo>
                    <a:pt x="5892" y="6930"/>
                    <a:pt x="5874" y="6934"/>
                    <a:pt x="5858" y="6942"/>
                  </a:cubicBezTo>
                  <a:cubicBezTo>
                    <a:pt x="5787" y="6954"/>
                    <a:pt x="5739" y="7026"/>
                    <a:pt x="5739" y="7109"/>
                  </a:cubicBezTo>
                  <a:cubicBezTo>
                    <a:pt x="5108" y="6847"/>
                    <a:pt x="4668" y="6407"/>
                    <a:pt x="4394" y="5764"/>
                  </a:cubicBezTo>
                  <a:cubicBezTo>
                    <a:pt x="4239" y="5395"/>
                    <a:pt x="4191" y="5037"/>
                    <a:pt x="4156" y="4847"/>
                  </a:cubicBezTo>
                  <a:lnTo>
                    <a:pt x="4334" y="4847"/>
                  </a:lnTo>
                  <a:cubicBezTo>
                    <a:pt x="4430" y="4847"/>
                    <a:pt x="4501" y="4763"/>
                    <a:pt x="4501" y="4680"/>
                  </a:cubicBezTo>
                  <a:cubicBezTo>
                    <a:pt x="4501" y="4585"/>
                    <a:pt x="4430" y="4513"/>
                    <a:pt x="4334" y="4513"/>
                  </a:cubicBezTo>
                  <a:lnTo>
                    <a:pt x="334" y="4513"/>
                  </a:lnTo>
                  <a:lnTo>
                    <a:pt x="334" y="4502"/>
                  </a:lnTo>
                  <a:cubicBezTo>
                    <a:pt x="334" y="4204"/>
                    <a:pt x="572" y="3966"/>
                    <a:pt x="870" y="3966"/>
                  </a:cubicBezTo>
                  <a:lnTo>
                    <a:pt x="8418" y="3966"/>
                  </a:lnTo>
                  <a:cubicBezTo>
                    <a:pt x="9025" y="3966"/>
                    <a:pt x="9537" y="3454"/>
                    <a:pt x="9537" y="2847"/>
                  </a:cubicBezTo>
                  <a:cubicBezTo>
                    <a:pt x="9537" y="2239"/>
                    <a:pt x="9025" y="1727"/>
                    <a:pt x="8418" y="1727"/>
                  </a:cubicBezTo>
                  <a:lnTo>
                    <a:pt x="7989" y="1727"/>
                  </a:lnTo>
                  <a:cubicBezTo>
                    <a:pt x="7906" y="1727"/>
                    <a:pt x="7847" y="1775"/>
                    <a:pt x="7835" y="1835"/>
                  </a:cubicBezTo>
                  <a:cubicBezTo>
                    <a:pt x="7835" y="1846"/>
                    <a:pt x="7597" y="2525"/>
                    <a:pt x="6858" y="2716"/>
                  </a:cubicBezTo>
                  <a:cubicBezTo>
                    <a:pt x="6894" y="2573"/>
                    <a:pt x="6930" y="2394"/>
                    <a:pt x="6930" y="2156"/>
                  </a:cubicBezTo>
                  <a:cubicBezTo>
                    <a:pt x="6930" y="1823"/>
                    <a:pt x="7168" y="1704"/>
                    <a:pt x="7180" y="1704"/>
                  </a:cubicBezTo>
                  <a:cubicBezTo>
                    <a:pt x="7239" y="1668"/>
                    <a:pt x="7287" y="1608"/>
                    <a:pt x="7287" y="1549"/>
                  </a:cubicBezTo>
                  <a:cubicBezTo>
                    <a:pt x="7287" y="1489"/>
                    <a:pt x="7251" y="1430"/>
                    <a:pt x="7192" y="1406"/>
                  </a:cubicBezTo>
                  <a:cubicBezTo>
                    <a:pt x="7180" y="1406"/>
                    <a:pt x="6942" y="1287"/>
                    <a:pt x="6942" y="930"/>
                  </a:cubicBezTo>
                  <a:cubicBezTo>
                    <a:pt x="6942" y="692"/>
                    <a:pt x="6918" y="513"/>
                    <a:pt x="6858" y="370"/>
                  </a:cubicBezTo>
                  <a:close/>
                  <a:moveTo>
                    <a:pt x="6406" y="1"/>
                  </a:moveTo>
                  <a:cubicBezTo>
                    <a:pt x="6323" y="1"/>
                    <a:pt x="6239" y="72"/>
                    <a:pt x="6239" y="168"/>
                  </a:cubicBezTo>
                  <a:cubicBezTo>
                    <a:pt x="6239" y="263"/>
                    <a:pt x="6323" y="334"/>
                    <a:pt x="6394" y="334"/>
                  </a:cubicBezTo>
                  <a:cubicBezTo>
                    <a:pt x="6454" y="346"/>
                    <a:pt x="6585" y="465"/>
                    <a:pt x="6585" y="942"/>
                  </a:cubicBezTo>
                  <a:cubicBezTo>
                    <a:pt x="6585" y="1239"/>
                    <a:pt x="6704" y="1430"/>
                    <a:pt x="6823" y="1549"/>
                  </a:cubicBezTo>
                  <a:cubicBezTo>
                    <a:pt x="6704" y="1668"/>
                    <a:pt x="6585" y="1870"/>
                    <a:pt x="6585" y="2168"/>
                  </a:cubicBezTo>
                  <a:cubicBezTo>
                    <a:pt x="6585" y="2644"/>
                    <a:pt x="6454" y="2763"/>
                    <a:pt x="6394" y="2775"/>
                  </a:cubicBezTo>
                  <a:cubicBezTo>
                    <a:pt x="6299" y="2775"/>
                    <a:pt x="6239" y="2847"/>
                    <a:pt x="6239" y="2942"/>
                  </a:cubicBezTo>
                  <a:cubicBezTo>
                    <a:pt x="6239" y="3025"/>
                    <a:pt x="6323" y="3097"/>
                    <a:pt x="6406" y="3097"/>
                  </a:cubicBezTo>
                  <a:cubicBezTo>
                    <a:pt x="7097" y="3097"/>
                    <a:pt x="7525" y="2787"/>
                    <a:pt x="7763" y="2537"/>
                  </a:cubicBezTo>
                  <a:cubicBezTo>
                    <a:pt x="7918" y="2358"/>
                    <a:pt x="8025" y="2180"/>
                    <a:pt x="8073" y="2073"/>
                  </a:cubicBezTo>
                  <a:lnTo>
                    <a:pt x="8406" y="2073"/>
                  </a:lnTo>
                  <a:cubicBezTo>
                    <a:pt x="8835" y="2073"/>
                    <a:pt x="9192" y="2430"/>
                    <a:pt x="9192" y="2858"/>
                  </a:cubicBezTo>
                  <a:cubicBezTo>
                    <a:pt x="9192" y="3299"/>
                    <a:pt x="8835" y="3656"/>
                    <a:pt x="8406" y="3656"/>
                  </a:cubicBezTo>
                  <a:lnTo>
                    <a:pt x="858" y="3656"/>
                  </a:lnTo>
                  <a:cubicBezTo>
                    <a:pt x="381" y="3656"/>
                    <a:pt x="0" y="4037"/>
                    <a:pt x="0" y="4502"/>
                  </a:cubicBezTo>
                  <a:cubicBezTo>
                    <a:pt x="0" y="5716"/>
                    <a:pt x="560" y="6835"/>
                    <a:pt x="1524" y="7561"/>
                  </a:cubicBezTo>
                  <a:cubicBezTo>
                    <a:pt x="2203" y="8085"/>
                    <a:pt x="3025" y="8359"/>
                    <a:pt x="3858" y="8359"/>
                  </a:cubicBezTo>
                  <a:cubicBezTo>
                    <a:pt x="4203" y="8359"/>
                    <a:pt x="4549" y="8312"/>
                    <a:pt x="4894" y="8216"/>
                  </a:cubicBezTo>
                  <a:lnTo>
                    <a:pt x="6120" y="7883"/>
                  </a:lnTo>
                  <a:cubicBezTo>
                    <a:pt x="6299" y="8121"/>
                    <a:pt x="6573" y="8359"/>
                    <a:pt x="6918" y="8562"/>
                  </a:cubicBezTo>
                  <a:cubicBezTo>
                    <a:pt x="6989" y="8609"/>
                    <a:pt x="7073" y="8621"/>
                    <a:pt x="7144" y="8621"/>
                  </a:cubicBezTo>
                  <a:cubicBezTo>
                    <a:pt x="7251" y="8621"/>
                    <a:pt x="7358" y="8597"/>
                    <a:pt x="7442" y="8538"/>
                  </a:cubicBezTo>
                  <a:cubicBezTo>
                    <a:pt x="7608" y="8419"/>
                    <a:pt x="7680" y="8216"/>
                    <a:pt x="7656" y="8026"/>
                  </a:cubicBezTo>
                  <a:lnTo>
                    <a:pt x="7549" y="7490"/>
                  </a:lnTo>
                  <a:lnTo>
                    <a:pt x="8597" y="7204"/>
                  </a:lnTo>
                  <a:cubicBezTo>
                    <a:pt x="10037" y="6811"/>
                    <a:pt x="11049" y="5478"/>
                    <a:pt x="11049" y="3978"/>
                  </a:cubicBezTo>
                  <a:cubicBezTo>
                    <a:pt x="11085" y="2358"/>
                    <a:pt x="9752" y="1037"/>
                    <a:pt x="8132" y="1037"/>
                  </a:cubicBezTo>
                  <a:lnTo>
                    <a:pt x="8073" y="1037"/>
                  </a:lnTo>
                  <a:cubicBezTo>
                    <a:pt x="8025" y="930"/>
                    <a:pt x="7918" y="751"/>
                    <a:pt x="7763" y="572"/>
                  </a:cubicBezTo>
                  <a:cubicBezTo>
                    <a:pt x="7525" y="299"/>
                    <a:pt x="7097" y="1"/>
                    <a:pt x="6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8" name="Google Shape;11961;p81">
            <a:extLst>
              <a:ext uri="{FF2B5EF4-FFF2-40B4-BE49-F238E27FC236}">
                <a16:creationId xmlns:a16="http://schemas.microsoft.com/office/drawing/2014/main" id="{CE312DBF-1C06-57D2-5F96-D3D0D0626D36}"/>
              </a:ext>
            </a:extLst>
          </p:cNvPr>
          <p:cNvSpPr/>
          <p:nvPr/>
        </p:nvSpPr>
        <p:spPr>
          <a:xfrm>
            <a:off x="12639264" y="5049908"/>
            <a:ext cx="709504" cy="660352"/>
          </a:xfrm>
          <a:custGeom>
            <a:avLst/>
            <a:gdLst/>
            <a:ahLst/>
            <a:cxnLst/>
            <a:rect l="l" t="t" r="r" b="b"/>
            <a:pathLst>
              <a:path w="11086" h="10318" extrusionOk="0">
                <a:moveTo>
                  <a:pt x="3811" y="745"/>
                </a:moveTo>
                <a:cubicBezTo>
                  <a:pt x="3906" y="745"/>
                  <a:pt x="3989" y="829"/>
                  <a:pt x="3989" y="924"/>
                </a:cubicBezTo>
                <a:cubicBezTo>
                  <a:pt x="3989" y="1031"/>
                  <a:pt x="3906" y="1102"/>
                  <a:pt x="3811" y="1102"/>
                </a:cubicBezTo>
                <a:cubicBezTo>
                  <a:pt x="3727" y="1102"/>
                  <a:pt x="3632" y="1031"/>
                  <a:pt x="3632" y="924"/>
                </a:cubicBezTo>
                <a:cubicBezTo>
                  <a:pt x="3632" y="817"/>
                  <a:pt x="3727" y="745"/>
                  <a:pt x="3811" y="745"/>
                </a:cubicBezTo>
                <a:close/>
                <a:moveTo>
                  <a:pt x="8742" y="532"/>
                </a:moveTo>
                <a:cubicBezTo>
                  <a:pt x="9296" y="532"/>
                  <a:pt x="9880" y="576"/>
                  <a:pt x="10347" y="709"/>
                </a:cubicBezTo>
                <a:cubicBezTo>
                  <a:pt x="10073" y="924"/>
                  <a:pt x="9657" y="1269"/>
                  <a:pt x="9335" y="1686"/>
                </a:cubicBezTo>
                <a:cubicBezTo>
                  <a:pt x="8847" y="1245"/>
                  <a:pt x="8252" y="876"/>
                  <a:pt x="7561" y="590"/>
                </a:cubicBezTo>
                <a:cubicBezTo>
                  <a:pt x="7890" y="559"/>
                  <a:pt x="8307" y="532"/>
                  <a:pt x="8742" y="532"/>
                </a:cubicBezTo>
                <a:close/>
                <a:moveTo>
                  <a:pt x="4519" y="339"/>
                </a:moveTo>
                <a:cubicBezTo>
                  <a:pt x="5432" y="339"/>
                  <a:pt x="6383" y="508"/>
                  <a:pt x="7240" y="829"/>
                </a:cubicBezTo>
                <a:cubicBezTo>
                  <a:pt x="8252" y="1221"/>
                  <a:pt x="9085" y="1781"/>
                  <a:pt x="9692" y="2507"/>
                </a:cubicBezTo>
                <a:cubicBezTo>
                  <a:pt x="9323" y="2305"/>
                  <a:pt x="8859" y="2114"/>
                  <a:pt x="8335" y="1995"/>
                </a:cubicBezTo>
                <a:cubicBezTo>
                  <a:pt x="8013" y="1722"/>
                  <a:pt x="7668" y="1495"/>
                  <a:pt x="7323" y="1317"/>
                </a:cubicBezTo>
                <a:cubicBezTo>
                  <a:pt x="6740" y="1043"/>
                  <a:pt x="6073" y="817"/>
                  <a:pt x="5311" y="686"/>
                </a:cubicBezTo>
                <a:cubicBezTo>
                  <a:pt x="5298" y="682"/>
                  <a:pt x="5286" y="680"/>
                  <a:pt x="5273" y="680"/>
                </a:cubicBezTo>
                <a:cubicBezTo>
                  <a:pt x="5201" y="680"/>
                  <a:pt x="5130" y="736"/>
                  <a:pt x="5120" y="817"/>
                </a:cubicBezTo>
                <a:cubicBezTo>
                  <a:pt x="5108" y="900"/>
                  <a:pt x="5168" y="995"/>
                  <a:pt x="5251" y="1007"/>
                </a:cubicBezTo>
                <a:cubicBezTo>
                  <a:pt x="5537" y="1055"/>
                  <a:pt x="5787" y="1114"/>
                  <a:pt x="6049" y="1186"/>
                </a:cubicBezTo>
                <a:cubicBezTo>
                  <a:pt x="5966" y="1531"/>
                  <a:pt x="5656" y="1757"/>
                  <a:pt x="5656" y="1757"/>
                </a:cubicBezTo>
                <a:cubicBezTo>
                  <a:pt x="5585" y="1793"/>
                  <a:pt x="5573" y="1900"/>
                  <a:pt x="5608" y="1972"/>
                </a:cubicBezTo>
                <a:cubicBezTo>
                  <a:pt x="5644" y="2019"/>
                  <a:pt x="5704" y="2055"/>
                  <a:pt x="5751" y="2055"/>
                </a:cubicBezTo>
                <a:cubicBezTo>
                  <a:pt x="5775" y="2055"/>
                  <a:pt x="5811" y="2031"/>
                  <a:pt x="5835" y="2019"/>
                </a:cubicBezTo>
                <a:cubicBezTo>
                  <a:pt x="5847" y="2007"/>
                  <a:pt x="6239" y="1733"/>
                  <a:pt x="6359" y="1281"/>
                </a:cubicBezTo>
                <a:cubicBezTo>
                  <a:pt x="6466" y="1305"/>
                  <a:pt x="6561" y="1352"/>
                  <a:pt x="6656" y="1376"/>
                </a:cubicBezTo>
                <a:cubicBezTo>
                  <a:pt x="6644" y="1662"/>
                  <a:pt x="6406" y="1876"/>
                  <a:pt x="6406" y="1888"/>
                </a:cubicBezTo>
                <a:cubicBezTo>
                  <a:pt x="6347" y="1948"/>
                  <a:pt x="6323" y="2055"/>
                  <a:pt x="6382" y="2114"/>
                </a:cubicBezTo>
                <a:cubicBezTo>
                  <a:pt x="6418" y="2138"/>
                  <a:pt x="6466" y="2174"/>
                  <a:pt x="6501" y="2174"/>
                </a:cubicBezTo>
                <a:cubicBezTo>
                  <a:pt x="6549" y="2174"/>
                  <a:pt x="6585" y="2150"/>
                  <a:pt x="6609" y="2126"/>
                </a:cubicBezTo>
                <a:cubicBezTo>
                  <a:pt x="6620" y="2114"/>
                  <a:pt x="6894" y="1876"/>
                  <a:pt x="6954" y="1519"/>
                </a:cubicBezTo>
                <a:cubicBezTo>
                  <a:pt x="7025" y="1543"/>
                  <a:pt x="7085" y="1579"/>
                  <a:pt x="7156" y="1602"/>
                </a:cubicBezTo>
                <a:cubicBezTo>
                  <a:pt x="7192" y="1614"/>
                  <a:pt x="7216" y="1638"/>
                  <a:pt x="7263" y="1650"/>
                </a:cubicBezTo>
                <a:cubicBezTo>
                  <a:pt x="7240" y="1829"/>
                  <a:pt x="7085" y="1972"/>
                  <a:pt x="7085" y="1972"/>
                </a:cubicBezTo>
                <a:cubicBezTo>
                  <a:pt x="7025" y="2031"/>
                  <a:pt x="7013" y="2138"/>
                  <a:pt x="7073" y="2198"/>
                </a:cubicBezTo>
                <a:cubicBezTo>
                  <a:pt x="7097" y="2233"/>
                  <a:pt x="7144" y="2257"/>
                  <a:pt x="7192" y="2257"/>
                </a:cubicBezTo>
                <a:cubicBezTo>
                  <a:pt x="7240" y="2257"/>
                  <a:pt x="7263" y="2245"/>
                  <a:pt x="7299" y="2210"/>
                </a:cubicBezTo>
                <a:cubicBezTo>
                  <a:pt x="7311" y="2198"/>
                  <a:pt x="7478" y="2055"/>
                  <a:pt x="7549" y="1817"/>
                </a:cubicBezTo>
                <a:cubicBezTo>
                  <a:pt x="7740" y="1936"/>
                  <a:pt x="7930" y="2079"/>
                  <a:pt x="8133" y="2245"/>
                </a:cubicBezTo>
                <a:cubicBezTo>
                  <a:pt x="8144" y="2257"/>
                  <a:pt x="8168" y="2269"/>
                  <a:pt x="8204" y="2269"/>
                </a:cubicBezTo>
                <a:cubicBezTo>
                  <a:pt x="9395" y="2543"/>
                  <a:pt x="10216" y="3198"/>
                  <a:pt x="10573" y="3555"/>
                </a:cubicBezTo>
                <a:lnTo>
                  <a:pt x="9621" y="3615"/>
                </a:lnTo>
                <a:cubicBezTo>
                  <a:pt x="9561" y="3615"/>
                  <a:pt x="9514" y="3638"/>
                  <a:pt x="9478" y="3698"/>
                </a:cubicBezTo>
                <a:cubicBezTo>
                  <a:pt x="9454" y="3746"/>
                  <a:pt x="9454" y="3805"/>
                  <a:pt x="9478" y="3865"/>
                </a:cubicBezTo>
                <a:cubicBezTo>
                  <a:pt x="9537" y="3960"/>
                  <a:pt x="9585" y="4055"/>
                  <a:pt x="9645" y="4150"/>
                </a:cubicBezTo>
                <a:cubicBezTo>
                  <a:pt x="9680" y="4210"/>
                  <a:pt x="9740" y="4234"/>
                  <a:pt x="9799" y="4234"/>
                </a:cubicBezTo>
                <a:cubicBezTo>
                  <a:pt x="9823" y="4234"/>
                  <a:pt x="9835" y="4234"/>
                  <a:pt x="9871" y="4222"/>
                </a:cubicBezTo>
                <a:cubicBezTo>
                  <a:pt x="9942" y="4174"/>
                  <a:pt x="9978" y="4091"/>
                  <a:pt x="9942" y="3996"/>
                </a:cubicBezTo>
                <a:cubicBezTo>
                  <a:pt x="9930" y="3972"/>
                  <a:pt x="9918" y="3960"/>
                  <a:pt x="9895" y="3924"/>
                </a:cubicBezTo>
                <a:lnTo>
                  <a:pt x="10466" y="3900"/>
                </a:lnTo>
                <a:cubicBezTo>
                  <a:pt x="10657" y="4436"/>
                  <a:pt x="10752" y="4996"/>
                  <a:pt x="10752" y="5603"/>
                </a:cubicBezTo>
                <a:cubicBezTo>
                  <a:pt x="10752" y="6329"/>
                  <a:pt x="10597" y="6960"/>
                  <a:pt x="10299" y="7484"/>
                </a:cubicBezTo>
                <a:cubicBezTo>
                  <a:pt x="10359" y="7317"/>
                  <a:pt x="10419" y="7163"/>
                  <a:pt x="10454" y="6996"/>
                </a:cubicBezTo>
                <a:cubicBezTo>
                  <a:pt x="10597" y="6282"/>
                  <a:pt x="10526" y="5472"/>
                  <a:pt x="10228" y="4674"/>
                </a:cubicBezTo>
                <a:cubicBezTo>
                  <a:pt x="10201" y="4603"/>
                  <a:pt x="10148" y="4565"/>
                  <a:pt x="10084" y="4565"/>
                </a:cubicBezTo>
                <a:cubicBezTo>
                  <a:pt x="10062" y="4565"/>
                  <a:pt x="10038" y="4570"/>
                  <a:pt x="10014" y="4579"/>
                </a:cubicBezTo>
                <a:cubicBezTo>
                  <a:pt x="9930" y="4615"/>
                  <a:pt x="9883" y="4698"/>
                  <a:pt x="9930" y="4793"/>
                </a:cubicBezTo>
                <a:cubicBezTo>
                  <a:pt x="10216" y="5532"/>
                  <a:pt x="10276" y="6282"/>
                  <a:pt x="10133" y="6936"/>
                </a:cubicBezTo>
                <a:cubicBezTo>
                  <a:pt x="9978" y="7663"/>
                  <a:pt x="9573" y="8270"/>
                  <a:pt x="8906" y="8746"/>
                </a:cubicBezTo>
                <a:cubicBezTo>
                  <a:pt x="8454" y="8972"/>
                  <a:pt x="7966" y="9103"/>
                  <a:pt x="7502" y="9199"/>
                </a:cubicBezTo>
                <a:cubicBezTo>
                  <a:pt x="7621" y="9139"/>
                  <a:pt x="7740" y="9056"/>
                  <a:pt x="7859" y="8996"/>
                </a:cubicBezTo>
                <a:cubicBezTo>
                  <a:pt x="8990" y="8318"/>
                  <a:pt x="9478" y="7353"/>
                  <a:pt x="9287" y="6234"/>
                </a:cubicBezTo>
                <a:cubicBezTo>
                  <a:pt x="9276" y="6055"/>
                  <a:pt x="9228" y="5877"/>
                  <a:pt x="9156" y="5698"/>
                </a:cubicBezTo>
                <a:cubicBezTo>
                  <a:pt x="8930" y="5091"/>
                  <a:pt x="8454" y="4555"/>
                  <a:pt x="7799" y="4138"/>
                </a:cubicBezTo>
                <a:cubicBezTo>
                  <a:pt x="7097" y="3686"/>
                  <a:pt x="6192" y="3400"/>
                  <a:pt x="5192" y="3305"/>
                </a:cubicBezTo>
                <a:cubicBezTo>
                  <a:pt x="3977" y="3186"/>
                  <a:pt x="2572" y="2984"/>
                  <a:pt x="2179" y="2543"/>
                </a:cubicBezTo>
                <a:cubicBezTo>
                  <a:pt x="2509" y="2503"/>
                  <a:pt x="2897" y="2463"/>
                  <a:pt x="3382" y="2463"/>
                </a:cubicBezTo>
                <a:cubicBezTo>
                  <a:pt x="3616" y="2463"/>
                  <a:pt x="3873" y="2472"/>
                  <a:pt x="4156" y="2495"/>
                </a:cubicBezTo>
                <a:cubicBezTo>
                  <a:pt x="4162" y="2496"/>
                  <a:pt x="4168" y="2497"/>
                  <a:pt x="4174" y="2497"/>
                </a:cubicBezTo>
                <a:cubicBezTo>
                  <a:pt x="4251" y="2497"/>
                  <a:pt x="4323" y="2430"/>
                  <a:pt x="4334" y="2353"/>
                </a:cubicBezTo>
                <a:cubicBezTo>
                  <a:pt x="4346" y="2257"/>
                  <a:pt x="4275" y="2186"/>
                  <a:pt x="4180" y="2174"/>
                </a:cubicBezTo>
                <a:cubicBezTo>
                  <a:pt x="3861" y="2140"/>
                  <a:pt x="3573" y="2128"/>
                  <a:pt x="3313" y="2128"/>
                </a:cubicBezTo>
                <a:cubicBezTo>
                  <a:pt x="2834" y="2128"/>
                  <a:pt x="2448" y="2171"/>
                  <a:pt x="2132" y="2210"/>
                </a:cubicBezTo>
                <a:cubicBezTo>
                  <a:pt x="1890" y="2235"/>
                  <a:pt x="1689" y="2261"/>
                  <a:pt x="1516" y="2261"/>
                </a:cubicBezTo>
                <a:cubicBezTo>
                  <a:pt x="1365" y="2261"/>
                  <a:pt x="1236" y="2241"/>
                  <a:pt x="1120" y="2186"/>
                </a:cubicBezTo>
                <a:cubicBezTo>
                  <a:pt x="632" y="1960"/>
                  <a:pt x="346" y="1650"/>
                  <a:pt x="346" y="1471"/>
                </a:cubicBezTo>
                <a:cubicBezTo>
                  <a:pt x="346" y="1436"/>
                  <a:pt x="370" y="1400"/>
                  <a:pt x="417" y="1341"/>
                </a:cubicBezTo>
                <a:cubicBezTo>
                  <a:pt x="644" y="1138"/>
                  <a:pt x="1763" y="829"/>
                  <a:pt x="3334" y="829"/>
                </a:cubicBezTo>
                <a:cubicBezTo>
                  <a:pt x="3322" y="864"/>
                  <a:pt x="3322" y="900"/>
                  <a:pt x="3322" y="936"/>
                </a:cubicBezTo>
                <a:cubicBezTo>
                  <a:pt x="3322" y="1221"/>
                  <a:pt x="3549" y="1436"/>
                  <a:pt x="3822" y="1436"/>
                </a:cubicBezTo>
                <a:cubicBezTo>
                  <a:pt x="4108" y="1436"/>
                  <a:pt x="4334" y="1221"/>
                  <a:pt x="4334" y="936"/>
                </a:cubicBezTo>
                <a:lnTo>
                  <a:pt x="4334" y="876"/>
                </a:lnTo>
                <a:cubicBezTo>
                  <a:pt x="4418" y="876"/>
                  <a:pt x="4501" y="888"/>
                  <a:pt x="4584" y="900"/>
                </a:cubicBezTo>
                <a:lnTo>
                  <a:pt x="4596" y="900"/>
                </a:lnTo>
                <a:cubicBezTo>
                  <a:pt x="4680" y="900"/>
                  <a:pt x="4751" y="840"/>
                  <a:pt x="4763" y="757"/>
                </a:cubicBezTo>
                <a:cubicBezTo>
                  <a:pt x="4775" y="662"/>
                  <a:pt x="4704" y="590"/>
                  <a:pt x="4620" y="579"/>
                </a:cubicBezTo>
                <a:cubicBezTo>
                  <a:pt x="4454" y="567"/>
                  <a:pt x="4299" y="543"/>
                  <a:pt x="4144" y="531"/>
                </a:cubicBezTo>
                <a:cubicBezTo>
                  <a:pt x="4049" y="471"/>
                  <a:pt x="3942" y="424"/>
                  <a:pt x="3822" y="424"/>
                </a:cubicBezTo>
                <a:cubicBezTo>
                  <a:pt x="3727" y="424"/>
                  <a:pt x="3632" y="459"/>
                  <a:pt x="3561" y="507"/>
                </a:cubicBezTo>
                <a:cubicBezTo>
                  <a:pt x="3322" y="507"/>
                  <a:pt x="3084" y="507"/>
                  <a:pt x="2858" y="519"/>
                </a:cubicBezTo>
                <a:cubicBezTo>
                  <a:pt x="3072" y="471"/>
                  <a:pt x="3287" y="448"/>
                  <a:pt x="3513" y="412"/>
                </a:cubicBezTo>
                <a:cubicBezTo>
                  <a:pt x="3838" y="363"/>
                  <a:pt x="4176" y="339"/>
                  <a:pt x="4519" y="339"/>
                </a:cubicBezTo>
                <a:close/>
                <a:moveTo>
                  <a:pt x="8228" y="8306"/>
                </a:moveTo>
                <a:lnTo>
                  <a:pt x="8228" y="8306"/>
                </a:lnTo>
                <a:cubicBezTo>
                  <a:pt x="8085" y="8437"/>
                  <a:pt x="7906" y="8568"/>
                  <a:pt x="7692" y="8687"/>
                </a:cubicBezTo>
                <a:cubicBezTo>
                  <a:pt x="6906" y="9187"/>
                  <a:pt x="6049" y="9365"/>
                  <a:pt x="6025" y="9365"/>
                </a:cubicBezTo>
                <a:cubicBezTo>
                  <a:pt x="6013" y="9365"/>
                  <a:pt x="6001" y="9365"/>
                  <a:pt x="5989" y="9377"/>
                </a:cubicBezTo>
                <a:cubicBezTo>
                  <a:pt x="4977" y="9865"/>
                  <a:pt x="3727" y="9973"/>
                  <a:pt x="2953" y="9984"/>
                </a:cubicBezTo>
                <a:lnTo>
                  <a:pt x="4215" y="9401"/>
                </a:lnTo>
                <a:cubicBezTo>
                  <a:pt x="4275" y="9377"/>
                  <a:pt x="4299" y="9318"/>
                  <a:pt x="4299" y="9258"/>
                </a:cubicBezTo>
                <a:cubicBezTo>
                  <a:pt x="4299" y="9199"/>
                  <a:pt x="4251" y="9139"/>
                  <a:pt x="4215" y="9103"/>
                </a:cubicBezTo>
                <a:lnTo>
                  <a:pt x="2930" y="8532"/>
                </a:lnTo>
                <a:lnTo>
                  <a:pt x="2953" y="8532"/>
                </a:lnTo>
                <a:cubicBezTo>
                  <a:pt x="3692" y="8532"/>
                  <a:pt x="4894" y="8603"/>
                  <a:pt x="5966" y="9020"/>
                </a:cubicBezTo>
                <a:cubicBezTo>
                  <a:pt x="6001" y="9032"/>
                  <a:pt x="6025" y="9032"/>
                  <a:pt x="6061" y="9032"/>
                </a:cubicBezTo>
                <a:cubicBezTo>
                  <a:pt x="7144" y="8853"/>
                  <a:pt x="7811" y="8568"/>
                  <a:pt x="8228" y="8306"/>
                </a:cubicBezTo>
                <a:close/>
                <a:moveTo>
                  <a:pt x="4495" y="1"/>
                </a:moveTo>
                <a:cubicBezTo>
                  <a:pt x="4135" y="1"/>
                  <a:pt x="3780" y="26"/>
                  <a:pt x="3441" y="78"/>
                </a:cubicBezTo>
                <a:cubicBezTo>
                  <a:pt x="2549" y="209"/>
                  <a:pt x="1739" y="388"/>
                  <a:pt x="1167" y="579"/>
                </a:cubicBezTo>
                <a:cubicBezTo>
                  <a:pt x="370" y="852"/>
                  <a:pt x="1" y="1114"/>
                  <a:pt x="1" y="1448"/>
                </a:cubicBezTo>
                <a:cubicBezTo>
                  <a:pt x="1" y="1781"/>
                  <a:pt x="393" y="2186"/>
                  <a:pt x="965" y="2460"/>
                </a:cubicBezTo>
                <a:cubicBezTo>
                  <a:pt x="1151" y="2527"/>
                  <a:pt x="1330" y="2559"/>
                  <a:pt x="1533" y="2559"/>
                </a:cubicBezTo>
                <a:cubicBezTo>
                  <a:pt x="1617" y="2559"/>
                  <a:pt x="1705" y="2553"/>
                  <a:pt x="1798" y="2543"/>
                </a:cubicBezTo>
                <a:cubicBezTo>
                  <a:pt x="1953" y="2829"/>
                  <a:pt x="2275" y="3031"/>
                  <a:pt x="2846" y="3210"/>
                </a:cubicBezTo>
                <a:cubicBezTo>
                  <a:pt x="3382" y="3376"/>
                  <a:pt x="4108" y="3496"/>
                  <a:pt x="5168" y="3603"/>
                </a:cubicBezTo>
                <a:cubicBezTo>
                  <a:pt x="6120" y="3686"/>
                  <a:pt x="6966" y="3972"/>
                  <a:pt x="7632" y="4389"/>
                </a:cubicBezTo>
                <a:cubicBezTo>
                  <a:pt x="8252" y="4781"/>
                  <a:pt x="8668" y="5258"/>
                  <a:pt x="8871" y="5793"/>
                </a:cubicBezTo>
                <a:cubicBezTo>
                  <a:pt x="9121" y="6484"/>
                  <a:pt x="8978" y="7186"/>
                  <a:pt x="8430" y="7770"/>
                </a:cubicBezTo>
                <a:cubicBezTo>
                  <a:pt x="7894" y="8329"/>
                  <a:pt x="6728" y="8603"/>
                  <a:pt x="6061" y="8722"/>
                </a:cubicBezTo>
                <a:cubicBezTo>
                  <a:pt x="4959" y="8297"/>
                  <a:pt x="3741" y="8216"/>
                  <a:pt x="2985" y="8216"/>
                </a:cubicBezTo>
                <a:cubicBezTo>
                  <a:pt x="2557" y="8216"/>
                  <a:pt x="2277" y="8242"/>
                  <a:pt x="2251" y="8246"/>
                </a:cubicBezTo>
                <a:cubicBezTo>
                  <a:pt x="2179" y="8246"/>
                  <a:pt x="2120" y="8306"/>
                  <a:pt x="2096" y="8377"/>
                </a:cubicBezTo>
                <a:cubicBezTo>
                  <a:pt x="2084" y="8449"/>
                  <a:pt x="2132" y="8532"/>
                  <a:pt x="2191" y="8556"/>
                </a:cubicBezTo>
                <a:lnTo>
                  <a:pt x="3763" y="9270"/>
                </a:lnTo>
                <a:lnTo>
                  <a:pt x="2191" y="9984"/>
                </a:lnTo>
                <a:cubicBezTo>
                  <a:pt x="2120" y="10020"/>
                  <a:pt x="2084" y="10092"/>
                  <a:pt x="2096" y="10163"/>
                </a:cubicBezTo>
                <a:cubicBezTo>
                  <a:pt x="2120" y="10234"/>
                  <a:pt x="2179" y="10294"/>
                  <a:pt x="2251" y="10294"/>
                </a:cubicBezTo>
                <a:cubicBezTo>
                  <a:pt x="2275" y="10294"/>
                  <a:pt x="2513" y="10318"/>
                  <a:pt x="2870" y="10318"/>
                </a:cubicBezTo>
                <a:cubicBezTo>
                  <a:pt x="3644" y="10318"/>
                  <a:pt x="5001" y="10223"/>
                  <a:pt x="6120" y="9687"/>
                </a:cubicBezTo>
                <a:cubicBezTo>
                  <a:pt x="6847" y="9627"/>
                  <a:pt x="8073" y="9544"/>
                  <a:pt x="9109" y="9008"/>
                </a:cubicBezTo>
                <a:cubicBezTo>
                  <a:pt x="10419" y="8329"/>
                  <a:pt x="11085" y="7186"/>
                  <a:pt x="11085" y="5615"/>
                </a:cubicBezTo>
                <a:cubicBezTo>
                  <a:pt x="11085" y="4996"/>
                  <a:pt x="11002" y="4424"/>
                  <a:pt x="10823" y="3865"/>
                </a:cubicBezTo>
                <a:lnTo>
                  <a:pt x="10931" y="3853"/>
                </a:lnTo>
                <a:cubicBezTo>
                  <a:pt x="10990" y="3853"/>
                  <a:pt x="11050" y="3805"/>
                  <a:pt x="11061" y="3769"/>
                </a:cubicBezTo>
                <a:cubicBezTo>
                  <a:pt x="11085" y="3710"/>
                  <a:pt x="11073" y="3650"/>
                  <a:pt x="11050" y="3603"/>
                </a:cubicBezTo>
                <a:cubicBezTo>
                  <a:pt x="11026" y="3567"/>
                  <a:pt x="10811" y="3305"/>
                  <a:pt x="10407" y="2972"/>
                </a:cubicBezTo>
                <a:cubicBezTo>
                  <a:pt x="10180" y="2591"/>
                  <a:pt x="9895" y="2233"/>
                  <a:pt x="9573" y="1900"/>
                </a:cubicBezTo>
                <a:cubicBezTo>
                  <a:pt x="10038" y="1293"/>
                  <a:pt x="10764" y="805"/>
                  <a:pt x="10776" y="805"/>
                </a:cubicBezTo>
                <a:cubicBezTo>
                  <a:pt x="10823" y="769"/>
                  <a:pt x="10847" y="709"/>
                  <a:pt x="10847" y="650"/>
                </a:cubicBezTo>
                <a:cubicBezTo>
                  <a:pt x="10847" y="590"/>
                  <a:pt x="10811" y="555"/>
                  <a:pt x="10752" y="519"/>
                </a:cubicBezTo>
                <a:cubicBezTo>
                  <a:pt x="10279" y="318"/>
                  <a:pt x="9629" y="210"/>
                  <a:pt x="8778" y="210"/>
                </a:cubicBezTo>
                <a:cubicBezTo>
                  <a:pt x="8622" y="210"/>
                  <a:pt x="8458" y="214"/>
                  <a:pt x="8287" y="221"/>
                </a:cubicBezTo>
                <a:cubicBezTo>
                  <a:pt x="7597" y="257"/>
                  <a:pt x="7025" y="328"/>
                  <a:pt x="6882" y="352"/>
                </a:cubicBezTo>
                <a:cubicBezTo>
                  <a:pt x="6113" y="123"/>
                  <a:pt x="5288" y="1"/>
                  <a:pt x="4495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19" name="Google Shape;11962;p81">
            <a:extLst>
              <a:ext uri="{FF2B5EF4-FFF2-40B4-BE49-F238E27FC236}">
                <a16:creationId xmlns:a16="http://schemas.microsoft.com/office/drawing/2014/main" id="{5F25354B-E658-AD78-AF6A-9DB2B58EBAF9}"/>
              </a:ext>
            </a:extLst>
          </p:cNvPr>
          <p:cNvGrpSpPr/>
          <p:nvPr/>
        </p:nvGrpSpPr>
        <p:grpSpPr>
          <a:xfrm>
            <a:off x="10474400" y="5001908"/>
            <a:ext cx="643968" cy="709120"/>
            <a:chOff x="5265069" y="2424754"/>
            <a:chExt cx="321984" cy="354560"/>
          </a:xfrm>
          <a:solidFill>
            <a:srgbClr val="00B050"/>
          </a:solidFill>
        </p:grpSpPr>
        <p:sp>
          <p:nvSpPr>
            <p:cNvPr id="120" name="Google Shape;11963;p81">
              <a:extLst>
                <a:ext uri="{FF2B5EF4-FFF2-40B4-BE49-F238E27FC236}">
                  <a16:creationId xmlns:a16="http://schemas.microsoft.com/office/drawing/2014/main" id="{85087B31-172A-7B71-2739-7E4A6B858EAE}"/>
                </a:ext>
              </a:extLst>
            </p:cNvPr>
            <p:cNvSpPr/>
            <p:nvPr/>
          </p:nvSpPr>
          <p:spPr>
            <a:xfrm>
              <a:off x="5265069" y="2424754"/>
              <a:ext cx="321984" cy="354560"/>
            </a:xfrm>
            <a:custGeom>
              <a:avLst/>
              <a:gdLst/>
              <a:ahLst/>
              <a:cxnLst/>
              <a:rect l="l" t="t" r="r" b="b"/>
              <a:pathLst>
                <a:path w="10062" h="11080" extrusionOk="0">
                  <a:moveTo>
                    <a:pt x="8199" y="510"/>
                  </a:moveTo>
                  <a:cubicBezTo>
                    <a:pt x="8465" y="510"/>
                    <a:pt x="8769" y="527"/>
                    <a:pt x="9109" y="567"/>
                  </a:cubicBezTo>
                  <a:cubicBezTo>
                    <a:pt x="9169" y="590"/>
                    <a:pt x="9228" y="614"/>
                    <a:pt x="9252" y="674"/>
                  </a:cubicBezTo>
                  <a:cubicBezTo>
                    <a:pt x="9288" y="733"/>
                    <a:pt x="9288" y="793"/>
                    <a:pt x="9240" y="852"/>
                  </a:cubicBezTo>
                  <a:lnTo>
                    <a:pt x="8752" y="1686"/>
                  </a:lnTo>
                  <a:lnTo>
                    <a:pt x="8526" y="1459"/>
                  </a:lnTo>
                  <a:cubicBezTo>
                    <a:pt x="8169" y="1102"/>
                    <a:pt x="7752" y="805"/>
                    <a:pt x="7323" y="590"/>
                  </a:cubicBezTo>
                  <a:cubicBezTo>
                    <a:pt x="7537" y="542"/>
                    <a:pt x="7832" y="510"/>
                    <a:pt x="8199" y="510"/>
                  </a:cubicBezTo>
                  <a:close/>
                  <a:moveTo>
                    <a:pt x="3692" y="3460"/>
                  </a:moveTo>
                  <a:cubicBezTo>
                    <a:pt x="3728" y="3472"/>
                    <a:pt x="3775" y="3484"/>
                    <a:pt x="3811" y="3531"/>
                  </a:cubicBezTo>
                  <a:cubicBezTo>
                    <a:pt x="3906" y="3698"/>
                    <a:pt x="4025" y="3841"/>
                    <a:pt x="4168" y="3996"/>
                  </a:cubicBezTo>
                  <a:cubicBezTo>
                    <a:pt x="3870" y="4079"/>
                    <a:pt x="3585" y="4234"/>
                    <a:pt x="3204" y="4436"/>
                  </a:cubicBezTo>
                  <a:cubicBezTo>
                    <a:pt x="2803" y="4659"/>
                    <a:pt x="2283" y="4835"/>
                    <a:pt x="1777" y="4835"/>
                  </a:cubicBezTo>
                  <a:cubicBezTo>
                    <a:pt x="1606" y="4835"/>
                    <a:pt x="1437" y="4814"/>
                    <a:pt x="1275" y="4769"/>
                  </a:cubicBezTo>
                  <a:cubicBezTo>
                    <a:pt x="2335" y="4377"/>
                    <a:pt x="3120" y="3829"/>
                    <a:pt x="3537" y="3507"/>
                  </a:cubicBezTo>
                  <a:cubicBezTo>
                    <a:pt x="3585" y="3472"/>
                    <a:pt x="3632" y="3460"/>
                    <a:pt x="3692" y="3460"/>
                  </a:cubicBezTo>
                  <a:close/>
                  <a:moveTo>
                    <a:pt x="5123" y="300"/>
                  </a:moveTo>
                  <a:cubicBezTo>
                    <a:pt x="5187" y="300"/>
                    <a:pt x="5250" y="301"/>
                    <a:pt x="5311" y="305"/>
                  </a:cubicBezTo>
                  <a:cubicBezTo>
                    <a:pt x="6442" y="364"/>
                    <a:pt x="7514" y="852"/>
                    <a:pt x="8335" y="1650"/>
                  </a:cubicBezTo>
                  <a:cubicBezTo>
                    <a:pt x="9157" y="2460"/>
                    <a:pt x="9645" y="3531"/>
                    <a:pt x="9716" y="4662"/>
                  </a:cubicBezTo>
                  <a:cubicBezTo>
                    <a:pt x="9728" y="5365"/>
                    <a:pt x="9645" y="6020"/>
                    <a:pt x="9419" y="6639"/>
                  </a:cubicBezTo>
                  <a:cubicBezTo>
                    <a:pt x="9193" y="7234"/>
                    <a:pt x="8871" y="7770"/>
                    <a:pt x="8442" y="8246"/>
                  </a:cubicBezTo>
                  <a:cubicBezTo>
                    <a:pt x="8002" y="8710"/>
                    <a:pt x="7478" y="9079"/>
                    <a:pt x="6907" y="9353"/>
                  </a:cubicBezTo>
                  <a:cubicBezTo>
                    <a:pt x="6299" y="9615"/>
                    <a:pt x="5656" y="9758"/>
                    <a:pt x="5002" y="9758"/>
                  </a:cubicBezTo>
                  <a:cubicBezTo>
                    <a:pt x="4763" y="9758"/>
                    <a:pt x="4275" y="9734"/>
                    <a:pt x="3835" y="9710"/>
                  </a:cubicBezTo>
                  <a:cubicBezTo>
                    <a:pt x="3811" y="9710"/>
                    <a:pt x="3775" y="9710"/>
                    <a:pt x="3751" y="9722"/>
                  </a:cubicBezTo>
                  <a:lnTo>
                    <a:pt x="2287" y="10520"/>
                  </a:lnTo>
                  <a:cubicBezTo>
                    <a:pt x="2406" y="10306"/>
                    <a:pt x="2608" y="10032"/>
                    <a:pt x="2858" y="9770"/>
                  </a:cubicBezTo>
                  <a:cubicBezTo>
                    <a:pt x="2918" y="9710"/>
                    <a:pt x="2966" y="9603"/>
                    <a:pt x="2966" y="9508"/>
                  </a:cubicBezTo>
                  <a:cubicBezTo>
                    <a:pt x="2966" y="9425"/>
                    <a:pt x="2918" y="9329"/>
                    <a:pt x="2847" y="9270"/>
                  </a:cubicBezTo>
                  <a:cubicBezTo>
                    <a:pt x="2573" y="9056"/>
                    <a:pt x="2382" y="8734"/>
                    <a:pt x="2263" y="8484"/>
                  </a:cubicBezTo>
                  <a:lnTo>
                    <a:pt x="2263" y="8484"/>
                  </a:lnTo>
                  <a:lnTo>
                    <a:pt x="3585" y="9210"/>
                  </a:lnTo>
                  <a:cubicBezTo>
                    <a:pt x="3597" y="9234"/>
                    <a:pt x="3620" y="9234"/>
                    <a:pt x="3644" y="9234"/>
                  </a:cubicBezTo>
                  <a:cubicBezTo>
                    <a:pt x="4037" y="9294"/>
                    <a:pt x="4406" y="9306"/>
                    <a:pt x="4752" y="9306"/>
                  </a:cubicBezTo>
                  <a:cubicBezTo>
                    <a:pt x="5490" y="9306"/>
                    <a:pt x="6145" y="9187"/>
                    <a:pt x="6692" y="8937"/>
                  </a:cubicBezTo>
                  <a:cubicBezTo>
                    <a:pt x="7407" y="8603"/>
                    <a:pt x="7930" y="8067"/>
                    <a:pt x="8228" y="7389"/>
                  </a:cubicBezTo>
                  <a:cubicBezTo>
                    <a:pt x="8538" y="6651"/>
                    <a:pt x="8585" y="5781"/>
                    <a:pt x="8359" y="4900"/>
                  </a:cubicBezTo>
                  <a:cubicBezTo>
                    <a:pt x="8145" y="4067"/>
                    <a:pt x="7680" y="3317"/>
                    <a:pt x="7085" y="2841"/>
                  </a:cubicBezTo>
                  <a:cubicBezTo>
                    <a:pt x="7057" y="2817"/>
                    <a:pt x="7024" y="2807"/>
                    <a:pt x="6991" y="2807"/>
                  </a:cubicBezTo>
                  <a:cubicBezTo>
                    <a:pt x="6939" y="2807"/>
                    <a:pt x="6888" y="2833"/>
                    <a:pt x="6859" y="2876"/>
                  </a:cubicBezTo>
                  <a:cubicBezTo>
                    <a:pt x="6799" y="2948"/>
                    <a:pt x="6811" y="3055"/>
                    <a:pt x="6895" y="3103"/>
                  </a:cubicBezTo>
                  <a:cubicBezTo>
                    <a:pt x="7430" y="3519"/>
                    <a:pt x="7847" y="4210"/>
                    <a:pt x="8050" y="4972"/>
                  </a:cubicBezTo>
                  <a:cubicBezTo>
                    <a:pt x="8264" y="5781"/>
                    <a:pt x="8228" y="6579"/>
                    <a:pt x="7930" y="7246"/>
                  </a:cubicBezTo>
                  <a:cubicBezTo>
                    <a:pt x="7633" y="7948"/>
                    <a:pt x="7085" y="8460"/>
                    <a:pt x="6323" y="8722"/>
                  </a:cubicBezTo>
                  <a:cubicBezTo>
                    <a:pt x="6502" y="8591"/>
                    <a:pt x="6668" y="8425"/>
                    <a:pt x="6811" y="8234"/>
                  </a:cubicBezTo>
                  <a:cubicBezTo>
                    <a:pt x="7323" y="7579"/>
                    <a:pt x="7502" y="6734"/>
                    <a:pt x="7311" y="5912"/>
                  </a:cubicBezTo>
                  <a:cubicBezTo>
                    <a:pt x="7252" y="5698"/>
                    <a:pt x="7168" y="5496"/>
                    <a:pt x="7073" y="5305"/>
                  </a:cubicBezTo>
                  <a:lnTo>
                    <a:pt x="7073" y="5305"/>
                  </a:lnTo>
                  <a:cubicBezTo>
                    <a:pt x="7264" y="5329"/>
                    <a:pt x="7383" y="5329"/>
                    <a:pt x="7395" y="5329"/>
                  </a:cubicBezTo>
                  <a:cubicBezTo>
                    <a:pt x="7466" y="5329"/>
                    <a:pt x="7549" y="5269"/>
                    <a:pt x="7561" y="5198"/>
                  </a:cubicBezTo>
                  <a:cubicBezTo>
                    <a:pt x="7704" y="4436"/>
                    <a:pt x="7264" y="4031"/>
                    <a:pt x="6835" y="3650"/>
                  </a:cubicBezTo>
                  <a:cubicBezTo>
                    <a:pt x="6514" y="3364"/>
                    <a:pt x="6216" y="3103"/>
                    <a:pt x="6097" y="2686"/>
                  </a:cubicBezTo>
                  <a:lnTo>
                    <a:pt x="6097" y="2686"/>
                  </a:lnTo>
                  <a:cubicBezTo>
                    <a:pt x="6180" y="2698"/>
                    <a:pt x="6240" y="2722"/>
                    <a:pt x="6299" y="2757"/>
                  </a:cubicBezTo>
                  <a:cubicBezTo>
                    <a:pt x="6319" y="2763"/>
                    <a:pt x="6339" y="2766"/>
                    <a:pt x="6359" y="2766"/>
                  </a:cubicBezTo>
                  <a:cubicBezTo>
                    <a:pt x="6424" y="2766"/>
                    <a:pt x="6484" y="2735"/>
                    <a:pt x="6502" y="2662"/>
                  </a:cubicBezTo>
                  <a:cubicBezTo>
                    <a:pt x="6537" y="2579"/>
                    <a:pt x="6502" y="2483"/>
                    <a:pt x="6418" y="2460"/>
                  </a:cubicBezTo>
                  <a:cubicBezTo>
                    <a:pt x="6252" y="2400"/>
                    <a:pt x="6085" y="2352"/>
                    <a:pt x="5918" y="2329"/>
                  </a:cubicBezTo>
                  <a:cubicBezTo>
                    <a:pt x="5910" y="2323"/>
                    <a:pt x="5900" y="2321"/>
                    <a:pt x="5890" y="2321"/>
                  </a:cubicBezTo>
                  <a:cubicBezTo>
                    <a:pt x="5856" y="2321"/>
                    <a:pt x="5815" y="2346"/>
                    <a:pt x="5787" y="2364"/>
                  </a:cubicBezTo>
                  <a:cubicBezTo>
                    <a:pt x="5764" y="2400"/>
                    <a:pt x="5728" y="2460"/>
                    <a:pt x="5740" y="2507"/>
                  </a:cubicBezTo>
                  <a:cubicBezTo>
                    <a:pt x="5823" y="3174"/>
                    <a:pt x="6240" y="3555"/>
                    <a:pt x="6621" y="3900"/>
                  </a:cubicBezTo>
                  <a:cubicBezTo>
                    <a:pt x="6990" y="4246"/>
                    <a:pt x="7311" y="4507"/>
                    <a:pt x="7264" y="5008"/>
                  </a:cubicBezTo>
                  <a:cubicBezTo>
                    <a:pt x="6752" y="4960"/>
                    <a:pt x="4990" y="4710"/>
                    <a:pt x="4109" y="3353"/>
                  </a:cubicBezTo>
                  <a:cubicBezTo>
                    <a:pt x="4037" y="3234"/>
                    <a:pt x="3918" y="3162"/>
                    <a:pt x="3763" y="3126"/>
                  </a:cubicBezTo>
                  <a:cubicBezTo>
                    <a:pt x="3735" y="3122"/>
                    <a:pt x="3706" y="3119"/>
                    <a:pt x="3678" y="3119"/>
                  </a:cubicBezTo>
                  <a:cubicBezTo>
                    <a:pt x="3564" y="3119"/>
                    <a:pt x="3454" y="3157"/>
                    <a:pt x="3358" y="3234"/>
                  </a:cubicBezTo>
                  <a:cubicBezTo>
                    <a:pt x="2906" y="3603"/>
                    <a:pt x="1918" y="4293"/>
                    <a:pt x="620" y="4627"/>
                  </a:cubicBezTo>
                  <a:cubicBezTo>
                    <a:pt x="603" y="4633"/>
                    <a:pt x="587" y="4636"/>
                    <a:pt x="571" y="4636"/>
                  </a:cubicBezTo>
                  <a:cubicBezTo>
                    <a:pt x="529" y="4636"/>
                    <a:pt x="491" y="4617"/>
                    <a:pt x="465" y="4591"/>
                  </a:cubicBezTo>
                  <a:cubicBezTo>
                    <a:pt x="418" y="4555"/>
                    <a:pt x="382" y="4496"/>
                    <a:pt x="406" y="4436"/>
                  </a:cubicBezTo>
                  <a:cubicBezTo>
                    <a:pt x="418" y="4174"/>
                    <a:pt x="596" y="3734"/>
                    <a:pt x="1358" y="3174"/>
                  </a:cubicBezTo>
                  <a:cubicBezTo>
                    <a:pt x="1513" y="3055"/>
                    <a:pt x="1620" y="2864"/>
                    <a:pt x="1620" y="2662"/>
                  </a:cubicBezTo>
                  <a:cubicBezTo>
                    <a:pt x="1632" y="2352"/>
                    <a:pt x="1787" y="1745"/>
                    <a:pt x="2692" y="1019"/>
                  </a:cubicBezTo>
                  <a:cubicBezTo>
                    <a:pt x="3224" y="597"/>
                    <a:pt x="4253" y="300"/>
                    <a:pt x="5123" y="300"/>
                  </a:cubicBezTo>
                  <a:close/>
                  <a:moveTo>
                    <a:pt x="5036" y="0"/>
                  </a:moveTo>
                  <a:cubicBezTo>
                    <a:pt x="4094" y="0"/>
                    <a:pt x="3002" y="329"/>
                    <a:pt x="2430" y="781"/>
                  </a:cubicBezTo>
                  <a:cubicBezTo>
                    <a:pt x="1430" y="1579"/>
                    <a:pt x="1251" y="2317"/>
                    <a:pt x="1239" y="2674"/>
                  </a:cubicBezTo>
                  <a:cubicBezTo>
                    <a:pt x="1239" y="2769"/>
                    <a:pt x="1180" y="2864"/>
                    <a:pt x="1084" y="2936"/>
                  </a:cubicBezTo>
                  <a:cubicBezTo>
                    <a:pt x="418" y="3448"/>
                    <a:pt x="49" y="3948"/>
                    <a:pt x="13" y="4436"/>
                  </a:cubicBezTo>
                  <a:cubicBezTo>
                    <a:pt x="1" y="4603"/>
                    <a:pt x="72" y="4758"/>
                    <a:pt x="191" y="4853"/>
                  </a:cubicBezTo>
                  <a:cubicBezTo>
                    <a:pt x="288" y="4932"/>
                    <a:pt x="404" y="4978"/>
                    <a:pt x="525" y="4978"/>
                  </a:cubicBezTo>
                  <a:cubicBezTo>
                    <a:pt x="568" y="4978"/>
                    <a:pt x="612" y="4972"/>
                    <a:pt x="656" y="4960"/>
                  </a:cubicBezTo>
                  <a:cubicBezTo>
                    <a:pt x="703" y="4948"/>
                    <a:pt x="727" y="4948"/>
                    <a:pt x="775" y="4936"/>
                  </a:cubicBezTo>
                  <a:cubicBezTo>
                    <a:pt x="1084" y="5091"/>
                    <a:pt x="1430" y="5174"/>
                    <a:pt x="1775" y="5174"/>
                  </a:cubicBezTo>
                  <a:cubicBezTo>
                    <a:pt x="2335" y="5174"/>
                    <a:pt x="2906" y="4972"/>
                    <a:pt x="3335" y="4734"/>
                  </a:cubicBezTo>
                  <a:cubicBezTo>
                    <a:pt x="3775" y="4484"/>
                    <a:pt x="4073" y="4341"/>
                    <a:pt x="4418" y="4281"/>
                  </a:cubicBezTo>
                  <a:cubicBezTo>
                    <a:pt x="4835" y="4638"/>
                    <a:pt x="5371" y="4912"/>
                    <a:pt x="5978" y="5115"/>
                  </a:cubicBezTo>
                  <a:cubicBezTo>
                    <a:pt x="6204" y="5186"/>
                    <a:pt x="6395" y="5234"/>
                    <a:pt x="6585" y="5258"/>
                  </a:cubicBezTo>
                  <a:cubicBezTo>
                    <a:pt x="6752" y="5484"/>
                    <a:pt x="6859" y="5734"/>
                    <a:pt x="6930" y="6008"/>
                  </a:cubicBezTo>
                  <a:cubicBezTo>
                    <a:pt x="7109" y="6734"/>
                    <a:pt x="6966" y="7472"/>
                    <a:pt x="6502" y="8056"/>
                  </a:cubicBezTo>
                  <a:cubicBezTo>
                    <a:pt x="6049" y="8639"/>
                    <a:pt x="5371" y="8960"/>
                    <a:pt x="4644" y="8960"/>
                  </a:cubicBezTo>
                  <a:cubicBezTo>
                    <a:pt x="4323" y="8960"/>
                    <a:pt x="3954" y="8949"/>
                    <a:pt x="3644" y="8925"/>
                  </a:cubicBezTo>
                  <a:lnTo>
                    <a:pt x="1965" y="7996"/>
                  </a:lnTo>
                  <a:cubicBezTo>
                    <a:pt x="1939" y="7985"/>
                    <a:pt x="1907" y="7979"/>
                    <a:pt x="1877" y="7979"/>
                  </a:cubicBezTo>
                  <a:cubicBezTo>
                    <a:pt x="1841" y="7979"/>
                    <a:pt x="1807" y="7988"/>
                    <a:pt x="1787" y="8008"/>
                  </a:cubicBezTo>
                  <a:cubicBezTo>
                    <a:pt x="1739" y="8056"/>
                    <a:pt x="1704" y="8115"/>
                    <a:pt x="1727" y="8175"/>
                  </a:cubicBezTo>
                  <a:cubicBezTo>
                    <a:pt x="1739" y="8210"/>
                    <a:pt x="1965" y="9044"/>
                    <a:pt x="2573" y="9532"/>
                  </a:cubicBezTo>
                  <a:lnTo>
                    <a:pt x="2573" y="9544"/>
                  </a:lnTo>
                  <a:cubicBezTo>
                    <a:pt x="1965" y="10139"/>
                    <a:pt x="1739" y="10830"/>
                    <a:pt x="1727" y="10853"/>
                  </a:cubicBezTo>
                  <a:cubicBezTo>
                    <a:pt x="1704" y="10913"/>
                    <a:pt x="1727" y="10984"/>
                    <a:pt x="1763" y="11032"/>
                  </a:cubicBezTo>
                  <a:cubicBezTo>
                    <a:pt x="1799" y="11068"/>
                    <a:pt x="1823" y="11080"/>
                    <a:pt x="1870" y="11080"/>
                  </a:cubicBezTo>
                  <a:cubicBezTo>
                    <a:pt x="1906" y="11080"/>
                    <a:pt x="1930" y="11080"/>
                    <a:pt x="1942" y="11068"/>
                  </a:cubicBezTo>
                  <a:lnTo>
                    <a:pt x="3787" y="10032"/>
                  </a:lnTo>
                  <a:cubicBezTo>
                    <a:pt x="4204" y="10068"/>
                    <a:pt x="4704" y="10080"/>
                    <a:pt x="4918" y="10080"/>
                  </a:cubicBezTo>
                  <a:cubicBezTo>
                    <a:pt x="5633" y="10080"/>
                    <a:pt x="6323" y="9937"/>
                    <a:pt x="6966" y="9651"/>
                  </a:cubicBezTo>
                  <a:cubicBezTo>
                    <a:pt x="7585" y="9365"/>
                    <a:pt x="8133" y="8984"/>
                    <a:pt x="8597" y="8472"/>
                  </a:cubicBezTo>
                  <a:cubicBezTo>
                    <a:pt x="9062" y="7972"/>
                    <a:pt x="9419" y="7401"/>
                    <a:pt x="9657" y="6758"/>
                  </a:cubicBezTo>
                  <a:cubicBezTo>
                    <a:pt x="9966" y="6079"/>
                    <a:pt x="10062" y="5377"/>
                    <a:pt x="10014" y="4662"/>
                  </a:cubicBezTo>
                  <a:cubicBezTo>
                    <a:pt x="9943" y="3662"/>
                    <a:pt x="9585" y="2733"/>
                    <a:pt x="8954" y="1936"/>
                  </a:cubicBezTo>
                  <a:lnTo>
                    <a:pt x="9514" y="1019"/>
                  </a:lnTo>
                  <a:cubicBezTo>
                    <a:pt x="9597" y="864"/>
                    <a:pt x="9597" y="686"/>
                    <a:pt x="9526" y="543"/>
                  </a:cubicBezTo>
                  <a:cubicBezTo>
                    <a:pt x="9454" y="388"/>
                    <a:pt x="9300" y="269"/>
                    <a:pt x="9133" y="257"/>
                  </a:cubicBezTo>
                  <a:cubicBezTo>
                    <a:pt x="8763" y="208"/>
                    <a:pt x="8430" y="189"/>
                    <a:pt x="8139" y="189"/>
                  </a:cubicBezTo>
                  <a:cubicBezTo>
                    <a:pt x="7372" y="189"/>
                    <a:pt x="6898" y="318"/>
                    <a:pt x="6811" y="352"/>
                  </a:cubicBezTo>
                  <a:cubicBezTo>
                    <a:pt x="6323" y="150"/>
                    <a:pt x="5799" y="31"/>
                    <a:pt x="5263" y="7"/>
                  </a:cubicBezTo>
                  <a:cubicBezTo>
                    <a:pt x="5189" y="2"/>
                    <a:pt x="5113" y="0"/>
                    <a:pt x="50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1964;p81">
              <a:extLst>
                <a:ext uri="{FF2B5EF4-FFF2-40B4-BE49-F238E27FC236}">
                  <a16:creationId xmlns:a16="http://schemas.microsoft.com/office/drawing/2014/main" id="{96082ECF-3EDA-5E68-02BA-A124EFD5579F}"/>
                </a:ext>
              </a:extLst>
            </p:cNvPr>
            <p:cNvSpPr/>
            <p:nvPr/>
          </p:nvSpPr>
          <p:spPr>
            <a:xfrm>
              <a:off x="5360717" y="2479826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2" y="322"/>
                  </a:moveTo>
                  <a:cubicBezTo>
                    <a:pt x="596" y="322"/>
                    <a:pt x="691" y="417"/>
                    <a:pt x="691" y="500"/>
                  </a:cubicBezTo>
                  <a:lnTo>
                    <a:pt x="691" y="679"/>
                  </a:lnTo>
                  <a:cubicBezTo>
                    <a:pt x="691" y="786"/>
                    <a:pt x="596" y="858"/>
                    <a:pt x="512" y="858"/>
                  </a:cubicBezTo>
                  <a:cubicBezTo>
                    <a:pt x="417" y="858"/>
                    <a:pt x="322" y="762"/>
                    <a:pt x="322" y="679"/>
                  </a:cubicBezTo>
                  <a:lnTo>
                    <a:pt x="322" y="500"/>
                  </a:lnTo>
                  <a:cubicBezTo>
                    <a:pt x="322" y="393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15"/>
                    <a:pt x="0" y="500"/>
                  </a:cubicBezTo>
                  <a:lnTo>
                    <a:pt x="0" y="679"/>
                  </a:lnTo>
                  <a:cubicBezTo>
                    <a:pt x="0" y="965"/>
                    <a:pt x="227" y="1191"/>
                    <a:pt x="512" y="1191"/>
                  </a:cubicBezTo>
                  <a:cubicBezTo>
                    <a:pt x="786" y="1191"/>
                    <a:pt x="1012" y="965"/>
                    <a:pt x="1012" y="679"/>
                  </a:cubicBezTo>
                  <a:lnTo>
                    <a:pt x="1012" y="500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11965;p81">
            <a:extLst>
              <a:ext uri="{FF2B5EF4-FFF2-40B4-BE49-F238E27FC236}">
                <a16:creationId xmlns:a16="http://schemas.microsoft.com/office/drawing/2014/main" id="{5214CB7E-9BD7-AF0A-46B7-AC93ABF57DE0}"/>
              </a:ext>
            </a:extLst>
          </p:cNvPr>
          <p:cNvGrpSpPr/>
          <p:nvPr/>
        </p:nvGrpSpPr>
        <p:grpSpPr>
          <a:xfrm>
            <a:off x="8245600" y="5085940"/>
            <a:ext cx="710208" cy="519168"/>
            <a:chOff x="4150669" y="2466770"/>
            <a:chExt cx="355104" cy="259584"/>
          </a:xfrm>
          <a:solidFill>
            <a:srgbClr val="00B050"/>
          </a:solidFill>
        </p:grpSpPr>
        <p:sp>
          <p:nvSpPr>
            <p:cNvPr id="123" name="Google Shape;11966;p81">
              <a:extLst>
                <a:ext uri="{FF2B5EF4-FFF2-40B4-BE49-F238E27FC236}">
                  <a16:creationId xmlns:a16="http://schemas.microsoft.com/office/drawing/2014/main" id="{0DC606B9-983D-0812-9038-7F870E4D4125}"/>
                </a:ext>
              </a:extLst>
            </p:cNvPr>
            <p:cNvSpPr/>
            <p:nvPr/>
          </p:nvSpPr>
          <p:spPr>
            <a:xfrm>
              <a:off x="4150669" y="2466770"/>
              <a:ext cx="355104" cy="259584"/>
            </a:xfrm>
            <a:custGeom>
              <a:avLst/>
              <a:gdLst/>
              <a:ahLst/>
              <a:cxnLst/>
              <a:rect l="l" t="t" r="r" b="b"/>
              <a:pathLst>
                <a:path w="11097" h="8112" extrusionOk="0">
                  <a:moveTo>
                    <a:pt x="4060" y="349"/>
                  </a:moveTo>
                  <a:cubicBezTo>
                    <a:pt x="5489" y="718"/>
                    <a:pt x="6632" y="1504"/>
                    <a:pt x="7382" y="2266"/>
                  </a:cubicBezTo>
                  <a:cubicBezTo>
                    <a:pt x="6965" y="2051"/>
                    <a:pt x="6560" y="1897"/>
                    <a:pt x="6263" y="1766"/>
                  </a:cubicBezTo>
                  <a:cubicBezTo>
                    <a:pt x="5322" y="1420"/>
                    <a:pt x="4298" y="1170"/>
                    <a:pt x="3560" y="1123"/>
                  </a:cubicBezTo>
                  <a:lnTo>
                    <a:pt x="4060" y="349"/>
                  </a:lnTo>
                  <a:close/>
                  <a:moveTo>
                    <a:pt x="3322" y="1397"/>
                  </a:moveTo>
                  <a:cubicBezTo>
                    <a:pt x="4036" y="1409"/>
                    <a:pt x="5144" y="1647"/>
                    <a:pt x="6144" y="2040"/>
                  </a:cubicBezTo>
                  <a:cubicBezTo>
                    <a:pt x="7370" y="2504"/>
                    <a:pt x="8275" y="3052"/>
                    <a:pt x="8704" y="3635"/>
                  </a:cubicBezTo>
                  <a:cubicBezTo>
                    <a:pt x="8737" y="3676"/>
                    <a:pt x="8783" y="3697"/>
                    <a:pt x="8829" y="3697"/>
                  </a:cubicBezTo>
                  <a:cubicBezTo>
                    <a:pt x="8864" y="3697"/>
                    <a:pt x="8899" y="3685"/>
                    <a:pt x="8930" y="3659"/>
                  </a:cubicBezTo>
                  <a:cubicBezTo>
                    <a:pt x="9001" y="3599"/>
                    <a:pt x="9013" y="3516"/>
                    <a:pt x="8954" y="3433"/>
                  </a:cubicBezTo>
                  <a:cubicBezTo>
                    <a:pt x="8930" y="3397"/>
                    <a:pt x="8882" y="3349"/>
                    <a:pt x="8858" y="3314"/>
                  </a:cubicBezTo>
                  <a:cubicBezTo>
                    <a:pt x="9668" y="3004"/>
                    <a:pt x="10240" y="2480"/>
                    <a:pt x="10597" y="2087"/>
                  </a:cubicBezTo>
                  <a:lnTo>
                    <a:pt x="10597" y="2087"/>
                  </a:lnTo>
                  <a:lnTo>
                    <a:pt x="10251" y="3956"/>
                  </a:lnTo>
                  <a:cubicBezTo>
                    <a:pt x="10204" y="4230"/>
                    <a:pt x="10204" y="4504"/>
                    <a:pt x="10251" y="4778"/>
                  </a:cubicBezTo>
                  <a:lnTo>
                    <a:pt x="10597" y="6647"/>
                  </a:lnTo>
                  <a:cubicBezTo>
                    <a:pt x="10251" y="6266"/>
                    <a:pt x="9692" y="5742"/>
                    <a:pt x="8870" y="5433"/>
                  </a:cubicBezTo>
                  <a:cubicBezTo>
                    <a:pt x="9132" y="5123"/>
                    <a:pt x="9335" y="4766"/>
                    <a:pt x="9335" y="4373"/>
                  </a:cubicBezTo>
                  <a:cubicBezTo>
                    <a:pt x="9335" y="4302"/>
                    <a:pt x="9311" y="4207"/>
                    <a:pt x="9299" y="4135"/>
                  </a:cubicBezTo>
                  <a:cubicBezTo>
                    <a:pt x="9288" y="4059"/>
                    <a:pt x="9207" y="4003"/>
                    <a:pt x="9130" y="4003"/>
                  </a:cubicBezTo>
                  <a:cubicBezTo>
                    <a:pt x="9123" y="4003"/>
                    <a:pt x="9116" y="4003"/>
                    <a:pt x="9108" y="4004"/>
                  </a:cubicBezTo>
                  <a:cubicBezTo>
                    <a:pt x="9013" y="4016"/>
                    <a:pt x="8954" y="4111"/>
                    <a:pt x="8977" y="4195"/>
                  </a:cubicBezTo>
                  <a:cubicBezTo>
                    <a:pt x="8989" y="4254"/>
                    <a:pt x="8989" y="4314"/>
                    <a:pt x="8989" y="4373"/>
                  </a:cubicBezTo>
                  <a:cubicBezTo>
                    <a:pt x="8989" y="4730"/>
                    <a:pt x="8775" y="5099"/>
                    <a:pt x="8358" y="5469"/>
                  </a:cubicBezTo>
                  <a:cubicBezTo>
                    <a:pt x="7989" y="5802"/>
                    <a:pt x="7442" y="6135"/>
                    <a:pt x="6787" y="6433"/>
                  </a:cubicBezTo>
                  <a:cubicBezTo>
                    <a:pt x="5620" y="6957"/>
                    <a:pt x="4215" y="7302"/>
                    <a:pt x="3322" y="7326"/>
                  </a:cubicBezTo>
                  <a:cubicBezTo>
                    <a:pt x="4155" y="6576"/>
                    <a:pt x="4644" y="5492"/>
                    <a:pt x="4644" y="4361"/>
                  </a:cubicBezTo>
                  <a:cubicBezTo>
                    <a:pt x="4644" y="4004"/>
                    <a:pt x="4596" y="3647"/>
                    <a:pt x="4513" y="3302"/>
                  </a:cubicBezTo>
                  <a:cubicBezTo>
                    <a:pt x="4481" y="3227"/>
                    <a:pt x="4410" y="3181"/>
                    <a:pt x="4336" y="3181"/>
                  </a:cubicBezTo>
                  <a:cubicBezTo>
                    <a:pt x="4327" y="3181"/>
                    <a:pt x="4319" y="3181"/>
                    <a:pt x="4310" y="3183"/>
                  </a:cubicBezTo>
                  <a:cubicBezTo>
                    <a:pt x="4227" y="3218"/>
                    <a:pt x="4179" y="3302"/>
                    <a:pt x="4191" y="3385"/>
                  </a:cubicBezTo>
                  <a:cubicBezTo>
                    <a:pt x="4286" y="3695"/>
                    <a:pt x="4334" y="4016"/>
                    <a:pt x="4334" y="4349"/>
                  </a:cubicBezTo>
                  <a:cubicBezTo>
                    <a:pt x="4334" y="5504"/>
                    <a:pt x="3774" y="6600"/>
                    <a:pt x="2858" y="7278"/>
                  </a:cubicBezTo>
                  <a:cubicBezTo>
                    <a:pt x="2096" y="7183"/>
                    <a:pt x="1512" y="6862"/>
                    <a:pt x="1096" y="6290"/>
                  </a:cubicBezTo>
                  <a:cubicBezTo>
                    <a:pt x="857" y="5957"/>
                    <a:pt x="738" y="5623"/>
                    <a:pt x="679" y="5433"/>
                  </a:cubicBezTo>
                  <a:cubicBezTo>
                    <a:pt x="1072" y="5338"/>
                    <a:pt x="1500" y="5099"/>
                    <a:pt x="1727" y="4718"/>
                  </a:cubicBezTo>
                  <a:cubicBezTo>
                    <a:pt x="1750" y="4718"/>
                    <a:pt x="1786" y="4707"/>
                    <a:pt x="1810" y="4707"/>
                  </a:cubicBezTo>
                  <a:cubicBezTo>
                    <a:pt x="1905" y="4683"/>
                    <a:pt x="1965" y="4599"/>
                    <a:pt x="1953" y="4504"/>
                  </a:cubicBezTo>
                  <a:cubicBezTo>
                    <a:pt x="1931" y="4428"/>
                    <a:pt x="1859" y="4372"/>
                    <a:pt x="1775" y="4372"/>
                  </a:cubicBezTo>
                  <a:cubicBezTo>
                    <a:pt x="1767" y="4372"/>
                    <a:pt x="1759" y="4372"/>
                    <a:pt x="1750" y="4373"/>
                  </a:cubicBezTo>
                  <a:cubicBezTo>
                    <a:pt x="1571" y="4402"/>
                    <a:pt x="1406" y="4413"/>
                    <a:pt x="1255" y="4413"/>
                  </a:cubicBezTo>
                  <a:cubicBezTo>
                    <a:pt x="775" y="4413"/>
                    <a:pt x="446" y="4297"/>
                    <a:pt x="310" y="4242"/>
                  </a:cubicBezTo>
                  <a:cubicBezTo>
                    <a:pt x="357" y="2802"/>
                    <a:pt x="1441" y="1611"/>
                    <a:pt x="2846" y="1409"/>
                  </a:cubicBezTo>
                  <a:cubicBezTo>
                    <a:pt x="3036" y="1551"/>
                    <a:pt x="3203" y="1706"/>
                    <a:pt x="3358" y="1885"/>
                  </a:cubicBezTo>
                  <a:cubicBezTo>
                    <a:pt x="3393" y="1921"/>
                    <a:pt x="3441" y="1944"/>
                    <a:pt x="3477" y="1944"/>
                  </a:cubicBezTo>
                  <a:cubicBezTo>
                    <a:pt x="3524" y="1944"/>
                    <a:pt x="3560" y="1932"/>
                    <a:pt x="3584" y="1909"/>
                  </a:cubicBezTo>
                  <a:cubicBezTo>
                    <a:pt x="3643" y="1849"/>
                    <a:pt x="3655" y="1742"/>
                    <a:pt x="3596" y="1682"/>
                  </a:cubicBezTo>
                  <a:cubicBezTo>
                    <a:pt x="3512" y="1575"/>
                    <a:pt x="3417" y="1492"/>
                    <a:pt x="3322" y="1397"/>
                  </a:cubicBezTo>
                  <a:close/>
                  <a:moveTo>
                    <a:pt x="6489" y="6933"/>
                  </a:moveTo>
                  <a:cubicBezTo>
                    <a:pt x="6489" y="7278"/>
                    <a:pt x="6608" y="7576"/>
                    <a:pt x="6691" y="7766"/>
                  </a:cubicBezTo>
                  <a:cubicBezTo>
                    <a:pt x="6546" y="7784"/>
                    <a:pt x="6400" y="7792"/>
                    <a:pt x="6256" y="7792"/>
                  </a:cubicBezTo>
                  <a:cubicBezTo>
                    <a:pt x="5624" y="7792"/>
                    <a:pt x="5025" y="7640"/>
                    <a:pt x="4608" y="7505"/>
                  </a:cubicBezTo>
                  <a:cubicBezTo>
                    <a:pt x="5227" y="7374"/>
                    <a:pt x="5882" y="7171"/>
                    <a:pt x="6489" y="6933"/>
                  </a:cubicBezTo>
                  <a:close/>
                  <a:moveTo>
                    <a:pt x="4030" y="1"/>
                  </a:moveTo>
                  <a:cubicBezTo>
                    <a:pt x="3977" y="1"/>
                    <a:pt x="3921" y="25"/>
                    <a:pt x="3882" y="75"/>
                  </a:cubicBezTo>
                  <a:lnTo>
                    <a:pt x="3203" y="1123"/>
                  </a:lnTo>
                  <a:cubicBezTo>
                    <a:pt x="1429" y="1159"/>
                    <a:pt x="0" y="2623"/>
                    <a:pt x="0" y="4397"/>
                  </a:cubicBezTo>
                  <a:cubicBezTo>
                    <a:pt x="0" y="4457"/>
                    <a:pt x="24" y="4492"/>
                    <a:pt x="72" y="4528"/>
                  </a:cubicBezTo>
                  <a:cubicBezTo>
                    <a:pt x="83" y="4540"/>
                    <a:pt x="524" y="4790"/>
                    <a:pt x="1250" y="4790"/>
                  </a:cubicBezTo>
                  <a:lnTo>
                    <a:pt x="1274" y="4790"/>
                  </a:lnTo>
                  <a:cubicBezTo>
                    <a:pt x="1060" y="5016"/>
                    <a:pt x="726" y="5147"/>
                    <a:pt x="464" y="5183"/>
                  </a:cubicBezTo>
                  <a:cubicBezTo>
                    <a:pt x="417" y="5183"/>
                    <a:pt x="369" y="5207"/>
                    <a:pt x="357" y="5242"/>
                  </a:cubicBezTo>
                  <a:cubicBezTo>
                    <a:pt x="322" y="5266"/>
                    <a:pt x="310" y="5314"/>
                    <a:pt x="322" y="5361"/>
                  </a:cubicBezTo>
                  <a:cubicBezTo>
                    <a:pt x="322" y="5385"/>
                    <a:pt x="417" y="5945"/>
                    <a:pt x="834" y="6516"/>
                  </a:cubicBezTo>
                  <a:cubicBezTo>
                    <a:pt x="1203" y="7040"/>
                    <a:pt x="1953" y="7671"/>
                    <a:pt x="3286" y="7671"/>
                  </a:cubicBezTo>
                  <a:cubicBezTo>
                    <a:pt x="3512" y="7671"/>
                    <a:pt x="3751" y="7647"/>
                    <a:pt x="4013" y="7612"/>
                  </a:cubicBezTo>
                  <a:cubicBezTo>
                    <a:pt x="4203" y="7695"/>
                    <a:pt x="5179" y="8112"/>
                    <a:pt x="6251" y="8112"/>
                  </a:cubicBezTo>
                  <a:cubicBezTo>
                    <a:pt x="6489" y="8112"/>
                    <a:pt x="6739" y="8100"/>
                    <a:pt x="6977" y="8040"/>
                  </a:cubicBezTo>
                  <a:cubicBezTo>
                    <a:pt x="7025" y="8028"/>
                    <a:pt x="7072" y="7993"/>
                    <a:pt x="7096" y="7945"/>
                  </a:cubicBezTo>
                  <a:cubicBezTo>
                    <a:pt x="7108" y="7909"/>
                    <a:pt x="7108" y="7850"/>
                    <a:pt x="7084" y="7802"/>
                  </a:cubicBezTo>
                  <a:cubicBezTo>
                    <a:pt x="7084" y="7802"/>
                    <a:pt x="6787" y="7314"/>
                    <a:pt x="6822" y="6790"/>
                  </a:cubicBezTo>
                  <a:cubicBezTo>
                    <a:pt x="6870" y="6778"/>
                    <a:pt x="6906" y="6754"/>
                    <a:pt x="6941" y="6743"/>
                  </a:cubicBezTo>
                  <a:cubicBezTo>
                    <a:pt x="7442" y="6516"/>
                    <a:pt x="8120" y="6159"/>
                    <a:pt x="8632" y="5707"/>
                  </a:cubicBezTo>
                  <a:cubicBezTo>
                    <a:pt x="10073" y="6183"/>
                    <a:pt x="10751" y="7433"/>
                    <a:pt x="10775" y="7445"/>
                  </a:cubicBezTo>
                  <a:cubicBezTo>
                    <a:pt x="10799" y="7505"/>
                    <a:pt x="10859" y="7528"/>
                    <a:pt x="10918" y="7528"/>
                  </a:cubicBezTo>
                  <a:cubicBezTo>
                    <a:pt x="10930" y="7528"/>
                    <a:pt x="10954" y="7528"/>
                    <a:pt x="10978" y="7516"/>
                  </a:cubicBezTo>
                  <a:cubicBezTo>
                    <a:pt x="11049" y="7493"/>
                    <a:pt x="11097" y="7409"/>
                    <a:pt x="11085" y="7338"/>
                  </a:cubicBezTo>
                  <a:lnTo>
                    <a:pt x="10597" y="4754"/>
                  </a:lnTo>
                  <a:cubicBezTo>
                    <a:pt x="10561" y="4516"/>
                    <a:pt x="10561" y="4278"/>
                    <a:pt x="10597" y="4040"/>
                  </a:cubicBezTo>
                  <a:lnTo>
                    <a:pt x="11061" y="1444"/>
                  </a:lnTo>
                  <a:cubicBezTo>
                    <a:pt x="11073" y="1373"/>
                    <a:pt x="11025" y="1301"/>
                    <a:pt x="10954" y="1266"/>
                  </a:cubicBezTo>
                  <a:cubicBezTo>
                    <a:pt x="10936" y="1260"/>
                    <a:pt x="10917" y="1257"/>
                    <a:pt x="10897" y="1257"/>
                  </a:cubicBezTo>
                  <a:cubicBezTo>
                    <a:pt x="10839" y="1257"/>
                    <a:pt x="10781" y="1284"/>
                    <a:pt x="10763" y="1337"/>
                  </a:cubicBezTo>
                  <a:cubicBezTo>
                    <a:pt x="10763" y="1361"/>
                    <a:pt x="10073" y="2611"/>
                    <a:pt x="8632" y="3087"/>
                  </a:cubicBezTo>
                  <a:cubicBezTo>
                    <a:pt x="8525" y="2980"/>
                    <a:pt x="8406" y="2885"/>
                    <a:pt x="8287" y="2802"/>
                  </a:cubicBezTo>
                  <a:cubicBezTo>
                    <a:pt x="8120" y="2563"/>
                    <a:pt x="7644" y="1956"/>
                    <a:pt x="6834" y="1325"/>
                  </a:cubicBezTo>
                  <a:cubicBezTo>
                    <a:pt x="6001" y="682"/>
                    <a:pt x="5060" y="242"/>
                    <a:pt x="4060" y="4"/>
                  </a:cubicBezTo>
                  <a:cubicBezTo>
                    <a:pt x="4050" y="2"/>
                    <a:pt x="4040" y="1"/>
                    <a:pt x="40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1967;p81">
              <a:extLst>
                <a:ext uri="{FF2B5EF4-FFF2-40B4-BE49-F238E27FC236}">
                  <a16:creationId xmlns:a16="http://schemas.microsoft.com/office/drawing/2014/main" id="{1E3FF115-1755-FF0B-6E63-B5CCCFAA1E33}"/>
                </a:ext>
              </a:extLst>
            </p:cNvPr>
            <p:cNvSpPr/>
            <p:nvPr/>
          </p:nvSpPr>
          <p:spPr>
            <a:xfrm>
              <a:off x="4270285" y="2538098"/>
              <a:ext cx="17184" cy="19872"/>
            </a:xfrm>
            <a:custGeom>
              <a:avLst/>
              <a:gdLst/>
              <a:ahLst/>
              <a:cxnLst/>
              <a:rect l="l" t="t" r="r" b="b"/>
              <a:pathLst>
                <a:path w="537" h="621" extrusionOk="0">
                  <a:moveTo>
                    <a:pt x="184" y="1"/>
                  </a:moveTo>
                  <a:cubicBezTo>
                    <a:pt x="155" y="1"/>
                    <a:pt x="125" y="9"/>
                    <a:pt x="96" y="25"/>
                  </a:cubicBezTo>
                  <a:cubicBezTo>
                    <a:pt x="25" y="61"/>
                    <a:pt x="1" y="168"/>
                    <a:pt x="36" y="239"/>
                  </a:cubicBezTo>
                  <a:cubicBezTo>
                    <a:pt x="96" y="334"/>
                    <a:pt x="144" y="418"/>
                    <a:pt x="191" y="525"/>
                  </a:cubicBezTo>
                  <a:cubicBezTo>
                    <a:pt x="215" y="584"/>
                    <a:pt x="275" y="620"/>
                    <a:pt x="334" y="620"/>
                  </a:cubicBezTo>
                  <a:cubicBezTo>
                    <a:pt x="370" y="620"/>
                    <a:pt x="382" y="620"/>
                    <a:pt x="417" y="596"/>
                  </a:cubicBezTo>
                  <a:cubicBezTo>
                    <a:pt x="489" y="561"/>
                    <a:pt x="536" y="454"/>
                    <a:pt x="489" y="382"/>
                  </a:cubicBezTo>
                  <a:cubicBezTo>
                    <a:pt x="441" y="275"/>
                    <a:pt x="382" y="168"/>
                    <a:pt x="322" y="84"/>
                  </a:cubicBezTo>
                  <a:cubicBezTo>
                    <a:pt x="291" y="30"/>
                    <a:pt x="239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1968;p81">
              <a:extLst>
                <a:ext uri="{FF2B5EF4-FFF2-40B4-BE49-F238E27FC236}">
                  <a16:creationId xmlns:a16="http://schemas.microsoft.com/office/drawing/2014/main" id="{DA5D14B4-03E5-5653-3F10-8E99DE73E841}"/>
                </a:ext>
              </a:extLst>
            </p:cNvPr>
            <p:cNvSpPr/>
            <p:nvPr/>
          </p:nvSpPr>
          <p:spPr>
            <a:xfrm>
              <a:off x="4183437" y="2557170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00" y="334"/>
                  </a:moveTo>
                  <a:cubicBezTo>
                    <a:pt x="607" y="334"/>
                    <a:pt x="691" y="417"/>
                    <a:pt x="691" y="512"/>
                  </a:cubicBezTo>
                  <a:lnTo>
                    <a:pt x="691" y="691"/>
                  </a:lnTo>
                  <a:cubicBezTo>
                    <a:pt x="691" y="798"/>
                    <a:pt x="595" y="870"/>
                    <a:pt x="500" y="870"/>
                  </a:cubicBezTo>
                  <a:cubicBezTo>
                    <a:pt x="405" y="870"/>
                    <a:pt x="322" y="774"/>
                    <a:pt x="322" y="691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0" y="334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7"/>
                    <a:pt x="0" y="512"/>
                  </a:cubicBezTo>
                  <a:lnTo>
                    <a:pt x="0" y="691"/>
                  </a:lnTo>
                  <a:cubicBezTo>
                    <a:pt x="0" y="965"/>
                    <a:pt x="226" y="1191"/>
                    <a:pt x="512" y="1191"/>
                  </a:cubicBezTo>
                  <a:cubicBezTo>
                    <a:pt x="786" y="1191"/>
                    <a:pt x="1012" y="965"/>
                    <a:pt x="1012" y="691"/>
                  </a:cubicBezTo>
                  <a:lnTo>
                    <a:pt x="1012" y="512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1969;p81">
              <a:extLst>
                <a:ext uri="{FF2B5EF4-FFF2-40B4-BE49-F238E27FC236}">
                  <a16:creationId xmlns:a16="http://schemas.microsoft.com/office/drawing/2014/main" id="{E764FFF6-A945-B62A-8542-84936723AA3B}"/>
                </a:ext>
              </a:extLst>
            </p:cNvPr>
            <p:cNvSpPr/>
            <p:nvPr/>
          </p:nvSpPr>
          <p:spPr>
            <a:xfrm>
              <a:off x="4309901" y="2589490"/>
              <a:ext cx="82720" cy="60672"/>
            </a:xfrm>
            <a:custGeom>
              <a:avLst/>
              <a:gdLst/>
              <a:ahLst/>
              <a:cxnLst/>
              <a:rect l="l" t="t" r="r" b="b"/>
              <a:pathLst>
                <a:path w="2585" h="1896" extrusionOk="0">
                  <a:moveTo>
                    <a:pt x="1005" y="1"/>
                  </a:moveTo>
                  <a:cubicBezTo>
                    <a:pt x="911" y="1"/>
                    <a:pt x="851" y="2"/>
                    <a:pt x="846" y="2"/>
                  </a:cubicBezTo>
                  <a:cubicBezTo>
                    <a:pt x="751" y="2"/>
                    <a:pt x="680" y="86"/>
                    <a:pt x="680" y="169"/>
                  </a:cubicBezTo>
                  <a:cubicBezTo>
                    <a:pt x="680" y="264"/>
                    <a:pt x="751" y="336"/>
                    <a:pt x="846" y="336"/>
                  </a:cubicBezTo>
                  <a:cubicBezTo>
                    <a:pt x="899" y="335"/>
                    <a:pt x="953" y="334"/>
                    <a:pt x="1006" y="334"/>
                  </a:cubicBezTo>
                  <a:cubicBezTo>
                    <a:pt x="1570" y="334"/>
                    <a:pt x="2108" y="391"/>
                    <a:pt x="2227" y="467"/>
                  </a:cubicBezTo>
                  <a:cubicBezTo>
                    <a:pt x="2204" y="514"/>
                    <a:pt x="2180" y="633"/>
                    <a:pt x="2120" y="764"/>
                  </a:cubicBezTo>
                  <a:lnTo>
                    <a:pt x="1465" y="657"/>
                  </a:lnTo>
                  <a:cubicBezTo>
                    <a:pt x="1457" y="656"/>
                    <a:pt x="1449" y="656"/>
                    <a:pt x="1441" y="656"/>
                  </a:cubicBezTo>
                  <a:cubicBezTo>
                    <a:pt x="1357" y="656"/>
                    <a:pt x="1287" y="713"/>
                    <a:pt x="1287" y="800"/>
                  </a:cubicBezTo>
                  <a:cubicBezTo>
                    <a:pt x="1275" y="883"/>
                    <a:pt x="1334" y="979"/>
                    <a:pt x="1418" y="979"/>
                  </a:cubicBezTo>
                  <a:lnTo>
                    <a:pt x="1954" y="1062"/>
                  </a:lnTo>
                  <a:cubicBezTo>
                    <a:pt x="1763" y="1372"/>
                    <a:pt x="1584" y="1550"/>
                    <a:pt x="1489" y="1574"/>
                  </a:cubicBezTo>
                  <a:cubicBezTo>
                    <a:pt x="1476" y="1578"/>
                    <a:pt x="1462" y="1580"/>
                    <a:pt x="1445" y="1580"/>
                  </a:cubicBezTo>
                  <a:cubicBezTo>
                    <a:pt x="1220" y="1580"/>
                    <a:pt x="687" y="1209"/>
                    <a:pt x="299" y="776"/>
                  </a:cubicBezTo>
                  <a:cubicBezTo>
                    <a:pt x="267" y="739"/>
                    <a:pt x="227" y="721"/>
                    <a:pt x="186" y="721"/>
                  </a:cubicBezTo>
                  <a:cubicBezTo>
                    <a:pt x="149" y="721"/>
                    <a:pt x="113" y="736"/>
                    <a:pt x="84" y="764"/>
                  </a:cubicBezTo>
                  <a:cubicBezTo>
                    <a:pt x="25" y="824"/>
                    <a:pt x="1" y="931"/>
                    <a:pt x="60" y="991"/>
                  </a:cubicBezTo>
                  <a:cubicBezTo>
                    <a:pt x="275" y="1205"/>
                    <a:pt x="537" y="1455"/>
                    <a:pt x="775" y="1634"/>
                  </a:cubicBezTo>
                  <a:cubicBezTo>
                    <a:pt x="1049" y="1800"/>
                    <a:pt x="1275" y="1896"/>
                    <a:pt x="1454" y="1896"/>
                  </a:cubicBezTo>
                  <a:cubicBezTo>
                    <a:pt x="1489" y="1896"/>
                    <a:pt x="1549" y="1896"/>
                    <a:pt x="1596" y="1884"/>
                  </a:cubicBezTo>
                  <a:cubicBezTo>
                    <a:pt x="1751" y="1836"/>
                    <a:pt x="1930" y="1669"/>
                    <a:pt x="2108" y="1407"/>
                  </a:cubicBezTo>
                  <a:cubicBezTo>
                    <a:pt x="2251" y="1193"/>
                    <a:pt x="2382" y="943"/>
                    <a:pt x="2477" y="741"/>
                  </a:cubicBezTo>
                  <a:cubicBezTo>
                    <a:pt x="2573" y="526"/>
                    <a:pt x="2585" y="395"/>
                    <a:pt x="2537" y="300"/>
                  </a:cubicBezTo>
                  <a:cubicBezTo>
                    <a:pt x="2454" y="145"/>
                    <a:pt x="2180" y="50"/>
                    <a:pt x="1584" y="26"/>
                  </a:cubicBezTo>
                  <a:cubicBezTo>
                    <a:pt x="1363" y="5"/>
                    <a:pt x="1146" y="1"/>
                    <a:pt x="1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1970;p81">
            <a:extLst>
              <a:ext uri="{FF2B5EF4-FFF2-40B4-BE49-F238E27FC236}">
                <a16:creationId xmlns:a16="http://schemas.microsoft.com/office/drawing/2014/main" id="{FAF42860-CFB3-4AA3-2312-6B3B9E0FDBEA}"/>
              </a:ext>
            </a:extLst>
          </p:cNvPr>
          <p:cNvGrpSpPr/>
          <p:nvPr/>
        </p:nvGrpSpPr>
        <p:grpSpPr>
          <a:xfrm>
            <a:off x="9343648" y="5002292"/>
            <a:ext cx="708672" cy="707968"/>
            <a:chOff x="4699693" y="2424946"/>
            <a:chExt cx="354336" cy="353984"/>
          </a:xfrm>
          <a:solidFill>
            <a:srgbClr val="00B050"/>
          </a:solidFill>
        </p:grpSpPr>
        <p:sp>
          <p:nvSpPr>
            <p:cNvPr id="128" name="Google Shape;11971;p81">
              <a:extLst>
                <a:ext uri="{FF2B5EF4-FFF2-40B4-BE49-F238E27FC236}">
                  <a16:creationId xmlns:a16="http://schemas.microsoft.com/office/drawing/2014/main" id="{94039E57-6F36-8010-A494-C227E627F8AB}"/>
                </a:ext>
              </a:extLst>
            </p:cNvPr>
            <p:cNvSpPr/>
            <p:nvPr/>
          </p:nvSpPr>
          <p:spPr>
            <a:xfrm>
              <a:off x="4699693" y="2424946"/>
              <a:ext cx="354336" cy="353984"/>
            </a:xfrm>
            <a:custGeom>
              <a:avLst/>
              <a:gdLst/>
              <a:ahLst/>
              <a:cxnLst/>
              <a:rect l="l" t="t" r="r" b="b"/>
              <a:pathLst>
                <a:path w="11073" h="11062" extrusionOk="0">
                  <a:moveTo>
                    <a:pt x="8144" y="358"/>
                  </a:moveTo>
                  <a:lnTo>
                    <a:pt x="8144" y="358"/>
                  </a:lnTo>
                  <a:cubicBezTo>
                    <a:pt x="7751" y="715"/>
                    <a:pt x="7191" y="1311"/>
                    <a:pt x="6977" y="1965"/>
                  </a:cubicBezTo>
                  <a:cubicBezTo>
                    <a:pt x="6429" y="1680"/>
                    <a:pt x="5822" y="1537"/>
                    <a:pt x="5179" y="1537"/>
                  </a:cubicBezTo>
                  <a:cubicBezTo>
                    <a:pt x="4917" y="1537"/>
                    <a:pt x="4643" y="1549"/>
                    <a:pt x="4393" y="1573"/>
                  </a:cubicBezTo>
                  <a:cubicBezTo>
                    <a:pt x="5286" y="1084"/>
                    <a:pt x="6239" y="775"/>
                    <a:pt x="6941" y="596"/>
                  </a:cubicBezTo>
                  <a:cubicBezTo>
                    <a:pt x="7418" y="477"/>
                    <a:pt x="7834" y="406"/>
                    <a:pt x="8144" y="358"/>
                  </a:cubicBezTo>
                  <a:close/>
                  <a:moveTo>
                    <a:pt x="8263" y="3585"/>
                  </a:moveTo>
                  <a:cubicBezTo>
                    <a:pt x="8442" y="3870"/>
                    <a:pt x="8573" y="4168"/>
                    <a:pt x="8680" y="4478"/>
                  </a:cubicBezTo>
                  <a:cubicBezTo>
                    <a:pt x="8727" y="4609"/>
                    <a:pt x="8811" y="4728"/>
                    <a:pt x="8942" y="4787"/>
                  </a:cubicBezTo>
                  <a:cubicBezTo>
                    <a:pt x="9013" y="4817"/>
                    <a:pt x="9085" y="4832"/>
                    <a:pt x="9154" y="4832"/>
                  </a:cubicBezTo>
                  <a:cubicBezTo>
                    <a:pt x="9224" y="4832"/>
                    <a:pt x="9293" y="4817"/>
                    <a:pt x="9358" y="4787"/>
                  </a:cubicBezTo>
                  <a:lnTo>
                    <a:pt x="10632" y="4251"/>
                  </a:lnTo>
                  <a:lnTo>
                    <a:pt x="10632" y="4251"/>
                  </a:lnTo>
                  <a:lnTo>
                    <a:pt x="10311" y="5192"/>
                  </a:lnTo>
                  <a:cubicBezTo>
                    <a:pt x="10239" y="5406"/>
                    <a:pt x="10239" y="5644"/>
                    <a:pt x="10311" y="5847"/>
                  </a:cubicBezTo>
                  <a:lnTo>
                    <a:pt x="10632" y="6787"/>
                  </a:lnTo>
                  <a:lnTo>
                    <a:pt x="9358" y="6252"/>
                  </a:lnTo>
                  <a:cubicBezTo>
                    <a:pt x="9293" y="6222"/>
                    <a:pt x="9221" y="6207"/>
                    <a:pt x="9150" y="6207"/>
                  </a:cubicBezTo>
                  <a:cubicBezTo>
                    <a:pt x="9079" y="6207"/>
                    <a:pt x="9007" y="6222"/>
                    <a:pt x="8942" y="6252"/>
                  </a:cubicBezTo>
                  <a:cubicBezTo>
                    <a:pt x="8811" y="6311"/>
                    <a:pt x="8727" y="6430"/>
                    <a:pt x="8680" y="6561"/>
                  </a:cubicBezTo>
                  <a:cubicBezTo>
                    <a:pt x="8584" y="6871"/>
                    <a:pt x="8442" y="7192"/>
                    <a:pt x="8263" y="7454"/>
                  </a:cubicBezTo>
                  <a:cubicBezTo>
                    <a:pt x="8144" y="6871"/>
                    <a:pt x="8084" y="6204"/>
                    <a:pt x="8084" y="5525"/>
                  </a:cubicBezTo>
                  <a:cubicBezTo>
                    <a:pt x="8084" y="4835"/>
                    <a:pt x="8144" y="4168"/>
                    <a:pt x="8263" y="3585"/>
                  </a:cubicBezTo>
                  <a:close/>
                  <a:moveTo>
                    <a:pt x="3084" y="2382"/>
                  </a:moveTo>
                  <a:cubicBezTo>
                    <a:pt x="2774" y="3323"/>
                    <a:pt x="2608" y="4406"/>
                    <a:pt x="2608" y="5549"/>
                  </a:cubicBezTo>
                  <a:cubicBezTo>
                    <a:pt x="2608" y="6680"/>
                    <a:pt x="2774" y="7764"/>
                    <a:pt x="3084" y="8716"/>
                  </a:cubicBezTo>
                  <a:cubicBezTo>
                    <a:pt x="2917" y="8597"/>
                    <a:pt x="2774" y="8502"/>
                    <a:pt x="2631" y="8395"/>
                  </a:cubicBezTo>
                  <a:cubicBezTo>
                    <a:pt x="2024" y="7919"/>
                    <a:pt x="1607" y="7276"/>
                    <a:pt x="1191" y="6657"/>
                  </a:cubicBezTo>
                  <a:cubicBezTo>
                    <a:pt x="941" y="6264"/>
                    <a:pt x="691" y="5883"/>
                    <a:pt x="393" y="5537"/>
                  </a:cubicBezTo>
                  <a:cubicBezTo>
                    <a:pt x="691" y="5180"/>
                    <a:pt x="953" y="4787"/>
                    <a:pt x="1191" y="4418"/>
                  </a:cubicBezTo>
                  <a:cubicBezTo>
                    <a:pt x="1607" y="3799"/>
                    <a:pt x="2036" y="3156"/>
                    <a:pt x="2631" y="2680"/>
                  </a:cubicBezTo>
                  <a:cubicBezTo>
                    <a:pt x="2786" y="2573"/>
                    <a:pt x="2929" y="2466"/>
                    <a:pt x="3084" y="2382"/>
                  </a:cubicBezTo>
                  <a:close/>
                  <a:moveTo>
                    <a:pt x="6370" y="2073"/>
                  </a:moveTo>
                  <a:cubicBezTo>
                    <a:pt x="6668" y="2168"/>
                    <a:pt x="6965" y="2323"/>
                    <a:pt x="7239" y="2501"/>
                  </a:cubicBezTo>
                  <a:cubicBezTo>
                    <a:pt x="7180" y="2680"/>
                    <a:pt x="7132" y="2858"/>
                    <a:pt x="7084" y="3049"/>
                  </a:cubicBezTo>
                  <a:cubicBezTo>
                    <a:pt x="7072" y="3144"/>
                    <a:pt x="7120" y="3228"/>
                    <a:pt x="7203" y="3239"/>
                  </a:cubicBezTo>
                  <a:lnTo>
                    <a:pt x="7251" y="3239"/>
                  </a:lnTo>
                  <a:cubicBezTo>
                    <a:pt x="7322" y="3239"/>
                    <a:pt x="7382" y="3204"/>
                    <a:pt x="7406" y="3120"/>
                  </a:cubicBezTo>
                  <a:cubicBezTo>
                    <a:pt x="7441" y="2977"/>
                    <a:pt x="7489" y="2847"/>
                    <a:pt x="7525" y="2704"/>
                  </a:cubicBezTo>
                  <a:cubicBezTo>
                    <a:pt x="7727" y="2858"/>
                    <a:pt x="7882" y="3037"/>
                    <a:pt x="8037" y="3228"/>
                  </a:cubicBezTo>
                  <a:cubicBezTo>
                    <a:pt x="7870" y="3894"/>
                    <a:pt x="7787" y="4704"/>
                    <a:pt x="7787" y="5525"/>
                  </a:cubicBezTo>
                  <a:cubicBezTo>
                    <a:pt x="7787" y="6335"/>
                    <a:pt x="7870" y="7145"/>
                    <a:pt x="8037" y="7811"/>
                  </a:cubicBezTo>
                  <a:cubicBezTo>
                    <a:pt x="7870" y="7990"/>
                    <a:pt x="7691" y="8169"/>
                    <a:pt x="7501" y="8335"/>
                  </a:cubicBezTo>
                  <a:cubicBezTo>
                    <a:pt x="7263" y="7526"/>
                    <a:pt x="7120" y="6549"/>
                    <a:pt x="7120" y="5525"/>
                  </a:cubicBezTo>
                  <a:cubicBezTo>
                    <a:pt x="7120" y="4930"/>
                    <a:pt x="7156" y="4359"/>
                    <a:pt x="7251" y="3811"/>
                  </a:cubicBezTo>
                  <a:cubicBezTo>
                    <a:pt x="7263" y="3716"/>
                    <a:pt x="7203" y="3632"/>
                    <a:pt x="7120" y="3632"/>
                  </a:cubicBezTo>
                  <a:cubicBezTo>
                    <a:pt x="7112" y="3631"/>
                    <a:pt x="7104" y="3631"/>
                    <a:pt x="7096" y="3631"/>
                  </a:cubicBezTo>
                  <a:cubicBezTo>
                    <a:pt x="7011" y="3631"/>
                    <a:pt x="6941" y="3687"/>
                    <a:pt x="6941" y="3763"/>
                  </a:cubicBezTo>
                  <a:cubicBezTo>
                    <a:pt x="6846" y="4335"/>
                    <a:pt x="6799" y="4906"/>
                    <a:pt x="6799" y="5525"/>
                  </a:cubicBezTo>
                  <a:cubicBezTo>
                    <a:pt x="6799" y="6621"/>
                    <a:pt x="6953" y="7680"/>
                    <a:pt x="7239" y="8538"/>
                  </a:cubicBezTo>
                  <a:cubicBezTo>
                    <a:pt x="6965" y="8716"/>
                    <a:pt x="6668" y="8871"/>
                    <a:pt x="6370" y="8978"/>
                  </a:cubicBezTo>
                  <a:cubicBezTo>
                    <a:pt x="6167" y="8002"/>
                    <a:pt x="6060" y="6787"/>
                    <a:pt x="6060" y="5525"/>
                  </a:cubicBezTo>
                  <a:cubicBezTo>
                    <a:pt x="6060" y="4251"/>
                    <a:pt x="6179" y="3037"/>
                    <a:pt x="6370" y="2073"/>
                  </a:cubicBezTo>
                  <a:close/>
                  <a:moveTo>
                    <a:pt x="5429" y="1870"/>
                  </a:moveTo>
                  <a:cubicBezTo>
                    <a:pt x="5644" y="1894"/>
                    <a:pt x="5846" y="1930"/>
                    <a:pt x="6060" y="1977"/>
                  </a:cubicBezTo>
                  <a:cubicBezTo>
                    <a:pt x="5846" y="2977"/>
                    <a:pt x="5727" y="4228"/>
                    <a:pt x="5727" y="5525"/>
                  </a:cubicBezTo>
                  <a:cubicBezTo>
                    <a:pt x="5727" y="6811"/>
                    <a:pt x="5846" y="8061"/>
                    <a:pt x="6060" y="9062"/>
                  </a:cubicBezTo>
                  <a:cubicBezTo>
                    <a:pt x="5846" y="9109"/>
                    <a:pt x="5644" y="9157"/>
                    <a:pt x="5429" y="9169"/>
                  </a:cubicBezTo>
                  <a:cubicBezTo>
                    <a:pt x="5179" y="8157"/>
                    <a:pt x="5048" y="6859"/>
                    <a:pt x="5048" y="5525"/>
                  </a:cubicBezTo>
                  <a:cubicBezTo>
                    <a:pt x="5048" y="4180"/>
                    <a:pt x="5179" y="2906"/>
                    <a:pt x="5429" y="1870"/>
                  </a:cubicBezTo>
                  <a:close/>
                  <a:moveTo>
                    <a:pt x="5108" y="1894"/>
                  </a:moveTo>
                  <a:cubicBezTo>
                    <a:pt x="4870" y="2918"/>
                    <a:pt x="4739" y="4216"/>
                    <a:pt x="4739" y="5537"/>
                  </a:cubicBezTo>
                  <a:cubicBezTo>
                    <a:pt x="4739" y="6859"/>
                    <a:pt x="4870" y="8157"/>
                    <a:pt x="5108" y="9181"/>
                  </a:cubicBezTo>
                  <a:cubicBezTo>
                    <a:pt x="4834" y="9181"/>
                    <a:pt x="4572" y="9157"/>
                    <a:pt x="4334" y="9121"/>
                  </a:cubicBezTo>
                  <a:cubicBezTo>
                    <a:pt x="4096" y="8109"/>
                    <a:pt x="3965" y="6847"/>
                    <a:pt x="3965" y="5537"/>
                  </a:cubicBezTo>
                  <a:cubicBezTo>
                    <a:pt x="3965" y="4692"/>
                    <a:pt x="4001" y="3882"/>
                    <a:pt x="4108" y="3120"/>
                  </a:cubicBezTo>
                  <a:cubicBezTo>
                    <a:pt x="4120" y="3025"/>
                    <a:pt x="4060" y="2942"/>
                    <a:pt x="3977" y="2930"/>
                  </a:cubicBezTo>
                  <a:cubicBezTo>
                    <a:pt x="3969" y="2929"/>
                    <a:pt x="3961" y="2928"/>
                    <a:pt x="3953" y="2928"/>
                  </a:cubicBezTo>
                  <a:cubicBezTo>
                    <a:pt x="3870" y="2928"/>
                    <a:pt x="3809" y="2985"/>
                    <a:pt x="3798" y="3061"/>
                  </a:cubicBezTo>
                  <a:cubicBezTo>
                    <a:pt x="3691" y="3835"/>
                    <a:pt x="3631" y="4656"/>
                    <a:pt x="3631" y="5525"/>
                  </a:cubicBezTo>
                  <a:cubicBezTo>
                    <a:pt x="3631" y="6799"/>
                    <a:pt x="3751" y="8038"/>
                    <a:pt x="3977" y="9038"/>
                  </a:cubicBezTo>
                  <a:cubicBezTo>
                    <a:pt x="3810" y="8990"/>
                    <a:pt x="3643" y="8943"/>
                    <a:pt x="3477" y="8883"/>
                  </a:cubicBezTo>
                  <a:cubicBezTo>
                    <a:pt x="3108" y="7907"/>
                    <a:pt x="2905" y="6740"/>
                    <a:pt x="2905" y="5525"/>
                  </a:cubicBezTo>
                  <a:cubicBezTo>
                    <a:pt x="2905" y="4299"/>
                    <a:pt x="3096" y="3144"/>
                    <a:pt x="3477" y="2156"/>
                  </a:cubicBezTo>
                  <a:cubicBezTo>
                    <a:pt x="3631" y="2096"/>
                    <a:pt x="3798" y="2037"/>
                    <a:pt x="3977" y="2013"/>
                  </a:cubicBezTo>
                  <a:lnTo>
                    <a:pt x="3977" y="2013"/>
                  </a:lnTo>
                  <a:cubicBezTo>
                    <a:pt x="3941" y="2132"/>
                    <a:pt x="3929" y="2251"/>
                    <a:pt x="3893" y="2382"/>
                  </a:cubicBezTo>
                  <a:cubicBezTo>
                    <a:pt x="3881" y="2466"/>
                    <a:pt x="3941" y="2561"/>
                    <a:pt x="4036" y="2573"/>
                  </a:cubicBezTo>
                  <a:lnTo>
                    <a:pt x="4060" y="2573"/>
                  </a:lnTo>
                  <a:cubicBezTo>
                    <a:pt x="4132" y="2573"/>
                    <a:pt x="4215" y="2513"/>
                    <a:pt x="4227" y="2442"/>
                  </a:cubicBezTo>
                  <a:cubicBezTo>
                    <a:pt x="4262" y="2263"/>
                    <a:pt x="4298" y="2096"/>
                    <a:pt x="4334" y="1954"/>
                  </a:cubicBezTo>
                  <a:cubicBezTo>
                    <a:pt x="4572" y="1906"/>
                    <a:pt x="4834" y="1894"/>
                    <a:pt x="5108" y="1894"/>
                  </a:cubicBezTo>
                  <a:close/>
                  <a:moveTo>
                    <a:pt x="6953" y="9050"/>
                  </a:moveTo>
                  <a:cubicBezTo>
                    <a:pt x="7180" y="9716"/>
                    <a:pt x="7739" y="10312"/>
                    <a:pt x="8132" y="10669"/>
                  </a:cubicBezTo>
                  <a:cubicBezTo>
                    <a:pt x="7811" y="10621"/>
                    <a:pt x="7394" y="10550"/>
                    <a:pt x="6918" y="10431"/>
                  </a:cubicBezTo>
                  <a:cubicBezTo>
                    <a:pt x="6227" y="10252"/>
                    <a:pt x="5286" y="9955"/>
                    <a:pt x="4358" y="9431"/>
                  </a:cubicBezTo>
                  <a:lnTo>
                    <a:pt x="4358" y="9431"/>
                  </a:lnTo>
                  <a:cubicBezTo>
                    <a:pt x="4620" y="9466"/>
                    <a:pt x="4870" y="9478"/>
                    <a:pt x="5155" y="9478"/>
                  </a:cubicBezTo>
                  <a:cubicBezTo>
                    <a:pt x="5786" y="9478"/>
                    <a:pt x="6406" y="9323"/>
                    <a:pt x="6953" y="9050"/>
                  </a:cubicBezTo>
                  <a:close/>
                  <a:moveTo>
                    <a:pt x="8668" y="1"/>
                  </a:moveTo>
                  <a:cubicBezTo>
                    <a:pt x="8632" y="1"/>
                    <a:pt x="7906" y="49"/>
                    <a:pt x="6882" y="299"/>
                  </a:cubicBezTo>
                  <a:cubicBezTo>
                    <a:pt x="5941" y="537"/>
                    <a:pt x="4584" y="1001"/>
                    <a:pt x="3405" y="1858"/>
                  </a:cubicBezTo>
                  <a:cubicBezTo>
                    <a:pt x="3072" y="1989"/>
                    <a:pt x="2738" y="2168"/>
                    <a:pt x="2453" y="2406"/>
                  </a:cubicBezTo>
                  <a:cubicBezTo>
                    <a:pt x="1822" y="2918"/>
                    <a:pt x="1369" y="3585"/>
                    <a:pt x="941" y="4228"/>
                  </a:cubicBezTo>
                  <a:cubicBezTo>
                    <a:pt x="655" y="4656"/>
                    <a:pt x="393" y="5061"/>
                    <a:pt x="60" y="5418"/>
                  </a:cubicBezTo>
                  <a:cubicBezTo>
                    <a:pt x="0" y="5478"/>
                    <a:pt x="0" y="5561"/>
                    <a:pt x="60" y="5644"/>
                  </a:cubicBezTo>
                  <a:cubicBezTo>
                    <a:pt x="393" y="6002"/>
                    <a:pt x="655" y="6395"/>
                    <a:pt x="941" y="6835"/>
                  </a:cubicBezTo>
                  <a:cubicBezTo>
                    <a:pt x="1369" y="7466"/>
                    <a:pt x="1822" y="8145"/>
                    <a:pt x="2453" y="8645"/>
                  </a:cubicBezTo>
                  <a:cubicBezTo>
                    <a:pt x="2750" y="8871"/>
                    <a:pt x="3072" y="9062"/>
                    <a:pt x="3405" y="9193"/>
                  </a:cubicBezTo>
                  <a:cubicBezTo>
                    <a:pt x="4584" y="10062"/>
                    <a:pt x="5941" y="10538"/>
                    <a:pt x="6882" y="10764"/>
                  </a:cubicBezTo>
                  <a:cubicBezTo>
                    <a:pt x="7894" y="11014"/>
                    <a:pt x="8632" y="11062"/>
                    <a:pt x="8668" y="11062"/>
                  </a:cubicBezTo>
                  <a:lnTo>
                    <a:pt x="8680" y="11062"/>
                  </a:lnTo>
                  <a:cubicBezTo>
                    <a:pt x="8751" y="11062"/>
                    <a:pt x="8811" y="11014"/>
                    <a:pt x="8823" y="10955"/>
                  </a:cubicBezTo>
                  <a:cubicBezTo>
                    <a:pt x="8858" y="10871"/>
                    <a:pt x="8823" y="10800"/>
                    <a:pt x="8763" y="10776"/>
                  </a:cubicBezTo>
                  <a:cubicBezTo>
                    <a:pt x="8751" y="10752"/>
                    <a:pt x="7549" y="9883"/>
                    <a:pt x="7275" y="8907"/>
                  </a:cubicBezTo>
                  <a:cubicBezTo>
                    <a:pt x="7382" y="8847"/>
                    <a:pt x="7489" y="8776"/>
                    <a:pt x="7596" y="8692"/>
                  </a:cubicBezTo>
                  <a:cubicBezTo>
                    <a:pt x="8263" y="8181"/>
                    <a:pt x="8763" y="7454"/>
                    <a:pt x="9001" y="6645"/>
                  </a:cubicBezTo>
                  <a:cubicBezTo>
                    <a:pt x="9025" y="6609"/>
                    <a:pt x="9049" y="6561"/>
                    <a:pt x="9096" y="6549"/>
                  </a:cubicBezTo>
                  <a:cubicBezTo>
                    <a:pt x="9120" y="6531"/>
                    <a:pt x="9147" y="6523"/>
                    <a:pt x="9172" y="6523"/>
                  </a:cubicBezTo>
                  <a:cubicBezTo>
                    <a:pt x="9198" y="6523"/>
                    <a:pt x="9221" y="6531"/>
                    <a:pt x="9239" y="6549"/>
                  </a:cubicBezTo>
                  <a:lnTo>
                    <a:pt x="10835" y="7228"/>
                  </a:lnTo>
                  <a:cubicBezTo>
                    <a:pt x="10855" y="7240"/>
                    <a:pt x="10878" y="7246"/>
                    <a:pt x="10900" y="7246"/>
                  </a:cubicBezTo>
                  <a:cubicBezTo>
                    <a:pt x="10941" y="7246"/>
                    <a:pt x="10982" y="7227"/>
                    <a:pt x="11013" y="7204"/>
                  </a:cubicBezTo>
                  <a:cubicBezTo>
                    <a:pt x="11061" y="7157"/>
                    <a:pt x="11073" y="7097"/>
                    <a:pt x="11061" y="7038"/>
                  </a:cubicBezTo>
                  <a:lnTo>
                    <a:pt x="10632" y="5740"/>
                  </a:lnTo>
                  <a:cubicBezTo>
                    <a:pt x="10585" y="5597"/>
                    <a:pt x="10585" y="5442"/>
                    <a:pt x="10632" y="5299"/>
                  </a:cubicBezTo>
                  <a:lnTo>
                    <a:pt x="11061" y="4013"/>
                  </a:lnTo>
                  <a:cubicBezTo>
                    <a:pt x="11073" y="3954"/>
                    <a:pt x="11061" y="3882"/>
                    <a:pt x="11013" y="3847"/>
                  </a:cubicBezTo>
                  <a:cubicBezTo>
                    <a:pt x="10983" y="3824"/>
                    <a:pt x="10942" y="3810"/>
                    <a:pt x="10901" y="3810"/>
                  </a:cubicBezTo>
                  <a:cubicBezTo>
                    <a:pt x="10878" y="3810"/>
                    <a:pt x="10856" y="3814"/>
                    <a:pt x="10835" y="3823"/>
                  </a:cubicBezTo>
                  <a:lnTo>
                    <a:pt x="9239" y="4513"/>
                  </a:lnTo>
                  <a:cubicBezTo>
                    <a:pt x="9221" y="4519"/>
                    <a:pt x="9198" y="4522"/>
                    <a:pt x="9172" y="4522"/>
                  </a:cubicBezTo>
                  <a:cubicBezTo>
                    <a:pt x="9147" y="4522"/>
                    <a:pt x="9120" y="4519"/>
                    <a:pt x="9096" y="4513"/>
                  </a:cubicBezTo>
                  <a:cubicBezTo>
                    <a:pt x="9049" y="4490"/>
                    <a:pt x="9025" y="4454"/>
                    <a:pt x="9001" y="4406"/>
                  </a:cubicBezTo>
                  <a:cubicBezTo>
                    <a:pt x="8763" y="3597"/>
                    <a:pt x="8263" y="2870"/>
                    <a:pt x="7596" y="2370"/>
                  </a:cubicBezTo>
                  <a:lnTo>
                    <a:pt x="7275" y="2144"/>
                  </a:lnTo>
                  <a:cubicBezTo>
                    <a:pt x="7561" y="1192"/>
                    <a:pt x="8751" y="299"/>
                    <a:pt x="8763" y="287"/>
                  </a:cubicBezTo>
                  <a:cubicBezTo>
                    <a:pt x="8823" y="239"/>
                    <a:pt x="8846" y="168"/>
                    <a:pt x="8823" y="108"/>
                  </a:cubicBezTo>
                  <a:cubicBezTo>
                    <a:pt x="8799" y="25"/>
                    <a:pt x="8739" y="1"/>
                    <a:pt x="8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1972;p81">
              <a:extLst>
                <a:ext uri="{FF2B5EF4-FFF2-40B4-BE49-F238E27FC236}">
                  <a16:creationId xmlns:a16="http://schemas.microsoft.com/office/drawing/2014/main" id="{1995757A-6D06-31F6-305E-49741354F217}"/>
                </a:ext>
              </a:extLst>
            </p:cNvPr>
            <p:cNvSpPr/>
            <p:nvPr/>
          </p:nvSpPr>
          <p:spPr>
            <a:xfrm>
              <a:off x="4738157" y="2573938"/>
              <a:ext cx="38144" cy="38112"/>
            </a:xfrm>
            <a:custGeom>
              <a:avLst/>
              <a:gdLst/>
              <a:ahLst/>
              <a:cxnLst/>
              <a:rect l="l" t="t" r="r" b="b"/>
              <a:pathLst>
                <a:path w="1192" h="1191" extrusionOk="0">
                  <a:moveTo>
                    <a:pt x="596" y="346"/>
                  </a:moveTo>
                  <a:cubicBezTo>
                    <a:pt x="751" y="346"/>
                    <a:pt x="870" y="465"/>
                    <a:pt x="870" y="607"/>
                  </a:cubicBezTo>
                  <a:cubicBezTo>
                    <a:pt x="870" y="762"/>
                    <a:pt x="751" y="881"/>
                    <a:pt x="596" y="881"/>
                  </a:cubicBezTo>
                  <a:cubicBezTo>
                    <a:pt x="453" y="881"/>
                    <a:pt x="334" y="762"/>
                    <a:pt x="334" y="607"/>
                  </a:cubicBezTo>
                  <a:cubicBezTo>
                    <a:pt x="334" y="465"/>
                    <a:pt x="453" y="346"/>
                    <a:pt x="596" y="346"/>
                  </a:cubicBezTo>
                  <a:close/>
                  <a:moveTo>
                    <a:pt x="596" y="0"/>
                  </a:moveTo>
                  <a:cubicBezTo>
                    <a:pt x="274" y="0"/>
                    <a:pt x="1" y="274"/>
                    <a:pt x="1" y="596"/>
                  </a:cubicBezTo>
                  <a:cubicBezTo>
                    <a:pt x="1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0" name="Google Shape;11973;p81">
            <a:extLst>
              <a:ext uri="{FF2B5EF4-FFF2-40B4-BE49-F238E27FC236}">
                <a16:creationId xmlns:a16="http://schemas.microsoft.com/office/drawing/2014/main" id="{A0359179-583E-B583-F908-CD5AA34DFE7D}"/>
              </a:ext>
            </a:extLst>
          </p:cNvPr>
          <p:cNvSpPr/>
          <p:nvPr/>
        </p:nvSpPr>
        <p:spPr>
          <a:xfrm>
            <a:off x="11564064" y="5001588"/>
            <a:ext cx="663040" cy="709440"/>
          </a:xfrm>
          <a:custGeom>
            <a:avLst/>
            <a:gdLst/>
            <a:ahLst/>
            <a:cxnLst/>
            <a:rect l="l" t="t" r="r" b="b"/>
            <a:pathLst>
              <a:path w="10360" h="11085" extrusionOk="0">
                <a:moveTo>
                  <a:pt x="6395" y="5179"/>
                </a:moveTo>
                <a:cubicBezTo>
                  <a:pt x="6490" y="5179"/>
                  <a:pt x="6573" y="5251"/>
                  <a:pt x="6573" y="5358"/>
                </a:cubicBezTo>
                <a:cubicBezTo>
                  <a:pt x="6573" y="5453"/>
                  <a:pt x="6490" y="5536"/>
                  <a:pt x="6395" y="5536"/>
                </a:cubicBezTo>
                <a:lnTo>
                  <a:pt x="6216" y="5536"/>
                </a:lnTo>
                <a:cubicBezTo>
                  <a:pt x="6121" y="5536"/>
                  <a:pt x="6037" y="5441"/>
                  <a:pt x="6037" y="5358"/>
                </a:cubicBezTo>
                <a:cubicBezTo>
                  <a:pt x="6037" y="5263"/>
                  <a:pt x="6133" y="5179"/>
                  <a:pt x="6216" y="5179"/>
                </a:cubicBezTo>
                <a:close/>
                <a:moveTo>
                  <a:pt x="4132" y="5191"/>
                </a:moveTo>
                <a:cubicBezTo>
                  <a:pt x="4239" y="5191"/>
                  <a:pt x="4311" y="5274"/>
                  <a:pt x="4311" y="5370"/>
                </a:cubicBezTo>
                <a:cubicBezTo>
                  <a:pt x="4311" y="5477"/>
                  <a:pt x="4228" y="5548"/>
                  <a:pt x="4132" y="5548"/>
                </a:cubicBezTo>
                <a:lnTo>
                  <a:pt x="3954" y="5548"/>
                </a:lnTo>
                <a:cubicBezTo>
                  <a:pt x="3847" y="5548"/>
                  <a:pt x="3775" y="5453"/>
                  <a:pt x="3775" y="5370"/>
                </a:cubicBezTo>
                <a:cubicBezTo>
                  <a:pt x="3775" y="5274"/>
                  <a:pt x="3870" y="5191"/>
                  <a:pt x="3954" y="5191"/>
                </a:cubicBezTo>
                <a:close/>
                <a:moveTo>
                  <a:pt x="9776" y="4727"/>
                </a:moveTo>
                <a:lnTo>
                  <a:pt x="9776" y="4727"/>
                </a:lnTo>
                <a:cubicBezTo>
                  <a:pt x="9943" y="4917"/>
                  <a:pt x="10038" y="5179"/>
                  <a:pt x="10038" y="5453"/>
                </a:cubicBezTo>
                <a:cubicBezTo>
                  <a:pt x="10038" y="6084"/>
                  <a:pt x="9538" y="6584"/>
                  <a:pt x="8907" y="6584"/>
                </a:cubicBezTo>
                <a:lnTo>
                  <a:pt x="6633" y="6584"/>
                </a:lnTo>
                <a:cubicBezTo>
                  <a:pt x="6525" y="6441"/>
                  <a:pt x="6454" y="6263"/>
                  <a:pt x="6418" y="6072"/>
                </a:cubicBezTo>
                <a:lnTo>
                  <a:pt x="6418" y="6072"/>
                </a:lnTo>
                <a:lnTo>
                  <a:pt x="8716" y="6167"/>
                </a:lnTo>
                <a:cubicBezTo>
                  <a:pt x="8744" y="6170"/>
                  <a:pt x="8771" y="6171"/>
                  <a:pt x="8798" y="6171"/>
                </a:cubicBezTo>
                <a:cubicBezTo>
                  <a:pt x="9066" y="6171"/>
                  <a:pt x="9318" y="6064"/>
                  <a:pt x="9502" y="5870"/>
                </a:cubicBezTo>
                <a:cubicBezTo>
                  <a:pt x="9716" y="5667"/>
                  <a:pt x="9835" y="5394"/>
                  <a:pt x="9835" y="5096"/>
                </a:cubicBezTo>
                <a:cubicBezTo>
                  <a:pt x="9835" y="4965"/>
                  <a:pt x="9800" y="4846"/>
                  <a:pt x="9776" y="4727"/>
                </a:cubicBezTo>
                <a:close/>
                <a:moveTo>
                  <a:pt x="3966" y="6763"/>
                </a:moveTo>
                <a:lnTo>
                  <a:pt x="3966" y="7441"/>
                </a:lnTo>
                <a:lnTo>
                  <a:pt x="3978" y="7441"/>
                </a:lnTo>
                <a:cubicBezTo>
                  <a:pt x="3585" y="7775"/>
                  <a:pt x="3096" y="7977"/>
                  <a:pt x="2573" y="7977"/>
                </a:cubicBezTo>
                <a:lnTo>
                  <a:pt x="2049" y="7977"/>
                </a:lnTo>
                <a:cubicBezTo>
                  <a:pt x="1846" y="7977"/>
                  <a:pt x="1632" y="8037"/>
                  <a:pt x="1465" y="8156"/>
                </a:cubicBezTo>
                <a:cubicBezTo>
                  <a:pt x="1656" y="7822"/>
                  <a:pt x="1989" y="7596"/>
                  <a:pt x="2394" y="7596"/>
                </a:cubicBezTo>
                <a:cubicBezTo>
                  <a:pt x="3049" y="7596"/>
                  <a:pt x="3632" y="7275"/>
                  <a:pt x="3966" y="6763"/>
                </a:cubicBezTo>
                <a:close/>
                <a:moveTo>
                  <a:pt x="5132" y="357"/>
                </a:moveTo>
                <a:cubicBezTo>
                  <a:pt x="5621" y="357"/>
                  <a:pt x="6085" y="560"/>
                  <a:pt x="6406" y="917"/>
                </a:cubicBezTo>
                <a:cubicBezTo>
                  <a:pt x="6740" y="1274"/>
                  <a:pt x="6906" y="1762"/>
                  <a:pt x="6847" y="2238"/>
                </a:cubicBezTo>
                <a:lnTo>
                  <a:pt x="6573" y="4941"/>
                </a:lnTo>
                <a:cubicBezTo>
                  <a:pt x="6502" y="4905"/>
                  <a:pt x="6430" y="4882"/>
                  <a:pt x="6347" y="4882"/>
                </a:cubicBezTo>
                <a:lnTo>
                  <a:pt x="6168" y="4882"/>
                </a:lnTo>
                <a:cubicBezTo>
                  <a:pt x="5894" y="4882"/>
                  <a:pt x="5668" y="5096"/>
                  <a:pt x="5668" y="5382"/>
                </a:cubicBezTo>
                <a:cubicBezTo>
                  <a:pt x="5668" y="5608"/>
                  <a:pt x="5811" y="5798"/>
                  <a:pt x="6025" y="5870"/>
                </a:cubicBezTo>
                <a:cubicBezTo>
                  <a:pt x="6133" y="6822"/>
                  <a:pt x="6954" y="7596"/>
                  <a:pt x="7942" y="7596"/>
                </a:cubicBezTo>
                <a:cubicBezTo>
                  <a:pt x="8347" y="7596"/>
                  <a:pt x="8692" y="7822"/>
                  <a:pt x="8871" y="8156"/>
                </a:cubicBezTo>
                <a:cubicBezTo>
                  <a:pt x="8704" y="8049"/>
                  <a:pt x="8514" y="7977"/>
                  <a:pt x="8288" y="7977"/>
                </a:cubicBezTo>
                <a:lnTo>
                  <a:pt x="7764" y="7977"/>
                </a:lnTo>
                <a:cubicBezTo>
                  <a:pt x="7240" y="7977"/>
                  <a:pt x="6752" y="7775"/>
                  <a:pt x="6371" y="7441"/>
                </a:cubicBezTo>
                <a:lnTo>
                  <a:pt x="6371" y="7275"/>
                </a:lnTo>
                <a:cubicBezTo>
                  <a:pt x="6371" y="7179"/>
                  <a:pt x="6287" y="7108"/>
                  <a:pt x="6204" y="7108"/>
                </a:cubicBezTo>
                <a:cubicBezTo>
                  <a:pt x="6121" y="7108"/>
                  <a:pt x="6037" y="7179"/>
                  <a:pt x="6037" y="7275"/>
                </a:cubicBezTo>
                <a:lnTo>
                  <a:pt x="6037" y="9704"/>
                </a:lnTo>
                <a:cubicBezTo>
                  <a:pt x="6037" y="10180"/>
                  <a:pt x="6395" y="10573"/>
                  <a:pt x="6871" y="10632"/>
                </a:cubicBezTo>
                <a:cubicBezTo>
                  <a:pt x="6906" y="10644"/>
                  <a:pt x="6945" y="10650"/>
                  <a:pt x="6984" y="10650"/>
                </a:cubicBezTo>
                <a:cubicBezTo>
                  <a:pt x="7023" y="10650"/>
                  <a:pt x="7061" y="10644"/>
                  <a:pt x="7097" y="10632"/>
                </a:cubicBezTo>
                <a:lnTo>
                  <a:pt x="7097" y="10632"/>
                </a:lnTo>
                <a:cubicBezTo>
                  <a:pt x="6966" y="10716"/>
                  <a:pt x="6799" y="10751"/>
                  <a:pt x="6621" y="10751"/>
                </a:cubicBezTo>
                <a:cubicBezTo>
                  <a:pt x="6085" y="10751"/>
                  <a:pt x="5656" y="10323"/>
                  <a:pt x="5656" y="9787"/>
                </a:cubicBezTo>
                <a:lnTo>
                  <a:pt x="5656" y="7608"/>
                </a:lnTo>
                <a:cubicBezTo>
                  <a:pt x="5656" y="7334"/>
                  <a:pt x="5430" y="7108"/>
                  <a:pt x="5144" y="7108"/>
                </a:cubicBezTo>
                <a:cubicBezTo>
                  <a:pt x="4859" y="7108"/>
                  <a:pt x="4644" y="7334"/>
                  <a:pt x="4644" y="7608"/>
                </a:cubicBezTo>
                <a:lnTo>
                  <a:pt x="4644" y="9787"/>
                </a:lnTo>
                <a:cubicBezTo>
                  <a:pt x="4644" y="10323"/>
                  <a:pt x="4204" y="10751"/>
                  <a:pt x="3668" y="10751"/>
                </a:cubicBezTo>
                <a:cubicBezTo>
                  <a:pt x="3513" y="10751"/>
                  <a:pt x="3347" y="10716"/>
                  <a:pt x="3192" y="10632"/>
                </a:cubicBezTo>
                <a:lnTo>
                  <a:pt x="3192" y="10632"/>
                </a:lnTo>
                <a:cubicBezTo>
                  <a:pt x="3233" y="10644"/>
                  <a:pt x="3272" y="10650"/>
                  <a:pt x="3309" y="10650"/>
                </a:cubicBezTo>
                <a:cubicBezTo>
                  <a:pt x="3347" y="10650"/>
                  <a:pt x="3382" y="10644"/>
                  <a:pt x="3418" y="10632"/>
                </a:cubicBezTo>
                <a:cubicBezTo>
                  <a:pt x="3894" y="10573"/>
                  <a:pt x="4251" y="10180"/>
                  <a:pt x="4251" y="9704"/>
                </a:cubicBezTo>
                <a:lnTo>
                  <a:pt x="4251" y="5858"/>
                </a:lnTo>
                <a:cubicBezTo>
                  <a:pt x="4466" y="5786"/>
                  <a:pt x="4597" y="5608"/>
                  <a:pt x="4597" y="5382"/>
                </a:cubicBezTo>
                <a:cubicBezTo>
                  <a:pt x="4597" y="5096"/>
                  <a:pt x="4370" y="4882"/>
                  <a:pt x="4085" y="4882"/>
                </a:cubicBezTo>
                <a:lnTo>
                  <a:pt x="3906" y="4882"/>
                </a:lnTo>
                <a:cubicBezTo>
                  <a:pt x="3823" y="4882"/>
                  <a:pt x="3751" y="4893"/>
                  <a:pt x="3692" y="4941"/>
                </a:cubicBezTo>
                <a:lnTo>
                  <a:pt x="3418" y="2238"/>
                </a:lnTo>
                <a:cubicBezTo>
                  <a:pt x="3370" y="1762"/>
                  <a:pt x="3525" y="1274"/>
                  <a:pt x="3847" y="917"/>
                </a:cubicBezTo>
                <a:cubicBezTo>
                  <a:pt x="4180" y="560"/>
                  <a:pt x="4644" y="357"/>
                  <a:pt x="5132" y="357"/>
                </a:cubicBezTo>
                <a:close/>
                <a:moveTo>
                  <a:pt x="5180" y="0"/>
                </a:moveTo>
                <a:cubicBezTo>
                  <a:pt x="4597" y="0"/>
                  <a:pt x="4049" y="238"/>
                  <a:pt x="3656" y="667"/>
                </a:cubicBezTo>
                <a:cubicBezTo>
                  <a:pt x="3275" y="1095"/>
                  <a:pt x="3073" y="1667"/>
                  <a:pt x="3132" y="2238"/>
                </a:cubicBezTo>
                <a:lnTo>
                  <a:pt x="3454" y="5370"/>
                </a:lnTo>
                <a:cubicBezTo>
                  <a:pt x="3454" y="5513"/>
                  <a:pt x="3525" y="5667"/>
                  <a:pt x="3644" y="5751"/>
                </a:cubicBezTo>
                <a:lnTo>
                  <a:pt x="1620" y="5846"/>
                </a:lnTo>
                <a:cubicBezTo>
                  <a:pt x="1605" y="5847"/>
                  <a:pt x="1590" y="5847"/>
                  <a:pt x="1575" y="5847"/>
                </a:cubicBezTo>
                <a:cubicBezTo>
                  <a:pt x="1379" y="5847"/>
                  <a:pt x="1205" y="5775"/>
                  <a:pt x="1072" y="5632"/>
                </a:cubicBezTo>
                <a:cubicBezTo>
                  <a:pt x="918" y="5489"/>
                  <a:pt x="834" y="5298"/>
                  <a:pt x="834" y="5096"/>
                </a:cubicBezTo>
                <a:cubicBezTo>
                  <a:pt x="834" y="4667"/>
                  <a:pt x="1191" y="4310"/>
                  <a:pt x="1620" y="4310"/>
                </a:cubicBezTo>
                <a:lnTo>
                  <a:pt x="1703" y="4310"/>
                </a:lnTo>
                <a:cubicBezTo>
                  <a:pt x="2084" y="4310"/>
                  <a:pt x="2394" y="4001"/>
                  <a:pt x="2394" y="3631"/>
                </a:cubicBezTo>
                <a:cubicBezTo>
                  <a:pt x="2394" y="3536"/>
                  <a:pt x="2323" y="3465"/>
                  <a:pt x="2227" y="3465"/>
                </a:cubicBezTo>
                <a:cubicBezTo>
                  <a:pt x="2144" y="3465"/>
                  <a:pt x="2061" y="3536"/>
                  <a:pt x="2061" y="3631"/>
                </a:cubicBezTo>
                <a:cubicBezTo>
                  <a:pt x="2061" y="3822"/>
                  <a:pt x="1906" y="3989"/>
                  <a:pt x="1703" y="3989"/>
                </a:cubicBezTo>
                <a:lnTo>
                  <a:pt x="1453" y="3989"/>
                </a:lnTo>
                <a:cubicBezTo>
                  <a:pt x="656" y="3989"/>
                  <a:pt x="1" y="4643"/>
                  <a:pt x="1" y="5441"/>
                </a:cubicBezTo>
                <a:cubicBezTo>
                  <a:pt x="1" y="6251"/>
                  <a:pt x="656" y="6906"/>
                  <a:pt x="1453" y="6906"/>
                </a:cubicBezTo>
                <a:lnTo>
                  <a:pt x="2585" y="6906"/>
                </a:lnTo>
                <a:cubicBezTo>
                  <a:pt x="2680" y="6906"/>
                  <a:pt x="2751" y="6822"/>
                  <a:pt x="2751" y="6739"/>
                </a:cubicBezTo>
                <a:cubicBezTo>
                  <a:pt x="2751" y="6644"/>
                  <a:pt x="2680" y="6572"/>
                  <a:pt x="2585" y="6572"/>
                </a:cubicBezTo>
                <a:lnTo>
                  <a:pt x="1453" y="6572"/>
                </a:lnTo>
                <a:cubicBezTo>
                  <a:pt x="834" y="6572"/>
                  <a:pt x="322" y="6072"/>
                  <a:pt x="322" y="5441"/>
                </a:cubicBezTo>
                <a:cubicBezTo>
                  <a:pt x="322" y="5155"/>
                  <a:pt x="429" y="4917"/>
                  <a:pt x="596" y="4715"/>
                </a:cubicBezTo>
                <a:lnTo>
                  <a:pt x="596" y="4715"/>
                </a:lnTo>
                <a:cubicBezTo>
                  <a:pt x="549" y="4834"/>
                  <a:pt x="537" y="4965"/>
                  <a:pt x="537" y="5084"/>
                </a:cubicBezTo>
                <a:cubicBezTo>
                  <a:pt x="537" y="5382"/>
                  <a:pt x="656" y="5655"/>
                  <a:pt x="858" y="5858"/>
                </a:cubicBezTo>
                <a:cubicBezTo>
                  <a:pt x="1062" y="6050"/>
                  <a:pt x="1319" y="6156"/>
                  <a:pt x="1599" y="6156"/>
                </a:cubicBezTo>
                <a:cubicBezTo>
                  <a:pt x="1614" y="6156"/>
                  <a:pt x="1629" y="6156"/>
                  <a:pt x="1644" y="6156"/>
                </a:cubicBezTo>
                <a:lnTo>
                  <a:pt x="3954" y="6048"/>
                </a:lnTo>
                <a:lnTo>
                  <a:pt x="3954" y="6048"/>
                </a:lnTo>
                <a:cubicBezTo>
                  <a:pt x="3906" y="6251"/>
                  <a:pt x="3835" y="6406"/>
                  <a:pt x="3728" y="6572"/>
                </a:cubicBezTo>
                <a:lnTo>
                  <a:pt x="3299" y="6572"/>
                </a:lnTo>
                <a:cubicBezTo>
                  <a:pt x="3216" y="6572"/>
                  <a:pt x="3132" y="6644"/>
                  <a:pt x="3132" y="6739"/>
                </a:cubicBezTo>
                <a:cubicBezTo>
                  <a:pt x="3132" y="6822"/>
                  <a:pt x="3216" y="6906"/>
                  <a:pt x="3299" y="6906"/>
                </a:cubicBezTo>
                <a:lnTo>
                  <a:pt x="3454" y="6906"/>
                </a:lnTo>
                <a:cubicBezTo>
                  <a:pt x="3180" y="7120"/>
                  <a:pt x="2823" y="7275"/>
                  <a:pt x="2442" y="7275"/>
                </a:cubicBezTo>
                <a:cubicBezTo>
                  <a:pt x="1680" y="7275"/>
                  <a:pt x="1072" y="7882"/>
                  <a:pt x="1072" y="8644"/>
                </a:cubicBezTo>
                <a:lnTo>
                  <a:pt x="1072" y="8989"/>
                </a:lnTo>
                <a:cubicBezTo>
                  <a:pt x="1072" y="9180"/>
                  <a:pt x="906" y="9346"/>
                  <a:pt x="715" y="9346"/>
                </a:cubicBezTo>
                <a:cubicBezTo>
                  <a:pt x="620" y="9346"/>
                  <a:pt x="549" y="9418"/>
                  <a:pt x="549" y="9501"/>
                </a:cubicBezTo>
                <a:cubicBezTo>
                  <a:pt x="549" y="9596"/>
                  <a:pt x="620" y="9668"/>
                  <a:pt x="715" y="9668"/>
                </a:cubicBezTo>
                <a:cubicBezTo>
                  <a:pt x="1084" y="9668"/>
                  <a:pt x="1394" y="9358"/>
                  <a:pt x="1394" y="8989"/>
                </a:cubicBezTo>
                <a:cubicBezTo>
                  <a:pt x="1394" y="8596"/>
                  <a:pt x="1703" y="8287"/>
                  <a:pt x="2096" y="8287"/>
                </a:cubicBezTo>
                <a:lnTo>
                  <a:pt x="2620" y="8287"/>
                </a:lnTo>
                <a:cubicBezTo>
                  <a:pt x="3120" y="8287"/>
                  <a:pt x="3608" y="8132"/>
                  <a:pt x="4013" y="7834"/>
                </a:cubicBezTo>
                <a:lnTo>
                  <a:pt x="4013" y="9680"/>
                </a:lnTo>
                <a:cubicBezTo>
                  <a:pt x="4013" y="10001"/>
                  <a:pt x="3775" y="10263"/>
                  <a:pt x="3466" y="10299"/>
                </a:cubicBezTo>
                <a:cubicBezTo>
                  <a:pt x="3448" y="10300"/>
                  <a:pt x="3430" y="10301"/>
                  <a:pt x="3413" y="10301"/>
                </a:cubicBezTo>
                <a:cubicBezTo>
                  <a:pt x="3254" y="10301"/>
                  <a:pt x="3107" y="10251"/>
                  <a:pt x="2989" y="10144"/>
                </a:cubicBezTo>
                <a:cubicBezTo>
                  <a:pt x="2858" y="10025"/>
                  <a:pt x="2775" y="9858"/>
                  <a:pt x="2775" y="9680"/>
                </a:cubicBezTo>
                <a:lnTo>
                  <a:pt x="2775" y="9525"/>
                </a:lnTo>
                <a:cubicBezTo>
                  <a:pt x="2775" y="9049"/>
                  <a:pt x="2394" y="8668"/>
                  <a:pt x="1930" y="8668"/>
                </a:cubicBezTo>
                <a:cubicBezTo>
                  <a:pt x="1846" y="8668"/>
                  <a:pt x="1763" y="8751"/>
                  <a:pt x="1763" y="8834"/>
                </a:cubicBezTo>
                <a:cubicBezTo>
                  <a:pt x="1763" y="8930"/>
                  <a:pt x="1846" y="9001"/>
                  <a:pt x="1930" y="9001"/>
                </a:cubicBezTo>
                <a:cubicBezTo>
                  <a:pt x="2227" y="9001"/>
                  <a:pt x="2465" y="9239"/>
                  <a:pt x="2465" y="9537"/>
                </a:cubicBezTo>
                <a:lnTo>
                  <a:pt x="2465" y="9787"/>
                </a:lnTo>
                <a:cubicBezTo>
                  <a:pt x="2465" y="10501"/>
                  <a:pt x="3049" y="11085"/>
                  <a:pt x="3763" y="11085"/>
                </a:cubicBezTo>
                <a:cubicBezTo>
                  <a:pt x="4478" y="11085"/>
                  <a:pt x="5061" y="10501"/>
                  <a:pt x="5061" y="9787"/>
                </a:cubicBezTo>
                <a:lnTo>
                  <a:pt x="5061" y="7620"/>
                </a:lnTo>
                <a:cubicBezTo>
                  <a:pt x="5061" y="7513"/>
                  <a:pt x="5144" y="7441"/>
                  <a:pt x="5240" y="7441"/>
                </a:cubicBezTo>
                <a:cubicBezTo>
                  <a:pt x="5323" y="7441"/>
                  <a:pt x="5418" y="7525"/>
                  <a:pt x="5418" y="7620"/>
                </a:cubicBezTo>
                <a:lnTo>
                  <a:pt x="5418" y="9787"/>
                </a:lnTo>
                <a:cubicBezTo>
                  <a:pt x="5418" y="10501"/>
                  <a:pt x="5990" y="11085"/>
                  <a:pt x="6704" y="11085"/>
                </a:cubicBezTo>
                <a:cubicBezTo>
                  <a:pt x="7418" y="11085"/>
                  <a:pt x="8002" y="10501"/>
                  <a:pt x="8002" y="9787"/>
                </a:cubicBezTo>
                <a:lnTo>
                  <a:pt x="8002" y="9525"/>
                </a:lnTo>
                <a:cubicBezTo>
                  <a:pt x="8002" y="9227"/>
                  <a:pt x="8240" y="8989"/>
                  <a:pt x="8538" y="8989"/>
                </a:cubicBezTo>
                <a:cubicBezTo>
                  <a:pt x="8633" y="8989"/>
                  <a:pt x="8704" y="8906"/>
                  <a:pt x="8704" y="8823"/>
                </a:cubicBezTo>
                <a:cubicBezTo>
                  <a:pt x="8704" y="8727"/>
                  <a:pt x="8633" y="8656"/>
                  <a:pt x="8538" y="8656"/>
                </a:cubicBezTo>
                <a:cubicBezTo>
                  <a:pt x="8061" y="8656"/>
                  <a:pt x="7692" y="9037"/>
                  <a:pt x="7692" y="9501"/>
                </a:cubicBezTo>
                <a:lnTo>
                  <a:pt x="7692" y="9668"/>
                </a:lnTo>
                <a:cubicBezTo>
                  <a:pt x="7692" y="9846"/>
                  <a:pt x="7621" y="10013"/>
                  <a:pt x="7478" y="10132"/>
                </a:cubicBezTo>
                <a:cubicBezTo>
                  <a:pt x="7372" y="10228"/>
                  <a:pt x="7236" y="10285"/>
                  <a:pt x="7100" y="10285"/>
                </a:cubicBezTo>
                <a:cubicBezTo>
                  <a:pt x="7067" y="10285"/>
                  <a:pt x="7034" y="10282"/>
                  <a:pt x="7002" y="10275"/>
                </a:cubicBezTo>
                <a:cubicBezTo>
                  <a:pt x="6692" y="10251"/>
                  <a:pt x="6454" y="9977"/>
                  <a:pt x="6454" y="9668"/>
                </a:cubicBezTo>
                <a:lnTo>
                  <a:pt x="6454" y="7822"/>
                </a:lnTo>
                <a:cubicBezTo>
                  <a:pt x="6859" y="8108"/>
                  <a:pt x="7347" y="8275"/>
                  <a:pt x="7859" y="8275"/>
                </a:cubicBezTo>
                <a:lnTo>
                  <a:pt x="8371" y="8275"/>
                </a:lnTo>
                <a:cubicBezTo>
                  <a:pt x="8764" y="8275"/>
                  <a:pt x="9073" y="8584"/>
                  <a:pt x="9073" y="8965"/>
                </a:cubicBezTo>
                <a:cubicBezTo>
                  <a:pt x="9073" y="9334"/>
                  <a:pt x="9383" y="9656"/>
                  <a:pt x="9764" y="9656"/>
                </a:cubicBezTo>
                <a:cubicBezTo>
                  <a:pt x="9847" y="9656"/>
                  <a:pt x="9919" y="9585"/>
                  <a:pt x="9919" y="9489"/>
                </a:cubicBezTo>
                <a:cubicBezTo>
                  <a:pt x="9919" y="9394"/>
                  <a:pt x="9847" y="9323"/>
                  <a:pt x="9764" y="9323"/>
                </a:cubicBezTo>
                <a:cubicBezTo>
                  <a:pt x="9562" y="9323"/>
                  <a:pt x="9407" y="9156"/>
                  <a:pt x="9407" y="8965"/>
                </a:cubicBezTo>
                <a:lnTo>
                  <a:pt x="9407" y="8620"/>
                </a:lnTo>
                <a:cubicBezTo>
                  <a:pt x="9407" y="7870"/>
                  <a:pt x="8788" y="7251"/>
                  <a:pt x="8038" y="7251"/>
                </a:cubicBezTo>
                <a:cubicBezTo>
                  <a:pt x="7645" y="7251"/>
                  <a:pt x="7287" y="7120"/>
                  <a:pt x="7026" y="6882"/>
                </a:cubicBezTo>
                <a:lnTo>
                  <a:pt x="8990" y="6882"/>
                </a:lnTo>
                <a:cubicBezTo>
                  <a:pt x="9003" y="6882"/>
                  <a:pt x="9015" y="6882"/>
                  <a:pt x="9028" y="6882"/>
                </a:cubicBezTo>
                <a:cubicBezTo>
                  <a:pt x="9727" y="6882"/>
                  <a:pt x="10359" y="6236"/>
                  <a:pt x="10359" y="5441"/>
                </a:cubicBezTo>
                <a:cubicBezTo>
                  <a:pt x="10359" y="4643"/>
                  <a:pt x="9704" y="3989"/>
                  <a:pt x="8895" y="3989"/>
                </a:cubicBezTo>
                <a:lnTo>
                  <a:pt x="8645" y="3989"/>
                </a:lnTo>
                <a:cubicBezTo>
                  <a:pt x="8454" y="3989"/>
                  <a:pt x="8288" y="3822"/>
                  <a:pt x="8288" y="3631"/>
                </a:cubicBezTo>
                <a:cubicBezTo>
                  <a:pt x="8288" y="3536"/>
                  <a:pt x="8216" y="3465"/>
                  <a:pt x="8121" y="3465"/>
                </a:cubicBezTo>
                <a:cubicBezTo>
                  <a:pt x="8038" y="3465"/>
                  <a:pt x="7966" y="3536"/>
                  <a:pt x="7966" y="3631"/>
                </a:cubicBezTo>
                <a:cubicBezTo>
                  <a:pt x="7966" y="4001"/>
                  <a:pt x="8276" y="4310"/>
                  <a:pt x="8645" y="4310"/>
                </a:cubicBezTo>
                <a:lnTo>
                  <a:pt x="8728" y="4310"/>
                </a:lnTo>
                <a:cubicBezTo>
                  <a:pt x="9169" y="4310"/>
                  <a:pt x="9526" y="4667"/>
                  <a:pt x="9526" y="5096"/>
                </a:cubicBezTo>
                <a:cubicBezTo>
                  <a:pt x="9526" y="5310"/>
                  <a:pt x="9431" y="5501"/>
                  <a:pt x="9288" y="5632"/>
                </a:cubicBezTo>
                <a:cubicBezTo>
                  <a:pt x="9144" y="5775"/>
                  <a:pt x="8969" y="5847"/>
                  <a:pt x="8774" y="5847"/>
                </a:cubicBezTo>
                <a:cubicBezTo>
                  <a:pt x="8759" y="5847"/>
                  <a:pt x="8743" y="5847"/>
                  <a:pt x="8728" y="5846"/>
                </a:cubicBezTo>
                <a:lnTo>
                  <a:pt x="6716" y="5751"/>
                </a:lnTo>
                <a:cubicBezTo>
                  <a:pt x="6823" y="5667"/>
                  <a:pt x="6895" y="5536"/>
                  <a:pt x="6906" y="5370"/>
                </a:cubicBezTo>
                <a:lnTo>
                  <a:pt x="7216" y="2238"/>
                </a:lnTo>
                <a:cubicBezTo>
                  <a:pt x="7276" y="1667"/>
                  <a:pt x="7085" y="1095"/>
                  <a:pt x="6692" y="667"/>
                </a:cubicBezTo>
                <a:cubicBezTo>
                  <a:pt x="6311" y="238"/>
                  <a:pt x="5752" y="0"/>
                  <a:pt x="518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131" name="Google Shape;11974;p81">
            <a:extLst>
              <a:ext uri="{FF2B5EF4-FFF2-40B4-BE49-F238E27FC236}">
                <a16:creationId xmlns:a16="http://schemas.microsoft.com/office/drawing/2014/main" id="{ABCE3E12-064C-50EB-8C48-0DAFA412A2DF}"/>
              </a:ext>
            </a:extLst>
          </p:cNvPr>
          <p:cNvSpPr/>
          <p:nvPr/>
        </p:nvSpPr>
        <p:spPr>
          <a:xfrm>
            <a:off x="6047968" y="5079476"/>
            <a:ext cx="711040" cy="631552"/>
          </a:xfrm>
          <a:custGeom>
            <a:avLst/>
            <a:gdLst/>
            <a:ahLst/>
            <a:cxnLst/>
            <a:rect l="l" t="t" r="r" b="b"/>
            <a:pathLst>
              <a:path w="11110" h="9868" extrusionOk="0">
                <a:moveTo>
                  <a:pt x="3096" y="1307"/>
                </a:moveTo>
                <a:cubicBezTo>
                  <a:pt x="3144" y="1367"/>
                  <a:pt x="3191" y="1426"/>
                  <a:pt x="3263" y="1474"/>
                </a:cubicBezTo>
                <a:cubicBezTo>
                  <a:pt x="3334" y="1521"/>
                  <a:pt x="3430" y="1533"/>
                  <a:pt x="3525" y="1533"/>
                </a:cubicBezTo>
                <a:cubicBezTo>
                  <a:pt x="3668" y="1533"/>
                  <a:pt x="3811" y="1498"/>
                  <a:pt x="3989" y="1426"/>
                </a:cubicBezTo>
                <a:lnTo>
                  <a:pt x="3989" y="1426"/>
                </a:lnTo>
                <a:cubicBezTo>
                  <a:pt x="3739" y="2319"/>
                  <a:pt x="2834" y="2914"/>
                  <a:pt x="2441" y="3129"/>
                </a:cubicBezTo>
                <a:cubicBezTo>
                  <a:pt x="2453" y="2950"/>
                  <a:pt x="2477" y="2748"/>
                  <a:pt x="2501" y="2557"/>
                </a:cubicBezTo>
                <a:cubicBezTo>
                  <a:pt x="2596" y="2117"/>
                  <a:pt x="2810" y="1676"/>
                  <a:pt x="3096" y="1307"/>
                </a:cubicBezTo>
                <a:close/>
                <a:moveTo>
                  <a:pt x="7930" y="1307"/>
                </a:moveTo>
                <a:cubicBezTo>
                  <a:pt x="8228" y="1676"/>
                  <a:pt x="8442" y="2129"/>
                  <a:pt x="8525" y="2557"/>
                </a:cubicBezTo>
                <a:cubicBezTo>
                  <a:pt x="8573" y="2748"/>
                  <a:pt x="8585" y="2926"/>
                  <a:pt x="8585" y="3129"/>
                </a:cubicBezTo>
                <a:cubicBezTo>
                  <a:pt x="8204" y="2914"/>
                  <a:pt x="7275" y="2319"/>
                  <a:pt x="7037" y="1426"/>
                </a:cubicBezTo>
                <a:lnTo>
                  <a:pt x="7037" y="1426"/>
                </a:lnTo>
                <a:cubicBezTo>
                  <a:pt x="7216" y="1498"/>
                  <a:pt x="7370" y="1533"/>
                  <a:pt x="7501" y="1533"/>
                </a:cubicBezTo>
                <a:cubicBezTo>
                  <a:pt x="7609" y="1533"/>
                  <a:pt x="7692" y="1521"/>
                  <a:pt x="7775" y="1474"/>
                </a:cubicBezTo>
                <a:cubicBezTo>
                  <a:pt x="7847" y="1426"/>
                  <a:pt x="7906" y="1367"/>
                  <a:pt x="7930" y="1307"/>
                </a:cubicBezTo>
                <a:close/>
                <a:moveTo>
                  <a:pt x="6728" y="2914"/>
                </a:moveTo>
                <a:cubicBezTo>
                  <a:pt x="6835" y="2914"/>
                  <a:pt x="6906" y="3010"/>
                  <a:pt x="6906" y="3093"/>
                </a:cubicBezTo>
                <a:cubicBezTo>
                  <a:pt x="6906" y="3200"/>
                  <a:pt x="6823" y="3272"/>
                  <a:pt x="6728" y="3272"/>
                </a:cubicBezTo>
                <a:cubicBezTo>
                  <a:pt x="6620" y="3272"/>
                  <a:pt x="6549" y="3188"/>
                  <a:pt x="6549" y="3093"/>
                </a:cubicBezTo>
                <a:cubicBezTo>
                  <a:pt x="6549" y="3010"/>
                  <a:pt x="6644" y="2914"/>
                  <a:pt x="6728" y="2914"/>
                </a:cubicBezTo>
                <a:close/>
                <a:moveTo>
                  <a:pt x="4299" y="2914"/>
                </a:moveTo>
                <a:cubicBezTo>
                  <a:pt x="4406" y="2914"/>
                  <a:pt x="4477" y="3010"/>
                  <a:pt x="4477" y="3093"/>
                </a:cubicBezTo>
                <a:cubicBezTo>
                  <a:pt x="4477" y="3200"/>
                  <a:pt x="4394" y="3272"/>
                  <a:pt x="4299" y="3272"/>
                </a:cubicBezTo>
                <a:cubicBezTo>
                  <a:pt x="4293" y="3272"/>
                  <a:pt x="4288" y="3273"/>
                  <a:pt x="4283" y="3273"/>
                </a:cubicBezTo>
                <a:cubicBezTo>
                  <a:pt x="4204" y="3273"/>
                  <a:pt x="4120" y="3193"/>
                  <a:pt x="4120" y="3093"/>
                </a:cubicBezTo>
                <a:cubicBezTo>
                  <a:pt x="4120" y="2986"/>
                  <a:pt x="4215" y="2914"/>
                  <a:pt x="4299" y="2914"/>
                </a:cubicBezTo>
                <a:close/>
                <a:moveTo>
                  <a:pt x="6732" y="1"/>
                </a:moveTo>
                <a:cubicBezTo>
                  <a:pt x="6670" y="1"/>
                  <a:pt x="6603" y="32"/>
                  <a:pt x="6585" y="105"/>
                </a:cubicBezTo>
                <a:cubicBezTo>
                  <a:pt x="6549" y="176"/>
                  <a:pt x="6585" y="283"/>
                  <a:pt x="6668" y="307"/>
                </a:cubicBezTo>
                <a:cubicBezTo>
                  <a:pt x="7037" y="474"/>
                  <a:pt x="7394" y="724"/>
                  <a:pt x="7680" y="1021"/>
                </a:cubicBezTo>
                <a:cubicBezTo>
                  <a:pt x="7680" y="1057"/>
                  <a:pt x="7668" y="1152"/>
                  <a:pt x="7609" y="1188"/>
                </a:cubicBezTo>
                <a:cubicBezTo>
                  <a:pt x="7593" y="1194"/>
                  <a:pt x="7560" y="1205"/>
                  <a:pt x="7505" y="1205"/>
                </a:cubicBezTo>
                <a:cubicBezTo>
                  <a:pt x="7353" y="1205"/>
                  <a:pt x="7027" y="1126"/>
                  <a:pt x="6382" y="664"/>
                </a:cubicBezTo>
                <a:cubicBezTo>
                  <a:pt x="6356" y="643"/>
                  <a:pt x="6326" y="634"/>
                  <a:pt x="6295" y="634"/>
                </a:cubicBezTo>
                <a:cubicBezTo>
                  <a:pt x="6241" y="634"/>
                  <a:pt x="6186" y="662"/>
                  <a:pt x="6156" y="700"/>
                </a:cubicBezTo>
                <a:cubicBezTo>
                  <a:pt x="6097" y="771"/>
                  <a:pt x="6132" y="879"/>
                  <a:pt x="6192" y="914"/>
                </a:cubicBezTo>
                <a:cubicBezTo>
                  <a:pt x="6358" y="1033"/>
                  <a:pt x="6525" y="1140"/>
                  <a:pt x="6668" y="1236"/>
                </a:cubicBezTo>
                <a:cubicBezTo>
                  <a:pt x="6739" y="1831"/>
                  <a:pt x="7120" y="2403"/>
                  <a:pt x="7716" y="2914"/>
                </a:cubicBezTo>
                <a:cubicBezTo>
                  <a:pt x="8073" y="3212"/>
                  <a:pt x="8406" y="3391"/>
                  <a:pt x="8561" y="3462"/>
                </a:cubicBezTo>
                <a:cubicBezTo>
                  <a:pt x="8490" y="3938"/>
                  <a:pt x="8263" y="4391"/>
                  <a:pt x="7906" y="4808"/>
                </a:cubicBezTo>
                <a:cubicBezTo>
                  <a:pt x="7894" y="4772"/>
                  <a:pt x="7871" y="4760"/>
                  <a:pt x="7859" y="4724"/>
                </a:cubicBezTo>
                <a:cubicBezTo>
                  <a:pt x="7830" y="4681"/>
                  <a:pt x="7783" y="4655"/>
                  <a:pt x="7732" y="4655"/>
                </a:cubicBezTo>
                <a:cubicBezTo>
                  <a:pt x="7699" y="4655"/>
                  <a:pt x="7665" y="4665"/>
                  <a:pt x="7632" y="4689"/>
                </a:cubicBezTo>
                <a:cubicBezTo>
                  <a:pt x="7561" y="4724"/>
                  <a:pt x="7537" y="4831"/>
                  <a:pt x="7597" y="4903"/>
                </a:cubicBezTo>
                <a:cubicBezTo>
                  <a:pt x="7728" y="5129"/>
                  <a:pt x="7799" y="5355"/>
                  <a:pt x="7799" y="5605"/>
                </a:cubicBezTo>
                <a:cubicBezTo>
                  <a:pt x="7799" y="5832"/>
                  <a:pt x="7680" y="6272"/>
                  <a:pt x="6918" y="6748"/>
                </a:cubicBezTo>
                <a:cubicBezTo>
                  <a:pt x="6406" y="7082"/>
                  <a:pt x="5823" y="7260"/>
                  <a:pt x="5537" y="7260"/>
                </a:cubicBezTo>
                <a:cubicBezTo>
                  <a:pt x="5239" y="7260"/>
                  <a:pt x="4680" y="7082"/>
                  <a:pt x="4156" y="6748"/>
                </a:cubicBezTo>
                <a:cubicBezTo>
                  <a:pt x="3394" y="6260"/>
                  <a:pt x="3275" y="5832"/>
                  <a:pt x="3275" y="5605"/>
                </a:cubicBezTo>
                <a:cubicBezTo>
                  <a:pt x="3275" y="4700"/>
                  <a:pt x="4287" y="3950"/>
                  <a:pt x="5537" y="3950"/>
                </a:cubicBezTo>
                <a:cubicBezTo>
                  <a:pt x="6144" y="3950"/>
                  <a:pt x="6716" y="4129"/>
                  <a:pt x="7144" y="4450"/>
                </a:cubicBezTo>
                <a:cubicBezTo>
                  <a:pt x="7172" y="4474"/>
                  <a:pt x="7205" y="4484"/>
                  <a:pt x="7238" y="4484"/>
                </a:cubicBezTo>
                <a:cubicBezTo>
                  <a:pt x="7290" y="4484"/>
                  <a:pt x="7341" y="4458"/>
                  <a:pt x="7370" y="4415"/>
                </a:cubicBezTo>
                <a:cubicBezTo>
                  <a:pt x="7430" y="4343"/>
                  <a:pt x="7418" y="4236"/>
                  <a:pt x="7335" y="4188"/>
                </a:cubicBezTo>
                <a:cubicBezTo>
                  <a:pt x="7156" y="4057"/>
                  <a:pt x="6966" y="3950"/>
                  <a:pt x="6775" y="3879"/>
                </a:cubicBezTo>
                <a:lnTo>
                  <a:pt x="6823" y="3629"/>
                </a:lnTo>
                <a:cubicBezTo>
                  <a:pt x="7073" y="3593"/>
                  <a:pt x="7263" y="3391"/>
                  <a:pt x="7263" y="3117"/>
                </a:cubicBezTo>
                <a:cubicBezTo>
                  <a:pt x="7263" y="2843"/>
                  <a:pt x="7037" y="2617"/>
                  <a:pt x="6763" y="2617"/>
                </a:cubicBezTo>
                <a:cubicBezTo>
                  <a:pt x="6478" y="2617"/>
                  <a:pt x="6251" y="2843"/>
                  <a:pt x="6251" y="3117"/>
                </a:cubicBezTo>
                <a:cubicBezTo>
                  <a:pt x="6251" y="3319"/>
                  <a:pt x="6358" y="3474"/>
                  <a:pt x="6501" y="3569"/>
                </a:cubicBezTo>
                <a:lnTo>
                  <a:pt x="6466" y="3796"/>
                </a:lnTo>
                <a:cubicBezTo>
                  <a:pt x="6180" y="3700"/>
                  <a:pt x="5870" y="3653"/>
                  <a:pt x="5549" y="3653"/>
                </a:cubicBezTo>
                <a:cubicBezTo>
                  <a:pt x="5239" y="3653"/>
                  <a:pt x="4930" y="3700"/>
                  <a:pt x="4644" y="3796"/>
                </a:cubicBezTo>
                <a:lnTo>
                  <a:pt x="4596" y="3569"/>
                </a:lnTo>
                <a:cubicBezTo>
                  <a:pt x="4751" y="3474"/>
                  <a:pt x="4858" y="3319"/>
                  <a:pt x="4858" y="3117"/>
                </a:cubicBezTo>
                <a:cubicBezTo>
                  <a:pt x="4858" y="2843"/>
                  <a:pt x="4632" y="2617"/>
                  <a:pt x="4346" y="2617"/>
                </a:cubicBezTo>
                <a:cubicBezTo>
                  <a:pt x="4061" y="2617"/>
                  <a:pt x="3846" y="2843"/>
                  <a:pt x="3846" y="3117"/>
                </a:cubicBezTo>
                <a:cubicBezTo>
                  <a:pt x="3846" y="3379"/>
                  <a:pt x="4037" y="3593"/>
                  <a:pt x="4287" y="3629"/>
                </a:cubicBezTo>
                <a:lnTo>
                  <a:pt x="4334" y="3879"/>
                </a:lnTo>
                <a:cubicBezTo>
                  <a:pt x="4120" y="3974"/>
                  <a:pt x="3918" y="4069"/>
                  <a:pt x="3739" y="4212"/>
                </a:cubicBezTo>
                <a:cubicBezTo>
                  <a:pt x="3501" y="4391"/>
                  <a:pt x="3310" y="4593"/>
                  <a:pt x="3168" y="4831"/>
                </a:cubicBezTo>
                <a:cubicBezTo>
                  <a:pt x="2810" y="4415"/>
                  <a:pt x="2596" y="3950"/>
                  <a:pt x="2513" y="3498"/>
                </a:cubicBezTo>
                <a:cubicBezTo>
                  <a:pt x="2668" y="3415"/>
                  <a:pt x="3013" y="3236"/>
                  <a:pt x="3370" y="2938"/>
                </a:cubicBezTo>
                <a:cubicBezTo>
                  <a:pt x="3977" y="2438"/>
                  <a:pt x="4334" y="1855"/>
                  <a:pt x="4406" y="1260"/>
                </a:cubicBezTo>
                <a:cubicBezTo>
                  <a:pt x="4561" y="1176"/>
                  <a:pt x="4703" y="1069"/>
                  <a:pt x="4882" y="950"/>
                </a:cubicBezTo>
                <a:cubicBezTo>
                  <a:pt x="4954" y="890"/>
                  <a:pt x="4977" y="795"/>
                  <a:pt x="4918" y="724"/>
                </a:cubicBezTo>
                <a:cubicBezTo>
                  <a:pt x="4884" y="683"/>
                  <a:pt x="4839" y="662"/>
                  <a:pt x="4793" y="662"/>
                </a:cubicBezTo>
                <a:cubicBezTo>
                  <a:pt x="4758" y="662"/>
                  <a:pt x="4722" y="674"/>
                  <a:pt x="4692" y="700"/>
                </a:cubicBezTo>
                <a:cubicBezTo>
                  <a:pt x="4058" y="1145"/>
                  <a:pt x="3732" y="1240"/>
                  <a:pt x="3577" y="1240"/>
                </a:cubicBezTo>
                <a:cubicBezTo>
                  <a:pt x="3516" y="1240"/>
                  <a:pt x="3482" y="1225"/>
                  <a:pt x="3465" y="1212"/>
                </a:cubicBezTo>
                <a:cubicBezTo>
                  <a:pt x="3394" y="1176"/>
                  <a:pt x="3394" y="1081"/>
                  <a:pt x="3394" y="1057"/>
                </a:cubicBezTo>
                <a:cubicBezTo>
                  <a:pt x="3691" y="759"/>
                  <a:pt x="4037" y="498"/>
                  <a:pt x="4406" y="343"/>
                </a:cubicBezTo>
                <a:cubicBezTo>
                  <a:pt x="4477" y="307"/>
                  <a:pt x="4525" y="200"/>
                  <a:pt x="4501" y="128"/>
                </a:cubicBezTo>
                <a:cubicBezTo>
                  <a:pt x="4474" y="74"/>
                  <a:pt x="4404" y="33"/>
                  <a:pt x="4341" y="33"/>
                </a:cubicBezTo>
                <a:cubicBezTo>
                  <a:pt x="4322" y="33"/>
                  <a:pt x="4303" y="37"/>
                  <a:pt x="4287" y="45"/>
                </a:cubicBezTo>
                <a:cubicBezTo>
                  <a:pt x="3811" y="247"/>
                  <a:pt x="3370" y="593"/>
                  <a:pt x="2989" y="1021"/>
                </a:cubicBezTo>
                <a:cubicBezTo>
                  <a:pt x="2608" y="1486"/>
                  <a:pt x="2334" y="2010"/>
                  <a:pt x="2239" y="2522"/>
                </a:cubicBezTo>
                <a:cubicBezTo>
                  <a:pt x="2096" y="3176"/>
                  <a:pt x="2120" y="4165"/>
                  <a:pt x="3025" y="5141"/>
                </a:cubicBezTo>
                <a:lnTo>
                  <a:pt x="3049" y="5177"/>
                </a:lnTo>
                <a:cubicBezTo>
                  <a:pt x="3037" y="5248"/>
                  <a:pt x="3013" y="5320"/>
                  <a:pt x="3013" y="5403"/>
                </a:cubicBezTo>
                <a:lnTo>
                  <a:pt x="1715" y="5403"/>
                </a:lnTo>
                <a:cubicBezTo>
                  <a:pt x="1596" y="5403"/>
                  <a:pt x="1477" y="5439"/>
                  <a:pt x="1370" y="5522"/>
                </a:cubicBezTo>
                <a:lnTo>
                  <a:pt x="72" y="6653"/>
                </a:lnTo>
                <a:cubicBezTo>
                  <a:pt x="1" y="6713"/>
                  <a:pt x="1" y="6808"/>
                  <a:pt x="60" y="6867"/>
                </a:cubicBezTo>
                <a:cubicBezTo>
                  <a:pt x="96" y="6903"/>
                  <a:pt x="131" y="6927"/>
                  <a:pt x="179" y="6927"/>
                </a:cubicBezTo>
                <a:cubicBezTo>
                  <a:pt x="227" y="6927"/>
                  <a:pt x="251" y="6915"/>
                  <a:pt x="286" y="6891"/>
                </a:cubicBezTo>
                <a:lnTo>
                  <a:pt x="1584" y="5760"/>
                </a:lnTo>
                <a:cubicBezTo>
                  <a:pt x="1608" y="5724"/>
                  <a:pt x="1655" y="5712"/>
                  <a:pt x="1703" y="5712"/>
                </a:cubicBezTo>
                <a:lnTo>
                  <a:pt x="2965" y="5712"/>
                </a:lnTo>
                <a:cubicBezTo>
                  <a:pt x="2965" y="5796"/>
                  <a:pt x="2989" y="5891"/>
                  <a:pt x="3013" y="5962"/>
                </a:cubicBezTo>
                <a:lnTo>
                  <a:pt x="1858" y="6332"/>
                </a:lnTo>
                <a:cubicBezTo>
                  <a:pt x="1763" y="6367"/>
                  <a:pt x="1679" y="6427"/>
                  <a:pt x="1608" y="6510"/>
                </a:cubicBezTo>
                <a:lnTo>
                  <a:pt x="632" y="7808"/>
                </a:lnTo>
                <a:cubicBezTo>
                  <a:pt x="572" y="7879"/>
                  <a:pt x="584" y="7987"/>
                  <a:pt x="655" y="8034"/>
                </a:cubicBezTo>
                <a:cubicBezTo>
                  <a:pt x="691" y="8046"/>
                  <a:pt x="715" y="8058"/>
                  <a:pt x="763" y="8058"/>
                </a:cubicBezTo>
                <a:cubicBezTo>
                  <a:pt x="810" y="8058"/>
                  <a:pt x="870" y="8046"/>
                  <a:pt x="893" y="7998"/>
                </a:cubicBezTo>
                <a:lnTo>
                  <a:pt x="1882" y="6713"/>
                </a:lnTo>
                <a:cubicBezTo>
                  <a:pt x="1906" y="6677"/>
                  <a:pt x="1941" y="6653"/>
                  <a:pt x="1965" y="6653"/>
                </a:cubicBezTo>
                <a:lnTo>
                  <a:pt x="3156" y="6260"/>
                </a:lnTo>
                <a:cubicBezTo>
                  <a:pt x="3203" y="6332"/>
                  <a:pt x="3251" y="6415"/>
                  <a:pt x="3310" y="6474"/>
                </a:cubicBezTo>
                <a:lnTo>
                  <a:pt x="2156" y="7308"/>
                </a:lnTo>
                <a:cubicBezTo>
                  <a:pt x="2096" y="7344"/>
                  <a:pt x="2036" y="7403"/>
                  <a:pt x="2013" y="7486"/>
                </a:cubicBezTo>
                <a:lnTo>
                  <a:pt x="1358" y="8749"/>
                </a:lnTo>
                <a:cubicBezTo>
                  <a:pt x="1310" y="8820"/>
                  <a:pt x="1346" y="8927"/>
                  <a:pt x="1429" y="8975"/>
                </a:cubicBezTo>
                <a:cubicBezTo>
                  <a:pt x="1465" y="8987"/>
                  <a:pt x="1477" y="8987"/>
                  <a:pt x="1501" y="8987"/>
                </a:cubicBezTo>
                <a:cubicBezTo>
                  <a:pt x="1560" y="8987"/>
                  <a:pt x="1620" y="8951"/>
                  <a:pt x="1655" y="8891"/>
                </a:cubicBezTo>
                <a:lnTo>
                  <a:pt x="2310" y="7629"/>
                </a:lnTo>
                <a:cubicBezTo>
                  <a:pt x="2322" y="7606"/>
                  <a:pt x="2334" y="7582"/>
                  <a:pt x="2370" y="7570"/>
                </a:cubicBezTo>
                <a:lnTo>
                  <a:pt x="3560" y="6724"/>
                </a:lnTo>
                <a:cubicBezTo>
                  <a:pt x="3632" y="6796"/>
                  <a:pt x="3727" y="6855"/>
                  <a:pt x="3799" y="6915"/>
                </a:cubicBezTo>
                <a:lnTo>
                  <a:pt x="2846" y="7784"/>
                </a:lnTo>
                <a:cubicBezTo>
                  <a:pt x="2775" y="7856"/>
                  <a:pt x="2715" y="7939"/>
                  <a:pt x="2691" y="8046"/>
                </a:cubicBezTo>
                <a:lnTo>
                  <a:pt x="2322" y="9665"/>
                </a:lnTo>
                <a:cubicBezTo>
                  <a:pt x="2310" y="9761"/>
                  <a:pt x="2358" y="9856"/>
                  <a:pt x="2441" y="9868"/>
                </a:cubicBezTo>
                <a:lnTo>
                  <a:pt x="2477" y="9868"/>
                </a:lnTo>
                <a:cubicBezTo>
                  <a:pt x="2548" y="9868"/>
                  <a:pt x="2608" y="9820"/>
                  <a:pt x="2632" y="9725"/>
                </a:cubicBezTo>
                <a:lnTo>
                  <a:pt x="3013" y="8106"/>
                </a:lnTo>
                <a:cubicBezTo>
                  <a:pt x="3025" y="8082"/>
                  <a:pt x="3037" y="8034"/>
                  <a:pt x="3072" y="8022"/>
                </a:cubicBezTo>
                <a:lnTo>
                  <a:pt x="4084" y="7094"/>
                </a:lnTo>
                <a:cubicBezTo>
                  <a:pt x="4620" y="7427"/>
                  <a:pt x="5227" y="7617"/>
                  <a:pt x="5585" y="7617"/>
                </a:cubicBezTo>
                <a:cubicBezTo>
                  <a:pt x="5942" y="7617"/>
                  <a:pt x="6549" y="7427"/>
                  <a:pt x="7085" y="7094"/>
                </a:cubicBezTo>
                <a:lnTo>
                  <a:pt x="8097" y="8022"/>
                </a:lnTo>
                <a:cubicBezTo>
                  <a:pt x="8132" y="8046"/>
                  <a:pt x="8144" y="8082"/>
                  <a:pt x="8156" y="8106"/>
                </a:cubicBezTo>
                <a:lnTo>
                  <a:pt x="8525" y="9725"/>
                </a:lnTo>
                <a:cubicBezTo>
                  <a:pt x="8549" y="9808"/>
                  <a:pt x="8621" y="9868"/>
                  <a:pt x="8692" y="9868"/>
                </a:cubicBezTo>
                <a:lnTo>
                  <a:pt x="8728" y="9868"/>
                </a:lnTo>
                <a:cubicBezTo>
                  <a:pt x="8811" y="9844"/>
                  <a:pt x="8871" y="9761"/>
                  <a:pt x="8847" y="9665"/>
                </a:cubicBezTo>
                <a:lnTo>
                  <a:pt x="8466" y="8046"/>
                </a:lnTo>
                <a:cubicBezTo>
                  <a:pt x="8442" y="7951"/>
                  <a:pt x="8394" y="7856"/>
                  <a:pt x="8323" y="7784"/>
                </a:cubicBezTo>
                <a:lnTo>
                  <a:pt x="7370" y="6915"/>
                </a:lnTo>
                <a:cubicBezTo>
                  <a:pt x="7454" y="6855"/>
                  <a:pt x="7537" y="6784"/>
                  <a:pt x="7609" y="6724"/>
                </a:cubicBezTo>
                <a:lnTo>
                  <a:pt x="8799" y="7570"/>
                </a:lnTo>
                <a:cubicBezTo>
                  <a:pt x="8823" y="7582"/>
                  <a:pt x="8847" y="7617"/>
                  <a:pt x="8859" y="7629"/>
                </a:cubicBezTo>
                <a:lnTo>
                  <a:pt x="9514" y="8891"/>
                </a:lnTo>
                <a:cubicBezTo>
                  <a:pt x="9537" y="8951"/>
                  <a:pt x="9597" y="8987"/>
                  <a:pt x="9656" y="8987"/>
                </a:cubicBezTo>
                <a:cubicBezTo>
                  <a:pt x="9692" y="8987"/>
                  <a:pt x="9704" y="8987"/>
                  <a:pt x="9740" y="8975"/>
                </a:cubicBezTo>
                <a:cubicBezTo>
                  <a:pt x="9811" y="8927"/>
                  <a:pt x="9835" y="8832"/>
                  <a:pt x="9811" y="8749"/>
                </a:cubicBezTo>
                <a:lnTo>
                  <a:pt x="9156" y="7486"/>
                </a:lnTo>
                <a:cubicBezTo>
                  <a:pt x="9121" y="7403"/>
                  <a:pt x="9061" y="7344"/>
                  <a:pt x="9002" y="7308"/>
                </a:cubicBezTo>
                <a:lnTo>
                  <a:pt x="7859" y="6474"/>
                </a:lnTo>
                <a:cubicBezTo>
                  <a:pt x="7918" y="6391"/>
                  <a:pt x="7966" y="6332"/>
                  <a:pt x="8013" y="6260"/>
                </a:cubicBezTo>
                <a:lnTo>
                  <a:pt x="9204" y="6653"/>
                </a:lnTo>
                <a:cubicBezTo>
                  <a:pt x="9228" y="6665"/>
                  <a:pt x="9275" y="6677"/>
                  <a:pt x="9287" y="6713"/>
                </a:cubicBezTo>
                <a:lnTo>
                  <a:pt x="10276" y="7998"/>
                </a:lnTo>
                <a:cubicBezTo>
                  <a:pt x="10299" y="8046"/>
                  <a:pt x="10347" y="8058"/>
                  <a:pt x="10407" y="8058"/>
                </a:cubicBezTo>
                <a:cubicBezTo>
                  <a:pt x="10430" y="8058"/>
                  <a:pt x="10478" y="8046"/>
                  <a:pt x="10514" y="8034"/>
                </a:cubicBezTo>
                <a:cubicBezTo>
                  <a:pt x="10585" y="7975"/>
                  <a:pt x="10597" y="7879"/>
                  <a:pt x="10538" y="7808"/>
                </a:cubicBezTo>
                <a:lnTo>
                  <a:pt x="9561" y="6510"/>
                </a:lnTo>
                <a:cubicBezTo>
                  <a:pt x="9502" y="6427"/>
                  <a:pt x="9406" y="6367"/>
                  <a:pt x="9299" y="6332"/>
                </a:cubicBezTo>
                <a:lnTo>
                  <a:pt x="8156" y="5962"/>
                </a:lnTo>
                <a:cubicBezTo>
                  <a:pt x="8192" y="5879"/>
                  <a:pt x="8204" y="5784"/>
                  <a:pt x="8204" y="5712"/>
                </a:cubicBezTo>
                <a:lnTo>
                  <a:pt x="9466" y="5712"/>
                </a:lnTo>
                <a:cubicBezTo>
                  <a:pt x="9514" y="5712"/>
                  <a:pt x="9561" y="5724"/>
                  <a:pt x="9585" y="5760"/>
                </a:cubicBezTo>
                <a:lnTo>
                  <a:pt x="10883" y="6891"/>
                </a:lnTo>
                <a:cubicBezTo>
                  <a:pt x="10907" y="6915"/>
                  <a:pt x="10954" y="6927"/>
                  <a:pt x="10990" y="6927"/>
                </a:cubicBezTo>
                <a:cubicBezTo>
                  <a:pt x="11026" y="6927"/>
                  <a:pt x="11073" y="6915"/>
                  <a:pt x="11109" y="6879"/>
                </a:cubicBezTo>
                <a:cubicBezTo>
                  <a:pt x="11073" y="6784"/>
                  <a:pt x="11073" y="6677"/>
                  <a:pt x="11002" y="6617"/>
                </a:cubicBezTo>
                <a:lnTo>
                  <a:pt x="9704" y="5486"/>
                </a:lnTo>
                <a:cubicBezTo>
                  <a:pt x="9621" y="5415"/>
                  <a:pt x="9502" y="5367"/>
                  <a:pt x="9359" y="5367"/>
                </a:cubicBezTo>
                <a:lnTo>
                  <a:pt x="8073" y="5367"/>
                </a:lnTo>
                <a:lnTo>
                  <a:pt x="8025" y="5141"/>
                </a:lnTo>
                <a:lnTo>
                  <a:pt x="8049" y="5117"/>
                </a:lnTo>
                <a:cubicBezTo>
                  <a:pt x="8942" y="4129"/>
                  <a:pt x="8978" y="3153"/>
                  <a:pt x="8847" y="2498"/>
                </a:cubicBezTo>
                <a:cubicBezTo>
                  <a:pt x="8728" y="1962"/>
                  <a:pt x="8466" y="1438"/>
                  <a:pt x="8085" y="998"/>
                </a:cubicBezTo>
                <a:cubicBezTo>
                  <a:pt x="7728" y="581"/>
                  <a:pt x="7263" y="224"/>
                  <a:pt x="6787" y="9"/>
                </a:cubicBezTo>
                <a:cubicBezTo>
                  <a:pt x="6770" y="4"/>
                  <a:pt x="6751" y="1"/>
                  <a:pt x="6732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32" name="Google Shape;11975;p81">
            <a:extLst>
              <a:ext uri="{FF2B5EF4-FFF2-40B4-BE49-F238E27FC236}">
                <a16:creationId xmlns:a16="http://schemas.microsoft.com/office/drawing/2014/main" id="{5D6CFB94-5842-77EE-BF1E-5BD20AC62D50}"/>
              </a:ext>
            </a:extLst>
          </p:cNvPr>
          <p:cNvGrpSpPr/>
          <p:nvPr/>
        </p:nvGrpSpPr>
        <p:grpSpPr>
          <a:xfrm>
            <a:off x="3850336" y="5256884"/>
            <a:ext cx="710272" cy="454144"/>
            <a:chOff x="1953037" y="2552242"/>
            <a:chExt cx="355136" cy="227072"/>
          </a:xfrm>
          <a:solidFill>
            <a:srgbClr val="00B050"/>
          </a:solidFill>
        </p:grpSpPr>
        <p:sp>
          <p:nvSpPr>
            <p:cNvPr id="133" name="Google Shape;11976;p81">
              <a:extLst>
                <a:ext uri="{FF2B5EF4-FFF2-40B4-BE49-F238E27FC236}">
                  <a16:creationId xmlns:a16="http://schemas.microsoft.com/office/drawing/2014/main" id="{26CB593B-5BB9-8D02-617A-A29B201DE957}"/>
                </a:ext>
              </a:extLst>
            </p:cNvPr>
            <p:cNvSpPr/>
            <p:nvPr/>
          </p:nvSpPr>
          <p:spPr>
            <a:xfrm>
              <a:off x="1953037" y="2552242"/>
              <a:ext cx="355136" cy="227072"/>
            </a:xfrm>
            <a:custGeom>
              <a:avLst/>
              <a:gdLst/>
              <a:ahLst/>
              <a:cxnLst/>
              <a:rect l="l" t="t" r="r" b="b"/>
              <a:pathLst>
                <a:path w="11098" h="7096" extrusionOk="0">
                  <a:moveTo>
                    <a:pt x="6198" y="1414"/>
                  </a:moveTo>
                  <a:cubicBezTo>
                    <a:pt x="6408" y="1414"/>
                    <a:pt x="6616" y="1431"/>
                    <a:pt x="6823" y="1464"/>
                  </a:cubicBezTo>
                  <a:cubicBezTo>
                    <a:pt x="6895" y="1488"/>
                    <a:pt x="6990" y="1500"/>
                    <a:pt x="7073" y="1512"/>
                  </a:cubicBezTo>
                  <a:lnTo>
                    <a:pt x="6907" y="2464"/>
                  </a:lnTo>
                  <a:lnTo>
                    <a:pt x="5573" y="2929"/>
                  </a:lnTo>
                  <a:lnTo>
                    <a:pt x="4978" y="1607"/>
                  </a:lnTo>
                  <a:cubicBezTo>
                    <a:pt x="5397" y="1475"/>
                    <a:pt x="5802" y="1414"/>
                    <a:pt x="6198" y="1414"/>
                  </a:cubicBezTo>
                  <a:close/>
                  <a:moveTo>
                    <a:pt x="7407" y="1607"/>
                  </a:moveTo>
                  <a:cubicBezTo>
                    <a:pt x="7883" y="1750"/>
                    <a:pt x="8478" y="2036"/>
                    <a:pt x="9097" y="2524"/>
                  </a:cubicBezTo>
                  <a:lnTo>
                    <a:pt x="9038" y="2571"/>
                  </a:lnTo>
                  <a:cubicBezTo>
                    <a:pt x="8966" y="2619"/>
                    <a:pt x="8954" y="2714"/>
                    <a:pt x="8990" y="2798"/>
                  </a:cubicBezTo>
                  <a:cubicBezTo>
                    <a:pt x="9026" y="2833"/>
                    <a:pt x="9085" y="2869"/>
                    <a:pt x="9133" y="2869"/>
                  </a:cubicBezTo>
                  <a:cubicBezTo>
                    <a:pt x="9157" y="2869"/>
                    <a:pt x="9193" y="2857"/>
                    <a:pt x="9216" y="2833"/>
                  </a:cubicBezTo>
                  <a:lnTo>
                    <a:pt x="9335" y="2750"/>
                  </a:lnTo>
                  <a:cubicBezTo>
                    <a:pt x="9740" y="3119"/>
                    <a:pt x="10157" y="3583"/>
                    <a:pt x="10574" y="4179"/>
                  </a:cubicBezTo>
                  <a:cubicBezTo>
                    <a:pt x="9883" y="4357"/>
                    <a:pt x="9228" y="4488"/>
                    <a:pt x="8633" y="4584"/>
                  </a:cubicBezTo>
                  <a:lnTo>
                    <a:pt x="8395" y="3417"/>
                  </a:lnTo>
                  <a:lnTo>
                    <a:pt x="8692" y="3214"/>
                  </a:lnTo>
                  <a:cubicBezTo>
                    <a:pt x="8776" y="3167"/>
                    <a:pt x="8788" y="3060"/>
                    <a:pt x="8740" y="2988"/>
                  </a:cubicBezTo>
                  <a:cubicBezTo>
                    <a:pt x="8709" y="2942"/>
                    <a:pt x="8659" y="2916"/>
                    <a:pt x="8604" y="2916"/>
                  </a:cubicBezTo>
                  <a:cubicBezTo>
                    <a:pt x="8574" y="2916"/>
                    <a:pt x="8543" y="2924"/>
                    <a:pt x="8514" y="2940"/>
                  </a:cubicBezTo>
                  <a:lnTo>
                    <a:pt x="8216" y="3155"/>
                  </a:lnTo>
                  <a:lnTo>
                    <a:pt x="7252" y="2512"/>
                  </a:lnTo>
                  <a:lnTo>
                    <a:pt x="7407" y="1607"/>
                  </a:lnTo>
                  <a:close/>
                  <a:moveTo>
                    <a:pt x="7049" y="2750"/>
                  </a:moveTo>
                  <a:lnTo>
                    <a:pt x="8073" y="3429"/>
                  </a:lnTo>
                  <a:lnTo>
                    <a:pt x="8311" y="4607"/>
                  </a:lnTo>
                  <a:cubicBezTo>
                    <a:pt x="7883" y="4661"/>
                    <a:pt x="7474" y="4688"/>
                    <a:pt x="7096" y="4688"/>
                  </a:cubicBezTo>
                  <a:cubicBezTo>
                    <a:pt x="6970" y="4688"/>
                    <a:pt x="6847" y="4685"/>
                    <a:pt x="6728" y="4679"/>
                  </a:cubicBezTo>
                  <a:cubicBezTo>
                    <a:pt x="6073" y="4655"/>
                    <a:pt x="5490" y="4548"/>
                    <a:pt x="5025" y="4345"/>
                  </a:cubicBezTo>
                  <a:lnTo>
                    <a:pt x="5621" y="3250"/>
                  </a:lnTo>
                  <a:lnTo>
                    <a:pt x="7049" y="2750"/>
                  </a:lnTo>
                  <a:close/>
                  <a:moveTo>
                    <a:pt x="1561" y="300"/>
                  </a:moveTo>
                  <a:cubicBezTo>
                    <a:pt x="1774" y="300"/>
                    <a:pt x="1974" y="373"/>
                    <a:pt x="2132" y="512"/>
                  </a:cubicBezTo>
                  <a:cubicBezTo>
                    <a:pt x="2323" y="678"/>
                    <a:pt x="2430" y="916"/>
                    <a:pt x="2430" y="1178"/>
                  </a:cubicBezTo>
                  <a:lnTo>
                    <a:pt x="2430" y="2762"/>
                  </a:lnTo>
                  <a:cubicBezTo>
                    <a:pt x="2430" y="2786"/>
                    <a:pt x="2465" y="3381"/>
                    <a:pt x="2906" y="4036"/>
                  </a:cubicBezTo>
                  <a:lnTo>
                    <a:pt x="2858" y="4060"/>
                  </a:lnTo>
                  <a:cubicBezTo>
                    <a:pt x="2608" y="4143"/>
                    <a:pt x="2430" y="4369"/>
                    <a:pt x="2394" y="4631"/>
                  </a:cubicBezTo>
                  <a:lnTo>
                    <a:pt x="2358" y="5084"/>
                  </a:lnTo>
                  <a:cubicBezTo>
                    <a:pt x="1358" y="4024"/>
                    <a:pt x="1192" y="2583"/>
                    <a:pt x="1192" y="2512"/>
                  </a:cubicBezTo>
                  <a:cubicBezTo>
                    <a:pt x="1180" y="2381"/>
                    <a:pt x="1072" y="2262"/>
                    <a:pt x="941" y="2214"/>
                  </a:cubicBezTo>
                  <a:lnTo>
                    <a:pt x="632" y="2143"/>
                  </a:lnTo>
                  <a:cubicBezTo>
                    <a:pt x="537" y="2119"/>
                    <a:pt x="501" y="2047"/>
                    <a:pt x="501" y="1964"/>
                  </a:cubicBezTo>
                  <a:lnTo>
                    <a:pt x="501" y="1869"/>
                  </a:lnTo>
                  <a:cubicBezTo>
                    <a:pt x="822" y="1857"/>
                    <a:pt x="1227" y="1809"/>
                    <a:pt x="1453" y="1690"/>
                  </a:cubicBezTo>
                  <a:cubicBezTo>
                    <a:pt x="1525" y="1643"/>
                    <a:pt x="1573" y="1559"/>
                    <a:pt x="1525" y="1464"/>
                  </a:cubicBezTo>
                  <a:cubicBezTo>
                    <a:pt x="1491" y="1413"/>
                    <a:pt x="1438" y="1373"/>
                    <a:pt x="1375" y="1373"/>
                  </a:cubicBezTo>
                  <a:cubicBezTo>
                    <a:pt x="1351" y="1373"/>
                    <a:pt x="1325" y="1379"/>
                    <a:pt x="1299" y="1393"/>
                  </a:cubicBezTo>
                  <a:cubicBezTo>
                    <a:pt x="1132" y="1464"/>
                    <a:pt x="799" y="1524"/>
                    <a:pt x="334" y="1547"/>
                  </a:cubicBezTo>
                  <a:lnTo>
                    <a:pt x="334" y="1524"/>
                  </a:lnTo>
                  <a:lnTo>
                    <a:pt x="334" y="916"/>
                  </a:lnTo>
                  <a:cubicBezTo>
                    <a:pt x="334" y="643"/>
                    <a:pt x="525" y="428"/>
                    <a:pt x="799" y="393"/>
                  </a:cubicBezTo>
                  <a:lnTo>
                    <a:pt x="1430" y="309"/>
                  </a:lnTo>
                  <a:cubicBezTo>
                    <a:pt x="1474" y="303"/>
                    <a:pt x="1517" y="300"/>
                    <a:pt x="1561" y="300"/>
                  </a:cubicBezTo>
                  <a:close/>
                  <a:moveTo>
                    <a:pt x="4692" y="1726"/>
                  </a:moveTo>
                  <a:lnTo>
                    <a:pt x="5335" y="3155"/>
                  </a:lnTo>
                  <a:lnTo>
                    <a:pt x="4740" y="4238"/>
                  </a:lnTo>
                  <a:cubicBezTo>
                    <a:pt x="4680" y="4203"/>
                    <a:pt x="4609" y="4167"/>
                    <a:pt x="4549" y="4131"/>
                  </a:cubicBezTo>
                  <a:cubicBezTo>
                    <a:pt x="4520" y="4115"/>
                    <a:pt x="4490" y="4107"/>
                    <a:pt x="4461" y="4107"/>
                  </a:cubicBezTo>
                  <a:cubicBezTo>
                    <a:pt x="4406" y="4107"/>
                    <a:pt x="4354" y="4136"/>
                    <a:pt x="4323" y="4191"/>
                  </a:cubicBezTo>
                  <a:cubicBezTo>
                    <a:pt x="4275" y="4262"/>
                    <a:pt x="4287" y="4369"/>
                    <a:pt x="4382" y="4417"/>
                  </a:cubicBezTo>
                  <a:cubicBezTo>
                    <a:pt x="5061" y="4845"/>
                    <a:pt x="5978" y="5060"/>
                    <a:pt x="7109" y="5060"/>
                  </a:cubicBezTo>
                  <a:cubicBezTo>
                    <a:pt x="8145" y="5060"/>
                    <a:pt x="9371" y="4881"/>
                    <a:pt x="10764" y="4500"/>
                  </a:cubicBezTo>
                  <a:lnTo>
                    <a:pt x="10764" y="4500"/>
                  </a:lnTo>
                  <a:cubicBezTo>
                    <a:pt x="10740" y="4536"/>
                    <a:pt x="10740" y="4595"/>
                    <a:pt x="10705" y="4655"/>
                  </a:cubicBezTo>
                  <a:cubicBezTo>
                    <a:pt x="10657" y="4774"/>
                    <a:pt x="10574" y="4845"/>
                    <a:pt x="10455" y="4881"/>
                  </a:cubicBezTo>
                  <a:cubicBezTo>
                    <a:pt x="9128" y="5204"/>
                    <a:pt x="7958" y="5362"/>
                    <a:pt x="6945" y="5362"/>
                  </a:cubicBezTo>
                  <a:cubicBezTo>
                    <a:pt x="6649" y="5362"/>
                    <a:pt x="6366" y="5349"/>
                    <a:pt x="6097" y="5322"/>
                  </a:cubicBezTo>
                  <a:cubicBezTo>
                    <a:pt x="5156" y="5238"/>
                    <a:pt x="4382" y="4965"/>
                    <a:pt x="3811" y="4536"/>
                  </a:cubicBezTo>
                  <a:cubicBezTo>
                    <a:pt x="2966" y="3905"/>
                    <a:pt x="2787" y="3095"/>
                    <a:pt x="2763" y="2833"/>
                  </a:cubicBezTo>
                  <a:cubicBezTo>
                    <a:pt x="2882" y="2750"/>
                    <a:pt x="2977" y="2655"/>
                    <a:pt x="3097" y="2583"/>
                  </a:cubicBezTo>
                  <a:cubicBezTo>
                    <a:pt x="3180" y="2952"/>
                    <a:pt x="3358" y="3476"/>
                    <a:pt x="3811" y="3952"/>
                  </a:cubicBezTo>
                  <a:cubicBezTo>
                    <a:pt x="3847" y="3988"/>
                    <a:pt x="3894" y="4000"/>
                    <a:pt x="3930" y="4000"/>
                  </a:cubicBezTo>
                  <a:cubicBezTo>
                    <a:pt x="3978" y="4000"/>
                    <a:pt x="4025" y="3988"/>
                    <a:pt x="4049" y="3952"/>
                  </a:cubicBezTo>
                  <a:cubicBezTo>
                    <a:pt x="4109" y="3893"/>
                    <a:pt x="4109" y="3786"/>
                    <a:pt x="4049" y="3726"/>
                  </a:cubicBezTo>
                  <a:cubicBezTo>
                    <a:pt x="3573" y="3250"/>
                    <a:pt x="3442" y="2714"/>
                    <a:pt x="3394" y="2393"/>
                  </a:cubicBezTo>
                  <a:cubicBezTo>
                    <a:pt x="3835" y="2107"/>
                    <a:pt x="4263" y="1881"/>
                    <a:pt x="4692" y="1726"/>
                  </a:cubicBezTo>
                  <a:close/>
                  <a:moveTo>
                    <a:pt x="9609" y="5417"/>
                  </a:moveTo>
                  <a:cubicBezTo>
                    <a:pt x="9490" y="5548"/>
                    <a:pt x="9371" y="5667"/>
                    <a:pt x="9252" y="5738"/>
                  </a:cubicBezTo>
                  <a:cubicBezTo>
                    <a:pt x="9216" y="5750"/>
                    <a:pt x="9157" y="5798"/>
                    <a:pt x="8978" y="5857"/>
                  </a:cubicBezTo>
                  <a:lnTo>
                    <a:pt x="8978" y="5512"/>
                  </a:lnTo>
                  <a:cubicBezTo>
                    <a:pt x="9193" y="5488"/>
                    <a:pt x="9383" y="5441"/>
                    <a:pt x="9609" y="5417"/>
                  </a:cubicBezTo>
                  <a:close/>
                  <a:moveTo>
                    <a:pt x="4668" y="5334"/>
                  </a:moveTo>
                  <a:cubicBezTo>
                    <a:pt x="5085" y="5488"/>
                    <a:pt x="5537" y="5596"/>
                    <a:pt x="6049" y="5631"/>
                  </a:cubicBezTo>
                  <a:cubicBezTo>
                    <a:pt x="6335" y="5667"/>
                    <a:pt x="6633" y="5679"/>
                    <a:pt x="6942" y="5679"/>
                  </a:cubicBezTo>
                  <a:cubicBezTo>
                    <a:pt x="7204" y="5679"/>
                    <a:pt x="7502" y="5667"/>
                    <a:pt x="7788" y="5655"/>
                  </a:cubicBezTo>
                  <a:lnTo>
                    <a:pt x="7788" y="5893"/>
                  </a:lnTo>
                  <a:cubicBezTo>
                    <a:pt x="7561" y="5893"/>
                    <a:pt x="7359" y="6012"/>
                    <a:pt x="7240" y="6203"/>
                  </a:cubicBezTo>
                  <a:cubicBezTo>
                    <a:pt x="6758" y="6257"/>
                    <a:pt x="6324" y="6280"/>
                    <a:pt x="5934" y="6280"/>
                  </a:cubicBezTo>
                  <a:cubicBezTo>
                    <a:pt x="4698" y="6280"/>
                    <a:pt x="3912" y="6050"/>
                    <a:pt x="3478" y="5869"/>
                  </a:cubicBezTo>
                  <a:lnTo>
                    <a:pt x="3501" y="5738"/>
                  </a:lnTo>
                  <a:cubicBezTo>
                    <a:pt x="3739" y="5738"/>
                    <a:pt x="4299" y="5691"/>
                    <a:pt x="4668" y="5334"/>
                  </a:cubicBezTo>
                  <a:close/>
                  <a:moveTo>
                    <a:pt x="3097" y="4322"/>
                  </a:moveTo>
                  <a:cubicBezTo>
                    <a:pt x="3239" y="4488"/>
                    <a:pt x="3394" y="4655"/>
                    <a:pt x="3608" y="4798"/>
                  </a:cubicBezTo>
                  <a:cubicBezTo>
                    <a:pt x="3811" y="4965"/>
                    <a:pt x="4049" y="5095"/>
                    <a:pt x="4323" y="5215"/>
                  </a:cubicBezTo>
                  <a:cubicBezTo>
                    <a:pt x="4073" y="5381"/>
                    <a:pt x="3751" y="5417"/>
                    <a:pt x="3573" y="5429"/>
                  </a:cubicBezTo>
                  <a:lnTo>
                    <a:pt x="3573" y="5393"/>
                  </a:lnTo>
                  <a:cubicBezTo>
                    <a:pt x="3597" y="5310"/>
                    <a:pt x="3537" y="5215"/>
                    <a:pt x="3442" y="5203"/>
                  </a:cubicBezTo>
                  <a:cubicBezTo>
                    <a:pt x="3429" y="5199"/>
                    <a:pt x="3416" y="5197"/>
                    <a:pt x="3404" y="5197"/>
                  </a:cubicBezTo>
                  <a:cubicBezTo>
                    <a:pt x="3332" y="5197"/>
                    <a:pt x="3261" y="5251"/>
                    <a:pt x="3251" y="5322"/>
                  </a:cubicBezTo>
                  <a:lnTo>
                    <a:pt x="3025" y="6465"/>
                  </a:lnTo>
                  <a:cubicBezTo>
                    <a:pt x="3001" y="6631"/>
                    <a:pt x="2846" y="6750"/>
                    <a:pt x="2668" y="6750"/>
                  </a:cubicBezTo>
                  <a:lnTo>
                    <a:pt x="1775" y="6750"/>
                  </a:lnTo>
                  <a:lnTo>
                    <a:pt x="1906" y="6441"/>
                  </a:lnTo>
                  <a:cubicBezTo>
                    <a:pt x="1965" y="6310"/>
                    <a:pt x="2084" y="6215"/>
                    <a:pt x="2239" y="6215"/>
                  </a:cubicBezTo>
                  <a:lnTo>
                    <a:pt x="2418" y="6215"/>
                  </a:lnTo>
                  <a:cubicBezTo>
                    <a:pt x="2501" y="6215"/>
                    <a:pt x="2561" y="6155"/>
                    <a:pt x="2585" y="6072"/>
                  </a:cubicBezTo>
                  <a:lnTo>
                    <a:pt x="2716" y="4667"/>
                  </a:lnTo>
                  <a:cubicBezTo>
                    <a:pt x="2727" y="4536"/>
                    <a:pt x="2811" y="4417"/>
                    <a:pt x="2954" y="4369"/>
                  </a:cubicBezTo>
                  <a:lnTo>
                    <a:pt x="3097" y="4322"/>
                  </a:lnTo>
                  <a:close/>
                  <a:moveTo>
                    <a:pt x="8657" y="5560"/>
                  </a:moveTo>
                  <a:lnTo>
                    <a:pt x="8657" y="6572"/>
                  </a:lnTo>
                  <a:cubicBezTo>
                    <a:pt x="8657" y="6679"/>
                    <a:pt x="8561" y="6750"/>
                    <a:pt x="8478" y="6750"/>
                  </a:cubicBezTo>
                  <a:lnTo>
                    <a:pt x="7347" y="6750"/>
                  </a:lnTo>
                  <a:lnTo>
                    <a:pt x="7490" y="6429"/>
                  </a:lnTo>
                  <a:cubicBezTo>
                    <a:pt x="7549" y="6286"/>
                    <a:pt x="7669" y="6215"/>
                    <a:pt x="7823" y="6215"/>
                  </a:cubicBezTo>
                  <a:lnTo>
                    <a:pt x="7954" y="6215"/>
                  </a:lnTo>
                  <a:cubicBezTo>
                    <a:pt x="8038" y="6215"/>
                    <a:pt x="8121" y="6143"/>
                    <a:pt x="8121" y="6048"/>
                  </a:cubicBezTo>
                  <a:lnTo>
                    <a:pt x="8121" y="5619"/>
                  </a:lnTo>
                  <a:cubicBezTo>
                    <a:pt x="8300" y="5607"/>
                    <a:pt x="8466" y="5572"/>
                    <a:pt x="8657" y="5560"/>
                  </a:cubicBezTo>
                  <a:close/>
                  <a:moveTo>
                    <a:pt x="1533" y="0"/>
                  </a:moveTo>
                  <a:cubicBezTo>
                    <a:pt x="1479" y="0"/>
                    <a:pt x="1425" y="4"/>
                    <a:pt x="1370" y="12"/>
                  </a:cubicBezTo>
                  <a:lnTo>
                    <a:pt x="727" y="95"/>
                  </a:lnTo>
                  <a:cubicBezTo>
                    <a:pt x="310" y="154"/>
                    <a:pt x="1" y="512"/>
                    <a:pt x="1" y="952"/>
                  </a:cubicBezTo>
                  <a:lnTo>
                    <a:pt x="1" y="1559"/>
                  </a:lnTo>
                  <a:cubicBezTo>
                    <a:pt x="1" y="1643"/>
                    <a:pt x="49" y="1738"/>
                    <a:pt x="108" y="1797"/>
                  </a:cubicBezTo>
                  <a:cubicBezTo>
                    <a:pt x="132" y="1809"/>
                    <a:pt x="156" y="1845"/>
                    <a:pt x="179" y="1857"/>
                  </a:cubicBezTo>
                  <a:lnTo>
                    <a:pt x="179" y="1976"/>
                  </a:lnTo>
                  <a:cubicBezTo>
                    <a:pt x="179" y="2214"/>
                    <a:pt x="334" y="2417"/>
                    <a:pt x="572" y="2476"/>
                  </a:cubicBezTo>
                  <a:lnTo>
                    <a:pt x="882" y="2559"/>
                  </a:lnTo>
                  <a:cubicBezTo>
                    <a:pt x="882" y="2559"/>
                    <a:pt x="894" y="2559"/>
                    <a:pt x="894" y="2571"/>
                  </a:cubicBezTo>
                  <a:cubicBezTo>
                    <a:pt x="930" y="2869"/>
                    <a:pt x="1037" y="3357"/>
                    <a:pt x="1239" y="3869"/>
                  </a:cubicBezTo>
                  <a:cubicBezTo>
                    <a:pt x="1513" y="4536"/>
                    <a:pt x="1870" y="5084"/>
                    <a:pt x="2323" y="5512"/>
                  </a:cubicBezTo>
                  <a:lnTo>
                    <a:pt x="2287" y="5905"/>
                  </a:lnTo>
                  <a:lnTo>
                    <a:pt x="2251" y="5905"/>
                  </a:lnTo>
                  <a:cubicBezTo>
                    <a:pt x="1965" y="5905"/>
                    <a:pt x="1715" y="6072"/>
                    <a:pt x="1608" y="6334"/>
                  </a:cubicBezTo>
                  <a:lnTo>
                    <a:pt x="1394" y="6869"/>
                  </a:lnTo>
                  <a:cubicBezTo>
                    <a:pt x="1370" y="6917"/>
                    <a:pt x="1370" y="6977"/>
                    <a:pt x="1406" y="7024"/>
                  </a:cubicBezTo>
                  <a:cubicBezTo>
                    <a:pt x="1430" y="7060"/>
                    <a:pt x="1477" y="7096"/>
                    <a:pt x="1537" y="7096"/>
                  </a:cubicBezTo>
                  <a:lnTo>
                    <a:pt x="2680" y="7096"/>
                  </a:lnTo>
                  <a:cubicBezTo>
                    <a:pt x="3013" y="7096"/>
                    <a:pt x="3299" y="6869"/>
                    <a:pt x="3358" y="6548"/>
                  </a:cubicBezTo>
                  <a:lnTo>
                    <a:pt x="3418" y="6215"/>
                  </a:lnTo>
                  <a:cubicBezTo>
                    <a:pt x="3894" y="6405"/>
                    <a:pt x="4704" y="6619"/>
                    <a:pt x="5942" y="6619"/>
                  </a:cubicBezTo>
                  <a:cubicBezTo>
                    <a:pt x="6287" y="6619"/>
                    <a:pt x="6668" y="6608"/>
                    <a:pt x="7085" y="6560"/>
                  </a:cubicBezTo>
                  <a:lnTo>
                    <a:pt x="7085" y="6560"/>
                  </a:lnTo>
                  <a:lnTo>
                    <a:pt x="6954" y="6869"/>
                  </a:lnTo>
                  <a:cubicBezTo>
                    <a:pt x="6930" y="6917"/>
                    <a:pt x="6942" y="6977"/>
                    <a:pt x="6966" y="7024"/>
                  </a:cubicBezTo>
                  <a:cubicBezTo>
                    <a:pt x="7002" y="7060"/>
                    <a:pt x="7049" y="7096"/>
                    <a:pt x="7109" y="7096"/>
                  </a:cubicBezTo>
                  <a:lnTo>
                    <a:pt x="8490" y="7096"/>
                  </a:lnTo>
                  <a:cubicBezTo>
                    <a:pt x="8776" y="7096"/>
                    <a:pt x="8990" y="6869"/>
                    <a:pt x="8990" y="6584"/>
                  </a:cubicBezTo>
                  <a:lnTo>
                    <a:pt x="8990" y="6215"/>
                  </a:lnTo>
                  <a:cubicBezTo>
                    <a:pt x="9204" y="6155"/>
                    <a:pt x="9347" y="6096"/>
                    <a:pt x="9443" y="6036"/>
                  </a:cubicBezTo>
                  <a:cubicBezTo>
                    <a:pt x="9669" y="5893"/>
                    <a:pt x="9871" y="5655"/>
                    <a:pt x="10062" y="5334"/>
                  </a:cubicBezTo>
                  <a:cubicBezTo>
                    <a:pt x="10216" y="5310"/>
                    <a:pt x="10383" y="5262"/>
                    <a:pt x="10538" y="5238"/>
                  </a:cubicBezTo>
                  <a:cubicBezTo>
                    <a:pt x="10764" y="5179"/>
                    <a:pt x="10943" y="5024"/>
                    <a:pt x="11014" y="4822"/>
                  </a:cubicBezTo>
                  <a:cubicBezTo>
                    <a:pt x="11098" y="4560"/>
                    <a:pt x="11062" y="4322"/>
                    <a:pt x="10943" y="4143"/>
                  </a:cubicBezTo>
                  <a:cubicBezTo>
                    <a:pt x="10645" y="3691"/>
                    <a:pt x="10145" y="3012"/>
                    <a:pt x="9454" y="2417"/>
                  </a:cubicBezTo>
                  <a:cubicBezTo>
                    <a:pt x="8657" y="1726"/>
                    <a:pt x="7776" y="1285"/>
                    <a:pt x="6883" y="1155"/>
                  </a:cubicBezTo>
                  <a:cubicBezTo>
                    <a:pt x="6667" y="1122"/>
                    <a:pt x="6450" y="1106"/>
                    <a:pt x="6233" y="1106"/>
                  </a:cubicBezTo>
                  <a:cubicBezTo>
                    <a:pt x="5093" y="1106"/>
                    <a:pt x="3929" y="1551"/>
                    <a:pt x="2739" y="2440"/>
                  </a:cubicBezTo>
                  <a:lnTo>
                    <a:pt x="2739" y="1202"/>
                  </a:lnTo>
                  <a:cubicBezTo>
                    <a:pt x="2739" y="857"/>
                    <a:pt x="2596" y="512"/>
                    <a:pt x="2323" y="285"/>
                  </a:cubicBezTo>
                  <a:cubicBezTo>
                    <a:pt x="2102" y="105"/>
                    <a:pt x="1822" y="0"/>
                    <a:pt x="1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1977;p81">
              <a:extLst>
                <a:ext uri="{FF2B5EF4-FFF2-40B4-BE49-F238E27FC236}">
                  <a16:creationId xmlns:a16="http://schemas.microsoft.com/office/drawing/2014/main" id="{2580B7CB-1E8D-C05B-922B-F7E523B9A095}"/>
                </a:ext>
              </a:extLst>
            </p:cNvPr>
            <p:cNvSpPr/>
            <p:nvPr/>
          </p:nvSpPr>
          <p:spPr>
            <a:xfrm>
              <a:off x="1985805" y="2573938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" name="Google Shape;11978;p81">
            <a:extLst>
              <a:ext uri="{FF2B5EF4-FFF2-40B4-BE49-F238E27FC236}">
                <a16:creationId xmlns:a16="http://schemas.microsoft.com/office/drawing/2014/main" id="{1AEDE55D-E4F3-2059-AA6F-8615BBF86D96}"/>
              </a:ext>
            </a:extLst>
          </p:cNvPr>
          <p:cNvSpPr/>
          <p:nvPr/>
        </p:nvSpPr>
        <p:spPr>
          <a:xfrm>
            <a:off x="7152096" y="5000692"/>
            <a:ext cx="696512" cy="708032"/>
          </a:xfrm>
          <a:custGeom>
            <a:avLst/>
            <a:gdLst/>
            <a:ahLst/>
            <a:cxnLst/>
            <a:rect l="l" t="t" r="r" b="b"/>
            <a:pathLst>
              <a:path w="10883" h="11063" extrusionOk="0">
                <a:moveTo>
                  <a:pt x="932" y="329"/>
                </a:moveTo>
                <a:cubicBezTo>
                  <a:pt x="1012" y="329"/>
                  <a:pt x="1098" y="346"/>
                  <a:pt x="1191" y="383"/>
                </a:cubicBezTo>
                <a:lnTo>
                  <a:pt x="1275" y="431"/>
                </a:lnTo>
                <a:cubicBezTo>
                  <a:pt x="1144" y="502"/>
                  <a:pt x="1013" y="586"/>
                  <a:pt x="894" y="693"/>
                </a:cubicBezTo>
                <a:cubicBezTo>
                  <a:pt x="703" y="859"/>
                  <a:pt x="560" y="1026"/>
                  <a:pt x="465" y="1205"/>
                </a:cubicBezTo>
                <a:cubicBezTo>
                  <a:pt x="441" y="1157"/>
                  <a:pt x="429" y="1097"/>
                  <a:pt x="417" y="1050"/>
                </a:cubicBezTo>
                <a:cubicBezTo>
                  <a:pt x="346" y="788"/>
                  <a:pt x="405" y="586"/>
                  <a:pt x="596" y="443"/>
                </a:cubicBezTo>
                <a:cubicBezTo>
                  <a:pt x="697" y="370"/>
                  <a:pt x="808" y="329"/>
                  <a:pt x="932" y="329"/>
                </a:cubicBezTo>
                <a:close/>
                <a:moveTo>
                  <a:pt x="1947" y="630"/>
                </a:moveTo>
                <a:cubicBezTo>
                  <a:pt x="1973" y="630"/>
                  <a:pt x="1999" y="631"/>
                  <a:pt x="2025" y="633"/>
                </a:cubicBezTo>
                <a:cubicBezTo>
                  <a:pt x="2334" y="669"/>
                  <a:pt x="2608" y="847"/>
                  <a:pt x="2763" y="978"/>
                </a:cubicBezTo>
                <a:cubicBezTo>
                  <a:pt x="2703" y="990"/>
                  <a:pt x="2644" y="1026"/>
                  <a:pt x="2584" y="1050"/>
                </a:cubicBezTo>
                <a:cubicBezTo>
                  <a:pt x="2513" y="1097"/>
                  <a:pt x="2465" y="1181"/>
                  <a:pt x="2513" y="1264"/>
                </a:cubicBezTo>
                <a:cubicBezTo>
                  <a:pt x="2547" y="1316"/>
                  <a:pt x="2600" y="1355"/>
                  <a:pt x="2658" y="1355"/>
                </a:cubicBezTo>
                <a:cubicBezTo>
                  <a:pt x="2681" y="1355"/>
                  <a:pt x="2704" y="1349"/>
                  <a:pt x="2727" y="1336"/>
                </a:cubicBezTo>
                <a:cubicBezTo>
                  <a:pt x="2931" y="1234"/>
                  <a:pt x="3137" y="1185"/>
                  <a:pt x="3341" y="1185"/>
                </a:cubicBezTo>
                <a:cubicBezTo>
                  <a:pt x="3591" y="1185"/>
                  <a:pt x="3837" y="1258"/>
                  <a:pt x="4073" y="1395"/>
                </a:cubicBezTo>
                <a:cubicBezTo>
                  <a:pt x="4239" y="1478"/>
                  <a:pt x="4370" y="1598"/>
                  <a:pt x="4466" y="1693"/>
                </a:cubicBezTo>
                <a:cubicBezTo>
                  <a:pt x="4370" y="1717"/>
                  <a:pt x="4275" y="1752"/>
                  <a:pt x="4180" y="1800"/>
                </a:cubicBezTo>
                <a:cubicBezTo>
                  <a:pt x="4096" y="1824"/>
                  <a:pt x="4061" y="1931"/>
                  <a:pt x="4096" y="2002"/>
                </a:cubicBezTo>
                <a:cubicBezTo>
                  <a:pt x="4115" y="2075"/>
                  <a:pt x="4181" y="2106"/>
                  <a:pt x="4244" y="2106"/>
                </a:cubicBezTo>
                <a:cubicBezTo>
                  <a:pt x="4263" y="2106"/>
                  <a:pt x="4282" y="2103"/>
                  <a:pt x="4299" y="2098"/>
                </a:cubicBezTo>
                <a:cubicBezTo>
                  <a:pt x="4531" y="1998"/>
                  <a:pt x="4780" y="1950"/>
                  <a:pt x="5034" y="1950"/>
                </a:cubicBezTo>
                <a:cubicBezTo>
                  <a:pt x="5601" y="1950"/>
                  <a:pt x="6191" y="2189"/>
                  <a:pt x="6668" y="2633"/>
                </a:cubicBezTo>
                <a:cubicBezTo>
                  <a:pt x="7025" y="2967"/>
                  <a:pt x="7275" y="3407"/>
                  <a:pt x="7394" y="3884"/>
                </a:cubicBezTo>
                <a:cubicBezTo>
                  <a:pt x="7525" y="4431"/>
                  <a:pt x="7466" y="5015"/>
                  <a:pt x="7252" y="5610"/>
                </a:cubicBezTo>
                <a:cubicBezTo>
                  <a:pt x="6537" y="7527"/>
                  <a:pt x="6406" y="8944"/>
                  <a:pt x="6859" y="9837"/>
                </a:cubicBezTo>
                <a:cubicBezTo>
                  <a:pt x="6894" y="9896"/>
                  <a:pt x="6954" y="9920"/>
                  <a:pt x="7002" y="9920"/>
                </a:cubicBezTo>
                <a:cubicBezTo>
                  <a:pt x="7037" y="9920"/>
                  <a:pt x="7049" y="9920"/>
                  <a:pt x="7085" y="9908"/>
                </a:cubicBezTo>
                <a:cubicBezTo>
                  <a:pt x="7156" y="9860"/>
                  <a:pt x="7204" y="9777"/>
                  <a:pt x="7156" y="9682"/>
                </a:cubicBezTo>
                <a:cubicBezTo>
                  <a:pt x="6930" y="9241"/>
                  <a:pt x="6871" y="8622"/>
                  <a:pt x="6978" y="7848"/>
                </a:cubicBezTo>
                <a:cubicBezTo>
                  <a:pt x="7061" y="7229"/>
                  <a:pt x="7263" y="6515"/>
                  <a:pt x="7561" y="5705"/>
                </a:cubicBezTo>
                <a:cubicBezTo>
                  <a:pt x="7716" y="5265"/>
                  <a:pt x="7799" y="4812"/>
                  <a:pt x="7799" y="4384"/>
                </a:cubicBezTo>
                <a:cubicBezTo>
                  <a:pt x="7874" y="4375"/>
                  <a:pt x="7953" y="4371"/>
                  <a:pt x="8035" y="4371"/>
                </a:cubicBezTo>
                <a:cubicBezTo>
                  <a:pt x="8746" y="4371"/>
                  <a:pt x="9716" y="4698"/>
                  <a:pt x="10121" y="5455"/>
                </a:cubicBezTo>
                <a:cubicBezTo>
                  <a:pt x="10776" y="6741"/>
                  <a:pt x="10562" y="8884"/>
                  <a:pt x="9657" y="9956"/>
                </a:cubicBezTo>
                <a:cubicBezTo>
                  <a:pt x="9418" y="10241"/>
                  <a:pt x="9044" y="10526"/>
                  <a:pt x="8530" y="10526"/>
                </a:cubicBezTo>
                <a:cubicBezTo>
                  <a:pt x="8378" y="10526"/>
                  <a:pt x="8214" y="10501"/>
                  <a:pt x="8037" y="10444"/>
                </a:cubicBezTo>
                <a:cubicBezTo>
                  <a:pt x="7823" y="10372"/>
                  <a:pt x="7668" y="10277"/>
                  <a:pt x="7514" y="10158"/>
                </a:cubicBezTo>
                <a:cubicBezTo>
                  <a:pt x="7484" y="10133"/>
                  <a:pt x="7448" y="10121"/>
                  <a:pt x="7412" y="10121"/>
                </a:cubicBezTo>
                <a:cubicBezTo>
                  <a:pt x="7363" y="10121"/>
                  <a:pt x="7315" y="10145"/>
                  <a:pt x="7287" y="10194"/>
                </a:cubicBezTo>
                <a:cubicBezTo>
                  <a:pt x="7228" y="10265"/>
                  <a:pt x="7252" y="10372"/>
                  <a:pt x="7323" y="10408"/>
                </a:cubicBezTo>
                <a:cubicBezTo>
                  <a:pt x="7394" y="10468"/>
                  <a:pt x="7466" y="10527"/>
                  <a:pt x="7561" y="10575"/>
                </a:cubicBezTo>
                <a:cubicBezTo>
                  <a:pt x="7212" y="10675"/>
                  <a:pt x="6764" y="10762"/>
                  <a:pt x="6251" y="10762"/>
                </a:cubicBezTo>
                <a:cubicBezTo>
                  <a:pt x="5908" y="10762"/>
                  <a:pt x="5536" y="10723"/>
                  <a:pt x="5144" y="10622"/>
                </a:cubicBezTo>
                <a:cubicBezTo>
                  <a:pt x="4001" y="10325"/>
                  <a:pt x="3049" y="9563"/>
                  <a:pt x="2287" y="8384"/>
                </a:cubicBezTo>
                <a:cubicBezTo>
                  <a:pt x="1394" y="6955"/>
                  <a:pt x="1548" y="5658"/>
                  <a:pt x="1846" y="4836"/>
                </a:cubicBezTo>
                <a:cubicBezTo>
                  <a:pt x="2168" y="3860"/>
                  <a:pt x="2882" y="2943"/>
                  <a:pt x="3739" y="2371"/>
                </a:cubicBezTo>
                <a:cubicBezTo>
                  <a:pt x="3811" y="2336"/>
                  <a:pt x="3823" y="2229"/>
                  <a:pt x="3775" y="2157"/>
                </a:cubicBezTo>
                <a:cubicBezTo>
                  <a:pt x="3753" y="2106"/>
                  <a:pt x="3704" y="2082"/>
                  <a:pt x="3653" y="2082"/>
                </a:cubicBezTo>
                <a:cubicBezTo>
                  <a:pt x="3621" y="2082"/>
                  <a:pt x="3588" y="2091"/>
                  <a:pt x="3561" y="2110"/>
                </a:cubicBezTo>
                <a:cubicBezTo>
                  <a:pt x="2644" y="2717"/>
                  <a:pt x="1894" y="3693"/>
                  <a:pt x="1537" y="4729"/>
                </a:cubicBezTo>
                <a:cubicBezTo>
                  <a:pt x="1453" y="4955"/>
                  <a:pt x="1382" y="5205"/>
                  <a:pt x="1334" y="5491"/>
                </a:cubicBezTo>
                <a:cubicBezTo>
                  <a:pt x="1215" y="5265"/>
                  <a:pt x="1096" y="4967"/>
                  <a:pt x="1025" y="4610"/>
                </a:cubicBezTo>
                <a:cubicBezTo>
                  <a:pt x="834" y="3645"/>
                  <a:pt x="1120" y="2752"/>
                  <a:pt x="1870" y="1943"/>
                </a:cubicBezTo>
                <a:cubicBezTo>
                  <a:pt x="1977" y="1836"/>
                  <a:pt x="2084" y="1740"/>
                  <a:pt x="2191" y="1657"/>
                </a:cubicBezTo>
                <a:cubicBezTo>
                  <a:pt x="2263" y="1598"/>
                  <a:pt x="2263" y="1502"/>
                  <a:pt x="2203" y="1443"/>
                </a:cubicBezTo>
                <a:cubicBezTo>
                  <a:pt x="2171" y="1398"/>
                  <a:pt x="2125" y="1377"/>
                  <a:pt x="2080" y="1377"/>
                </a:cubicBezTo>
                <a:cubicBezTo>
                  <a:pt x="2042" y="1377"/>
                  <a:pt x="2004" y="1392"/>
                  <a:pt x="1977" y="1419"/>
                </a:cubicBezTo>
                <a:cubicBezTo>
                  <a:pt x="1858" y="1514"/>
                  <a:pt x="1751" y="1621"/>
                  <a:pt x="1656" y="1740"/>
                </a:cubicBezTo>
                <a:cubicBezTo>
                  <a:pt x="1215" y="2193"/>
                  <a:pt x="953" y="2657"/>
                  <a:pt x="822" y="3086"/>
                </a:cubicBezTo>
                <a:cubicBezTo>
                  <a:pt x="739" y="2943"/>
                  <a:pt x="656" y="2752"/>
                  <a:pt x="608" y="2526"/>
                </a:cubicBezTo>
                <a:cubicBezTo>
                  <a:pt x="477" y="1919"/>
                  <a:pt x="656" y="1395"/>
                  <a:pt x="1132" y="978"/>
                </a:cubicBezTo>
                <a:cubicBezTo>
                  <a:pt x="1394" y="749"/>
                  <a:pt x="1665" y="630"/>
                  <a:pt x="1947" y="630"/>
                </a:cubicBezTo>
                <a:close/>
                <a:moveTo>
                  <a:pt x="912" y="1"/>
                </a:moveTo>
                <a:cubicBezTo>
                  <a:pt x="725" y="1"/>
                  <a:pt x="555" y="55"/>
                  <a:pt x="405" y="169"/>
                </a:cubicBezTo>
                <a:cubicBezTo>
                  <a:pt x="108" y="395"/>
                  <a:pt x="1" y="740"/>
                  <a:pt x="108" y="1121"/>
                </a:cubicBezTo>
                <a:cubicBezTo>
                  <a:pt x="144" y="1312"/>
                  <a:pt x="251" y="1478"/>
                  <a:pt x="298" y="1550"/>
                </a:cubicBezTo>
                <a:cubicBezTo>
                  <a:pt x="179" y="1931"/>
                  <a:pt x="203" y="2264"/>
                  <a:pt x="263" y="2550"/>
                </a:cubicBezTo>
                <a:cubicBezTo>
                  <a:pt x="370" y="3038"/>
                  <a:pt x="620" y="3419"/>
                  <a:pt x="679" y="3479"/>
                </a:cubicBezTo>
                <a:cubicBezTo>
                  <a:pt x="608" y="3919"/>
                  <a:pt x="644" y="4324"/>
                  <a:pt x="715" y="4646"/>
                </a:cubicBezTo>
                <a:cubicBezTo>
                  <a:pt x="858" y="5384"/>
                  <a:pt x="1215" y="5884"/>
                  <a:pt x="1298" y="5991"/>
                </a:cubicBezTo>
                <a:cubicBezTo>
                  <a:pt x="1263" y="6729"/>
                  <a:pt x="1441" y="7610"/>
                  <a:pt x="2025" y="8539"/>
                </a:cubicBezTo>
                <a:cubicBezTo>
                  <a:pt x="3192" y="10396"/>
                  <a:pt x="4775" y="11063"/>
                  <a:pt x="6251" y="11063"/>
                </a:cubicBezTo>
                <a:cubicBezTo>
                  <a:pt x="6871" y="11063"/>
                  <a:pt x="7466" y="10944"/>
                  <a:pt x="8002" y="10742"/>
                </a:cubicBezTo>
                <a:cubicBezTo>
                  <a:pt x="8180" y="10801"/>
                  <a:pt x="8371" y="10825"/>
                  <a:pt x="8549" y="10825"/>
                </a:cubicBezTo>
                <a:cubicBezTo>
                  <a:pt x="9061" y="10825"/>
                  <a:pt x="9538" y="10587"/>
                  <a:pt x="9930" y="10146"/>
                </a:cubicBezTo>
                <a:cubicBezTo>
                  <a:pt x="10383" y="9587"/>
                  <a:pt x="10716" y="8753"/>
                  <a:pt x="10800" y="7825"/>
                </a:cubicBezTo>
                <a:cubicBezTo>
                  <a:pt x="10883" y="6884"/>
                  <a:pt x="10728" y="5979"/>
                  <a:pt x="10371" y="5277"/>
                </a:cubicBezTo>
                <a:cubicBezTo>
                  <a:pt x="10061" y="4681"/>
                  <a:pt x="9490" y="4372"/>
                  <a:pt x="9097" y="4217"/>
                </a:cubicBezTo>
                <a:cubicBezTo>
                  <a:pt x="8737" y="4084"/>
                  <a:pt x="8354" y="4012"/>
                  <a:pt x="8003" y="4012"/>
                </a:cubicBezTo>
                <a:cubicBezTo>
                  <a:pt x="7913" y="4012"/>
                  <a:pt x="7825" y="4017"/>
                  <a:pt x="7740" y="4026"/>
                </a:cubicBezTo>
                <a:lnTo>
                  <a:pt x="7692" y="3753"/>
                </a:lnTo>
                <a:cubicBezTo>
                  <a:pt x="7561" y="3217"/>
                  <a:pt x="7275" y="2729"/>
                  <a:pt x="6871" y="2348"/>
                </a:cubicBezTo>
                <a:cubicBezTo>
                  <a:pt x="6352" y="1840"/>
                  <a:pt x="5667" y="1577"/>
                  <a:pt x="5020" y="1577"/>
                </a:cubicBezTo>
                <a:cubicBezTo>
                  <a:pt x="4954" y="1577"/>
                  <a:pt x="4888" y="1580"/>
                  <a:pt x="4823" y="1586"/>
                </a:cubicBezTo>
                <a:cubicBezTo>
                  <a:pt x="4751" y="1490"/>
                  <a:pt x="4537" y="1252"/>
                  <a:pt x="4227" y="1074"/>
                </a:cubicBezTo>
                <a:cubicBezTo>
                  <a:pt x="3929" y="904"/>
                  <a:pt x="3622" y="827"/>
                  <a:pt x="3299" y="827"/>
                </a:cubicBezTo>
                <a:cubicBezTo>
                  <a:pt x="3236" y="827"/>
                  <a:pt x="3173" y="830"/>
                  <a:pt x="3108" y="836"/>
                </a:cubicBezTo>
                <a:cubicBezTo>
                  <a:pt x="2989" y="705"/>
                  <a:pt x="2584" y="324"/>
                  <a:pt x="2025" y="264"/>
                </a:cubicBezTo>
                <a:cubicBezTo>
                  <a:pt x="1988" y="257"/>
                  <a:pt x="1952" y="254"/>
                  <a:pt x="1917" y="254"/>
                </a:cubicBezTo>
                <a:cubicBezTo>
                  <a:pt x="1839" y="254"/>
                  <a:pt x="1765" y="268"/>
                  <a:pt x="1691" y="276"/>
                </a:cubicBezTo>
                <a:cubicBezTo>
                  <a:pt x="1632" y="228"/>
                  <a:pt x="1489" y="145"/>
                  <a:pt x="1310" y="74"/>
                </a:cubicBezTo>
                <a:cubicBezTo>
                  <a:pt x="1171" y="26"/>
                  <a:pt x="1038" y="1"/>
                  <a:pt x="912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36" name="Google Shape;11979;p81">
            <a:extLst>
              <a:ext uri="{FF2B5EF4-FFF2-40B4-BE49-F238E27FC236}">
                <a16:creationId xmlns:a16="http://schemas.microsoft.com/office/drawing/2014/main" id="{05A4D237-3F06-4C0B-574B-14705C8061FB}"/>
              </a:ext>
            </a:extLst>
          </p:cNvPr>
          <p:cNvGrpSpPr/>
          <p:nvPr/>
        </p:nvGrpSpPr>
        <p:grpSpPr>
          <a:xfrm>
            <a:off x="4946144" y="5206836"/>
            <a:ext cx="710208" cy="501888"/>
            <a:chOff x="2500941" y="2527218"/>
            <a:chExt cx="355104" cy="250944"/>
          </a:xfrm>
          <a:solidFill>
            <a:srgbClr val="00B050"/>
          </a:solidFill>
        </p:grpSpPr>
        <p:sp>
          <p:nvSpPr>
            <p:cNvPr id="137" name="Google Shape;11980;p81">
              <a:extLst>
                <a:ext uri="{FF2B5EF4-FFF2-40B4-BE49-F238E27FC236}">
                  <a16:creationId xmlns:a16="http://schemas.microsoft.com/office/drawing/2014/main" id="{E9F60FE5-4C2C-80A7-403B-0C44CE2C77B4}"/>
                </a:ext>
              </a:extLst>
            </p:cNvPr>
            <p:cNvSpPr/>
            <p:nvPr/>
          </p:nvSpPr>
          <p:spPr>
            <a:xfrm>
              <a:off x="2500941" y="2527218"/>
              <a:ext cx="355104" cy="250944"/>
            </a:xfrm>
            <a:custGeom>
              <a:avLst/>
              <a:gdLst/>
              <a:ahLst/>
              <a:cxnLst/>
              <a:rect l="l" t="t" r="r" b="b"/>
              <a:pathLst>
                <a:path w="11097" h="7842" extrusionOk="0">
                  <a:moveTo>
                    <a:pt x="9204" y="579"/>
                  </a:moveTo>
                  <a:cubicBezTo>
                    <a:pt x="9882" y="579"/>
                    <a:pt x="10430" y="1139"/>
                    <a:pt x="10430" y="1806"/>
                  </a:cubicBezTo>
                  <a:cubicBezTo>
                    <a:pt x="10430" y="2472"/>
                    <a:pt x="9882" y="3020"/>
                    <a:pt x="9204" y="3020"/>
                  </a:cubicBezTo>
                  <a:cubicBezTo>
                    <a:pt x="8537" y="3020"/>
                    <a:pt x="7989" y="2472"/>
                    <a:pt x="7989" y="1806"/>
                  </a:cubicBezTo>
                  <a:cubicBezTo>
                    <a:pt x="7989" y="1139"/>
                    <a:pt x="8537" y="579"/>
                    <a:pt x="9204" y="579"/>
                  </a:cubicBezTo>
                  <a:close/>
                  <a:moveTo>
                    <a:pt x="8647" y="361"/>
                  </a:moveTo>
                  <a:cubicBezTo>
                    <a:pt x="8681" y="361"/>
                    <a:pt x="8716" y="362"/>
                    <a:pt x="8751" y="365"/>
                  </a:cubicBezTo>
                  <a:cubicBezTo>
                    <a:pt x="8120" y="555"/>
                    <a:pt x="7668" y="1151"/>
                    <a:pt x="7668" y="1829"/>
                  </a:cubicBezTo>
                  <a:cubicBezTo>
                    <a:pt x="7668" y="2687"/>
                    <a:pt x="8358" y="3377"/>
                    <a:pt x="9216" y="3377"/>
                  </a:cubicBezTo>
                  <a:cubicBezTo>
                    <a:pt x="9727" y="3377"/>
                    <a:pt x="10180" y="3127"/>
                    <a:pt x="10466" y="2734"/>
                  </a:cubicBezTo>
                  <a:cubicBezTo>
                    <a:pt x="10609" y="2949"/>
                    <a:pt x="10763" y="3199"/>
                    <a:pt x="10775" y="3365"/>
                  </a:cubicBezTo>
                  <a:cubicBezTo>
                    <a:pt x="10668" y="3472"/>
                    <a:pt x="9989" y="3782"/>
                    <a:pt x="8680" y="4068"/>
                  </a:cubicBezTo>
                  <a:cubicBezTo>
                    <a:pt x="8584" y="4080"/>
                    <a:pt x="8525" y="4175"/>
                    <a:pt x="8561" y="4258"/>
                  </a:cubicBezTo>
                  <a:cubicBezTo>
                    <a:pt x="8573" y="4330"/>
                    <a:pt x="8644" y="4389"/>
                    <a:pt x="8715" y="4389"/>
                  </a:cubicBezTo>
                  <a:lnTo>
                    <a:pt x="8751" y="4389"/>
                  </a:lnTo>
                  <a:cubicBezTo>
                    <a:pt x="9370" y="4258"/>
                    <a:pt x="9954" y="4092"/>
                    <a:pt x="10370" y="3925"/>
                  </a:cubicBezTo>
                  <a:lnTo>
                    <a:pt x="10370" y="3925"/>
                  </a:lnTo>
                  <a:cubicBezTo>
                    <a:pt x="10323" y="3961"/>
                    <a:pt x="10299" y="4008"/>
                    <a:pt x="10251" y="4032"/>
                  </a:cubicBezTo>
                  <a:cubicBezTo>
                    <a:pt x="9894" y="4330"/>
                    <a:pt x="9394" y="4675"/>
                    <a:pt x="8835" y="4985"/>
                  </a:cubicBezTo>
                  <a:cubicBezTo>
                    <a:pt x="8418" y="5223"/>
                    <a:pt x="8001" y="5437"/>
                    <a:pt x="7608" y="5592"/>
                  </a:cubicBezTo>
                  <a:cubicBezTo>
                    <a:pt x="7049" y="5270"/>
                    <a:pt x="6334" y="5104"/>
                    <a:pt x="5584" y="5104"/>
                  </a:cubicBezTo>
                  <a:cubicBezTo>
                    <a:pt x="4822" y="5104"/>
                    <a:pt x="4108" y="5282"/>
                    <a:pt x="3560" y="5592"/>
                  </a:cubicBezTo>
                  <a:cubicBezTo>
                    <a:pt x="3155" y="5437"/>
                    <a:pt x="2739" y="5223"/>
                    <a:pt x="2322" y="4985"/>
                  </a:cubicBezTo>
                  <a:cubicBezTo>
                    <a:pt x="1774" y="4675"/>
                    <a:pt x="1262" y="4330"/>
                    <a:pt x="905" y="4032"/>
                  </a:cubicBezTo>
                  <a:cubicBezTo>
                    <a:pt x="857" y="3984"/>
                    <a:pt x="822" y="3961"/>
                    <a:pt x="786" y="3925"/>
                  </a:cubicBezTo>
                  <a:lnTo>
                    <a:pt x="786" y="3925"/>
                  </a:lnTo>
                  <a:cubicBezTo>
                    <a:pt x="1084" y="4044"/>
                    <a:pt x="1441" y="4151"/>
                    <a:pt x="1857" y="4270"/>
                  </a:cubicBezTo>
                  <a:cubicBezTo>
                    <a:pt x="3048" y="4592"/>
                    <a:pt x="4405" y="4746"/>
                    <a:pt x="5596" y="4746"/>
                  </a:cubicBezTo>
                  <a:cubicBezTo>
                    <a:pt x="6370" y="4746"/>
                    <a:pt x="7215" y="4675"/>
                    <a:pt x="8049" y="4544"/>
                  </a:cubicBezTo>
                  <a:cubicBezTo>
                    <a:pt x="8144" y="4520"/>
                    <a:pt x="8203" y="4437"/>
                    <a:pt x="8180" y="4342"/>
                  </a:cubicBezTo>
                  <a:cubicBezTo>
                    <a:pt x="8169" y="4265"/>
                    <a:pt x="8098" y="4209"/>
                    <a:pt x="8013" y="4209"/>
                  </a:cubicBezTo>
                  <a:cubicBezTo>
                    <a:pt x="8005" y="4209"/>
                    <a:pt x="7997" y="4210"/>
                    <a:pt x="7989" y="4211"/>
                  </a:cubicBezTo>
                  <a:cubicBezTo>
                    <a:pt x="7168" y="4342"/>
                    <a:pt x="6334" y="4425"/>
                    <a:pt x="5596" y="4425"/>
                  </a:cubicBezTo>
                  <a:cubicBezTo>
                    <a:pt x="4096" y="4425"/>
                    <a:pt x="2750" y="4151"/>
                    <a:pt x="2084" y="3996"/>
                  </a:cubicBezTo>
                  <a:cubicBezTo>
                    <a:pt x="1072" y="3734"/>
                    <a:pt x="476" y="3472"/>
                    <a:pt x="381" y="3353"/>
                  </a:cubicBezTo>
                  <a:cubicBezTo>
                    <a:pt x="405" y="3187"/>
                    <a:pt x="548" y="2925"/>
                    <a:pt x="703" y="2722"/>
                  </a:cubicBezTo>
                  <a:cubicBezTo>
                    <a:pt x="976" y="3115"/>
                    <a:pt x="1441" y="3365"/>
                    <a:pt x="1953" y="3365"/>
                  </a:cubicBezTo>
                  <a:cubicBezTo>
                    <a:pt x="2798" y="3365"/>
                    <a:pt x="3501" y="2663"/>
                    <a:pt x="3501" y="1817"/>
                  </a:cubicBezTo>
                  <a:cubicBezTo>
                    <a:pt x="3501" y="1639"/>
                    <a:pt x="3465" y="1460"/>
                    <a:pt x="3405" y="1294"/>
                  </a:cubicBezTo>
                  <a:cubicBezTo>
                    <a:pt x="3387" y="1229"/>
                    <a:pt x="3326" y="1186"/>
                    <a:pt x="3261" y="1186"/>
                  </a:cubicBezTo>
                  <a:cubicBezTo>
                    <a:pt x="3242" y="1186"/>
                    <a:pt x="3222" y="1190"/>
                    <a:pt x="3203" y="1198"/>
                  </a:cubicBezTo>
                  <a:cubicBezTo>
                    <a:pt x="3108" y="1222"/>
                    <a:pt x="3060" y="1317"/>
                    <a:pt x="3096" y="1401"/>
                  </a:cubicBezTo>
                  <a:cubicBezTo>
                    <a:pt x="3143" y="1532"/>
                    <a:pt x="3167" y="1675"/>
                    <a:pt x="3167" y="1817"/>
                  </a:cubicBezTo>
                  <a:cubicBezTo>
                    <a:pt x="3167" y="2484"/>
                    <a:pt x="2619" y="3044"/>
                    <a:pt x="1953" y="3044"/>
                  </a:cubicBezTo>
                  <a:cubicBezTo>
                    <a:pt x="1274" y="3044"/>
                    <a:pt x="726" y="2484"/>
                    <a:pt x="726" y="1817"/>
                  </a:cubicBezTo>
                  <a:cubicBezTo>
                    <a:pt x="726" y="1151"/>
                    <a:pt x="1274" y="603"/>
                    <a:pt x="1953" y="603"/>
                  </a:cubicBezTo>
                  <a:cubicBezTo>
                    <a:pt x="2250" y="603"/>
                    <a:pt x="2524" y="698"/>
                    <a:pt x="2750" y="913"/>
                  </a:cubicBezTo>
                  <a:cubicBezTo>
                    <a:pt x="2785" y="941"/>
                    <a:pt x="2824" y="956"/>
                    <a:pt x="2862" y="956"/>
                  </a:cubicBezTo>
                  <a:cubicBezTo>
                    <a:pt x="2905" y="956"/>
                    <a:pt x="2946" y="938"/>
                    <a:pt x="2977" y="901"/>
                  </a:cubicBezTo>
                  <a:cubicBezTo>
                    <a:pt x="3036" y="817"/>
                    <a:pt x="3036" y="734"/>
                    <a:pt x="2965" y="674"/>
                  </a:cubicBezTo>
                  <a:cubicBezTo>
                    <a:pt x="2798" y="520"/>
                    <a:pt x="2608" y="424"/>
                    <a:pt x="2405" y="365"/>
                  </a:cubicBezTo>
                  <a:cubicBezTo>
                    <a:pt x="2442" y="362"/>
                    <a:pt x="2478" y="361"/>
                    <a:pt x="2513" y="361"/>
                  </a:cubicBezTo>
                  <a:cubicBezTo>
                    <a:pt x="2793" y="361"/>
                    <a:pt x="3047" y="442"/>
                    <a:pt x="3227" y="579"/>
                  </a:cubicBezTo>
                  <a:cubicBezTo>
                    <a:pt x="4036" y="1222"/>
                    <a:pt x="4715" y="1496"/>
                    <a:pt x="5584" y="1496"/>
                  </a:cubicBezTo>
                  <a:cubicBezTo>
                    <a:pt x="6441" y="1496"/>
                    <a:pt x="7132" y="1222"/>
                    <a:pt x="7930" y="579"/>
                  </a:cubicBezTo>
                  <a:cubicBezTo>
                    <a:pt x="8120" y="442"/>
                    <a:pt x="8375" y="361"/>
                    <a:pt x="8647" y="361"/>
                  </a:cubicBezTo>
                  <a:close/>
                  <a:moveTo>
                    <a:pt x="5584" y="5437"/>
                  </a:moveTo>
                  <a:cubicBezTo>
                    <a:pt x="6179" y="5437"/>
                    <a:pt x="6751" y="5556"/>
                    <a:pt x="7215" y="5758"/>
                  </a:cubicBezTo>
                  <a:cubicBezTo>
                    <a:pt x="6572" y="6020"/>
                    <a:pt x="5989" y="6151"/>
                    <a:pt x="5584" y="6151"/>
                  </a:cubicBezTo>
                  <a:cubicBezTo>
                    <a:pt x="5144" y="6151"/>
                    <a:pt x="4584" y="6020"/>
                    <a:pt x="3941" y="5758"/>
                  </a:cubicBezTo>
                  <a:cubicBezTo>
                    <a:pt x="4405" y="5556"/>
                    <a:pt x="4989" y="5437"/>
                    <a:pt x="5584" y="5437"/>
                  </a:cubicBezTo>
                  <a:close/>
                  <a:moveTo>
                    <a:pt x="607" y="4234"/>
                  </a:moveTo>
                  <a:lnTo>
                    <a:pt x="607" y="4234"/>
                  </a:lnTo>
                  <a:cubicBezTo>
                    <a:pt x="643" y="4246"/>
                    <a:pt x="655" y="4270"/>
                    <a:pt x="679" y="4294"/>
                  </a:cubicBezTo>
                  <a:cubicBezTo>
                    <a:pt x="1060" y="4604"/>
                    <a:pt x="1572" y="4961"/>
                    <a:pt x="2143" y="5282"/>
                  </a:cubicBezTo>
                  <a:cubicBezTo>
                    <a:pt x="2739" y="5627"/>
                    <a:pt x="3358" y="5913"/>
                    <a:pt x="3929" y="6116"/>
                  </a:cubicBezTo>
                  <a:cubicBezTo>
                    <a:pt x="4584" y="6354"/>
                    <a:pt x="5120" y="6473"/>
                    <a:pt x="5548" y="6473"/>
                  </a:cubicBezTo>
                  <a:cubicBezTo>
                    <a:pt x="5977" y="6473"/>
                    <a:pt x="6525" y="6354"/>
                    <a:pt x="7168" y="6116"/>
                  </a:cubicBezTo>
                  <a:cubicBezTo>
                    <a:pt x="7739" y="5913"/>
                    <a:pt x="8358" y="5616"/>
                    <a:pt x="8954" y="5282"/>
                  </a:cubicBezTo>
                  <a:cubicBezTo>
                    <a:pt x="9537" y="4961"/>
                    <a:pt x="10061" y="4604"/>
                    <a:pt x="10418" y="4294"/>
                  </a:cubicBezTo>
                  <a:cubicBezTo>
                    <a:pt x="10442" y="4270"/>
                    <a:pt x="10454" y="4246"/>
                    <a:pt x="10489" y="4234"/>
                  </a:cubicBezTo>
                  <a:lnTo>
                    <a:pt x="10489" y="4234"/>
                  </a:lnTo>
                  <a:cubicBezTo>
                    <a:pt x="10239" y="4770"/>
                    <a:pt x="9716" y="5401"/>
                    <a:pt x="9061" y="5973"/>
                  </a:cubicBezTo>
                  <a:cubicBezTo>
                    <a:pt x="8525" y="6437"/>
                    <a:pt x="7942" y="6818"/>
                    <a:pt x="7370" y="7092"/>
                  </a:cubicBezTo>
                  <a:cubicBezTo>
                    <a:pt x="6727" y="7390"/>
                    <a:pt x="6120" y="7532"/>
                    <a:pt x="5560" y="7532"/>
                  </a:cubicBezTo>
                  <a:cubicBezTo>
                    <a:pt x="5013" y="7532"/>
                    <a:pt x="4405" y="7390"/>
                    <a:pt x="3762" y="7092"/>
                  </a:cubicBezTo>
                  <a:cubicBezTo>
                    <a:pt x="3179" y="6818"/>
                    <a:pt x="2608" y="6437"/>
                    <a:pt x="2060" y="5973"/>
                  </a:cubicBezTo>
                  <a:cubicBezTo>
                    <a:pt x="1417" y="5401"/>
                    <a:pt x="893" y="4782"/>
                    <a:pt x="607" y="4234"/>
                  </a:cubicBezTo>
                  <a:close/>
                  <a:moveTo>
                    <a:pt x="2503" y="1"/>
                  </a:moveTo>
                  <a:cubicBezTo>
                    <a:pt x="2451" y="1"/>
                    <a:pt x="2399" y="3"/>
                    <a:pt x="2346" y="8"/>
                  </a:cubicBezTo>
                  <a:cubicBezTo>
                    <a:pt x="1965" y="20"/>
                    <a:pt x="1584" y="151"/>
                    <a:pt x="1334" y="365"/>
                  </a:cubicBezTo>
                  <a:cubicBezTo>
                    <a:pt x="762" y="579"/>
                    <a:pt x="333" y="1151"/>
                    <a:pt x="333" y="1806"/>
                  </a:cubicBezTo>
                  <a:cubicBezTo>
                    <a:pt x="333" y="2008"/>
                    <a:pt x="381" y="2222"/>
                    <a:pt x="453" y="2401"/>
                  </a:cubicBezTo>
                  <a:cubicBezTo>
                    <a:pt x="322" y="2568"/>
                    <a:pt x="0" y="3020"/>
                    <a:pt x="0" y="3365"/>
                  </a:cubicBezTo>
                  <a:cubicBezTo>
                    <a:pt x="0" y="4139"/>
                    <a:pt x="714" y="5258"/>
                    <a:pt x="1822" y="6211"/>
                  </a:cubicBezTo>
                  <a:cubicBezTo>
                    <a:pt x="2381" y="6687"/>
                    <a:pt x="2989" y="7092"/>
                    <a:pt x="3596" y="7366"/>
                  </a:cubicBezTo>
                  <a:cubicBezTo>
                    <a:pt x="4286" y="7699"/>
                    <a:pt x="4941" y="7842"/>
                    <a:pt x="5536" y="7842"/>
                  </a:cubicBezTo>
                  <a:cubicBezTo>
                    <a:pt x="6132" y="7842"/>
                    <a:pt x="6787" y="7687"/>
                    <a:pt x="7465" y="7366"/>
                  </a:cubicBezTo>
                  <a:cubicBezTo>
                    <a:pt x="8073" y="7092"/>
                    <a:pt x="8692" y="6687"/>
                    <a:pt x="9239" y="6211"/>
                  </a:cubicBezTo>
                  <a:cubicBezTo>
                    <a:pt x="10335" y="5258"/>
                    <a:pt x="11073" y="4139"/>
                    <a:pt x="11073" y="3377"/>
                  </a:cubicBezTo>
                  <a:lnTo>
                    <a:pt x="11073" y="3365"/>
                  </a:lnTo>
                  <a:cubicBezTo>
                    <a:pt x="11097" y="3020"/>
                    <a:pt x="10775" y="2568"/>
                    <a:pt x="10644" y="2401"/>
                  </a:cubicBezTo>
                  <a:cubicBezTo>
                    <a:pt x="10716" y="2222"/>
                    <a:pt x="10751" y="2008"/>
                    <a:pt x="10751" y="1806"/>
                  </a:cubicBezTo>
                  <a:cubicBezTo>
                    <a:pt x="10751" y="1151"/>
                    <a:pt x="10347" y="579"/>
                    <a:pt x="9763" y="365"/>
                  </a:cubicBezTo>
                  <a:cubicBezTo>
                    <a:pt x="9501" y="151"/>
                    <a:pt x="9132" y="20"/>
                    <a:pt x="8751" y="8"/>
                  </a:cubicBezTo>
                  <a:cubicBezTo>
                    <a:pt x="8714" y="5"/>
                    <a:pt x="8677" y="4"/>
                    <a:pt x="8640" y="4"/>
                  </a:cubicBezTo>
                  <a:cubicBezTo>
                    <a:pt x="8277" y="4"/>
                    <a:pt x="7941" y="109"/>
                    <a:pt x="7703" y="282"/>
                  </a:cubicBezTo>
                  <a:cubicBezTo>
                    <a:pt x="6965" y="877"/>
                    <a:pt x="6346" y="1115"/>
                    <a:pt x="5548" y="1115"/>
                  </a:cubicBezTo>
                  <a:cubicBezTo>
                    <a:pt x="4739" y="1115"/>
                    <a:pt x="4143" y="877"/>
                    <a:pt x="3393" y="282"/>
                  </a:cubicBezTo>
                  <a:cubicBezTo>
                    <a:pt x="3165" y="105"/>
                    <a:pt x="2855" y="1"/>
                    <a:pt x="25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1981;p81">
              <a:extLst>
                <a:ext uri="{FF2B5EF4-FFF2-40B4-BE49-F238E27FC236}">
                  <a16:creationId xmlns:a16="http://schemas.microsoft.com/office/drawing/2014/main" id="{4F3ADF61-DE07-260B-21CD-9BED747976C9}"/>
                </a:ext>
              </a:extLst>
            </p:cNvPr>
            <p:cNvSpPr/>
            <p:nvPr/>
          </p:nvSpPr>
          <p:spPr>
            <a:xfrm>
              <a:off x="2651437" y="2623922"/>
              <a:ext cx="16768" cy="15968"/>
            </a:xfrm>
            <a:custGeom>
              <a:avLst/>
              <a:gdLst/>
              <a:ahLst/>
              <a:cxnLst/>
              <a:rect l="l" t="t" r="r" b="b"/>
              <a:pathLst>
                <a:path w="524" h="499" extrusionOk="0">
                  <a:moveTo>
                    <a:pt x="351" y="1"/>
                  </a:moveTo>
                  <a:cubicBezTo>
                    <a:pt x="310" y="1"/>
                    <a:pt x="268" y="16"/>
                    <a:pt x="238" y="46"/>
                  </a:cubicBezTo>
                  <a:lnTo>
                    <a:pt x="60" y="224"/>
                  </a:lnTo>
                  <a:cubicBezTo>
                    <a:pt x="0" y="284"/>
                    <a:pt x="0" y="391"/>
                    <a:pt x="60" y="450"/>
                  </a:cubicBezTo>
                  <a:cubicBezTo>
                    <a:pt x="83" y="474"/>
                    <a:pt x="131" y="498"/>
                    <a:pt x="179" y="498"/>
                  </a:cubicBezTo>
                  <a:cubicBezTo>
                    <a:pt x="214" y="498"/>
                    <a:pt x="262" y="474"/>
                    <a:pt x="298" y="450"/>
                  </a:cubicBezTo>
                  <a:lnTo>
                    <a:pt x="476" y="272"/>
                  </a:lnTo>
                  <a:cubicBezTo>
                    <a:pt x="524" y="224"/>
                    <a:pt x="524" y="117"/>
                    <a:pt x="464" y="46"/>
                  </a:cubicBezTo>
                  <a:cubicBezTo>
                    <a:pt x="435" y="16"/>
                    <a:pt x="393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1982;p81">
              <a:extLst>
                <a:ext uri="{FF2B5EF4-FFF2-40B4-BE49-F238E27FC236}">
                  <a16:creationId xmlns:a16="http://schemas.microsoft.com/office/drawing/2014/main" id="{C0DF08F1-DDD7-81B8-37B6-66C080362ECA}"/>
                </a:ext>
              </a:extLst>
            </p:cNvPr>
            <p:cNvSpPr/>
            <p:nvPr/>
          </p:nvSpPr>
          <p:spPr>
            <a:xfrm>
              <a:off x="2690285" y="2623922"/>
              <a:ext cx="16800" cy="15968"/>
            </a:xfrm>
            <a:custGeom>
              <a:avLst/>
              <a:gdLst/>
              <a:ahLst/>
              <a:cxnLst/>
              <a:rect l="l" t="t" r="r" b="b"/>
              <a:pathLst>
                <a:path w="525" h="499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39" y="450"/>
                  </a:lnTo>
                  <a:cubicBezTo>
                    <a:pt x="274" y="474"/>
                    <a:pt x="310" y="498"/>
                    <a:pt x="358" y="498"/>
                  </a:cubicBezTo>
                  <a:cubicBezTo>
                    <a:pt x="405" y="498"/>
                    <a:pt x="453" y="474"/>
                    <a:pt x="477" y="450"/>
                  </a:cubicBezTo>
                  <a:cubicBezTo>
                    <a:pt x="524" y="391"/>
                    <a:pt x="524" y="284"/>
                    <a:pt x="465" y="224"/>
                  </a:cubicBez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1983;p81">
              <a:extLst>
                <a:ext uri="{FF2B5EF4-FFF2-40B4-BE49-F238E27FC236}">
                  <a16:creationId xmlns:a16="http://schemas.microsoft.com/office/drawing/2014/main" id="{70853AE0-3F6A-B2AE-D05C-0B2006D34E38}"/>
                </a:ext>
              </a:extLst>
            </p:cNvPr>
            <p:cNvSpPr/>
            <p:nvPr/>
          </p:nvSpPr>
          <p:spPr>
            <a:xfrm>
              <a:off x="2535597" y="2557170"/>
              <a:ext cx="32416" cy="49184"/>
            </a:xfrm>
            <a:custGeom>
              <a:avLst/>
              <a:gdLst/>
              <a:ahLst/>
              <a:cxnLst/>
              <a:rect l="l" t="t" r="r" b="b"/>
              <a:pathLst>
                <a:path w="1013" h="1537" extrusionOk="0">
                  <a:moveTo>
                    <a:pt x="501" y="0"/>
                  </a:moveTo>
                  <a:cubicBezTo>
                    <a:pt x="227" y="0"/>
                    <a:pt x="1" y="227"/>
                    <a:pt x="1" y="512"/>
                  </a:cubicBezTo>
                  <a:lnTo>
                    <a:pt x="1" y="1024"/>
                  </a:lnTo>
                  <a:cubicBezTo>
                    <a:pt x="1" y="1310"/>
                    <a:pt x="227" y="1536"/>
                    <a:pt x="501" y="1536"/>
                  </a:cubicBezTo>
                  <a:cubicBezTo>
                    <a:pt x="786" y="1536"/>
                    <a:pt x="1013" y="1310"/>
                    <a:pt x="1013" y="1024"/>
                  </a:cubicBezTo>
                  <a:lnTo>
                    <a:pt x="1013" y="691"/>
                  </a:lnTo>
                  <a:cubicBezTo>
                    <a:pt x="1013" y="596"/>
                    <a:pt x="941" y="524"/>
                    <a:pt x="846" y="524"/>
                  </a:cubicBezTo>
                  <a:cubicBezTo>
                    <a:pt x="763" y="524"/>
                    <a:pt x="679" y="596"/>
                    <a:pt x="679" y="691"/>
                  </a:cubicBezTo>
                  <a:lnTo>
                    <a:pt x="679" y="1036"/>
                  </a:lnTo>
                  <a:cubicBezTo>
                    <a:pt x="679" y="1131"/>
                    <a:pt x="596" y="1215"/>
                    <a:pt x="501" y="1215"/>
                  </a:cubicBezTo>
                  <a:cubicBezTo>
                    <a:pt x="405" y="1215"/>
                    <a:pt x="322" y="1120"/>
                    <a:pt x="322" y="1036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1" y="334"/>
                  </a:cubicBezTo>
                  <a:cubicBezTo>
                    <a:pt x="596" y="334"/>
                    <a:pt x="667" y="262"/>
                    <a:pt x="667" y="167"/>
                  </a:cubicBezTo>
                  <a:cubicBezTo>
                    <a:pt x="667" y="84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1984;p81">
              <a:extLst>
                <a:ext uri="{FF2B5EF4-FFF2-40B4-BE49-F238E27FC236}">
                  <a16:creationId xmlns:a16="http://schemas.microsoft.com/office/drawing/2014/main" id="{B7DBF7EE-EF9A-2B84-F883-C7231EA9A6E7}"/>
                </a:ext>
              </a:extLst>
            </p:cNvPr>
            <p:cNvSpPr/>
            <p:nvPr/>
          </p:nvSpPr>
          <p:spPr>
            <a:xfrm>
              <a:off x="2790477" y="2557938"/>
              <a:ext cx="32416" cy="48800"/>
            </a:xfrm>
            <a:custGeom>
              <a:avLst/>
              <a:gdLst/>
              <a:ahLst/>
              <a:cxnLst/>
              <a:rect l="l" t="t" r="r" b="b"/>
              <a:pathLst>
                <a:path w="1013" h="1525" extrusionOk="0">
                  <a:moveTo>
                    <a:pt x="501" y="0"/>
                  </a:moveTo>
                  <a:cubicBezTo>
                    <a:pt x="418" y="0"/>
                    <a:pt x="346" y="72"/>
                    <a:pt x="346" y="155"/>
                  </a:cubicBezTo>
                  <a:cubicBezTo>
                    <a:pt x="346" y="250"/>
                    <a:pt x="418" y="322"/>
                    <a:pt x="501" y="322"/>
                  </a:cubicBezTo>
                  <a:cubicBezTo>
                    <a:pt x="608" y="322"/>
                    <a:pt x="679" y="417"/>
                    <a:pt x="679" y="500"/>
                  </a:cubicBezTo>
                  <a:lnTo>
                    <a:pt x="679" y="1024"/>
                  </a:lnTo>
                  <a:cubicBezTo>
                    <a:pt x="679" y="1131"/>
                    <a:pt x="596" y="1203"/>
                    <a:pt x="501" y="1203"/>
                  </a:cubicBezTo>
                  <a:cubicBezTo>
                    <a:pt x="418" y="1203"/>
                    <a:pt x="322" y="1107"/>
                    <a:pt x="322" y="1024"/>
                  </a:cubicBezTo>
                  <a:lnTo>
                    <a:pt x="322" y="679"/>
                  </a:lnTo>
                  <a:cubicBezTo>
                    <a:pt x="322" y="596"/>
                    <a:pt x="251" y="512"/>
                    <a:pt x="156" y="512"/>
                  </a:cubicBezTo>
                  <a:cubicBezTo>
                    <a:pt x="72" y="512"/>
                    <a:pt x="1" y="596"/>
                    <a:pt x="1" y="679"/>
                  </a:cubicBezTo>
                  <a:lnTo>
                    <a:pt x="1" y="1024"/>
                  </a:lnTo>
                  <a:cubicBezTo>
                    <a:pt x="1" y="1310"/>
                    <a:pt x="215" y="1524"/>
                    <a:pt x="501" y="1524"/>
                  </a:cubicBezTo>
                  <a:cubicBezTo>
                    <a:pt x="787" y="1524"/>
                    <a:pt x="1013" y="1310"/>
                    <a:pt x="1013" y="1024"/>
                  </a:cubicBezTo>
                  <a:lnTo>
                    <a:pt x="1013" y="500"/>
                  </a:lnTo>
                  <a:cubicBezTo>
                    <a:pt x="1013" y="215"/>
                    <a:pt x="787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2" name="Google Shape;11985;p81">
            <a:extLst>
              <a:ext uri="{FF2B5EF4-FFF2-40B4-BE49-F238E27FC236}">
                <a16:creationId xmlns:a16="http://schemas.microsoft.com/office/drawing/2014/main" id="{6936C6C7-31A8-445D-8AA4-87146B82E1EF}"/>
              </a:ext>
            </a:extLst>
          </p:cNvPr>
          <p:cNvSpPr/>
          <p:nvPr/>
        </p:nvSpPr>
        <p:spPr>
          <a:xfrm>
            <a:off x="14839136" y="5150964"/>
            <a:ext cx="710272" cy="563904"/>
          </a:xfrm>
          <a:custGeom>
            <a:avLst/>
            <a:gdLst/>
            <a:ahLst/>
            <a:cxnLst/>
            <a:rect l="l" t="t" r="r" b="b"/>
            <a:pathLst>
              <a:path w="11098" h="8811" extrusionOk="0">
                <a:moveTo>
                  <a:pt x="4955" y="0"/>
                </a:moveTo>
                <a:cubicBezTo>
                  <a:pt x="4754" y="0"/>
                  <a:pt x="4539" y="24"/>
                  <a:pt x="4311" y="71"/>
                </a:cubicBezTo>
                <a:cubicBezTo>
                  <a:pt x="3358" y="262"/>
                  <a:pt x="2406" y="833"/>
                  <a:pt x="1418" y="1786"/>
                </a:cubicBezTo>
                <a:cubicBezTo>
                  <a:pt x="1358" y="1845"/>
                  <a:pt x="1358" y="1952"/>
                  <a:pt x="1418" y="2012"/>
                </a:cubicBezTo>
                <a:cubicBezTo>
                  <a:pt x="1453" y="2036"/>
                  <a:pt x="1489" y="2048"/>
                  <a:pt x="1537" y="2048"/>
                </a:cubicBezTo>
                <a:cubicBezTo>
                  <a:pt x="1584" y="2048"/>
                  <a:pt x="1608" y="2036"/>
                  <a:pt x="1656" y="2012"/>
                </a:cubicBezTo>
                <a:cubicBezTo>
                  <a:pt x="2596" y="1095"/>
                  <a:pt x="3489" y="559"/>
                  <a:pt x="4382" y="381"/>
                </a:cubicBezTo>
                <a:cubicBezTo>
                  <a:pt x="4594" y="339"/>
                  <a:pt x="4791" y="318"/>
                  <a:pt x="4972" y="318"/>
                </a:cubicBezTo>
                <a:cubicBezTo>
                  <a:pt x="5311" y="318"/>
                  <a:pt x="5594" y="392"/>
                  <a:pt x="5811" y="547"/>
                </a:cubicBezTo>
                <a:cubicBezTo>
                  <a:pt x="6002" y="678"/>
                  <a:pt x="6109" y="845"/>
                  <a:pt x="6180" y="1000"/>
                </a:cubicBezTo>
                <a:cubicBezTo>
                  <a:pt x="6121" y="976"/>
                  <a:pt x="6061" y="952"/>
                  <a:pt x="6002" y="940"/>
                </a:cubicBezTo>
                <a:cubicBezTo>
                  <a:pt x="5984" y="933"/>
                  <a:pt x="5967" y="930"/>
                  <a:pt x="5949" y="930"/>
                </a:cubicBezTo>
                <a:cubicBezTo>
                  <a:pt x="5882" y="930"/>
                  <a:pt x="5818" y="979"/>
                  <a:pt x="5799" y="1035"/>
                </a:cubicBezTo>
                <a:cubicBezTo>
                  <a:pt x="5764" y="1131"/>
                  <a:pt x="5823" y="1214"/>
                  <a:pt x="5895" y="1250"/>
                </a:cubicBezTo>
                <a:cubicBezTo>
                  <a:pt x="6121" y="1309"/>
                  <a:pt x="6335" y="1416"/>
                  <a:pt x="6537" y="1512"/>
                </a:cubicBezTo>
                <a:cubicBezTo>
                  <a:pt x="6787" y="1667"/>
                  <a:pt x="6907" y="1845"/>
                  <a:pt x="6883" y="2048"/>
                </a:cubicBezTo>
                <a:cubicBezTo>
                  <a:pt x="6847" y="2250"/>
                  <a:pt x="6692" y="2429"/>
                  <a:pt x="6514" y="2464"/>
                </a:cubicBezTo>
                <a:cubicBezTo>
                  <a:pt x="6483" y="2472"/>
                  <a:pt x="6453" y="2476"/>
                  <a:pt x="6425" y="2476"/>
                </a:cubicBezTo>
                <a:cubicBezTo>
                  <a:pt x="6321" y="2476"/>
                  <a:pt x="6234" y="2424"/>
                  <a:pt x="6168" y="2321"/>
                </a:cubicBezTo>
                <a:cubicBezTo>
                  <a:pt x="5871" y="1857"/>
                  <a:pt x="5442" y="1500"/>
                  <a:pt x="4990" y="1297"/>
                </a:cubicBezTo>
                <a:cubicBezTo>
                  <a:pt x="4882" y="1250"/>
                  <a:pt x="4763" y="1202"/>
                  <a:pt x="4668" y="1178"/>
                </a:cubicBezTo>
                <a:cubicBezTo>
                  <a:pt x="4811" y="1152"/>
                  <a:pt x="4954" y="1138"/>
                  <a:pt x="5097" y="1138"/>
                </a:cubicBezTo>
                <a:cubicBezTo>
                  <a:pt x="5144" y="1138"/>
                  <a:pt x="5192" y="1140"/>
                  <a:pt x="5240" y="1143"/>
                </a:cubicBezTo>
                <a:cubicBezTo>
                  <a:pt x="5335" y="1143"/>
                  <a:pt x="5406" y="1083"/>
                  <a:pt x="5406" y="1000"/>
                </a:cubicBezTo>
                <a:cubicBezTo>
                  <a:pt x="5406" y="905"/>
                  <a:pt x="5347" y="833"/>
                  <a:pt x="5263" y="833"/>
                </a:cubicBezTo>
                <a:cubicBezTo>
                  <a:pt x="5208" y="830"/>
                  <a:pt x="5151" y="829"/>
                  <a:pt x="5095" y="829"/>
                </a:cubicBezTo>
                <a:cubicBezTo>
                  <a:pt x="4253" y="829"/>
                  <a:pt x="3373" y="1161"/>
                  <a:pt x="2525" y="1797"/>
                </a:cubicBezTo>
                <a:cubicBezTo>
                  <a:pt x="1954" y="2226"/>
                  <a:pt x="1573" y="2667"/>
                  <a:pt x="1453" y="2810"/>
                </a:cubicBezTo>
                <a:cubicBezTo>
                  <a:pt x="1215" y="2869"/>
                  <a:pt x="977" y="2964"/>
                  <a:pt x="739" y="3083"/>
                </a:cubicBezTo>
                <a:cubicBezTo>
                  <a:pt x="870" y="2917"/>
                  <a:pt x="1013" y="2726"/>
                  <a:pt x="1215" y="2512"/>
                </a:cubicBezTo>
                <a:cubicBezTo>
                  <a:pt x="1275" y="2452"/>
                  <a:pt x="1275" y="2345"/>
                  <a:pt x="1192" y="2286"/>
                </a:cubicBezTo>
                <a:cubicBezTo>
                  <a:pt x="1164" y="2258"/>
                  <a:pt x="1130" y="2244"/>
                  <a:pt x="1094" y="2244"/>
                </a:cubicBezTo>
                <a:cubicBezTo>
                  <a:pt x="1052" y="2244"/>
                  <a:pt x="1009" y="2264"/>
                  <a:pt x="977" y="2309"/>
                </a:cubicBezTo>
                <a:cubicBezTo>
                  <a:pt x="394" y="2964"/>
                  <a:pt x="60" y="3500"/>
                  <a:pt x="37" y="3524"/>
                </a:cubicBezTo>
                <a:cubicBezTo>
                  <a:pt x="1" y="3583"/>
                  <a:pt x="1" y="3643"/>
                  <a:pt x="37" y="3702"/>
                </a:cubicBezTo>
                <a:cubicBezTo>
                  <a:pt x="75" y="3749"/>
                  <a:pt x="123" y="3775"/>
                  <a:pt x="175" y="3775"/>
                </a:cubicBezTo>
                <a:cubicBezTo>
                  <a:pt x="204" y="3775"/>
                  <a:pt x="233" y="3767"/>
                  <a:pt x="263" y="3750"/>
                </a:cubicBezTo>
                <a:cubicBezTo>
                  <a:pt x="691" y="3441"/>
                  <a:pt x="1215" y="3214"/>
                  <a:pt x="1715" y="3107"/>
                </a:cubicBezTo>
                <a:cubicBezTo>
                  <a:pt x="1860" y="3079"/>
                  <a:pt x="2037" y="3059"/>
                  <a:pt x="2203" y="3059"/>
                </a:cubicBezTo>
                <a:cubicBezTo>
                  <a:pt x="2391" y="3059"/>
                  <a:pt x="2567" y="3085"/>
                  <a:pt x="2668" y="3155"/>
                </a:cubicBezTo>
                <a:cubicBezTo>
                  <a:pt x="2799" y="3238"/>
                  <a:pt x="2858" y="3357"/>
                  <a:pt x="2799" y="3476"/>
                </a:cubicBezTo>
                <a:cubicBezTo>
                  <a:pt x="2747" y="3588"/>
                  <a:pt x="2610" y="3674"/>
                  <a:pt x="2395" y="3674"/>
                </a:cubicBezTo>
                <a:cubicBezTo>
                  <a:pt x="2311" y="3674"/>
                  <a:pt x="2215" y="3661"/>
                  <a:pt x="2108" y="3631"/>
                </a:cubicBezTo>
                <a:cubicBezTo>
                  <a:pt x="1912" y="3572"/>
                  <a:pt x="1724" y="3542"/>
                  <a:pt x="1549" y="3542"/>
                </a:cubicBezTo>
                <a:cubicBezTo>
                  <a:pt x="1373" y="3542"/>
                  <a:pt x="1209" y="3572"/>
                  <a:pt x="1061" y="3631"/>
                </a:cubicBezTo>
                <a:cubicBezTo>
                  <a:pt x="799" y="3738"/>
                  <a:pt x="584" y="3929"/>
                  <a:pt x="453" y="4179"/>
                </a:cubicBezTo>
                <a:cubicBezTo>
                  <a:pt x="322" y="4429"/>
                  <a:pt x="275" y="4750"/>
                  <a:pt x="334" y="5048"/>
                </a:cubicBezTo>
                <a:cubicBezTo>
                  <a:pt x="382" y="5310"/>
                  <a:pt x="513" y="5548"/>
                  <a:pt x="703" y="5727"/>
                </a:cubicBezTo>
                <a:cubicBezTo>
                  <a:pt x="632" y="5858"/>
                  <a:pt x="572" y="6012"/>
                  <a:pt x="537" y="6179"/>
                </a:cubicBezTo>
                <a:cubicBezTo>
                  <a:pt x="441" y="6631"/>
                  <a:pt x="525" y="7143"/>
                  <a:pt x="811" y="7632"/>
                </a:cubicBezTo>
                <a:cubicBezTo>
                  <a:pt x="1013" y="8001"/>
                  <a:pt x="1251" y="8239"/>
                  <a:pt x="1275" y="8239"/>
                </a:cubicBezTo>
                <a:cubicBezTo>
                  <a:pt x="1299" y="8274"/>
                  <a:pt x="1346" y="8286"/>
                  <a:pt x="1394" y="8286"/>
                </a:cubicBezTo>
                <a:cubicBezTo>
                  <a:pt x="1430" y="8286"/>
                  <a:pt x="1477" y="8274"/>
                  <a:pt x="1513" y="8239"/>
                </a:cubicBezTo>
                <a:cubicBezTo>
                  <a:pt x="1573" y="8179"/>
                  <a:pt x="1573" y="8084"/>
                  <a:pt x="1513" y="8024"/>
                </a:cubicBezTo>
                <a:cubicBezTo>
                  <a:pt x="1489" y="8001"/>
                  <a:pt x="644" y="7167"/>
                  <a:pt x="870" y="6250"/>
                </a:cubicBezTo>
                <a:cubicBezTo>
                  <a:pt x="977" y="5798"/>
                  <a:pt x="1239" y="5477"/>
                  <a:pt x="1656" y="5298"/>
                </a:cubicBezTo>
                <a:cubicBezTo>
                  <a:pt x="1896" y="5194"/>
                  <a:pt x="2169" y="5144"/>
                  <a:pt x="2455" y="5144"/>
                </a:cubicBezTo>
                <a:cubicBezTo>
                  <a:pt x="2595" y="5144"/>
                  <a:pt x="2738" y="5155"/>
                  <a:pt x="2882" y="5179"/>
                </a:cubicBezTo>
                <a:cubicBezTo>
                  <a:pt x="3382" y="5262"/>
                  <a:pt x="3775" y="5536"/>
                  <a:pt x="3739" y="5762"/>
                </a:cubicBezTo>
                <a:cubicBezTo>
                  <a:pt x="3728" y="5822"/>
                  <a:pt x="3716" y="5858"/>
                  <a:pt x="3668" y="5893"/>
                </a:cubicBezTo>
                <a:cubicBezTo>
                  <a:pt x="3634" y="5910"/>
                  <a:pt x="3589" y="5927"/>
                  <a:pt x="3540" y="5927"/>
                </a:cubicBezTo>
                <a:cubicBezTo>
                  <a:pt x="3519" y="5927"/>
                  <a:pt x="3498" y="5924"/>
                  <a:pt x="3478" y="5917"/>
                </a:cubicBezTo>
                <a:lnTo>
                  <a:pt x="3454" y="5917"/>
                </a:lnTo>
                <a:cubicBezTo>
                  <a:pt x="3394" y="5846"/>
                  <a:pt x="3323" y="5774"/>
                  <a:pt x="3239" y="5715"/>
                </a:cubicBezTo>
                <a:cubicBezTo>
                  <a:pt x="3207" y="5696"/>
                  <a:pt x="3173" y="5687"/>
                  <a:pt x="3141" y="5687"/>
                </a:cubicBezTo>
                <a:cubicBezTo>
                  <a:pt x="3090" y="5687"/>
                  <a:pt x="3042" y="5711"/>
                  <a:pt x="3013" y="5762"/>
                </a:cubicBezTo>
                <a:cubicBezTo>
                  <a:pt x="2966" y="5834"/>
                  <a:pt x="2977" y="5941"/>
                  <a:pt x="3061" y="5977"/>
                </a:cubicBezTo>
                <a:cubicBezTo>
                  <a:pt x="3263" y="6119"/>
                  <a:pt x="3275" y="6274"/>
                  <a:pt x="3263" y="6381"/>
                </a:cubicBezTo>
                <a:cubicBezTo>
                  <a:pt x="3251" y="6536"/>
                  <a:pt x="3132" y="6679"/>
                  <a:pt x="3001" y="6727"/>
                </a:cubicBezTo>
                <a:cubicBezTo>
                  <a:pt x="2976" y="6732"/>
                  <a:pt x="2951" y="6735"/>
                  <a:pt x="2927" y="6735"/>
                </a:cubicBezTo>
                <a:cubicBezTo>
                  <a:pt x="2850" y="6735"/>
                  <a:pt x="2779" y="6704"/>
                  <a:pt x="2716" y="6631"/>
                </a:cubicBezTo>
                <a:cubicBezTo>
                  <a:pt x="2435" y="6342"/>
                  <a:pt x="2096" y="6177"/>
                  <a:pt x="1791" y="6177"/>
                </a:cubicBezTo>
                <a:cubicBezTo>
                  <a:pt x="1707" y="6177"/>
                  <a:pt x="1626" y="6189"/>
                  <a:pt x="1549" y="6215"/>
                </a:cubicBezTo>
                <a:cubicBezTo>
                  <a:pt x="1311" y="6298"/>
                  <a:pt x="1168" y="6477"/>
                  <a:pt x="1120" y="6727"/>
                </a:cubicBezTo>
                <a:cubicBezTo>
                  <a:pt x="1108" y="6810"/>
                  <a:pt x="1168" y="6905"/>
                  <a:pt x="1251" y="6905"/>
                </a:cubicBezTo>
                <a:cubicBezTo>
                  <a:pt x="1259" y="6906"/>
                  <a:pt x="1267" y="6907"/>
                  <a:pt x="1275" y="6907"/>
                </a:cubicBezTo>
                <a:cubicBezTo>
                  <a:pt x="1360" y="6907"/>
                  <a:pt x="1430" y="6850"/>
                  <a:pt x="1430" y="6774"/>
                </a:cubicBezTo>
                <a:cubicBezTo>
                  <a:pt x="1465" y="6620"/>
                  <a:pt x="1549" y="6548"/>
                  <a:pt x="1644" y="6536"/>
                </a:cubicBezTo>
                <a:cubicBezTo>
                  <a:pt x="1690" y="6521"/>
                  <a:pt x="1738" y="6514"/>
                  <a:pt x="1786" y="6514"/>
                </a:cubicBezTo>
                <a:cubicBezTo>
                  <a:pt x="2035" y="6514"/>
                  <a:pt x="2298" y="6700"/>
                  <a:pt x="2477" y="6870"/>
                </a:cubicBezTo>
                <a:cubicBezTo>
                  <a:pt x="2608" y="7012"/>
                  <a:pt x="2763" y="7084"/>
                  <a:pt x="2918" y="7084"/>
                </a:cubicBezTo>
                <a:cubicBezTo>
                  <a:pt x="2977" y="7084"/>
                  <a:pt x="3037" y="7072"/>
                  <a:pt x="3097" y="7048"/>
                </a:cubicBezTo>
                <a:cubicBezTo>
                  <a:pt x="3263" y="6989"/>
                  <a:pt x="3418" y="6870"/>
                  <a:pt x="3501" y="6715"/>
                </a:cubicBezTo>
                <a:cubicBezTo>
                  <a:pt x="3656" y="6870"/>
                  <a:pt x="3918" y="7108"/>
                  <a:pt x="4323" y="7381"/>
                </a:cubicBezTo>
                <a:cubicBezTo>
                  <a:pt x="4966" y="7810"/>
                  <a:pt x="6109" y="8405"/>
                  <a:pt x="7919" y="8810"/>
                </a:cubicBezTo>
                <a:lnTo>
                  <a:pt x="7954" y="8810"/>
                </a:lnTo>
                <a:cubicBezTo>
                  <a:pt x="8026" y="8810"/>
                  <a:pt x="8097" y="8763"/>
                  <a:pt x="8121" y="8679"/>
                </a:cubicBezTo>
                <a:cubicBezTo>
                  <a:pt x="8133" y="8584"/>
                  <a:pt x="8085" y="8501"/>
                  <a:pt x="8002" y="8477"/>
                </a:cubicBezTo>
                <a:cubicBezTo>
                  <a:pt x="6240" y="8096"/>
                  <a:pt x="5144" y="7524"/>
                  <a:pt x="4525" y="7131"/>
                </a:cubicBezTo>
                <a:cubicBezTo>
                  <a:pt x="3870" y="6679"/>
                  <a:pt x="3620" y="6322"/>
                  <a:pt x="3609" y="6322"/>
                </a:cubicBezTo>
                <a:lnTo>
                  <a:pt x="3609" y="6274"/>
                </a:lnTo>
                <a:cubicBezTo>
                  <a:pt x="3716" y="6274"/>
                  <a:pt x="3799" y="6250"/>
                  <a:pt x="3870" y="6191"/>
                </a:cubicBezTo>
                <a:cubicBezTo>
                  <a:pt x="3990" y="6119"/>
                  <a:pt x="4049" y="6000"/>
                  <a:pt x="4085" y="5834"/>
                </a:cubicBezTo>
                <a:cubicBezTo>
                  <a:pt x="4109" y="5607"/>
                  <a:pt x="4001" y="5381"/>
                  <a:pt x="3751" y="5203"/>
                </a:cubicBezTo>
                <a:cubicBezTo>
                  <a:pt x="3561" y="5060"/>
                  <a:pt x="3275" y="4941"/>
                  <a:pt x="2954" y="4881"/>
                </a:cubicBezTo>
                <a:cubicBezTo>
                  <a:pt x="2794" y="4852"/>
                  <a:pt x="2628" y="4836"/>
                  <a:pt x="2461" y="4836"/>
                </a:cubicBezTo>
                <a:cubicBezTo>
                  <a:pt x="1883" y="4836"/>
                  <a:pt x="1297" y="5024"/>
                  <a:pt x="918" y="5477"/>
                </a:cubicBezTo>
                <a:cubicBezTo>
                  <a:pt x="644" y="5191"/>
                  <a:pt x="572" y="4715"/>
                  <a:pt x="763" y="4345"/>
                </a:cubicBezTo>
                <a:cubicBezTo>
                  <a:pt x="848" y="4194"/>
                  <a:pt x="1067" y="3879"/>
                  <a:pt x="1581" y="3879"/>
                </a:cubicBezTo>
                <a:cubicBezTo>
                  <a:pt x="1716" y="3879"/>
                  <a:pt x="1871" y="3901"/>
                  <a:pt x="2049" y="3953"/>
                </a:cubicBezTo>
                <a:cubicBezTo>
                  <a:pt x="2189" y="3994"/>
                  <a:pt x="2318" y="4013"/>
                  <a:pt x="2436" y="4013"/>
                </a:cubicBezTo>
                <a:cubicBezTo>
                  <a:pt x="2788" y="4013"/>
                  <a:pt x="3034" y="3845"/>
                  <a:pt x="3132" y="3631"/>
                </a:cubicBezTo>
                <a:cubicBezTo>
                  <a:pt x="3251" y="3357"/>
                  <a:pt x="3144" y="3083"/>
                  <a:pt x="2882" y="2905"/>
                </a:cubicBezTo>
                <a:cubicBezTo>
                  <a:pt x="2714" y="2806"/>
                  <a:pt x="2470" y="2756"/>
                  <a:pt x="2181" y="2756"/>
                </a:cubicBezTo>
                <a:cubicBezTo>
                  <a:pt x="2123" y="2756"/>
                  <a:pt x="2063" y="2758"/>
                  <a:pt x="2001" y="2762"/>
                </a:cubicBezTo>
                <a:cubicBezTo>
                  <a:pt x="2180" y="2583"/>
                  <a:pt x="2430" y="2333"/>
                  <a:pt x="2739" y="2107"/>
                </a:cubicBezTo>
                <a:cubicBezTo>
                  <a:pt x="2966" y="1928"/>
                  <a:pt x="3251" y="1750"/>
                  <a:pt x="3561" y="1607"/>
                </a:cubicBezTo>
                <a:cubicBezTo>
                  <a:pt x="3742" y="1535"/>
                  <a:pt x="3929" y="1500"/>
                  <a:pt x="4120" y="1500"/>
                </a:cubicBezTo>
                <a:cubicBezTo>
                  <a:pt x="4368" y="1500"/>
                  <a:pt x="4621" y="1559"/>
                  <a:pt x="4871" y="1667"/>
                </a:cubicBezTo>
                <a:cubicBezTo>
                  <a:pt x="5156" y="1786"/>
                  <a:pt x="5406" y="1976"/>
                  <a:pt x="5633" y="2214"/>
                </a:cubicBezTo>
                <a:cubicBezTo>
                  <a:pt x="5299" y="2274"/>
                  <a:pt x="4799" y="2452"/>
                  <a:pt x="4549" y="3000"/>
                </a:cubicBezTo>
                <a:cubicBezTo>
                  <a:pt x="4323" y="3512"/>
                  <a:pt x="4347" y="4048"/>
                  <a:pt x="4668" y="4595"/>
                </a:cubicBezTo>
                <a:cubicBezTo>
                  <a:pt x="5573" y="6239"/>
                  <a:pt x="8681" y="7691"/>
                  <a:pt x="10919" y="7977"/>
                </a:cubicBezTo>
                <a:lnTo>
                  <a:pt x="10931" y="7977"/>
                </a:lnTo>
                <a:cubicBezTo>
                  <a:pt x="11002" y="7977"/>
                  <a:pt x="11074" y="7917"/>
                  <a:pt x="11098" y="7846"/>
                </a:cubicBezTo>
                <a:cubicBezTo>
                  <a:pt x="11050" y="7643"/>
                  <a:pt x="10990" y="7572"/>
                  <a:pt x="10907" y="7560"/>
                </a:cubicBezTo>
                <a:cubicBezTo>
                  <a:pt x="9835" y="7429"/>
                  <a:pt x="8538" y="6989"/>
                  <a:pt x="7407" y="6417"/>
                </a:cubicBezTo>
                <a:cubicBezTo>
                  <a:pt x="6180" y="5786"/>
                  <a:pt x="5287" y="5048"/>
                  <a:pt x="4906" y="4345"/>
                </a:cubicBezTo>
                <a:cubicBezTo>
                  <a:pt x="4656" y="3881"/>
                  <a:pt x="4609" y="3452"/>
                  <a:pt x="4799" y="3048"/>
                </a:cubicBezTo>
                <a:cubicBezTo>
                  <a:pt x="4918" y="2798"/>
                  <a:pt x="5133" y="2607"/>
                  <a:pt x="5442" y="2500"/>
                </a:cubicBezTo>
                <a:cubicBezTo>
                  <a:pt x="5597" y="2440"/>
                  <a:pt x="5752" y="2429"/>
                  <a:pt x="5847" y="2429"/>
                </a:cubicBezTo>
                <a:cubicBezTo>
                  <a:pt x="5859" y="2440"/>
                  <a:pt x="5871" y="2464"/>
                  <a:pt x="5883" y="2488"/>
                </a:cubicBezTo>
                <a:cubicBezTo>
                  <a:pt x="6025" y="2679"/>
                  <a:pt x="6216" y="2798"/>
                  <a:pt x="6418" y="2798"/>
                </a:cubicBezTo>
                <a:cubicBezTo>
                  <a:pt x="6466" y="2798"/>
                  <a:pt x="6526" y="2798"/>
                  <a:pt x="6573" y="2786"/>
                </a:cubicBezTo>
                <a:cubicBezTo>
                  <a:pt x="6883" y="2702"/>
                  <a:pt x="7157" y="2429"/>
                  <a:pt x="7192" y="2095"/>
                </a:cubicBezTo>
                <a:cubicBezTo>
                  <a:pt x="7240" y="1750"/>
                  <a:pt x="7061" y="1440"/>
                  <a:pt x="6692" y="1238"/>
                </a:cubicBezTo>
                <a:cubicBezTo>
                  <a:pt x="6645" y="1202"/>
                  <a:pt x="6597" y="1190"/>
                  <a:pt x="6573" y="1178"/>
                </a:cubicBezTo>
                <a:cubicBezTo>
                  <a:pt x="6537" y="1035"/>
                  <a:pt x="6418" y="595"/>
                  <a:pt x="5990" y="297"/>
                </a:cubicBezTo>
                <a:cubicBezTo>
                  <a:pt x="5711" y="98"/>
                  <a:pt x="5362" y="0"/>
                  <a:pt x="495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43" name="Google Shape;11986;p81">
            <a:extLst>
              <a:ext uri="{FF2B5EF4-FFF2-40B4-BE49-F238E27FC236}">
                <a16:creationId xmlns:a16="http://schemas.microsoft.com/office/drawing/2014/main" id="{1EA7138E-FA1E-3A05-9FC2-91968A6E0870}"/>
              </a:ext>
            </a:extLst>
          </p:cNvPr>
          <p:cNvGrpSpPr/>
          <p:nvPr/>
        </p:nvGrpSpPr>
        <p:grpSpPr>
          <a:xfrm>
            <a:off x="15931872" y="5006644"/>
            <a:ext cx="712512" cy="703616"/>
            <a:chOff x="7993805" y="2427122"/>
            <a:chExt cx="356256" cy="351808"/>
          </a:xfrm>
          <a:solidFill>
            <a:srgbClr val="00B050"/>
          </a:solidFill>
        </p:grpSpPr>
        <p:sp>
          <p:nvSpPr>
            <p:cNvPr id="144" name="Google Shape;11987;p81">
              <a:extLst>
                <a:ext uri="{FF2B5EF4-FFF2-40B4-BE49-F238E27FC236}">
                  <a16:creationId xmlns:a16="http://schemas.microsoft.com/office/drawing/2014/main" id="{B6A1CCDC-C0F9-602A-BA64-AC555E4BD39C}"/>
                </a:ext>
              </a:extLst>
            </p:cNvPr>
            <p:cNvSpPr/>
            <p:nvPr/>
          </p:nvSpPr>
          <p:spPr>
            <a:xfrm>
              <a:off x="8154957" y="2427122"/>
              <a:ext cx="195104" cy="194464"/>
            </a:xfrm>
            <a:custGeom>
              <a:avLst/>
              <a:gdLst/>
              <a:ahLst/>
              <a:cxnLst/>
              <a:rect l="l" t="t" r="r" b="b"/>
              <a:pathLst>
                <a:path w="6097" h="6077" extrusionOk="0">
                  <a:moveTo>
                    <a:pt x="299" y="0"/>
                  </a:moveTo>
                  <a:cubicBezTo>
                    <a:pt x="228" y="0"/>
                    <a:pt x="159" y="25"/>
                    <a:pt x="108" y="76"/>
                  </a:cubicBezTo>
                  <a:cubicBezTo>
                    <a:pt x="13" y="171"/>
                    <a:pt x="1" y="290"/>
                    <a:pt x="60" y="409"/>
                  </a:cubicBezTo>
                  <a:cubicBezTo>
                    <a:pt x="406" y="1028"/>
                    <a:pt x="644" y="1790"/>
                    <a:pt x="858" y="2517"/>
                  </a:cubicBezTo>
                  <a:cubicBezTo>
                    <a:pt x="1191" y="3588"/>
                    <a:pt x="1537" y="4695"/>
                    <a:pt x="2227" y="5410"/>
                  </a:cubicBezTo>
                  <a:cubicBezTo>
                    <a:pt x="2644" y="5838"/>
                    <a:pt x="3227" y="6077"/>
                    <a:pt x="3835" y="6077"/>
                  </a:cubicBezTo>
                  <a:lnTo>
                    <a:pt x="3858" y="6077"/>
                  </a:lnTo>
                  <a:cubicBezTo>
                    <a:pt x="4466" y="6077"/>
                    <a:pt x="5025" y="5850"/>
                    <a:pt x="5442" y="5422"/>
                  </a:cubicBezTo>
                  <a:cubicBezTo>
                    <a:pt x="5859" y="4993"/>
                    <a:pt x="6097" y="4422"/>
                    <a:pt x="6097" y="3814"/>
                  </a:cubicBezTo>
                  <a:cubicBezTo>
                    <a:pt x="6085" y="3219"/>
                    <a:pt x="5859" y="2659"/>
                    <a:pt x="5430" y="2243"/>
                  </a:cubicBezTo>
                  <a:cubicBezTo>
                    <a:pt x="4728" y="1540"/>
                    <a:pt x="3620" y="1195"/>
                    <a:pt x="2537" y="874"/>
                  </a:cubicBezTo>
                  <a:cubicBezTo>
                    <a:pt x="2287" y="790"/>
                    <a:pt x="2025" y="707"/>
                    <a:pt x="1751" y="612"/>
                  </a:cubicBezTo>
                  <a:cubicBezTo>
                    <a:pt x="1737" y="607"/>
                    <a:pt x="1722" y="605"/>
                    <a:pt x="1707" y="605"/>
                  </a:cubicBezTo>
                  <a:cubicBezTo>
                    <a:pt x="1637" y="605"/>
                    <a:pt x="1568" y="650"/>
                    <a:pt x="1549" y="719"/>
                  </a:cubicBezTo>
                  <a:cubicBezTo>
                    <a:pt x="1513" y="814"/>
                    <a:pt x="1561" y="897"/>
                    <a:pt x="1644" y="933"/>
                  </a:cubicBezTo>
                  <a:cubicBezTo>
                    <a:pt x="1918" y="1016"/>
                    <a:pt x="2180" y="1088"/>
                    <a:pt x="2442" y="1183"/>
                  </a:cubicBezTo>
                  <a:cubicBezTo>
                    <a:pt x="3525" y="1505"/>
                    <a:pt x="4537" y="1838"/>
                    <a:pt x="5192" y="2481"/>
                  </a:cubicBezTo>
                  <a:cubicBezTo>
                    <a:pt x="5561" y="2838"/>
                    <a:pt x="5752" y="3326"/>
                    <a:pt x="5775" y="3850"/>
                  </a:cubicBezTo>
                  <a:cubicBezTo>
                    <a:pt x="5775" y="4362"/>
                    <a:pt x="5585" y="4862"/>
                    <a:pt x="5216" y="5219"/>
                  </a:cubicBezTo>
                  <a:cubicBezTo>
                    <a:pt x="4859" y="5565"/>
                    <a:pt x="4370" y="5767"/>
                    <a:pt x="3847" y="5767"/>
                  </a:cubicBezTo>
                  <a:lnTo>
                    <a:pt x="3835" y="5767"/>
                  </a:lnTo>
                  <a:cubicBezTo>
                    <a:pt x="3323" y="5767"/>
                    <a:pt x="2823" y="5553"/>
                    <a:pt x="2465" y="5184"/>
                  </a:cubicBezTo>
                  <a:cubicBezTo>
                    <a:pt x="1834" y="4529"/>
                    <a:pt x="1513" y="3517"/>
                    <a:pt x="1168" y="2433"/>
                  </a:cubicBezTo>
                  <a:cubicBezTo>
                    <a:pt x="965" y="1743"/>
                    <a:pt x="739" y="1028"/>
                    <a:pt x="429" y="409"/>
                  </a:cubicBezTo>
                  <a:lnTo>
                    <a:pt x="429" y="409"/>
                  </a:lnTo>
                  <a:cubicBezTo>
                    <a:pt x="608" y="493"/>
                    <a:pt x="799" y="588"/>
                    <a:pt x="1013" y="659"/>
                  </a:cubicBezTo>
                  <a:cubicBezTo>
                    <a:pt x="1033" y="665"/>
                    <a:pt x="1053" y="668"/>
                    <a:pt x="1073" y="668"/>
                  </a:cubicBezTo>
                  <a:cubicBezTo>
                    <a:pt x="1137" y="668"/>
                    <a:pt x="1197" y="637"/>
                    <a:pt x="1215" y="564"/>
                  </a:cubicBezTo>
                  <a:cubicBezTo>
                    <a:pt x="1251" y="481"/>
                    <a:pt x="1215" y="385"/>
                    <a:pt x="1132" y="362"/>
                  </a:cubicBezTo>
                  <a:cubicBezTo>
                    <a:pt x="858" y="254"/>
                    <a:pt x="644" y="159"/>
                    <a:pt x="429" y="28"/>
                  </a:cubicBezTo>
                  <a:cubicBezTo>
                    <a:pt x="388" y="10"/>
                    <a:pt x="343" y="0"/>
                    <a:pt x="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1988;p81">
              <a:extLst>
                <a:ext uri="{FF2B5EF4-FFF2-40B4-BE49-F238E27FC236}">
                  <a16:creationId xmlns:a16="http://schemas.microsoft.com/office/drawing/2014/main" id="{61F6178C-C163-49F2-CF10-50388AE58530}"/>
                </a:ext>
              </a:extLst>
            </p:cNvPr>
            <p:cNvSpPr/>
            <p:nvPr/>
          </p:nvSpPr>
          <p:spPr>
            <a:xfrm>
              <a:off x="7993805" y="2477170"/>
              <a:ext cx="136032" cy="222144"/>
            </a:xfrm>
            <a:custGeom>
              <a:avLst/>
              <a:gdLst/>
              <a:ahLst/>
              <a:cxnLst/>
              <a:rect l="l" t="t" r="r" b="b"/>
              <a:pathLst>
                <a:path w="4251" h="6942" extrusionOk="0">
                  <a:moveTo>
                    <a:pt x="1834" y="0"/>
                  </a:moveTo>
                  <a:cubicBezTo>
                    <a:pt x="1715" y="0"/>
                    <a:pt x="1632" y="95"/>
                    <a:pt x="1596" y="214"/>
                  </a:cubicBezTo>
                  <a:cubicBezTo>
                    <a:pt x="1453" y="857"/>
                    <a:pt x="1155" y="1512"/>
                    <a:pt x="870" y="2143"/>
                  </a:cubicBezTo>
                  <a:cubicBezTo>
                    <a:pt x="453" y="3084"/>
                    <a:pt x="0" y="4048"/>
                    <a:pt x="60" y="4965"/>
                  </a:cubicBezTo>
                  <a:cubicBezTo>
                    <a:pt x="96" y="5513"/>
                    <a:pt x="346" y="6013"/>
                    <a:pt x="762" y="6406"/>
                  </a:cubicBezTo>
                  <a:cubicBezTo>
                    <a:pt x="1155" y="6751"/>
                    <a:pt x="1644" y="6941"/>
                    <a:pt x="2144" y="6941"/>
                  </a:cubicBezTo>
                  <a:lnTo>
                    <a:pt x="2286" y="6941"/>
                  </a:lnTo>
                  <a:cubicBezTo>
                    <a:pt x="2834" y="6906"/>
                    <a:pt x="3334" y="6656"/>
                    <a:pt x="3703" y="6227"/>
                  </a:cubicBezTo>
                  <a:cubicBezTo>
                    <a:pt x="4072" y="5810"/>
                    <a:pt x="4251" y="5275"/>
                    <a:pt x="4215" y="4703"/>
                  </a:cubicBezTo>
                  <a:cubicBezTo>
                    <a:pt x="4156" y="3798"/>
                    <a:pt x="3608" y="2893"/>
                    <a:pt x="3072" y="2012"/>
                  </a:cubicBezTo>
                  <a:cubicBezTo>
                    <a:pt x="2953" y="1822"/>
                    <a:pt x="2846" y="1643"/>
                    <a:pt x="2727" y="1441"/>
                  </a:cubicBezTo>
                  <a:cubicBezTo>
                    <a:pt x="2696" y="1395"/>
                    <a:pt x="2646" y="1368"/>
                    <a:pt x="2591" y="1368"/>
                  </a:cubicBezTo>
                  <a:cubicBezTo>
                    <a:pt x="2561" y="1368"/>
                    <a:pt x="2530" y="1376"/>
                    <a:pt x="2501" y="1393"/>
                  </a:cubicBezTo>
                  <a:cubicBezTo>
                    <a:pt x="2429" y="1429"/>
                    <a:pt x="2406" y="1536"/>
                    <a:pt x="2441" y="1607"/>
                  </a:cubicBezTo>
                  <a:cubicBezTo>
                    <a:pt x="2560" y="1810"/>
                    <a:pt x="2667" y="2000"/>
                    <a:pt x="2787" y="2191"/>
                  </a:cubicBezTo>
                  <a:cubicBezTo>
                    <a:pt x="3322" y="3072"/>
                    <a:pt x="3822" y="3905"/>
                    <a:pt x="3894" y="4739"/>
                  </a:cubicBezTo>
                  <a:cubicBezTo>
                    <a:pt x="3918" y="5203"/>
                    <a:pt x="3775" y="5656"/>
                    <a:pt x="3453" y="6013"/>
                  </a:cubicBezTo>
                  <a:cubicBezTo>
                    <a:pt x="3144" y="6370"/>
                    <a:pt x="2715" y="6584"/>
                    <a:pt x="2251" y="6608"/>
                  </a:cubicBezTo>
                  <a:cubicBezTo>
                    <a:pt x="2209" y="6611"/>
                    <a:pt x="2168" y="6613"/>
                    <a:pt x="2127" y="6613"/>
                  </a:cubicBezTo>
                  <a:cubicBezTo>
                    <a:pt x="1708" y="6613"/>
                    <a:pt x="1314" y="6449"/>
                    <a:pt x="989" y="6168"/>
                  </a:cubicBezTo>
                  <a:cubicBezTo>
                    <a:pt x="632" y="5858"/>
                    <a:pt x="417" y="5417"/>
                    <a:pt x="393" y="4941"/>
                  </a:cubicBezTo>
                  <a:cubicBezTo>
                    <a:pt x="346" y="4108"/>
                    <a:pt x="751" y="3239"/>
                    <a:pt x="1167" y="2286"/>
                  </a:cubicBezTo>
                  <a:cubicBezTo>
                    <a:pt x="1429" y="1691"/>
                    <a:pt x="1703" y="1095"/>
                    <a:pt x="1870" y="476"/>
                  </a:cubicBezTo>
                  <a:cubicBezTo>
                    <a:pt x="1929" y="631"/>
                    <a:pt x="2001" y="774"/>
                    <a:pt x="2072" y="941"/>
                  </a:cubicBezTo>
                  <a:cubicBezTo>
                    <a:pt x="2106" y="992"/>
                    <a:pt x="2159" y="1031"/>
                    <a:pt x="2222" y="1031"/>
                  </a:cubicBezTo>
                  <a:cubicBezTo>
                    <a:pt x="2246" y="1031"/>
                    <a:pt x="2272" y="1025"/>
                    <a:pt x="2298" y="1012"/>
                  </a:cubicBezTo>
                  <a:cubicBezTo>
                    <a:pt x="2370" y="976"/>
                    <a:pt x="2417" y="881"/>
                    <a:pt x="2370" y="798"/>
                  </a:cubicBezTo>
                  <a:cubicBezTo>
                    <a:pt x="2263" y="572"/>
                    <a:pt x="2179" y="381"/>
                    <a:pt x="2108" y="179"/>
                  </a:cubicBezTo>
                  <a:cubicBezTo>
                    <a:pt x="2060" y="83"/>
                    <a:pt x="1953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1989;p81">
              <a:extLst>
                <a:ext uri="{FF2B5EF4-FFF2-40B4-BE49-F238E27FC236}">
                  <a16:creationId xmlns:a16="http://schemas.microsoft.com/office/drawing/2014/main" id="{74F4ECDE-C7BA-5049-27CE-2F320A6D2D53}"/>
                </a:ext>
              </a:extLst>
            </p:cNvPr>
            <p:cNvSpPr/>
            <p:nvPr/>
          </p:nvSpPr>
          <p:spPr>
            <a:xfrm>
              <a:off x="8170573" y="2617042"/>
              <a:ext cx="110528" cy="161888"/>
            </a:xfrm>
            <a:custGeom>
              <a:avLst/>
              <a:gdLst/>
              <a:ahLst/>
              <a:cxnLst/>
              <a:rect l="l" t="t" r="r" b="b"/>
              <a:pathLst>
                <a:path w="3454" h="5059" extrusionOk="0">
                  <a:moveTo>
                    <a:pt x="307" y="1"/>
                  </a:moveTo>
                  <a:cubicBezTo>
                    <a:pt x="276" y="1"/>
                    <a:pt x="245" y="8"/>
                    <a:pt x="215" y="22"/>
                  </a:cubicBezTo>
                  <a:cubicBezTo>
                    <a:pt x="108" y="70"/>
                    <a:pt x="61" y="177"/>
                    <a:pt x="72" y="273"/>
                  </a:cubicBezTo>
                  <a:cubicBezTo>
                    <a:pt x="156" y="773"/>
                    <a:pt x="120" y="1320"/>
                    <a:pt x="84" y="1856"/>
                  </a:cubicBezTo>
                  <a:cubicBezTo>
                    <a:pt x="49" y="2642"/>
                    <a:pt x="1" y="3463"/>
                    <a:pt x="299" y="4106"/>
                  </a:cubicBezTo>
                  <a:cubicBezTo>
                    <a:pt x="477" y="4499"/>
                    <a:pt x="811" y="4797"/>
                    <a:pt x="1204" y="4952"/>
                  </a:cubicBezTo>
                  <a:cubicBezTo>
                    <a:pt x="1394" y="5023"/>
                    <a:pt x="1596" y="5059"/>
                    <a:pt x="1787" y="5059"/>
                  </a:cubicBezTo>
                  <a:cubicBezTo>
                    <a:pt x="2013" y="5059"/>
                    <a:pt x="2251" y="5011"/>
                    <a:pt x="2454" y="4904"/>
                  </a:cubicBezTo>
                  <a:cubicBezTo>
                    <a:pt x="2847" y="4725"/>
                    <a:pt x="3144" y="4404"/>
                    <a:pt x="3287" y="3987"/>
                  </a:cubicBezTo>
                  <a:cubicBezTo>
                    <a:pt x="3454" y="3571"/>
                    <a:pt x="3442" y="3118"/>
                    <a:pt x="3251" y="2737"/>
                  </a:cubicBezTo>
                  <a:cubicBezTo>
                    <a:pt x="2954" y="2094"/>
                    <a:pt x="2299" y="1606"/>
                    <a:pt x="1668" y="1130"/>
                  </a:cubicBezTo>
                  <a:lnTo>
                    <a:pt x="1585" y="1046"/>
                  </a:lnTo>
                  <a:cubicBezTo>
                    <a:pt x="1552" y="1023"/>
                    <a:pt x="1518" y="1013"/>
                    <a:pt x="1485" y="1013"/>
                  </a:cubicBezTo>
                  <a:cubicBezTo>
                    <a:pt x="1434" y="1013"/>
                    <a:pt x="1387" y="1039"/>
                    <a:pt x="1358" y="1082"/>
                  </a:cubicBezTo>
                  <a:cubicBezTo>
                    <a:pt x="1299" y="1154"/>
                    <a:pt x="1311" y="1261"/>
                    <a:pt x="1382" y="1308"/>
                  </a:cubicBezTo>
                  <a:lnTo>
                    <a:pt x="1477" y="1380"/>
                  </a:lnTo>
                  <a:cubicBezTo>
                    <a:pt x="2096" y="1856"/>
                    <a:pt x="2680" y="2297"/>
                    <a:pt x="2954" y="2868"/>
                  </a:cubicBezTo>
                  <a:cubicBezTo>
                    <a:pt x="3097" y="3178"/>
                    <a:pt x="3109" y="3535"/>
                    <a:pt x="2989" y="3868"/>
                  </a:cubicBezTo>
                  <a:cubicBezTo>
                    <a:pt x="2870" y="4190"/>
                    <a:pt x="2632" y="4463"/>
                    <a:pt x="2323" y="4606"/>
                  </a:cubicBezTo>
                  <a:cubicBezTo>
                    <a:pt x="2158" y="4689"/>
                    <a:pt x="1979" y="4727"/>
                    <a:pt x="1798" y="4727"/>
                  </a:cubicBezTo>
                  <a:cubicBezTo>
                    <a:pt x="1639" y="4727"/>
                    <a:pt x="1478" y="4698"/>
                    <a:pt x="1323" y="4642"/>
                  </a:cubicBezTo>
                  <a:cubicBezTo>
                    <a:pt x="1001" y="4523"/>
                    <a:pt x="727" y="4261"/>
                    <a:pt x="596" y="3952"/>
                  </a:cubicBezTo>
                  <a:cubicBezTo>
                    <a:pt x="346" y="3392"/>
                    <a:pt x="370" y="2642"/>
                    <a:pt x="418" y="1856"/>
                  </a:cubicBezTo>
                  <a:cubicBezTo>
                    <a:pt x="453" y="1392"/>
                    <a:pt x="465" y="927"/>
                    <a:pt x="430" y="487"/>
                  </a:cubicBezTo>
                  <a:lnTo>
                    <a:pt x="430" y="487"/>
                  </a:lnTo>
                  <a:cubicBezTo>
                    <a:pt x="537" y="594"/>
                    <a:pt x="656" y="689"/>
                    <a:pt x="787" y="808"/>
                  </a:cubicBezTo>
                  <a:cubicBezTo>
                    <a:pt x="824" y="835"/>
                    <a:pt x="862" y="847"/>
                    <a:pt x="897" y="847"/>
                  </a:cubicBezTo>
                  <a:cubicBezTo>
                    <a:pt x="940" y="847"/>
                    <a:pt x="980" y="829"/>
                    <a:pt x="1013" y="796"/>
                  </a:cubicBezTo>
                  <a:cubicBezTo>
                    <a:pt x="1073" y="725"/>
                    <a:pt x="1061" y="630"/>
                    <a:pt x="1001" y="570"/>
                  </a:cubicBezTo>
                  <a:cubicBezTo>
                    <a:pt x="787" y="392"/>
                    <a:pt x="632" y="225"/>
                    <a:pt x="489" y="82"/>
                  </a:cubicBezTo>
                  <a:cubicBezTo>
                    <a:pt x="440" y="33"/>
                    <a:pt x="3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11990;p81">
            <a:extLst>
              <a:ext uri="{FF2B5EF4-FFF2-40B4-BE49-F238E27FC236}">
                <a16:creationId xmlns:a16="http://schemas.microsoft.com/office/drawing/2014/main" id="{A1A69472-E016-0667-6AED-D966848E1CA2}"/>
              </a:ext>
            </a:extLst>
          </p:cNvPr>
          <p:cNvGrpSpPr/>
          <p:nvPr/>
        </p:nvGrpSpPr>
        <p:grpSpPr>
          <a:xfrm>
            <a:off x="1701536" y="4082420"/>
            <a:ext cx="617280" cy="706624"/>
            <a:chOff x="878637" y="1965010"/>
            <a:chExt cx="308640" cy="353312"/>
          </a:xfrm>
          <a:solidFill>
            <a:srgbClr val="00B050"/>
          </a:solidFill>
        </p:grpSpPr>
        <p:sp>
          <p:nvSpPr>
            <p:cNvPr id="148" name="Google Shape;11991;p81">
              <a:extLst>
                <a:ext uri="{FF2B5EF4-FFF2-40B4-BE49-F238E27FC236}">
                  <a16:creationId xmlns:a16="http://schemas.microsoft.com/office/drawing/2014/main" id="{1543060D-9110-AF67-C581-5E52F6E87B4F}"/>
                </a:ext>
              </a:extLst>
            </p:cNvPr>
            <p:cNvSpPr/>
            <p:nvPr/>
          </p:nvSpPr>
          <p:spPr>
            <a:xfrm>
              <a:off x="878637" y="1965010"/>
              <a:ext cx="308640" cy="353312"/>
            </a:xfrm>
            <a:custGeom>
              <a:avLst/>
              <a:gdLst/>
              <a:ahLst/>
              <a:cxnLst/>
              <a:rect l="l" t="t" r="r" b="b"/>
              <a:pathLst>
                <a:path w="9645" h="11041" extrusionOk="0">
                  <a:moveTo>
                    <a:pt x="1167" y="1122"/>
                  </a:moveTo>
                  <a:cubicBezTo>
                    <a:pt x="1905" y="1777"/>
                    <a:pt x="2893" y="2837"/>
                    <a:pt x="3632" y="4361"/>
                  </a:cubicBezTo>
                  <a:cubicBezTo>
                    <a:pt x="3477" y="4420"/>
                    <a:pt x="3322" y="4492"/>
                    <a:pt x="3191" y="4563"/>
                  </a:cubicBezTo>
                  <a:cubicBezTo>
                    <a:pt x="2882" y="3861"/>
                    <a:pt x="2203" y="2492"/>
                    <a:pt x="1167" y="1122"/>
                  </a:cubicBezTo>
                  <a:close/>
                  <a:moveTo>
                    <a:pt x="334" y="610"/>
                  </a:moveTo>
                  <a:lnTo>
                    <a:pt x="334" y="610"/>
                  </a:lnTo>
                  <a:cubicBezTo>
                    <a:pt x="1691" y="2182"/>
                    <a:pt x="2548" y="3956"/>
                    <a:pt x="2905" y="4730"/>
                  </a:cubicBezTo>
                  <a:cubicBezTo>
                    <a:pt x="2643" y="4920"/>
                    <a:pt x="2405" y="5159"/>
                    <a:pt x="2239" y="5444"/>
                  </a:cubicBezTo>
                  <a:cubicBezTo>
                    <a:pt x="1274" y="4563"/>
                    <a:pt x="798" y="3230"/>
                    <a:pt x="572" y="2241"/>
                  </a:cubicBezTo>
                  <a:cubicBezTo>
                    <a:pt x="417" y="1587"/>
                    <a:pt x="357" y="991"/>
                    <a:pt x="334" y="610"/>
                  </a:cubicBezTo>
                  <a:close/>
                  <a:moveTo>
                    <a:pt x="9311" y="587"/>
                  </a:moveTo>
                  <a:lnTo>
                    <a:pt x="9311" y="587"/>
                  </a:lnTo>
                  <a:cubicBezTo>
                    <a:pt x="9263" y="979"/>
                    <a:pt x="9204" y="1563"/>
                    <a:pt x="9049" y="2218"/>
                  </a:cubicBezTo>
                  <a:cubicBezTo>
                    <a:pt x="8835" y="3206"/>
                    <a:pt x="8358" y="4551"/>
                    <a:pt x="7382" y="5444"/>
                  </a:cubicBezTo>
                  <a:cubicBezTo>
                    <a:pt x="7204" y="5170"/>
                    <a:pt x="6989" y="4932"/>
                    <a:pt x="6715" y="4730"/>
                  </a:cubicBezTo>
                  <a:cubicBezTo>
                    <a:pt x="6775" y="4611"/>
                    <a:pt x="6823" y="4492"/>
                    <a:pt x="6882" y="4349"/>
                  </a:cubicBezTo>
                  <a:cubicBezTo>
                    <a:pt x="6930" y="4277"/>
                    <a:pt x="6882" y="4182"/>
                    <a:pt x="6811" y="4146"/>
                  </a:cubicBezTo>
                  <a:cubicBezTo>
                    <a:pt x="6787" y="4133"/>
                    <a:pt x="6763" y="4127"/>
                    <a:pt x="6740" y="4127"/>
                  </a:cubicBezTo>
                  <a:cubicBezTo>
                    <a:pt x="6679" y="4127"/>
                    <a:pt x="6622" y="4166"/>
                    <a:pt x="6596" y="4218"/>
                  </a:cubicBezTo>
                  <a:cubicBezTo>
                    <a:pt x="6537" y="4325"/>
                    <a:pt x="6489" y="4444"/>
                    <a:pt x="6453" y="4551"/>
                  </a:cubicBezTo>
                  <a:cubicBezTo>
                    <a:pt x="6299" y="4480"/>
                    <a:pt x="6156" y="4397"/>
                    <a:pt x="6001" y="4337"/>
                  </a:cubicBezTo>
                  <a:cubicBezTo>
                    <a:pt x="6703" y="2908"/>
                    <a:pt x="7620" y="1896"/>
                    <a:pt x="8263" y="1289"/>
                  </a:cubicBezTo>
                  <a:cubicBezTo>
                    <a:pt x="8335" y="1218"/>
                    <a:pt x="8418" y="1158"/>
                    <a:pt x="8478" y="1098"/>
                  </a:cubicBezTo>
                  <a:lnTo>
                    <a:pt x="8478" y="1098"/>
                  </a:lnTo>
                  <a:cubicBezTo>
                    <a:pt x="7787" y="2003"/>
                    <a:pt x="7263" y="2896"/>
                    <a:pt x="6906" y="3587"/>
                  </a:cubicBezTo>
                  <a:cubicBezTo>
                    <a:pt x="6858" y="3658"/>
                    <a:pt x="6894" y="3754"/>
                    <a:pt x="6989" y="3801"/>
                  </a:cubicBezTo>
                  <a:cubicBezTo>
                    <a:pt x="7013" y="3825"/>
                    <a:pt x="7025" y="3825"/>
                    <a:pt x="7061" y="3825"/>
                  </a:cubicBezTo>
                  <a:cubicBezTo>
                    <a:pt x="7120" y="3825"/>
                    <a:pt x="7180" y="3789"/>
                    <a:pt x="7204" y="3730"/>
                  </a:cubicBezTo>
                  <a:cubicBezTo>
                    <a:pt x="7644" y="2896"/>
                    <a:pt x="8347" y="1706"/>
                    <a:pt x="9311" y="587"/>
                  </a:cubicBezTo>
                  <a:close/>
                  <a:moveTo>
                    <a:pt x="4810" y="8945"/>
                  </a:moveTo>
                  <a:cubicBezTo>
                    <a:pt x="5156" y="8945"/>
                    <a:pt x="5441" y="9135"/>
                    <a:pt x="5441" y="9361"/>
                  </a:cubicBezTo>
                  <a:cubicBezTo>
                    <a:pt x="5441" y="9540"/>
                    <a:pt x="5227" y="9671"/>
                    <a:pt x="4965" y="9790"/>
                  </a:cubicBezTo>
                  <a:lnTo>
                    <a:pt x="4941" y="9790"/>
                  </a:lnTo>
                  <a:cubicBezTo>
                    <a:pt x="4897" y="9821"/>
                    <a:pt x="4847" y="9836"/>
                    <a:pt x="4796" y="9836"/>
                  </a:cubicBezTo>
                  <a:cubicBezTo>
                    <a:pt x="4752" y="9836"/>
                    <a:pt x="4707" y="9824"/>
                    <a:pt x="4668" y="9802"/>
                  </a:cubicBezTo>
                  <a:cubicBezTo>
                    <a:pt x="4394" y="9671"/>
                    <a:pt x="4191" y="9552"/>
                    <a:pt x="4191" y="9361"/>
                  </a:cubicBezTo>
                  <a:cubicBezTo>
                    <a:pt x="4191" y="9135"/>
                    <a:pt x="4465" y="8945"/>
                    <a:pt x="4810" y="8945"/>
                  </a:cubicBezTo>
                  <a:close/>
                  <a:moveTo>
                    <a:pt x="4775" y="4480"/>
                  </a:moveTo>
                  <a:cubicBezTo>
                    <a:pt x="6227" y="4480"/>
                    <a:pt x="7382" y="5420"/>
                    <a:pt x="7382" y="6599"/>
                  </a:cubicBezTo>
                  <a:lnTo>
                    <a:pt x="7382" y="6659"/>
                  </a:lnTo>
                  <a:cubicBezTo>
                    <a:pt x="7406" y="7040"/>
                    <a:pt x="7501" y="7421"/>
                    <a:pt x="7716" y="7790"/>
                  </a:cubicBezTo>
                  <a:cubicBezTo>
                    <a:pt x="7858" y="8052"/>
                    <a:pt x="7918" y="8302"/>
                    <a:pt x="7918" y="8564"/>
                  </a:cubicBezTo>
                  <a:cubicBezTo>
                    <a:pt x="7918" y="9516"/>
                    <a:pt x="7013" y="10326"/>
                    <a:pt x="5751" y="10600"/>
                  </a:cubicBezTo>
                  <a:cubicBezTo>
                    <a:pt x="5918" y="10528"/>
                    <a:pt x="6049" y="10409"/>
                    <a:pt x="6132" y="10266"/>
                  </a:cubicBezTo>
                  <a:cubicBezTo>
                    <a:pt x="6180" y="10183"/>
                    <a:pt x="6168" y="10088"/>
                    <a:pt x="6096" y="10040"/>
                  </a:cubicBezTo>
                  <a:cubicBezTo>
                    <a:pt x="6064" y="10022"/>
                    <a:pt x="6030" y="10012"/>
                    <a:pt x="5998" y="10012"/>
                  </a:cubicBezTo>
                  <a:cubicBezTo>
                    <a:pt x="5947" y="10012"/>
                    <a:pt x="5899" y="10036"/>
                    <a:pt x="5870" y="10088"/>
                  </a:cubicBezTo>
                  <a:cubicBezTo>
                    <a:pt x="5763" y="10254"/>
                    <a:pt x="5572" y="10350"/>
                    <a:pt x="5370" y="10350"/>
                  </a:cubicBezTo>
                  <a:cubicBezTo>
                    <a:pt x="5227" y="10350"/>
                    <a:pt x="5072" y="10290"/>
                    <a:pt x="4953" y="10171"/>
                  </a:cubicBezTo>
                  <a:lnTo>
                    <a:pt x="4929" y="10147"/>
                  </a:lnTo>
                  <a:cubicBezTo>
                    <a:pt x="4977" y="10135"/>
                    <a:pt x="5037" y="10111"/>
                    <a:pt x="5072" y="10088"/>
                  </a:cubicBezTo>
                  <a:lnTo>
                    <a:pt x="5096" y="10088"/>
                  </a:lnTo>
                  <a:cubicBezTo>
                    <a:pt x="5346" y="9957"/>
                    <a:pt x="5751" y="9754"/>
                    <a:pt x="5751" y="9361"/>
                  </a:cubicBezTo>
                  <a:cubicBezTo>
                    <a:pt x="5751" y="8957"/>
                    <a:pt x="5310" y="8623"/>
                    <a:pt x="4798" y="8623"/>
                  </a:cubicBezTo>
                  <a:cubicBezTo>
                    <a:pt x="4275" y="8623"/>
                    <a:pt x="3846" y="8957"/>
                    <a:pt x="3846" y="9361"/>
                  </a:cubicBezTo>
                  <a:cubicBezTo>
                    <a:pt x="3846" y="9754"/>
                    <a:pt x="4227" y="9957"/>
                    <a:pt x="4501" y="10088"/>
                  </a:cubicBezTo>
                  <a:lnTo>
                    <a:pt x="4513" y="10088"/>
                  </a:lnTo>
                  <a:cubicBezTo>
                    <a:pt x="4560" y="10111"/>
                    <a:pt x="4620" y="10135"/>
                    <a:pt x="4656" y="10147"/>
                  </a:cubicBezTo>
                  <a:lnTo>
                    <a:pt x="4632" y="10171"/>
                  </a:lnTo>
                  <a:cubicBezTo>
                    <a:pt x="4513" y="10290"/>
                    <a:pt x="4382" y="10350"/>
                    <a:pt x="4215" y="10350"/>
                  </a:cubicBezTo>
                  <a:cubicBezTo>
                    <a:pt x="4025" y="10350"/>
                    <a:pt x="3846" y="10254"/>
                    <a:pt x="3727" y="10088"/>
                  </a:cubicBezTo>
                  <a:cubicBezTo>
                    <a:pt x="3698" y="10036"/>
                    <a:pt x="3646" y="10012"/>
                    <a:pt x="3594" y="10012"/>
                  </a:cubicBezTo>
                  <a:cubicBezTo>
                    <a:pt x="3561" y="10012"/>
                    <a:pt x="3528" y="10022"/>
                    <a:pt x="3501" y="10040"/>
                  </a:cubicBezTo>
                  <a:cubicBezTo>
                    <a:pt x="3429" y="10088"/>
                    <a:pt x="3405" y="10183"/>
                    <a:pt x="3453" y="10266"/>
                  </a:cubicBezTo>
                  <a:cubicBezTo>
                    <a:pt x="3560" y="10409"/>
                    <a:pt x="3691" y="10528"/>
                    <a:pt x="3846" y="10600"/>
                  </a:cubicBezTo>
                  <a:cubicBezTo>
                    <a:pt x="2596" y="10326"/>
                    <a:pt x="1667" y="9516"/>
                    <a:pt x="1667" y="8564"/>
                  </a:cubicBezTo>
                  <a:cubicBezTo>
                    <a:pt x="1667" y="8302"/>
                    <a:pt x="1739" y="8052"/>
                    <a:pt x="1881" y="7790"/>
                  </a:cubicBezTo>
                  <a:cubicBezTo>
                    <a:pt x="2096" y="7421"/>
                    <a:pt x="2191" y="7028"/>
                    <a:pt x="2179" y="6659"/>
                  </a:cubicBezTo>
                  <a:lnTo>
                    <a:pt x="2179" y="6599"/>
                  </a:lnTo>
                  <a:cubicBezTo>
                    <a:pt x="2179" y="5432"/>
                    <a:pt x="3334" y="4480"/>
                    <a:pt x="4775" y="4480"/>
                  </a:cubicBezTo>
                  <a:close/>
                  <a:moveTo>
                    <a:pt x="4810" y="10445"/>
                  </a:moveTo>
                  <a:cubicBezTo>
                    <a:pt x="4941" y="10564"/>
                    <a:pt x="5120" y="10635"/>
                    <a:pt x="5299" y="10671"/>
                  </a:cubicBezTo>
                  <a:cubicBezTo>
                    <a:pt x="5144" y="10683"/>
                    <a:pt x="4977" y="10695"/>
                    <a:pt x="4810" y="10695"/>
                  </a:cubicBezTo>
                  <a:cubicBezTo>
                    <a:pt x="4644" y="10695"/>
                    <a:pt x="4489" y="10683"/>
                    <a:pt x="4322" y="10671"/>
                  </a:cubicBezTo>
                  <a:cubicBezTo>
                    <a:pt x="4501" y="10647"/>
                    <a:pt x="4679" y="10576"/>
                    <a:pt x="4810" y="10445"/>
                  </a:cubicBezTo>
                  <a:close/>
                  <a:moveTo>
                    <a:pt x="165" y="0"/>
                  </a:moveTo>
                  <a:cubicBezTo>
                    <a:pt x="140" y="0"/>
                    <a:pt x="113" y="9"/>
                    <a:pt x="84" y="27"/>
                  </a:cubicBezTo>
                  <a:cubicBezTo>
                    <a:pt x="36" y="51"/>
                    <a:pt x="0" y="110"/>
                    <a:pt x="0" y="158"/>
                  </a:cubicBezTo>
                  <a:cubicBezTo>
                    <a:pt x="0" y="206"/>
                    <a:pt x="0" y="1146"/>
                    <a:pt x="274" y="2301"/>
                  </a:cubicBezTo>
                  <a:cubicBezTo>
                    <a:pt x="441" y="2992"/>
                    <a:pt x="643" y="3611"/>
                    <a:pt x="917" y="4158"/>
                  </a:cubicBezTo>
                  <a:cubicBezTo>
                    <a:pt x="1227" y="4801"/>
                    <a:pt x="1631" y="5337"/>
                    <a:pt x="2084" y="5742"/>
                  </a:cubicBezTo>
                  <a:cubicBezTo>
                    <a:pt x="1965" y="6004"/>
                    <a:pt x="1905" y="6290"/>
                    <a:pt x="1905" y="6599"/>
                  </a:cubicBezTo>
                  <a:lnTo>
                    <a:pt x="1905" y="6683"/>
                  </a:lnTo>
                  <a:cubicBezTo>
                    <a:pt x="1929" y="6992"/>
                    <a:pt x="1834" y="7314"/>
                    <a:pt x="1643" y="7647"/>
                  </a:cubicBezTo>
                  <a:cubicBezTo>
                    <a:pt x="1477" y="7945"/>
                    <a:pt x="1393" y="8254"/>
                    <a:pt x="1393" y="8588"/>
                  </a:cubicBezTo>
                  <a:cubicBezTo>
                    <a:pt x="1393" y="9254"/>
                    <a:pt x="1762" y="9873"/>
                    <a:pt x="2417" y="10338"/>
                  </a:cubicBezTo>
                  <a:cubicBezTo>
                    <a:pt x="3060" y="10790"/>
                    <a:pt x="3917" y="11040"/>
                    <a:pt x="4822" y="11040"/>
                  </a:cubicBezTo>
                  <a:cubicBezTo>
                    <a:pt x="5739" y="11040"/>
                    <a:pt x="6596" y="10790"/>
                    <a:pt x="7239" y="10338"/>
                  </a:cubicBezTo>
                  <a:cubicBezTo>
                    <a:pt x="7906" y="9873"/>
                    <a:pt x="8263" y="9254"/>
                    <a:pt x="8263" y="8588"/>
                  </a:cubicBezTo>
                  <a:cubicBezTo>
                    <a:pt x="8263" y="8254"/>
                    <a:pt x="8180" y="7945"/>
                    <a:pt x="8013" y="7647"/>
                  </a:cubicBezTo>
                  <a:cubicBezTo>
                    <a:pt x="7835" y="7314"/>
                    <a:pt x="7739" y="7004"/>
                    <a:pt x="7739" y="6683"/>
                  </a:cubicBezTo>
                  <a:lnTo>
                    <a:pt x="7739" y="6599"/>
                  </a:lnTo>
                  <a:cubicBezTo>
                    <a:pt x="7739" y="6302"/>
                    <a:pt x="7680" y="6004"/>
                    <a:pt x="7561" y="5742"/>
                  </a:cubicBezTo>
                  <a:cubicBezTo>
                    <a:pt x="8025" y="5325"/>
                    <a:pt x="8430" y="4789"/>
                    <a:pt x="8751" y="4135"/>
                  </a:cubicBezTo>
                  <a:cubicBezTo>
                    <a:pt x="9025" y="3599"/>
                    <a:pt x="9228" y="2968"/>
                    <a:pt x="9382" y="2289"/>
                  </a:cubicBezTo>
                  <a:cubicBezTo>
                    <a:pt x="9644" y="1122"/>
                    <a:pt x="9644" y="206"/>
                    <a:pt x="9644" y="158"/>
                  </a:cubicBezTo>
                  <a:cubicBezTo>
                    <a:pt x="9632" y="98"/>
                    <a:pt x="9609" y="51"/>
                    <a:pt x="9549" y="27"/>
                  </a:cubicBezTo>
                  <a:cubicBezTo>
                    <a:pt x="9525" y="9"/>
                    <a:pt x="9498" y="0"/>
                    <a:pt x="9470" y="0"/>
                  </a:cubicBezTo>
                  <a:cubicBezTo>
                    <a:pt x="9442" y="0"/>
                    <a:pt x="9412" y="9"/>
                    <a:pt x="9382" y="27"/>
                  </a:cubicBezTo>
                  <a:cubicBezTo>
                    <a:pt x="9347" y="39"/>
                    <a:pt x="8787" y="372"/>
                    <a:pt x="8037" y="1063"/>
                  </a:cubicBezTo>
                  <a:cubicBezTo>
                    <a:pt x="7358" y="1694"/>
                    <a:pt x="6406" y="2765"/>
                    <a:pt x="5680" y="4254"/>
                  </a:cubicBezTo>
                  <a:cubicBezTo>
                    <a:pt x="5406" y="4182"/>
                    <a:pt x="5108" y="4146"/>
                    <a:pt x="4810" y="4146"/>
                  </a:cubicBezTo>
                  <a:cubicBezTo>
                    <a:pt x="4513" y="4146"/>
                    <a:pt x="4215" y="4194"/>
                    <a:pt x="3953" y="4254"/>
                  </a:cubicBezTo>
                  <a:cubicBezTo>
                    <a:pt x="3215" y="2765"/>
                    <a:pt x="2262" y="1706"/>
                    <a:pt x="1596" y="1063"/>
                  </a:cubicBezTo>
                  <a:cubicBezTo>
                    <a:pt x="834" y="372"/>
                    <a:pt x="274" y="27"/>
                    <a:pt x="238" y="27"/>
                  </a:cubicBezTo>
                  <a:cubicBezTo>
                    <a:pt x="215" y="9"/>
                    <a:pt x="191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1992;p81">
              <a:extLst>
                <a:ext uri="{FF2B5EF4-FFF2-40B4-BE49-F238E27FC236}">
                  <a16:creationId xmlns:a16="http://schemas.microsoft.com/office/drawing/2014/main" id="{5287314A-1D35-A4BE-9143-F32D59548E37}"/>
                </a:ext>
              </a:extLst>
            </p:cNvPr>
            <p:cNvSpPr/>
            <p:nvPr/>
          </p:nvSpPr>
          <p:spPr>
            <a:xfrm>
              <a:off x="960557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91" y="1"/>
                  </a:moveTo>
                  <a:cubicBezTo>
                    <a:pt x="322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91" y="1549"/>
                  </a:cubicBezTo>
                  <a:cubicBezTo>
                    <a:pt x="1060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15" y="525"/>
                  </a:cubicBezTo>
                  <a:cubicBezTo>
                    <a:pt x="1119" y="525"/>
                    <a:pt x="1048" y="596"/>
                    <a:pt x="1048" y="691"/>
                  </a:cubicBezTo>
                  <a:lnTo>
                    <a:pt x="1048" y="870"/>
                  </a:lnTo>
                  <a:cubicBezTo>
                    <a:pt x="1048" y="1060"/>
                    <a:pt x="881" y="1227"/>
                    <a:pt x="691" y="1227"/>
                  </a:cubicBezTo>
                  <a:cubicBezTo>
                    <a:pt x="500" y="1227"/>
                    <a:pt x="333" y="1060"/>
                    <a:pt x="333" y="870"/>
                  </a:cubicBezTo>
                  <a:lnTo>
                    <a:pt x="333" y="691"/>
                  </a:lnTo>
                  <a:cubicBezTo>
                    <a:pt x="333" y="501"/>
                    <a:pt x="500" y="334"/>
                    <a:pt x="691" y="334"/>
                  </a:cubicBezTo>
                  <a:cubicBezTo>
                    <a:pt x="774" y="334"/>
                    <a:pt x="857" y="263"/>
                    <a:pt x="857" y="168"/>
                  </a:cubicBezTo>
                  <a:cubicBezTo>
                    <a:pt x="857" y="84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1993;p81">
              <a:extLst>
                <a:ext uri="{FF2B5EF4-FFF2-40B4-BE49-F238E27FC236}">
                  <a16:creationId xmlns:a16="http://schemas.microsoft.com/office/drawing/2014/main" id="{625FCA0A-A538-028C-1A60-11D091AB41A0}"/>
                </a:ext>
              </a:extLst>
            </p:cNvPr>
            <p:cNvSpPr/>
            <p:nvPr/>
          </p:nvSpPr>
          <p:spPr>
            <a:xfrm>
              <a:off x="1060365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8"/>
                    <a:pt x="1" y="691"/>
                  </a:cubicBezTo>
                  <a:lnTo>
                    <a:pt x="1" y="870"/>
                  </a:lnTo>
                  <a:cubicBezTo>
                    <a:pt x="1" y="1239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70"/>
                  </a:cubicBezTo>
                  <a:lnTo>
                    <a:pt x="1370" y="691"/>
                  </a:lnTo>
                  <a:cubicBezTo>
                    <a:pt x="1370" y="596"/>
                    <a:pt x="1286" y="525"/>
                    <a:pt x="1203" y="525"/>
                  </a:cubicBezTo>
                  <a:cubicBezTo>
                    <a:pt x="1108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70" y="1227"/>
                    <a:pt x="679" y="1227"/>
                  </a:cubicBezTo>
                  <a:cubicBezTo>
                    <a:pt x="489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501"/>
                    <a:pt x="489" y="334"/>
                    <a:pt x="679" y="334"/>
                  </a:cubicBezTo>
                  <a:cubicBezTo>
                    <a:pt x="774" y="334"/>
                    <a:pt x="846" y="263"/>
                    <a:pt x="846" y="168"/>
                  </a:cubicBezTo>
                  <a:cubicBezTo>
                    <a:pt x="846" y="84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1994;p81">
            <a:extLst>
              <a:ext uri="{FF2B5EF4-FFF2-40B4-BE49-F238E27FC236}">
                <a16:creationId xmlns:a16="http://schemas.microsoft.com/office/drawing/2014/main" id="{5912EC03-E4DF-D2E1-9FB7-06CEC7A795D0}"/>
              </a:ext>
            </a:extLst>
          </p:cNvPr>
          <p:cNvGrpSpPr/>
          <p:nvPr/>
        </p:nvGrpSpPr>
        <p:grpSpPr>
          <a:xfrm>
            <a:off x="13736544" y="4081844"/>
            <a:ext cx="696512" cy="704896"/>
            <a:chOff x="6896141" y="1964722"/>
            <a:chExt cx="348256" cy="352448"/>
          </a:xfrm>
          <a:solidFill>
            <a:srgbClr val="00B050"/>
          </a:solidFill>
        </p:grpSpPr>
        <p:sp>
          <p:nvSpPr>
            <p:cNvPr id="152" name="Google Shape;11995;p81">
              <a:extLst>
                <a:ext uri="{FF2B5EF4-FFF2-40B4-BE49-F238E27FC236}">
                  <a16:creationId xmlns:a16="http://schemas.microsoft.com/office/drawing/2014/main" id="{DAEE27ED-FC6B-A7D8-5A82-2859CA2A9618}"/>
                </a:ext>
              </a:extLst>
            </p:cNvPr>
            <p:cNvSpPr/>
            <p:nvPr/>
          </p:nvSpPr>
          <p:spPr>
            <a:xfrm>
              <a:off x="6896141" y="1964722"/>
              <a:ext cx="348256" cy="352448"/>
            </a:xfrm>
            <a:custGeom>
              <a:avLst/>
              <a:gdLst/>
              <a:ahLst/>
              <a:cxnLst/>
              <a:rect l="l" t="t" r="r" b="b"/>
              <a:pathLst>
                <a:path w="10883" h="11014" extrusionOk="0">
                  <a:moveTo>
                    <a:pt x="1406" y="1417"/>
                  </a:moveTo>
                  <a:cubicBezTo>
                    <a:pt x="1406" y="1596"/>
                    <a:pt x="1441" y="1762"/>
                    <a:pt x="1525" y="1905"/>
                  </a:cubicBezTo>
                  <a:lnTo>
                    <a:pt x="465" y="1905"/>
                  </a:lnTo>
                  <a:cubicBezTo>
                    <a:pt x="393" y="1905"/>
                    <a:pt x="334" y="1846"/>
                    <a:pt x="334" y="1774"/>
                  </a:cubicBezTo>
                  <a:cubicBezTo>
                    <a:pt x="334" y="1715"/>
                    <a:pt x="370" y="1667"/>
                    <a:pt x="429" y="1655"/>
                  </a:cubicBezTo>
                  <a:lnTo>
                    <a:pt x="1406" y="1417"/>
                  </a:lnTo>
                  <a:close/>
                  <a:moveTo>
                    <a:pt x="2751" y="334"/>
                  </a:moveTo>
                  <a:cubicBezTo>
                    <a:pt x="3334" y="334"/>
                    <a:pt x="3799" y="810"/>
                    <a:pt x="3799" y="1369"/>
                  </a:cubicBezTo>
                  <a:lnTo>
                    <a:pt x="3799" y="3453"/>
                  </a:lnTo>
                  <a:cubicBezTo>
                    <a:pt x="3287" y="3429"/>
                    <a:pt x="2953" y="3274"/>
                    <a:pt x="2799" y="3203"/>
                  </a:cubicBezTo>
                  <a:cubicBezTo>
                    <a:pt x="2870" y="2965"/>
                    <a:pt x="2918" y="2715"/>
                    <a:pt x="2918" y="2417"/>
                  </a:cubicBezTo>
                  <a:cubicBezTo>
                    <a:pt x="2918" y="2322"/>
                    <a:pt x="2846" y="2250"/>
                    <a:pt x="2751" y="2250"/>
                  </a:cubicBezTo>
                  <a:lnTo>
                    <a:pt x="2596" y="2250"/>
                  </a:lnTo>
                  <a:cubicBezTo>
                    <a:pt x="2120" y="2250"/>
                    <a:pt x="1715" y="1869"/>
                    <a:pt x="1715" y="1369"/>
                  </a:cubicBezTo>
                  <a:cubicBezTo>
                    <a:pt x="1715" y="798"/>
                    <a:pt x="2191" y="334"/>
                    <a:pt x="2751" y="334"/>
                  </a:cubicBezTo>
                  <a:close/>
                  <a:moveTo>
                    <a:pt x="2691" y="3501"/>
                  </a:moveTo>
                  <a:cubicBezTo>
                    <a:pt x="2882" y="3608"/>
                    <a:pt x="3275" y="3751"/>
                    <a:pt x="3811" y="3774"/>
                  </a:cubicBezTo>
                  <a:lnTo>
                    <a:pt x="3811" y="4310"/>
                  </a:lnTo>
                  <a:cubicBezTo>
                    <a:pt x="3811" y="4394"/>
                    <a:pt x="3870" y="4453"/>
                    <a:pt x="3965" y="4465"/>
                  </a:cubicBezTo>
                  <a:cubicBezTo>
                    <a:pt x="5156" y="4548"/>
                    <a:pt x="6251" y="4822"/>
                    <a:pt x="7204" y="5287"/>
                  </a:cubicBezTo>
                  <a:cubicBezTo>
                    <a:pt x="7966" y="5656"/>
                    <a:pt x="8645" y="6168"/>
                    <a:pt x="9216" y="6775"/>
                  </a:cubicBezTo>
                  <a:cubicBezTo>
                    <a:pt x="9930" y="7537"/>
                    <a:pt x="10299" y="8275"/>
                    <a:pt x="10466" y="8620"/>
                  </a:cubicBezTo>
                  <a:cubicBezTo>
                    <a:pt x="6025" y="8608"/>
                    <a:pt x="4203" y="7584"/>
                    <a:pt x="3453" y="6727"/>
                  </a:cubicBezTo>
                  <a:cubicBezTo>
                    <a:pt x="3156" y="6394"/>
                    <a:pt x="3025" y="6060"/>
                    <a:pt x="2965" y="5834"/>
                  </a:cubicBezTo>
                  <a:lnTo>
                    <a:pt x="2965" y="5834"/>
                  </a:lnTo>
                  <a:cubicBezTo>
                    <a:pt x="4061" y="6989"/>
                    <a:pt x="5549" y="7251"/>
                    <a:pt x="6716" y="7251"/>
                  </a:cubicBezTo>
                  <a:cubicBezTo>
                    <a:pt x="7037" y="7251"/>
                    <a:pt x="7359" y="7239"/>
                    <a:pt x="7609" y="7203"/>
                  </a:cubicBezTo>
                  <a:cubicBezTo>
                    <a:pt x="7692" y="7192"/>
                    <a:pt x="7752" y="7120"/>
                    <a:pt x="7752" y="7025"/>
                  </a:cubicBezTo>
                  <a:cubicBezTo>
                    <a:pt x="7752" y="6942"/>
                    <a:pt x="7668" y="6882"/>
                    <a:pt x="7573" y="6882"/>
                  </a:cubicBezTo>
                  <a:cubicBezTo>
                    <a:pt x="7327" y="6909"/>
                    <a:pt x="7039" y="6929"/>
                    <a:pt x="6725" y="6929"/>
                  </a:cubicBezTo>
                  <a:cubicBezTo>
                    <a:pt x="5519" y="6929"/>
                    <a:pt x="3933" y="6628"/>
                    <a:pt x="2894" y="5239"/>
                  </a:cubicBezTo>
                  <a:cubicBezTo>
                    <a:pt x="2858" y="5215"/>
                    <a:pt x="2834" y="5179"/>
                    <a:pt x="2787" y="5179"/>
                  </a:cubicBezTo>
                  <a:cubicBezTo>
                    <a:pt x="2779" y="5178"/>
                    <a:pt x="2771" y="5178"/>
                    <a:pt x="2763" y="5178"/>
                  </a:cubicBezTo>
                  <a:cubicBezTo>
                    <a:pt x="2680" y="5178"/>
                    <a:pt x="2619" y="5235"/>
                    <a:pt x="2608" y="5322"/>
                  </a:cubicBezTo>
                  <a:cubicBezTo>
                    <a:pt x="2608" y="5346"/>
                    <a:pt x="2501" y="6108"/>
                    <a:pt x="3203" y="6930"/>
                  </a:cubicBezTo>
                  <a:cubicBezTo>
                    <a:pt x="3703" y="7501"/>
                    <a:pt x="4477" y="7977"/>
                    <a:pt x="5525" y="8311"/>
                  </a:cubicBezTo>
                  <a:cubicBezTo>
                    <a:pt x="6716" y="8692"/>
                    <a:pt x="8228" y="8906"/>
                    <a:pt x="10049" y="8954"/>
                  </a:cubicBezTo>
                  <a:cubicBezTo>
                    <a:pt x="10097" y="9097"/>
                    <a:pt x="10133" y="9228"/>
                    <a:pt x="10157" y="9323"/>
                  </a:cubicBezTo>
                  <a:lnTo>
                    <a:pt x="7418" y="9323"/>
                  </a:lnTo>
                  <a:cubicBezTo>
                    <a:pt x="5299" y="9323"/>
                    <a:pt x="3703" y="8918"/>
                    <a:pt x="2679" y="8144"/>
                  </a:cubicBezTo>
                  <a:cubicBezTo>
                    <a:pt x="1679" y="7382"/>
                    <a:pt x="1536" y="6489"/>
                    <a:pt x="1536" y="6037"/>
                  </a:cubicBezTo>
                  <a:cubicBezTo>
                    <a:pt x="1536" y="5406"/>
                    <a:pt x="1846" y="4929"/>
                    <a:pt x="2179" y="4429"/>
                  </a:cubicBezTo>
                  <a:cubicBezTo>
                    <a:pt x="2370" y="4132"/>
                    <a:pt x="2549" y="3846"/>
                    <a:pt x="2691" y="3501"/>
                  </a:cubicBezTo>
                  <a:close/>
                  <a:moveTo>
                    <a:pt x="4989" y="9442"/>
                  </a:moveTo>
                  <a:cubicBezTo>
                    <a:pt x="5108" y="9466"/>
                    <a:pt x="5227" y="9489"/>
                    <a:pt x="5358" y="9501"/>
                  </a:cubicBezTo>
                  <a:lnTo>
                    <a:pt x="5358" y="10704"/>
                  </a:lnTo>
                  <a:lnTo>
                    <a:pt x="4989" y="10704"/>
                  </a:lnTo>
                  <a:lnTo>
                    <a:pt x="4989" y="9442"/>
                  </a:lnTo>
                  <a:close/>
                  <a:moveTo>
                    <a:pt x="2751" y="0"/>
                  </a:moveTo>
                  <a:cubicBezTo>
                    <a:pt x="2096" y="0"/>
                    <a:pt x="1560" y="465"/>
                    <a:pt x="1417" y="1060"/>
                  </a:cubicBezTo>
                  <a:lnTo>
                    <a:pt x="346" y="1334"/>
                  </a:lnTo>
                  <a:cubicBezTo>
                    <a:pt x="132" y="1369"/>
                    <a:pt x="1" y="1572"/>
                    <a:pt x="1" y="1762"/>
                  </a:cubicBezTo>
                  <a:cubicBezTo>
                    <a:pt x="1" y="2012"/>
                    <a:pt x="215" y="2203"/>
                    <a:pt x="453" y="2203"/>
                  </a:cubicBezTo>
                  <a:lnTo>
                    <a:pt x="1727" y="2203"/>
                  </a:lnTo>
                  <a:cubicBezTo>
                    <a:pt x="1953" y="2417"/>
                    <a:pt x="2239" y="2548"/>
                    <a:pt x="2560" y="2548"/>
                  </a:cubicBezTo>
                  <a:cubicBezTo>
                    <a:pt x="2513" y="3215"/>
                    <a:pt x="2191" y="3727"/>
                    <a:pt x="1882" y="4227"/>
                  </a:cubicBezTo>
                  <a:cubicBezTo>
                    <a:pt x="1536" y="4751"/>
                    <a:pt x="1191" y="5298"/>
                    <a:pt x="1191" y="6013"/>
                  </a:cubicBezTo>
                  <a:cubicBezTo>
                    <a:pt x="1191" y="6418"/>
                    <a:pt x="1298" y="6834"/>
                    <a:pt x="1477" y="7203"/>
                  </a:cubicBezTo>
                  <a:cubicBezTo>
                    <a:pt x="1703" y="7656"/>
                    <a:pt x="2025" y="8061"/>
                    <a:pt x="2477" y="8382"/>
                  </a:cubicBezTo>
                  <a:cubicBezTo>
                    <a:pt x="3037" y="8811"/>
                    <a:pt x="3763" y="9144"/>
                    <a:pt x="4644" y="9347"/>
                  </a:cubicBezTo>
                  <a:lnTo>
                    <a:pt x="4644" y="10692"/>
                  </a:lnTo>
                  <a:lnTo>
                    <a:pt x="3608" y="10692"/>
                  </a:lnTo>
                  <a:cubicBezTo>
                    <a:pt x="3513" y="10692"/>
                    <a:pt x="3441" y="10763"/>
                    <a:pt x="3441" y="10859"/>
                  </a:cubicBezTo>
                  <a:cubicBezTo>
                    <a:pt x="3441" y="10942"/>
                    <a:pt x="3513" y="11013"/>
                    <a:pt x="3608" y="11013"/>
                  </a:cubicBezTo>
                  <a:lnTo>
                    <a:pt x="5847" y="11013"/>
                  </a:lnTo>
                  <a:cubicBezTo>
                    <a:pt x="5942" y="11013"/>
                    <a:pt x="6013" y="10942"/>
                    <a:pt x="6013" y="10859"/>
                  </a:cubicBezTo>
                  <a:cubicBezTo>
                    <a:pt x="6013" y="10763"/>
                    <a:pt x="5942" y="10692"/>
                    <a:pt x="5847" y="10692"/>
                  </a:cubicBezTo>
                  <a:lnTo>
                    <a:pt x="5668" y="10692"/>
                  </a:lnTo>
                  <a:lnTo>
                    <a:pt x="5668" y="9525"/>
                  </a:lnTo>
                  <a:cubicBezTo>
                    <a:pt x="6204" y="9609"/>
                    <a:pt x="6787" y="9632"/>
                    <a:pt x="7418" y="9632"/>
                  </a:cubicBezTo>
                  <a:lnTo>
                    <a:pt x="10347" y="9632"/>
                  </a:lnTo>
                  <a:cubicBezTo>
                    <a:pt x="10395" y="9632"/>
                    <a:pt x="10430" y="9620"/>
                    <a:pt x="10466" y="9573"/>
                  </a:cubicBezTo>
                  <a:cubicBezTo>
                    <a:pt x="10490" y="9549"/>
                    <a:pt x="10514" y="9501"/>
                    <a:pt x="10514" y="9442"/>
                  </a:cubicBezTo>
                  <a:cubicBezTo>
                    <a:pt x="10514" y="9430"/>
                    <a:pt x="10478" y="9251"/>
                    <a:pt x="10395" y="8930"/>
                  </a:cubicBezTo>
                  <a:lnTo>
                    <a:pt x="10704" y="8930"/>
                  </a:lnTo>
                  <a:cubicBezTo>
                    <a:pt x="10740" y="8930"/>
                    <a:pt x="10811" y="8906"/>
                    <a:pt x="10835" y="8858"/>
                  </a:cubicBezTo>
                  <a:cubicBezTo>
                    <a:pt x="10871" y="8847"/>
                    <a:pt x="10883" y="8799"/>
                    <a:pt x="10847" y="8739"/>
                  </a:cubicBezTo>
                  <a:cubicBezTo>
                    <a:pt x="10835" y="8692"/>
                    <a:pt x="10478" y="7656"/>
                    <a:pt x="9454" y="6572"/>
                  </a:cubicBezTo>
                  <a:cubicBezTo>
                    <a:pt x="8859" y="5930"/>
                    <a:pt x="8144" y="5406"/>
                    <a:pt x="7335" y="5001"/>
                  </a:cubicBezTo>
                  <a:cubicBezTo>
                    <a:pt x="6382" y="4525"/>
                    <a:pt x="5299" y="4239"/>
                    <a:pt x="4120" y="4155"/>
                  </a:cubicBezTo>
                  <a:lnTo>
                    <a:pt x="4120" y="1369"/>
                  </a:lnTo>
                  <a:cubicBezTo>
                    <a:pt x="4120" y="619"/>
                    <a:pt x="3513" y="0"/>
                    <a:pt x="2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1996;p81">
              <a:extLst>
                <a:ext uri="{FF2B5EF4-FFF2-40B4-BE49-F238E27FC236}">
                  <a16:creationId xmlns:a16="http://schemas.microsoft.com/office/drawing/2014/main" id="{08C762CF-C2F6-97AE-5636-854A9464D0C1}"/>
                </a:ext>
              </a:extLst>
            </p:cNvPr>
            <p:cNvSpPr/>
            <p:nvPr/>
          </p:nvSpPr>
          <p:spPr>
            <a:xfrm>
              <a:off x="7155597" y="2179538"/>
              <a:ext cx="18336" cy="11904"/>
            </a:xfrm>
            <a:custGeom>
              <a:avLst/>
              <a:gdLst/>
              <a:ahLst/>
              <a:cxnLst/>
              <a:rect l="l" t="t" r="r" b="b"/>
              <a:pathLst>
                <a:path w="573" h="372" extrusionOk="0">
                  <a:moveTo>
                    <a:pt x="389" y="0"/>
                  </a:moveTo>
                  <a:cubicBezTo>
                    <a:pt x="378" y="0"/>
                    <a:pt x="368" y="1"/>
                    <a:pt x="358" y="2"/>
                  </a:cubicBezTo>
                  <a:cubicBezTo>
                    <a:pt x="358" y="2"/>
                    <a:pt x="286" y="14"/>
                    <a:pt x="156" y="50"/>
                  </a:cubicBezTo>
                  <a:cubicBezTo>
                    <a:pt x="60" y="62"/>
                    <a:pt x="1" y="157"/>
                    <a:pt x="36" y="240"/>
                  </a:cubicBezTo>
                  <a:cubicBezTo>
                    <a:pt x="48" y="312"/>
                    <a:pt x="120" y="371"/>
                    <a:pt x="203" y="371"/>
                  </a:cubicBezTo>
                  <a:lnTo>
                    <a:pt x="227" y="371"/>
                  </a:lnTo>
                  <a:cubicBezTo>
                    <a:pt x="382" y="348"/>
                    <a:pt x="453" y="312"/>
                    <a:pt x="453" y="312"/>
                  </a:cubicBezTo>
                  <a:cubicBezTo>
                    <a:pt x="525" y="300"/>
                    <a:pt x="572" y="217"/>
                    <a:pt x="560" y="121"/>
                  </a:cubicBezTo>
                  <a:cubicBezTo>
                    <a:pt x="529" y="38"/>
                    <a:pt x="461" y="0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1997;p81">
              <a:extLst>
                <a:ext uri="{FF2B5EF4-FFF2-40B4-BE49-F238E27FC236}">
                  <a16:creationId xmlns:a16="http://schemas.microsoft.com/office/drawing/2014/main" id="{CCD2DF72-C7BB-E354-C0C5-8581E3285868}"/>
                </a:ext>
              </a:extLst>
            </p:cNvPr>
            <p:cNvSpPr/>
            <p:nvPr/>
          </p:nvSpPr>
          <p:spPr>
            <a:xfrm>
              <a:off x="6962829" y="1987186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34"/>
                  </a:moveTo>
                  <a:cubicBezTo>
                    <a:pt x="607" y="334"/>
                    <a:pt x="691" y="417"/>
                    <a:pt x="691" y="513"/>
                  </a:cubicBezTo>
                  <a:cubicBezTo>
                    <a:pt x="691" y="596"/>
                    <a:pt x="607" y="691"/>
                    <a:pt x="512" y="691"/>
                  </a:cubicBezTo>
                  <a:cubicBezTo>
                    <a:pt x="405" y="691"/>
                    <a:pt x="334" y="596"/>
                    <a:pt x="334" y="513"/>
                  </a:cubicBezTo>
                  <a:cubicBezTo>
                    <a:pt x="334" y="417"/>
                    <a:pt x="417" y="334"/>
                    <a:pt x="512" y="334"/>
                  </a:cubicBezTo>
                  <a:close/>
                  <a:moveTo>
                    <a:pt x="512" y="1"/>
                  </a:moveTo>
                  <a:cubicBezTo>
                    <a:pt x="226" y="1"/>
                    <a:pt x="0" y="227"/>
                    <a:pt x="0" y="513"/>
                  </a:cubicBezTo>
                  <a:cubicBezTo>
                    <a:pt x="0" y="786"/>
                    <a:pt x="226" y="1013"/>
                    <a:pt x="512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11998;p81">
            <a:extLst>
              <a:ext uri="{FF2B5EF4-FFF2-40B4-BE49-F238E27FC236}">
                <a16:creationId xmlns:a16="http://schemas.microsoft.com/office/drawing/2014/main" id="{8D6B046F-25A6-6D9D-0716-8D671847F90D}"/>
              </a:ext>
            </a:extLst>
          </p:cNvPr>
          <p:cNvGrpSpPr/>
          <p:nvPr/>
        </p:nvGrpSpPr>
        <p:grpSpPr>
          <a:xfrm>
            <a:off x="15924256" y="4183156"/>
            <a:ext cx="710272" cy="606656"/>
            <a:chOff x="7989997" y="2015378"/>
            <a:chExt cx="355136" cy="303328"/>
          </a:xfrm>
          <a:solidFill>
            <a:srgbClr val="00B050"/>
          </a:solidFill>
        </p:grpSpPr>
        <p:sp>
          <p:nvSpPr>
            <p:cNvPr id="156" name="Google Shape;11999;p81">
              <a:extLst>
                <a:ext uri="{FF2B5EF4-FFF2-40B4-BE49-F238E27FC236}">
                  <a16:creationId xmlns:a16="http://schemas.microsoft.com/office/drawing/2014/main" id="{5B8031FD-8EE1-48A9-4F2D-D2DCB7DF69EC}"/>
                </a:ext>
              </a:extLst>
            </p:cNvPr>
            <p:cNvSpPr/>
            <p:nvPr/>
          </p:nvSpPr>
          <p:spPr>
            <a:xfrm>
              <a:off x="8052109" y="2080530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79" y="1549"/>
                  </a:cubicBezTo>
                  <a:cubicBezTo>
                    <a:pt x="1072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03" y="525"/>
                  </a:cubicBezTo>
                  <a:cubicBezTo>
                    <a:pt x="1119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81" y="1227"/>
                    <a:pt x="679" y="1227"/>
                  </a:cubicBezTo>
                  <a:cubicBezTo>
                    <a:pt x="488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489"/>
                    <a:pt x="488" y="334"/>
                    <a:pt x="679" y="334"/>
                  </a:cubicBezTo>
                  <a:cubicBezTo>
                    <a:pt x="774" y="334"/>
                    <a:pt x="845" y="251"/>
                    <a:pt x="845" y="167"/>
                  </a:cubicBezTo>
                  <a:cubicBezTo>
                    <a:pt x="845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2000;p81">
              <a:extLst>
                <a:ext uri="{FF2B5EF4-FFF2-40B4-BE49-F238E27FC236}">
                  <a16:creationId xmlns:a16="http://schemas.microsoft.com/office/drawing/2014/main" id="{F32EAF3E-D082-20F7-3356-8C126D938356}"/>
                </a:ext>
              </a:extLst>
            </p:cNvPr>
            <p:cNvSpPr/>
            <p:nvPr/>
          </p:nvSpPr>
          <p:spPr>
            <a:xfrm>
              <a:off x="7989997" y="2015378"/>
              <a:ext cx="355136" cy="303328"/>
            </a:xfrm>
            <a:custGeom>
              <a:avLst/>
              <a:gdLst/>
              <a:ahLst/>
              <a:cxnLst/>
              <a:rect l="l" t="t" r="r" b="b"/>
              <a:pathLst>
                <a:path w="11098" h="9479" extrusionOk="0">
                  <a:moveTo>
                    <a:pt x="1001" y="3096"/>
                  </a:moveTo>
                  <a:cubicBezTo>
                    <a:pt x="977" y="3180"/>
                    <a:pt x="953" y="3287"/>
                    <a:pt x="941" y="3394"/>
                  </a:cubicBezTo>
                  <a:cubicBezTo>
                    <a:pt x="929" y="3465"/>
                    <a:pt x="929" y="3525"/>
                    <a:pt x="929" y="3596"/>
                  </a:cubicBezTo>
                  <a:lnTo>
                    <a:pt x="536" y="3287"/>
                  </a:lnTo>
                  <a:lnTo>
                    <a:pt x="1001" y="3096"/>
                  </a:lnTo>
                  <a:close/>
                  <a:moveTo>
                    <a:pt x="4430" y="322"/>
                  </a:moveTo>
                  <a:lnTo>
                    <a:pt x="4132" y="703"/>
                  </a:lnTo>
                  <a:cubicBezTo>
                    <a:pt x="4096" y="739"/>
                    <a:pt x="4084" y="798"/>
                    <a:pt x="4096" y="846"/>
                  </a:cubicBezTo>
                  <a:cubicBezTo>
                    <a:pt x="4108" y="894"/>
                    <a:pt x="4156" y="941"/>
                    <a:pt x="4215" y="953"/>
                  </a:cubicBezTo>
                  <a:cubicBezTo>
                    <a:pt x="4906" y="1120"/>
                    <a:pt x="5501" y="1549"/>
                    <a:pt x="5882" y="2191"/>
                  </a:cubicBezTo>
                  <a:cubicBezTo>
                    <a:pt x="6335" y="2906"/>
                    <a:pt x="6811" y="3465"/>
                    <a:pt x="7311" y="3870"/>
                  </a:cubicBezTo>
                  <a:cubicBezTo>
                    <a:pt x="7728" y="4192"/>
                    <a:pt x="8144" y="4406"/>
                    <a:pt x="8573" y="4513"/>
                  </a:cubicBezTo>
                  <a:cubicBezTo>
                    <a:pt x="8785" y="4559"/>
                    <a:pt x="8969" y="4577"/>
                    <a:pt x="9129" y="4577"/>
                  </a:cubicBezTo>
                  <a:cubicBezTo>
                    <a:pt x="9176" y="4577"/>
                    <a:pt x="9221" y="4575"/>
                    <a:pt x="9263" y="4573"/>
                  </a:cubicBezTo>
                  <a:lnTo>
                    <a:pt x="9263" y="4573"/>
                  </a:lnTo>
                  <a:cubicBezTo>
                    <a:pt x="8656" y="5120"/>
                    <a:pt x="8061" y="5501"/>
                    <a:pt x="7478" y="5704"/>
                  </a:cubicBezTo>
                  <a:cubicBezTo>
                    <a:pt x="7161" y="5811"/>
                    <a:pt x="6852" y="5865"/>
                    <a:pt x="6558" y="5865"/>
                  </a:cubicBezTo>
                  <a:cubicBezTo>
                    <a:pt x="6299" y="5865"/>
                    <a:pt x="6051" y="5823"/>
                    <a:pt x="5823" y="5740"/>
                  </a:cubicBezTo>
                  <a:cubicBezTo>
                    <a:pt x="5537" y="5644"/>
                    <a:pt x="5287" y="5490"/>
                    <a:pt x="5096" y="5287"/>
                  </a:cubicBezTo>
                  <a:lnTo>
                    <a:pt x="5096" y="5287"/>
                  </a:lnTo>
                  <a:cubicBezTo>
                    <a:pt x="5346" y="5418"/>
                    <a:pt x="5632" y="5490"/>
                    <a:pt x="5977" y="5525"/>
                  </a:cubicBezTo>
                  <a:cubicBezTo>
                    <a:pt x="6049" y="5525"/>
                    <a:pt x="6120" y="5537"/>
                    <a:pt x="6192" y="5537"/>
                  </a:cubicBezTo>
                  <a:cubicBezTo>
                    <a:pt x="6477" y="5537"/>
                    <a:pt x="6775" y="5501"/>
                    <a:pt x="7061" y="5430"/>
                  </a:cubicBezTo>
                  <a:cubicBezTo>
                    <a:pt x="7144" y="5418"/>
                    <a:pt x="7192" y="5323"/>
                    <a:pt x="7180" y="5239"/>
                  </a:cubicBezTo>
                  <a:cubicBezTo>
                    <a:pt x="7169" y="5156"/>
                    <a:pt x="7095" y="5118"/>
                    <a:pt x="7021" y="5118"/>
                  </a:cubicBezTo>
                  <a:cubicBezTo>
                    <a:pt x="7010" y="5118"/>
                    <a:pt x="7000" y="5119"/>
                    <a:pt x="6989" y="5120"/>
                  </a:cubicBezTo>
                  <a:cubicBezTo>
                    <a:pt x="6717" y="5185"/>
                    <a:pt x="6450" y="5217"/>
                    <a:pt x="6201" y="5217"/>
                  </a:cubicBezTo>
                  <a:cubicBezTo>
                    <a:pt x="5763" y="5217"/>
                    <a:pt x="5377" y="5119"/>
                    <a:pt x="5096" y="4930"/>
                  </a:cubicBezTo>
                  <a:cubicBezTo>
                    <a:pt x="4763" y="4692"/>
                    <a:pt x="4584" y="4335"/>
                    <a:pt x="4537" y="3835"/>
                  </a:cubicBezTo>
                  <a:cubicBezTo>
                    <a:pt x="4584" y="3334"/>
                    <a:pt x="4870" y="2918"/>
                    <a:pt x="5346" y="2644"/>
                  </a:cubicBezTo>
                  <a:cubicBezTo>
                    <a:pt x="5418" y="2608"/>
                    <a:pt x="5453" y="2501"/>
                    <a:pt x="5406" y="2430"/>
                  </a:cubicBezTo>
                  <a:cubicBezTo>
                    <a:pt x="5375" y="2375"/>
                    <a:pt x="5323" y="2346"/>
                    <a:pt x="5267" y="2346"/>
                  </a:cubicBezTo>
                  <a:cubicBezTo>
                    <a:pt x="5238" y="2346"/>
                    <a:pt x="5208" y="2354"/>
                    <a:pt x="5180" y="2370"/>
                  </a:cubicBezTo>
                  <a:cubicBezTo>
                    <a:pt x="4513" y="2751"/>
                    <a:pt x="4156" y="3418"/>
                    <a:pt x="4215" y="4168"/>
                  </a:cubicBezTo>
                  <a:cubicBezTo>
                    <a:pt x="4287" y="5013"/>
                    <a:pt x="4870" y="5763"/>
                    <a:pt x="5704" y="6061"/>
                  </a:cubicBezTo>
                  <a:cubicBezTo>
                    <a:pt x="5969" y="6149"/>
                    <a:pt x="6247" y="6194"/>
                    <a:pt x="6537" y="6194"/>
                  </a:cubicBezTo>
                  <a:cubicBezTo>
                    <a:pt x="6871" y="6194"/>
                    <a:pt x="7221" y="6135"/>
                    <a:pt x="7585" y="6013"/>
                  </a:cubicBezTo>
                  <a:cubicBezTo>
                    <a:pt x="8061" y="5847"/>
                    <a:pt x="8537" y="5585"/>
                    <a:pt x="9025" y="5192"/>
                  </a:cubicBezTo>
                  <a:lnTo>
                    <a:pt x="9049" y="5192"/>
                  </a:lnTo>
                  <a:cubicBezTo>
                    <a:pt x="9197" y="5214"/>
                    <a:pt x="9338" y="5224"/>
                    <a:pt x="9472" y="5224"/>
                  </a:cubicBezTo>
                  <a:cubicBezTo>
                    <a:pt x="9973" y="5224"/>
                    <a:pt x="10372" y="5085"/>
                    <a:pt x="10645" y="4954"/>
                  </a:cubicBezTo>
                  <a:lnTo>
                    <a:pt x="10645" y="4954"/>
                  </a:lnTo>
                  <a:cubicBezTo>
                    <a:pt x="9990" y="6799"/>
                    <a:pt x="8061" y="8097"/>
                    <a:pt x="5918" y="8097"/>
                  </a:cubicBezTo>
                  <a:cubicBezTo>
                    <a:pt x="4430" y="8097"/>
                    <a:pt x="3072" y="7549"/>
                    <a:pt x="2203" y="6561"/>
                  </a:cubicBezTo>
                  <a:cubicBezTo>
                    <a:pt x="1453" y="5716"/>
                    <a:pt x="1132" y="4644"/>
                    <a:pt x="1274" y="3442"/>
                  </a:cubicBezTo>
                  <a:cubicBezTo>
                    <a:pt x="1370" y="2703"/>
                    <a:pt x="1632" y="2096"/>
                    <a:pt x="2013" y="1608"/>
                  </a:cubicBezTo>
                  <a:cubicBezTo>
                    <a:pt x="2322" y="1215"/>
                    <a:pt x="2715" y="906"/>
                    <a:pt x="3191" y="679"/>
                  </a:cubicBezTo>
                  <a:cubicBezTo>
                    <a:pt x="3668" y="465"/>
                    <a:pt x="4132" y="370"/>
                    <a:pt x="4430" y="322"/>
                  </a:cubicBezTo>
                  <a:close/>
                  <a:moveTo>
                    <a:pt x="5989" y="8407"/>
                  </a:moveTo>
                  <a:lnTo>
                    <a:pt x="5632" y="9121"/>
                  </a:lnTo>
                  <a:lnTo>
                    <a:pt x="5299" y="9121"/>
                  </a:lnTo>
                  <a:lnTo>
                    <a:pt x="5656" y="8407"/>
                  </a:lnTo>
                  <a:close/>
                  <a:moveTo>
                    <a:pt x="4715" y="1"/>
                  </a:moveTo>
                  <a:cubicBezTo>
                    <a:pt x="4605" y="1"/>
                    <a:pt x="3846" y="11"/>
                    <a:pt x="3013" y="406"/>
                  </a:cubicBezTo>
                  <a:cubicBezTo>
                    <a:pt x="2489" y="644"/>
                    <a:pt x="2060" y="977"/>
                    <a:pt x="1715" y="1418"/>
                  </a:cubicBezTo>
                  <a:cubicBezTo>
                    <a:pt x="1417" y="1787"/>
                    <a:pt x="1191" y="2215"/>
                    <a:pt x="1060" y="2727"/>
                  </a:cubicBezTo>
                  <a:lnTo>
                    <a:pt x="119" y="3120"/>
                  </a:lnTo>
                  <a:cubicBezTo>
                    <a:pt x="60" y="3144"/>
                    <a:pt x="36" y="3204"/>
                    <a:pt x="24" y="3263"/>
                  </a:cubicBezTo>
                  <a:cubicBezTo>
                    <a:pt x="0" y="3323"/>
                    <a:pt x="36" y="3382"/>
                    <a:pt x="84" y="3406"/>
                  </a:cubicBezTo>
                  <a:lnTo>
                    <a:pt x="870" y="4037"/>
                  </a:lnTo>
                  <a:cubicBezTo>
                    <a:pt x="881" y="5085"/>
                    <a:pt x="1239" y="6037"/>
                    <a:pt x="1929" y="6799"/>
                  </a:cubicBezTo>
                  <a:cubicBezTo>
                    <a:pt x="2739" y="7704"/>
                    <a:pt x="3929" y="8276"/>
                    <a:pt x="5275" y="8407"/>
                  </a:cubicBezTo>
                  <a:lnTo>
                    <a:pt x="4906" y="9157"/>
                  </a:lnTo>
                  <a:lnTo>
                    <a:pt x="3965" y="9157"/>
                  </a:lnTo>
                  <a:cubicBezTo>
                    <a:pt x="3870" y="9157"/>
                    <a:pt x="3799" y="9228"/>
                    <a:pt x="3799" y="9311"/>
                  </a:cubicBezTo>
                  <a:cubicBezTo>
                    <a:pt x="3799" y="9407"/>
                    <a:pt x="3870" y="9478"/>
                    <a:pt x="3965" y="9478"/>
                  </a:cubicBezTo>
                  <a:lnTo>
                    <a:pt x="6370" y="9478"/>
                  </a:lnTo>
                  <a:cubicBezTo>
                    <a:pt x="6466" y="9478"/>
                    <a:pt x="6537" y="9407"/>
                    <a:pt x="6537" y="9311"/>
                  </a:cubicBezTo>
                  <a:cubicBezTo>
                    <a:pt x="6537" y="9228"/>
                    <a:pt x="6466" y="9157"/>
                    <a:pt x="6370" y="9157"/>
                  </a:cubicBezTo>
                  <a:lnTo>
                    <a:pt x="5942" y="9157"/>
                  </a:lnTo>
                  <a:lnTo>
                    <a:pt x="6311" y="8418"/>
                  </a:lnTo>
                  <a:cubicBezTo>
                    <a:pt x="7358" y="8335"/>
                    <a:pt x="8359" y="7978"/>
                    <a:pt x="9168" y="7383"/>
                  </a:cubicBezTo>
                  <a:cubicBezTo>
                    <a:pt x="10109" y="6692"/>
                    <a:pt x="10764" y="5740"/>
                    <a:pt x="11014" y="4704"/>
                  </a:cubicBezTo>
                  <a:cubicBezTo>
                    <a:pt x="11097" y="4597"/>
                    <a:pt x="11061" y="4525"/>
                    <a:pt x="11002" y="4489"/>
                  </a:cubicBezTo>
                  <a:cubicBezTo>
                    <a:pt x="10978" y="4475"/>
                    <a:pt x="10953" y="4469"/>
                    <a:pt x="10927" y="4469"/>
                  </a:cubicBezTo>
                  <a:cubicBezTo>
                    <a:pt x="10888" y="4469"/>
                    <a:pt x="10847" y="4484"/>
                    <a:pt x="10811" y="4513"/>
                  </a:cubicBezTo>
                  <a:cubicBezTo>
                    <a:pt x="10811" y="4513"/>
                    <a:pt x="10258" y="4931"/>
                    <a:pt x="9416" y="4931"/>
                  </a:cubicBezTo>
                  <a:cubicBezTo>
                    <a:pt x="9393" y="4931"/>
                    <a:pt x="9370" y="4931"/>
                    <a:pt x="9347" y="4930"/>
                  </a:cubicBezTo>
                  <a:cubicBezTo>
                    <a:pt x="9525" y="4775"/>
                    <a:pt x="9692" y="4608"/>
                    <a:pt x="9871" y="4430"/>
                  </a:cubicBezTo>
                  <a:cubicBezTo>
                    <a:pt x="9930" y="4370"/>
                    <a:pt x="9930" y="4287"/>
                    <a:pt x="9883" y="4227"/>
                  </a:cubicBezTo>
                  <a:cubicBezTo>
                    <a:pt x="9857" y="4184"/>
                    <a:pt x="9800" y="4154"/>
                    <a:pt x="9747" y="4154"/>
                  </a:cubicBezTo>
                  <a:cubicBezTo>
                    <a:pt x="9728" y="4154"/>
                    <a:pt x="9708" y="4158"/>
                    <a:pt x="9692" y="4168"/>
                  </a:cubicBezTo>
                  <a:cubicBezTo>
                    <a:pt x="9692" y="4168"/>
                    <a:pt x="9472" y="4269"/>
                    <a:pt x="9104" y="4269"/>
                  </a:cubicBezTo>
                  <a:cubicBezTo>
                    <a:pt x="8966" y="4269"/>
                    <a:pt x="8808" y="4255"/>
                    <a:pt x="8632" y="4216"/>
                  </a:cubicBezTo>
                  <a:cubicBezTo>
                    <a:pt x="7537" y="3942"/>
                    <a:pt x="6668" y="2882"/>
                    <a:pt x="6132" y="2037"/>
                  </a:cubicBezTo>
                  <a:cubicBezTo>
                    <a:pt x="5751" y="1418"/>
                    <a:pt x="5168" y="953"/>
                    <a:pt x="4501" y="727"/>
                  </a:cubicBezTo>
                  <a:lnTo>
                    <a:pt x="4858" y="251"/>
                  </a:lnTo>
                  <a:cubicBezTo>
                    <a:pt x="4882" y="203"/>
                    <a:pt x="4906" y="132"/>
                    <a:pt x="4870" y="84"/>
                  </a:cubicBezTo>
                  <a:cubicBezTo>
                    <a:pt x="4846" y="25"/>
                    <a:pt x="4799" y="1"/>
                    <a:pt x="4727" y="1"/>
                  </a:cubicBezTo>
                  <a:cubicBezTo>
                    <a:pt x="4725" y="1"/>
                    <a:pt x="4721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2001;p81">
              <a:extLst>
                <a:ext uri="{FF2B5EF4-FFF2-40B4-BE49-F238E27FC236}">
                  <a16:creationId xmlns:a16="http://schemas.microsoft.com/office/drawing/2014/main" id="{8617102C-A075-A2B4-7937-8804C40D344A}"/>
                </a:ext>
              </a:extLst>
            </p:cNvPr>
            <p:cNvSpPr/>
            <p:nvPr/>
          </p:nvSpPr>
          <p:spPr>
            <a:xfrm>
              <a:off x="8229645" y="2166034"/>
              <a:ext cx="19456" cy="15872"/>
            </a:xfrm>
            <a:custGeom>
              <a:avLst/>
              <a:gdLst/>
              <a:ahLst/>
              <a:cxnLst/>
              <a:rect l="l" t="t" r="r" b="b"/>
              <a:pathLst>
                <a:path w="608" h="496" extrusionOk="0">
                  <a:moveTo>
                    <a:pt x="436" y="0"/>
                  </a:moveTo>
                  <a:cubicBezTo>
                    <a:pt x="399" y="0"/>
                    <a:pt x="362" y="15"/>
                    <a:pt x="334" y="43"/>
                  </a:cubicBezTo>
                  <a:cubicBezTo>
                    <a:pt x="274" y="79"/>
                    <a:pt x="191" y="139"/>
                    <a:pt x="108" y="186"/>
                  </a:cubicBezTo>
                  <a:cubicBezTo>
                    <a:pt x="36" y="234"/>
                    <a:pt x="0" y="317"/>
                    <a:pt x="36" y="412"/>
                  </a:cubicBezTo>
                  <a:cubicBezTo>
                    <a:pt x="60" y="472"/>
                    <a:pt x="120" y="496"/>
                    <a:pt x="179" y="496"/>
                  </a:cubicBezTo>
                  <a:cubicBezTo>
                    <a:pt x="215" y="496"/>
                    <a:pt x="227" y="496"/>
                    <a:pt x="250" y="484"/>
                  </a:cubicBezTo>
                  <a:cubicBezTo>
                    <a:pt x="370" y="424"/>
                    <a:pt x="477" y="365"/>
                    <a:pt x="548" y="293"/>
                  </a:cubicBezTo>
                  <a:cubicBezTo>
                    <a:pt x="596" y="222"/>
                    <a:pt x="608" y="115"/>
                    <a:pt x="548" y="55"/>
                  </a:cubicBezTo>
                  <a:cubicBezTo>
                    <a:pt x="517" y="18"/>
                    <a:pt x="476" y="0"/>
                    <a:pt x="4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9" name="Google Shape;12002;p81">
            <a:extLst>
              <a:ext uri="{FF2B5EF4-FFF2-40B4-BE49-F238E27FC236}">
                <a16:creationId xmlns:a16="http://schemas.microsoft.com/office/drawing/2014/main" id="{48B17C74-EE13-692A-E1B2-11ACA79993C3}"/>
              </a:ext>
            </a:extLst>
          </p:cNvPr>
          <p:cNvGrpSpPr/>
          <p:nvPr/>
        </p:nvGrpSpPr>
        <p:grpSpPr>
          <a:xfrm>
            <a:off x="7140704" y="3171124"/>
            <a:ext cx="697280" cy="661568"/>
            <a:chOff x="3598221" y="1509362"/>
            <a:chExt cx="348640" cy="330784"/>
          </a:xfrm>
          <a:solidFill>
            <a:srgbClr val="00B050"/>
          </a:solidFill>
        </p:grpSpPr>
        <p:sp>
          <p:nvSpPr>
            <p:cNvPr id="160" name="Google Shape;12003;p81">
              <a:extLst>
                <a:ext uri="{FF2B5EF4-FFF2-40B4-BE49-F238E27FC236}">
                  <a16:creationId xmlns:a16="http://schemas.microsoft.com/office/drawing/2014/main" id="{DEF9185C-CEAC-B652-71CB-95BF514417AD}"/>
                </a:ext>
              </a:extLst>
            </p:cNvPr>
            <p:cNvSpPr/>
            <p:nvPr/>
          </p:nvSpPr>
          <p:spPr>
            <a:xfrm>
              <a:off x="3739181" y="160353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5"/>
                    <a:pt x="1274" y="512"/>
                    <a:pt x="1191" y="512"/>
                  </a:cubicBezTo>
                  <a:cubicBezTo>
                    <a:pt x="1096" y="512"/>
                    <a:pt x="1024" y="595"/>
                    <a:pt x="1024" y="679"/>
                  </a:cubicBezTo>
                  <a:lnTo>
                    <a:pt x="1024" y="845"/>
                  </a:lnTo>
                  <a:cubicBezTo>
                    <a:pt x="1024" y="1036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7" y="322"/>
                  </a:cubicBezTo>
                  <a:cubicBezTo>
                    <a:pt x="762" y="322"/>
                    <a:pt x="834" y="250"/>
                    <a:pt x="834" y="155"/>
                  </a:cubicBezTo>
                  <a:cubicBezTo>
                    <a:pt x="834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2004;p81">
              <a:extLst>
                <a:ext uri="{FF2B5EF4-FFF2-40B4-BE49-F238E27FC236}">
                  <a16:creationId xmlns:a16="http://schemas.microsoft.com/office/drawing/2014/main" id="{1E0FA8AE-BD90-4C88-0702-E2AD0DA62EBA}"/>
                </a:ext>
              </a:extLst>
            </p:cNvPr>
            <p:cNvSpPr/>
            <p:nvPr/>
          </p:nvSpPr>
          <p:spPr>
            <a:xfrm>
              <a:off x="3619533" y="1709906"/>
              <a:ext cx="16416" cy="15584"/>
            </a:xfrm>
            <a:custGeom>
              <a:avLst/>
              <a:gdLst/>
              <a:ahLst/>
              <a:cxnLst/>
              <a:rect l="l" t="t" r="r" b="b"/>
              <a:pathLst>
                <a:path w="513" h="487" extrusionOk="0">
                  <a:moveTo>
                    <a:pt x="340" y="1"/>
                  </a:moveTo>
                  <a:cubicBezTo>
                    <a:pt x="298" y="1"/>
                    <a:pt x="257" y="16"/>
                    <a:pt x="227" y="46"/>
                  </a:cubicBezTo>
                  <a:lnTo>
                    <a:pt x="60" y="212"/>
                  </a:lnTo>
                  <a:cubicBezTo>
                    <a:pt x="1" y="272"/>
                    <a:pt x="1" y="379"/>
                    <a:pt x="60" y="438"/>
                  </a:cubicBezTo>
                  <a:cubicBezTo>
                    <a:pt x="96" y="462"/>
                    <a:pt x="132" y="486"/>
                    <a:pt x="179" y="486"/>
                  </a:cubicBezTo>
                  <a:cubicBezTo>
                    <a:pt x="227" y="486"/>
                    <a:pt x="251" y="462"/>
                    <a:pt x="298" y="438"/>
                  </a:cubicBezTo>
                  <a:lnTo>
                    <a:pt x="465" y="272"/>
                  </a:lnTo>
                  <a:cubicBezTo>
                    <a:pt x="513" y="212"/>
                    <a:pt x="513" y="105"/>
                    <a:pt x="453" y="46"/>
                  </a:cubicBezTo>
                  <a:cubicBezTo>
                    <a:pt x="423" y="16"/>
                    <a:pt x="382" y="1"/>
                    <a:pt x="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2005;p81">
              <a:extLst>
                <a:ext uri="{FF2B5EF4-FFF2-40B4-BE49-F238E27FC236}">
                  <a16:creationId xmlns:a16="http://schemas.microsoft.com/office/drawing/2014/main" id="{DF8F6F89-5353-1AEF-A873-7D032F3835E2}"/>
                </a:ext>
              </a:extLst>
            </p:cNvPr>
            <p:cNvSpPr/>
            <p:nvPr/>
          </p:nvSpPr>
          <p:spPr>
            <a:xfrm>
              <a:off x="3598221" y="1509362"/>
              <a:ext cx="348640" cy="330784"/>
            </a:xfrm>
            <a:custGeom>
              <a:avLst/>
              <a:gdLst/>
              <a:ahLst/>
              <a:cxnLst/>
              <a:rect l="l" t="t" r="r" b="b"/>
              <a:pathLst>
                <a:path w="10895" h="10337" extrusionOk="0">
                  <a:moveTo>
                    <a:pt x="5489" y="586"/>
                  </a:moveTo>
                  <a:lnTo>
                    <a:pt x="5489" y="586"/>
                  </a:lnTo>
                  <a:cubicBezTo>
                    <a:pt x="5429" y="955"/>
                    <a:pt x="5441" y="1288"/>
                    <a:pt x="5477" y="1538"/>
                  </a:cubicBezTo>
                  <a:cubicBezTo>
                    <a:pt x="5382" y="1550"/>
                    <a:pt x="5239" y="1610"/>
                    <a:pt x="5013" y="1729"/>
                  </a:cubicBezTo>
                  <a:lnTo>
                    <a:pt x="4465" y="883"/>
                  </a:lnTo>
                  <a:cubicBezTo>
                    <a:pt x="4655" y="800"/>
                    <a:pt x="5013" y="657"/>
                    <a:pt x="5489" y="586"/>
                  </a:cubicBezTo>
                  <a:close/>
                  <a:moveTo>
                    <a:pt x="6560" y="538"/>
                  </a:moveTo>
                  <a:lnTo>
                    <a:pt x="6560" y="538"/>
                  </a:lnTo>
                  <a:cubicBezTo>
                    <a:pt x="7108" y="598"/>
                    <a:pt x="7680" y="776"/>
                    <a:pt x="8215" y="1062"/>
                  </a:cubicBezTo>
                  <a:cubicBezTo>
                    <a:pt x="8382" y="1157"/>
                    <a:pt x="8537" y="1241"/>
                    <a:pt x="8704" y="1348"/>
                  </a:cubicBezTo>
                  <a:cubicBezTo>
                    <a:pt x="8715" y="1407"/>
                    <a:pt x="8858" y="1967"/>
                    <a:pt x="8882" y="2729"/>
                  </a:cubicBezTo>
                  <a:cubicBezTo>
                    <a:pt x="8620" y="2479"/>
                    <a:pt x="8358" y="2264"/>
                    <a:pt x="8144" y="2122"/>
                  </a:cubicBezTo>
                  <a:cubicBezTo>
                    <a:pt x="7549" y="1705"/>
                    <a:pt x="7084" y="1550"/>
                    <a:pt x="6906" y="1502"/>
                  </a:cubicBezTo>
                  <a:cubicBezTo>
                    <a:pt x="6834" y="1074"/>
                    <a:pt x="6715" y="764"/>
                    <a:pt x="6560" y="538"/>
                  </a:cubicBezTo>
                  <a:close/>
                  <a:moveTo>
                    <a:pt x="9073" y="1610"/>
                  </a:moveTo>
                  <a:cubicBezTo>
                    <a:pt x="9466" y="1907"/>
                    <a:pt x="9835" y="2253"/>
                    <a:pt x="10192" y="2669"/>
                  </a:cubicBezTo>
                  <a:cubicBezTo>
                    <a:pt x="10180" y="3146"/>
                    <a:pt x="10120" y="3610"/>
                    <a:pt x="10025" y="4038"/>
                  </a:cubicBezTo>
                  <a:cubicBezTo>
                    <a:pt x="9751" y="3646"/>
                    <a:pt x="9466" y="3324"/>
                    <a:pt x="9192" y="3038"/>
                  </a:cubicBezTo>
                  <a:cubicBezTo>
                    <a:pt x="9216" y="2443"/>
                    <a:pt x="9132" y="1943"/>
                    <a:pt x="9073" y="1610"/>
                  </a:cubicBezTo>
                  <a:close/>
                  <a:moveTo>
                    <a:pt x="2465" y="4205"/>
                  </a:moveTo>
                  <a:cubicBezTo>
                    <a:pt x="2608" y="4396"/>
                    <a:pt x="3024" y="4812"/>
                    <a:pt x="4179" y="4943"/>
                  </a:cubicBezTo>
                  <a:cubicBezTo>
                    <a:pt x="5644" y="5122"/>
                    <a:pt x="5846" y="6003"/>
                    <a:pt x="5858" y="6420"/>
                  </a:cubicBezTo>
                  <a:cubicBezTo>
                    <a:pt x="5679" y="6479"/>
                    <a:pt x="5489" y="6551"/>
                    <a:pt x="5286" y="6646"/>
                  </a:cubicBezTo>
                  <a:cubicBezTo>
                    <a:pt x="5251" y="6527"/>
                    <a:pt x="5191" y="6313"/>
                    <a:pt x="5060" y="6110"/>
                  </a:cubicBezTo>
                  <a:cubicBezTo>
                    <a:pt x="4667" y="5539"/>
                    <a:pt x="4012" y="5301"/>
                    <a:pt x="3524" y="5193"/>
                  </a:cubicBezTo>
                  <a:cubicBezTo>
                    <a:pt x="3405" y="5170"/>
                    <a:pt x="3286" y="5134"/>
                    <a:pt x="3167" y="5098"/>
                  </a:cubicBezTo>
                  <a:cubicBezTo>
                    <a:pt x="3148" y="5090"/>
                    <a:pt x="3128" y="5086"/>
                    <a:pt x="3109" y="5086"/>
                  </a:cubicBezTo>
                  <a:cubicBezTo>
                    <a:pt x="3044" y="5086"/>
                    <a:pt x="2983" y="5129"/>
                    <a:pt x="2965" y="5193"/>
                  </a:cubicBezTo>
                  <a:cubicBezTo>
                    <a:pt x="2929" y="5289"/>
                    <a:pt x="2977" y="5372"/>
                    <a:pt x="3060" y="5408"/>
                  </a:cubicBezTo>
                  <a:cubicBezTo>
                    <a:pt x="3179" y="5455"/>
                    <a:pt x="3322" y="5479"/>
                    <a:pt x="3453" y="5515"/>
                  </a:cubicBezTo>
                  <a:cubicBezTo>
                    <a:pt x="4774" y="5789"/>
                    <a:pt x="4953" y="6586"/>
                    <a:pt x="4989" y="6765"/>
                  </a:cubicBezTo>
                  <a:cubicBezTo>
                    <a:pt x="4774" y="6836"/>
                    <a:pt x="4572" y="6920"/>
                    <a:pt x="4358" y="7015"/>
                  </a:cubicBezTo>
                  <a:cubicBezTo>
                    <a:pt x="4274" y="6682"/>
                    <a:pt x="3917" y="6051"/>
                    <a:pt x="2560" y="5658"/>
                  </a:cubicBezTo>
                  <a:cubicBezTo>
                    <a:pt x="1869" y="5467"/>
                    <a:pt x="1715" y="5003"/>
                    <a:pt x="1679" y="4896"/>
                  </a:cubicBezTo>
                  <a:lnTo>
                    <a:pt x="2036" y="4586"/>
                  </a:lnTo>
                  <a:cubicBezTo>
                    <a:pt x="2096" y="4705"/>
                    <a:pt x="2203" y="4884"/>
                    <a:pt x="2405" y="5051"/>
                  </a:cubicBezTo>
                  <a:cubicBezTo>
                    <a:pt x="2441" y="5074"/>
                    <a:pt x="2465" y="5074"/>
                    <a:pt x="2512" y="5074"/>
                  </a:cubicBezTo>
                  <a:cubicBezTo>
                    <a:pt x="2560" y="5074"/>
                    <a:pt x="2608" y="5062"/>
                    <a:pt x="2631" y="5015"/>
                  </a:cubicBezTo>
                  <a:cubicBezTo>
                    <a:pt x="2691" y="4943"/>
                    <a:pt x="2679" y="4860"/>
                    <a:pt x="2619" y="4800"/>
                  </a:cubicBezTo>
                  <a:cubicBezTo>
                    <a:pt x="2369" y="4586"/>
                    <a:pt x="2310" y="4384"/>
                    <a:pt x="2286" y="4360"/>
                  </a:cubicBezTo>
                  <a:cubicBezTo>
                    <a:pt x="2346" y="4300"/>
                    <a:pt x="2405" y="4265"/>
                    <a:pt x="2465" y="4205"/>
                  </a:cubicBezTo>
                  <a:close/>
                  <a:moveTo>
                    <a:pt x="5882" y="312"/>
                  </a:moveTo>
                  <a:cubicBezTo>
                    <a:pt x="5965" y="359"/>
                    <a:pt x="6072" y="431"/>
                    <a:pt x="6191" y="550"/>
                  </a:cubicBezTo>
                  <a:cubicBezTo>
                    <a:pt x="6489" y="883"/>
                    <a:pt x="6632" y="1443"/>
                    <a:pt x="6632" y="2145"/>
                  </a:cubicBezTo>
                  <a:cubicBezTo>
                    <a:pt x="6632" y="2241"/>
                    <a:pt x="6715" y="2312"/>
                    <a:pt x="6799" y="2312"/>
                  </a:cubicBezTo>
                  <a:cubicBezTo>
                    <a:pt x="6894" y="2312"/>
                    <a:pt x="6965" y="2241"/>
                    <a:pt x="6965" y="2145"/>
                  </a:cubicBezTo>
                  <a:cubicBezTo>
                    <a:pt x="6965" y="2026"/>
                    <a:pt x="6965" y="1919"/>
                    <a:pt x="6953" y="1824"/>
                  </a:cubicBezTo>
                  <a:lnTo>
                    <a:pt x="6953" y="1824"/>
                  </a:lnTo>
                  <a:cubicBezTo>
                    <a:pt x="7156" y="1895"/>
                    <a:pt x="7525" y="2038"/>
                    <a:pt x="7989" y="2372"/>
                  </a:cubicBezTo>
                  <a:cubicBezTo>
                    <a:pt x="8323" y="2598"/>
                    <a:pt x="8620" y="2860"/>
                    <a:pt x="8894" y="3146"/>
                  </a:cubicBezTo>
                  <a:cubicBezTo>
                    <a:pt x="8882" y="3396"/>
                    <a:pt x="8870" y="3681"/>
                    <a:pt x="8811" y="3967"/>
                  </a:cubicBezTo>
                  <a:cubicBezTo>
                    <a:pt x="8799" y="4050"/>
                    <a:pt x="8858" y="4122"/>
                    <a:pt x="8942" y="4146"/>
                  </a:cubicBezTo>
                  <a:lnTo>
                    <a:pt x="8977" y="4146"/>
                  </a:lnTo>
                  <a:cubicBezTo>
                    <a:pt x="9049" y="4146"/>
                    <a:pt x="9120" y="4086"/>
                    <a:pt x="9132" y="4003"/>
                  </a:cubicBezTo>
                  <a:cubicBezTo>
                    <a:pt x="9168" y="3824"/>
                    <a:pt x="9192" y="3634"/>
                    <a:pt x="9216" y="3455"/>
                  </a:cubicBezTo>
                  <a:cubicBezTo>
                    <a:pt x="9489" y="3777"/>
                    <a:pt x="9727" y="4098"/>
                    <a:pt x="9954" y="4408"/>
                  </a:cubicBezTo>
                  <a:cubicBezTo>
                    <a:pt x="9847" y="4693"/>
                    <a:pt x="9763" y="4920"/>
                    <a:pt x="9656" y="5134"/>
                  </a:cubicBezTo>
                  <a:cubicBezTo>
                    <a:pt x="9394" y="5729"/>
                    <a:pt x="9037" y="6253"/>
                    <a:pt x="8584" y="6705"/>
                  </a:cubicBezTo>
                  <a:cubicBezTo>
                    <a:pt x="7977" y="7313"/>
                    <a:pt x="7382" y="7598"/>
                    <a:pt x="7156" y="7682"/>
                  </a:cubicBezTo>
                  <a:cubicBezTo>
                    <a:pt x="7072" y="7479"/>
                    <a:pt x="6989" y="7301"/>
                    <a:pt x="6918" y="7134"/>
                  </a:cubicBezTo>
                  <a:cubicBezTo>
                    <a:pt x="7906" y="6610"/>
                    <a:pt x="8573" y="5824"/>
                    <a:pt x="8918" y="4753"/>
                  </a:cubicBezTo>
                  <a:cubicBezTo>
                    <a:pt x="8942" y="4670"/>
                    <a:pt x="8894" y="4574"/>
                    <a:pt x="8811" y="4562"/>
                  </a:cubicBezTo>
                  <a:cubicBezTo>
                    <a:pt x="8789" y="4554"/>
                    <a:pt x="8768" y="4550"/>
                    <a:pt x="8749" y="4550"/>
                  </a:cubicBezTo>
                  <a:cubicBezTo>
                    <a:pt x="8682" y="4550"/>
                    <a:pt x="8629" y="4596"/>
                    <a:pt x="8620" y="4670"/>
                  </a:cubicBezTo>
                  <a:cubicBezTo>
                    <a:pt x="8299" y="5646"/>
                    <a:pt x="7680" y="6372"/>
                    <a:pt x="6799" y="6848"/>
                  </a:cubicBezTo>
                  <a:cubicBezTo>
                    <a:pt x="6727" y="6682"/>
                    <a:pt x="6679" y="6575"/>
                    <a:pt x="6632" y="6479"/>
                  </a:cubicBezTo>
                  <a:cubicBezTo>
                    <a:pt x="7120" y="6277"/>
                    <a:pt x="7453" y="5943"/>
                    <a:pt x="7584" y="5515"/>
                  </a:cubicBezTo>
                  <a:cubicBezTo>
                    <a:pt x="7953" y="4396"/>
                    <a:pt x="6941" y="2955"/>
                    <a:pt x="6906" y="2895"/>
                  </a:cubicBezTo>
                  <a:cubicBezTo>
                    <a:pt x="6876" y="2844"/>
                    <a:pt x="6825" y="2820"/>
                    <a:pt x="6772" y="2820"/>
                  </a:cubicBezTo>
                  <a:cubicBezTo>
                    <a:pt x="6740" y="2820"/>
                    <a:pt x="6707" y="2830"/>
                    <a:pt x="6679" y="2848"/>
                  </a:cubicBezTo>
                  <a:cubicBezTo>
                    <a:pt x="6608" y="2895"/>
                    <a:pt x="6584" y="2991"/>
                    <a:pt x="6632" y="3074"/>
                  </a:cubicBezTo>
                  <a:cubicBezTo>
                    <a:pt x="6644" y="3086"/>
                    <a:pt x="7584" y="4443"/>
                    <a:pt x="7275" y="5408"/>
                  </a:cubicBezTo>
                  <a:cubicBezTo>
                    <a:pt x="7215" y="5586"/>
                    <a:pt x="7108" y="5753"/>
                    <a:pt x="6977" y="5884"/>
                  </a:cubicBezTo>
                  <a:cubicBezTo>
                    <a:pt x="7060" y="5467"/>
                    <a:pt x="7060" y="4765"/>
                    <a:pt x="6620" y="3765"/>
                  </a:cubicBezTo>
                  <a:cubicBezTo>
                    <a:pt x="6594" y="3713"/>
                    <a:pt x="6538" y="3674"/>
                    <a:pt x="6477" y="3674"/>
                  </a:cubicBezTo>
                  <a:cubicBezTo>
                    <a:pt x="6453" y="3674"/>
                    <a:pt x="6429" y="3680"/>
                    <a:pt x="6406" y="3693"/>
                  </a:cubicBezTo>
                  <a:cubicBezTo>
                    <a:pt x="6334" y="3729"/>
                    <a:pt x="6287" y="3824"/>
                    <a:pt x="6334" y="3908"/>
                  </a:cubicBezTo>
                  <a:cubicBezTo>
                    <a:pt x="6549" y="4348"/>
                    <a:pt x="6763" y="5015"/>
                    <a:pt x="6703" y="5634"/>
                  </a:cubicBezTo>
                  <a:cubicBezTo>
                    <a:pt x="6668" y="5991"/>
                    <a:pt x="6549" y="6146"/>
                    <a:pt x="6549" y="6170"/>
                  </a:cubicBezTo>
                  <a:cubicBezTo>
                    <a:pt x="6489" y="6194"/>
                    <a:pt x="6227" y="6289"/>
                    <a:pt x="6191" y="6301"/>
                  </a:cubicBezTo>
                  <a:cubicBezTo>
                    <a:pt x="6156" y="6015"/>
                    <a:pt x="6072" y="5658"/>
                    <a:pt x="5775" y="5336"/>
                  </a:cubicBezTo>
                  <a:cubicBezTo>
                    <a:pt x="5429" y="4943"/>
                    <a:pt x="4905" y="4705"/>
                    <a:pt x="4227" y="4622"/>
                  </a:cubicBezTo>
                  <a:cubicBezTo>
                    <a:pt x="3060" y="4479"/>
                    <a:pt x="2762" y="4062"/>
                    <a:pt x="2715" y="3979"/>
                  </a:cubicBezTo>
                  <a:cubicBezTo>
                    <a:pt x="3477" y="3324"/>
                    <a:pt x="4191" y="2717"/>
                    <a:pt x="4501" y="2455"/>
                  </a:cubicBezTo>
                  <a:cubicBezTo>
                    <a:pt x="5096" y="1979"/>
                    <a:pt x="5429" y="1860"/>
                    <a:pt x="5548" y="1824"/>
                  </a:cubicBezTo>
                  <a:cubicBezTo>
                    <a:pt x="5584" y="1955"/>
                    <a:pt x="5608" y="2038"/>
                    <a:pt x="5620" y="2038"/>
                  </a:cubicBezTo>
                  <a:cubicBezTo>
                    <a:pt x="5648" y="2105"/>
                    <a:pt x="5707" y="2141"/>
                    <a:pt x="5778" y="2141"/>
                  </a:cubicBezTo>
                  <a:cubicBezTo>
                    <a:pt x="5796" y="2141"/>
                    <a:pt x="5815" y="2138"/>
                    <a:pt x="5834" y="2133"/>
                  </a:cubicBezTo>
                  <a:cubicBezTo>
                    <a:pt x="5906" y="2098"/>
                    <a:pt x="5953" y="2014"/>
                    <a:pt x="5917" y="1919"/>
                  </a:cubicBezTo>
                  <a:cubicBezTo>
                    <a:pt x="5917" y="1907"/>
                    <a:pt x="5644" y="1193"/>
                    <a:pt x="5882" y="312"/>
                  </a:cubicBezTo>
                  <a:close/>
                  <a:moveTo>
                    <a:pt x="1417" y="5098"/>
                  </a:moveTo>
                  <a:cubicBezTo>
                    <a:pt x="1512" y="5336"/>
                    <a:pt x="1786" y="5753"/>
                    <a:pt x="2453" y="5943"/>
                  </a:cubicBezTo>
                  <a:cubicBezTo>
                    <a:pt x="2917" y="6074"/>
                    <a:pt x="3536" y="6313"/>
                    <a:pt x="3870" y="6753"/>
                  </a:cubicBezTo>
                  <a:cubicBezTo>
                    <a:pt x="3989" y="6896"/>
                    <a:pt x="4036" y="7027"/>
                    <a:pt x="4048" y="7110"/>
                  </a:cubicBezTo>
                  <a:cubicBezTo>
                    <a:pt x="4048" y="7134"/>
                    <a:pt x="4036" y="7134"/>
                    <a:pt x="4036" y="7134"/>
                  </a:cubicBezTo>
                  <a:cubicBezTo>
                    <a:pt x="3381" y="7408"/>
                    <a:pt x="2750" y="7658"/>
                    <a:pt x="2346" y="7789"/>
                  </a:cubicBezTo>
                  <a:cubicBezTo>
                    <a:pt x="2324" y="7793"/>
                    <a:pt x="2302" y="7796"/>
                    <a:pt x="2281" y="7796"/>
                  </a:cubicBezTo>
                  <a:cubicBezTo>
                    <a:pt x="2246" y="7796"/>
                    <a:pt x="2213" y="7788"/>
                    <a:pt x="2191" y="7765"/>
                  </a:cubicBezTo>
                  <a:lnTo>
                    <a:pt x="1834" y="7503"/>
                  </a:lnTo>
                  <a:cubicBezTo>
                    <a:pt x="1917" y="7444"/>
                    <a:pt x="2036" y="7384"/>
                    <a:pt x="2155" y="7313"/>
                  </a:cubicBezTo>
                  <a:cubicBezTo>
                    <a:pt x="2488" y="7110"/>
                    <a:pt x="2786" y="6896"/>
                    <a:pt x="2798" y="6884"/>
                  </a:cubicBezTo>
                  <a:cubicBezTo>
                    <a:pt x="2869" y="6836"/>
                    <a:pt x="2881" y="6729"/>
                    <a:pt x="2822" y="6658"/>
                  </a:cubicBezTo>
                  <a:cubicBezTo>
                    <a:pt x="2802" y="6617"/>
                    <a:pt x="2758" y="6596"/>
                    <a:pt x="2712" y="6596"/>
                  </a:cubicBezTo>
                  <a:cubicBezTo>
                    <a:pt x="2676" y="6596"/>
                    <a:pt x="2638" y="6608"/>
                    <a:pt x="2608" y="6634"/>
                  </a:cubicBezTo>
                  <a:cubicBezTo>
                    <a:pt x="2072" y="7015"/>
                    <a:pt x="1393" y="7420"/>
                    <a:pt x="1250" y="7420"/>
                  </a:cubicBezTo>
                  <a:cubicBezTo>
                    <a:pt x="643" y="7360"/>
                    <a:pt x="357" y="6313"/>
                    <a:pt x="310" y="6194"/>
                  </a:cubicBezTo>
                  <a:cubicBezTo>
                    <a:pt x="298" y="6134"/>
                    <a:pt x="310" y="6063"/>
                    <a:pt x="369" y="6015"/>
                  </a:cubicBezTo>
                  <a:cubicBezTo>
                    <a:pt x="583" y="5836"/>
                    <a:pt x="953" y="5503"/>
                    <a:pt x="1417" y="5098"/>
                  </a:cubicBezTo>
                  <a:close/>
                  <a:moveTo>
                    <a:pt x="5797" y="0"/>
                  </a:moveTo>
                  <a:cubicBezTo>
                    <a:pt x="5725" y="0"/>
                    <a:pt x="5665" y="45"/>
                    <a:pt x="5644" y="109"/>
                  </a:cubicBezTo>
                  <a:cubicBezTo>
                    <a:pt x="5620" y="169"/>
                    <a:pt x="5608" y="217"/>
                    <a:pt x="5596" y="276"/>
                  </a:cubicBezTo>
                  <a:cubicBezTo>
                    <a:pt x="4751" y="371"/>
                    <a:pt x="4215" y="693"/>
                    <a:pt x="4179" y="705"/>
                  </a:cubicBezTo>
                  <a:cubicBezTo>
                    <a:pt x="4132" y="729"/>
                    <a:pt x="4120" y="764"/>
                    <a:pt x="4108" y="812"/>
                  </a:cubicBezTo>
                  <a:cubicBezTo>
                    <a:pt x="4096" y="848"/>
                    <a:pt x="4108" y="895"/>
                    <a:pt x="4132" y="931"/>
                  </a:cubicBezTo>
                  <a:lnTo>
                    <a:pt x="4786" y="1907"/>
                  </a:lnTo>
                  <a:cubicBezTo>
                    <a:pt x="4655" y="2003"/>
                    <a:pt x="4513" y="2098"/>
                    <a:pt x="4346" y="2241"/>
                  </a:cubicBezTo>
                  <a:cubicBezTo>
                    <a:pt x="3620" y="2812"/>
                    <a:pt x="893" y="5193"/>
                    <a:pt x="191" y="5813"/>
                  </a:cubicBezTo>
                  <a:cubicBezTo>
                    <a:pt x="60" y="5932"/>
                    <a:pt x="0" y="6122"/>
                    <a:pt x="48" y="6313"/>
                  </a:cubicBezTo>
                  <a:cubicBezTo>
                    <a:pt x="83" y="6467"/>
                    <a:pt x="191" y="6825"/>
                    <a:pt x="405" y="7146"/>
                  </a:cubicBezTo>
                  <a:cubicBezTo>
                    <a:pt x="643" y="7515"/>
                    <a:pt x="917" y="7729"/>
                    <a:pt x="1250" y="7753"/>
                  </a:cubicBezTo>
                  <a:lnTo>
                    <a:pt x="1274" y="7753"/>
                  </a:lnTo>
                  <a:cubicBezTo>
                    <a:pt x="1334" y="7753"/>
                    <a:pt x="1417" y="7741"/>
                    <a:pt x="1536" y="7694"/>
                  </a:cubicBezTo>
                  <a:lnTo>
                    <a:pt x="2024" y="8039"/>
                  </a:lnTo>
                  <a:cubicBezTo>
                    <a:pt x="2107" y="8099"/>
                    <a:pt x="2215" y="8134"/>
                    <a:pt x="2310" y="8134"/>
                  </a:cubicBezTo>
                  <a:cubicBezTo>
                    <a:pt x="2369" y="8134"/>
                    <a:pt x="2405" y="8110"/>
                    <a:pt x="2465" y="8099"/>
                  </a:cubicBezTo>
                  <a:cubicBezTo>
                    <a:pt x="2881" y="7956"/>
                    <a:pt x="3512" y="7694"/>
                    <a:pt x="4167" y="7432"/>
                  </a:cubicBezTo>
                  <a:cubicBezTo>
                    <a:pt x="4953" y="7122"/>
                    <a:pt x="5775" y="6777"/>
                    <a:pt x="6358" y="6586"/>
                  </a:cubicBezTo>
                  <a:cubicBezTo>
                    <a:pt x="6537" y="6979"/>
                    <a:pt x="7251" y="8610"/>
                    <a:pt x="7846" y="10230"/>
                  </a:cubicBezTo>
                  <a:cubicBezTo>
                    <a:pt x="7870" y="10289"/>
                    <a:pt x="7930" y="10337"/>
                    <a:pt x="7989" y="10337"/>
                  </a:cubicBezTo>
                  <a:cubicBezTo>
                    <a:pt x="8001" y="10337"/>
                    <a:pt x="8025" y="10337"/>
                    <a:pt x="8049" y="10313"/>
                  </a:cubicBezTo>
                  <a:cubicBezTo>
                    <a:pt x="8144" y="10289"/>
                    <a:pt x="8168" y="10194"/>
                    <a:pt x="8144" y="10111"/>
                  </a:cubicBezTo>
                  <a:lnTo>
                    <a:pt x="7965" y="9622"/>
                  </a:lnTo>
                  <a:cubicBezTo>
                    <a:pt x="8215" y="9480"/>
                    <a:pt x="9275" y="8944"/>
                    <a:pt x="10120" y="8170"/>
                  </a:cubicBezTo>
                  <a:cubicBezTo>
                    <a:pt x="10180" y="8110"/>
                    <a:pt x="10192" y="8015"/>
                    <a:pt x="10132" y="7956"/>
                  </a:cubicBezTo>
                  <a:cubicBezTo>
                    <a:pt x="10097" y="7920"/>
                    <a:pt x="10044" y="7897"/>
                    <a:pt x="9995" y="7897"/>
                  </a:cubicBezTo>
                  <a:cubicBezTo>
                    <a:pt x="9962" y="7897"/>
                    <a:pt x="9930" y="7908"/>
                    <a:pt x="9906" y="7932"/>
                  </a:cubicBezTo>
                  <a:cubicBezTo>
                    <a:pt x="9120" y="8646"/>
                    <a:pt x="8144" y="9170"/>
                    <a:pt x="7858" y="9301"/>
                  </a:cubicBezTo>
                  <a:cubicBezTo>
                    <a:pt x="7787" y="9122"/>
                    <a:pt x="7727" y="8944"/>
                    <a:pt x="7644" y="8765"/>
                  </a:cubicBezTo>
                  <a:cubicBezTo>
                    <a:pt x="8025" y="8587"/>
                    <a:pt x="9180" y="7991"/>
                    <a:pt x="10049" y="6944"/>
                  </a:cubicBezTo>
                  <a:cubicBezTo>
                    <a:pt x="10108" y="6860"/>
                    <a:pt x="10085" y="6777"/>
                    <a:pt x="10025" y="6717"/>
                  </a:cubicBezTo>
                  <a:cubicBezTo>
                    <a:pt x="9993" y="6691"/>
                    <a:pt x="9958" y="6678"/>
                    <a:pt x="9925" y="6678"/>
                  </a:cubicBezTo>
                  <a:cubicBezTo>
                    <a:pt x="9883" y="6678"/>
                    <a:pt x="9844" y="6697"/>
                    <a:pt x="9811" y="6729"/>
                  </a:cubicBezTo>
                  <a:cubicBezTo>
                    <a:pt x="9001" y="7718"/>
                    <a:pt x="7906" y="8289"/>
                    <a:pt x="7525" y="8468"/>
                  </a:cubicBezTo>
                  <a:cubicBezTo>
                    <a:pt x="7453" y="8289"/>
                    <a:pt x="7382" y="8110"/>
                    <a:pt x="7322" y="7956"/>
                  </a:cubicBezTo>
                  <a:cubicBezTo>
                    <a:pt x="7572" y="7848"/>
                    <a:pt x="8203" y="7551"/>
                    <a:pt x="8835" y="6908"/>
                  </a:cubicBezTo>
                  <a:cubicBezTo>
                    <a:pt x="9311" y="6432"/>
                    <a:pt x="9704" y="5884"/>
                    <a:pt x="9989" y="5253"/>
                  </a:cubicBezTo>
                  <a:cubicBezTo>
                    <a:pt x="10061" y="5098"/>
                    <a:pt x="10120" y="4931"/>
                    <a:pt x="10180" y="4765"/>
                  </a:cubicBezTo>
                  <a:cubicBezTo>
                    <a:pt x="10323" y="4991"/>
                    <a:pt x="10442" y="5193"/>
                    <a:pt x="10561" y="5408"/>
                  </a:cubicBezTo>
                  <a:cubicBezTo>
                    <a:pt x="10478" y="5658"/>
                    <a:pt x="10370" y="5908"/>
                    <a:pt x="10239" y="6146"/>
                  </a:cubicBezTo>
                  <a:cubicBezTo>
                    <a:pt x="10192" y="6229"/>
                    <a:pt x="10228" y="6324"/>
                    <a:pt x="10299" y="6372"/>
                  </a:cubicBezTo>
                  <a:cubicBezTo>
                    <a:pt x="10323" y="6384"/>
                    <a:pt x="10359" y="6384"/>
                    <a:pt x="10370" y="6384"/>
                  </a:cubicBezTo>
                  <a:cubicBezTo>
                    <a:pt x="10430" y="6384"/>
                    <a:pt x="10478" y="6360"/>
                    <a:pt x="10501" y="6313"/>
                  </a:cubicBezTo>
                  <a:cubicBezTo>
                    <a:pt x="10668" y="6027"/>
                    <a:pt x="10799" y="5729"/>
                    <a:pt x="10894" y="5455"/>
                  </a:cubicBezTo>
                  <a:lnTo>
                    <a:pt x="10894" y="5432"/>
                  </a:lnTo>
                  <a:lnTo>
                    <a:pt x="10894" y="5420"/>
                  </a:lnTo>
                  <a:lnTo>
                    <a:pt x="10859" y="5408"/>
                  </a:lnTo>
                  <a:lnTo>
                    <a:pt x="10859" y="5396"/>
                  </a:lnTo>
                  <a:lnTo>
                    <a:pt x="10859" y="5372"/>
                  </a:lnTo>
                  <a:lnTo>
                    <a:pt x="10859" y="5360"/>
                  </a:lnTo>
                  <a:lnTo>
                    <a:pt x="10859" y="5348"/>
                  </a:lnTo>
                  <a:cubicBezTo>
                    <a:pt x="10668" y="5003"/>
                    <a:pt x="10478" y="4693"/>
                    <a:pt x="10299" y="4408"/>
                  </a:cubicBezTo>
                  <a:cubicBezTo>
                    <a:pt x="10418" y="3979"/>
                    <a:pt x="10489" y="3527"/>
                    <a:pt x="10525" y="3050"/>
                  </a:cubicBezTo>
                  <a:cubicBezTo>
                    <a:pt x="10549" y="3086"/>
                    <a:pt x="10561" y="3110"/>
                    <a:pt x="10597" y="3157"/>
                  </a:cubicBezTo>
                  <a:cubicBezTo>
                    <a:pt x="10620" y="3205"/>
                    <a:pt x="10668" y="3217"/>
                    <a:pt x="10716" y="3217"/>
                  </a:cubicBezTo>
                  <a:cubicBezTo>
                    <a:pt x="10740" y="3217"/>
                    <a:pt x="10787" y="3205"/>
                    <a:pt x="10823" y="3193"/>
                  </a:cubicBezTo>
                  <a:cubicBezTo>
                    <a:pt x="10894" y="3134"/>
                    <a:pt x="10894" y="3038"/>
                    <a:pt x="10847" y="2967"/>
                  </a:cubicBezTo>
                  <a:cubicBezTo>
                    <a:pt x="10085" y="1979"/>
                    <a:pt x="9251" y="1264"/>
                    <a:pt x="8394" y="812"/>
                  </a:cubicBezTo>
                  <a:cubicBezTo>
                    <a:pt x="7703" y="455"/>
                    <a:pt x="6989" y="252"/>
                    <a:pt x="6275" y="240"/>
                  </a:cubicBezTo>
                  <a:cubicBezTo>
                    <a:pt x="6037" y="50"/>
                    <a:pt x="5834" y="14"/>
                    <a:pt x="5822" y="2"/>
                  </a:cubicBezTo>
                  <a:cubicBezTo>
                    <a:pt x="5814" y="1"/>
                    <a:pt x="5805" y="0"/>
                    <a:pt x="5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2006;p81">
              <a:extLst>
                <a:ext uri="{FF2B5EF4-FFF2-40B4-BE49-F238E27FC236}">
                  <a16:creationId xmlns:a16="http://schemas.microsoft.com/office/drawing/2014/main" id="{65DD3967-EA8D-CD88-4298-F24D54ACFED7}"/>
                </a:ext>
              </a:extLst>
            </p:cNvPr>
            <p:cNvSpPr/>
            <p:nvPr/>
          </p:nvSpPr>
          <p:spPr>
            <a:xfrm>
              <a:off x="3927757" y="1737234"/>
              <a:ext cx="18720" cy="19104"/>
            </a:xfrm>
            <a:custGeom>
              <a:avLst/>
              <a:gdLst/>
              <a:ahLst/>
              <a:cxnLst/>
              <a:rect l="l" t="t" r="r" b="b"/>
              <a:pathLst>
                <a:path w="585" h="597" extrusionOk="0">
                  <a:moveTo>
                    <a:pt x="404" y="0"/>
                  </a:moveTo>
                  <a:cubicBezTo>
                    <a:pt x="349" y="0"/>
                    <a:pt x="294" y="26"/>
                    <a:pt x="263" y="73"/>
                  </a:cubicBezTo>
                  <a:cubicBezTo>
                    <a:pt x="203" y="168"/>
                    <a:pt x="132" y="251"/>
                    <a:pt x="61" y="346"/>
                  </a:cubicBezTo>
                  <a:cubicBezTo>
                    <a:pt x="1" y="418"/>
                    <a:pt x="13" y="501"/>
                    <a:pt x="72" y="561"/>
                  </a:cubicBezTo>
                  <a:cubicBezTo>
                    <a:pt x="108" y="597"/>
                    <a:pt x="132" y="597"/>
                    <a:pt x="180" y="597"/>
                  </a:cubicBezTo>
                  <a:cubicBezTo>
                    <a:pt x="227" y="597"/>
                    <a:pt x="263" y="573"/>
                    <a:pt x="299" y="537"/>
                  </a:cubicBezTo>
                  <a:cubicBezTo>
                    <a:pt x="382" y="430"/>
                    <a:pt x="465" y="346"/>
                    <a:pt x="525" y="239"/>
                  </a:cubicBezTo>
                  <a:cubicBezTo>
                    <a:pt x="584" y="180"/>
                    <a:pt x="561" y="73"/>
                    <a:pt x="489" y="25"/>
                  </a:cubicBezTo>
                  <a:cubicBezTo>
                    <a:pt x="464" y="8"/>
                    <a:pt x="434" y="0"/>
                    <a:pt x="4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4" name="Google Shape;12007;p81">
            <a:extLst>
              <a:ext uri="{FF2B5EF4-FFF2-40B4-BE49-F238E27FC236}">
                <a16:creationId xmlns:a16="http://schemas.microsoft.com/office/drawing/2014/main" id="{9F9B049B-2EEF-F3FE-80C8-ED682640DFEA}"/>
              </a:ext>
            </a:extLst>
          </p:cNvPr>
          <p:cNvGrpSpPr/>
          <p:nvPr/>
        </p:nvGrpSpPr>
        <p:grpSpPr>
          <a:xfrm>
            <a:off x="10437856" y="3153716"/>
            <a:ext cx="695744" cy="694976"/>
            <a:chOff x="5246797" y="1500658"/>
            <a:chExt cx="347872" cy="347488"/>
          </a:xfrm>
          <a:solidFill>
            <a:srgbClr val="00B050"/>
          </a:solidFill>
        </p:grpSpPr>
        <p:sp>
          <p:nvSpPr>
            <p:cNvPr id="165" name="Google Shape;12008;p81">
              <a:extLst>
                <a:ext uri="{FF2B5EF4-FFF2-40B4-BE49-F238E27FC236}">
                  <a16:creationId xmlns:a16="http://schemas.microsoft.com/office/drawing/2014/main" id="{F07FA090-E463-72B0-30E5-C9517D33D5ED}"/>
                </a:ext>
              </a:extLst>
            </p:cNvPr>
            <p:cNvSpPr/>
            <p:nvPr/>
          </p:nvSpPr>
          <p:spPr>
            <a:xfrm>
              <a:off x="524679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22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72" y="2715"/>
                    <a:pt x="1453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96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87" y="310"/>
                    <a:pt x="10561" y="1084"/>
                    <a:pt x="10561" y="2024"/>
                  </a:cubicBezTo>
                  <a:cubicBezTo>
                    <a:pt x="10561" y="2584"/>
                    <a:pt x="10276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4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35" y="989"/>
                  </a:cubicBezTo>
                  <a:cubicBezTo>
                    <a:pt x="9013" y="989"/>
                    <a:pt x="9204" y="1036"/>
                    <a:pt x="9347" y="1143"/>
                  </a:cubicBezTo>
                  <a:cubicBezTo>
                    <a:pt x="9373" y="1154"/>
                    <a:pt x="9400" y="1160"/>
                    <a:pt x="9426" y="1160"/>
                  </a:cubicBezTo>
                  <a:cubicBezTo>
                    <a:pt x="9485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4" y="858"/>
                  </a:cubicBezTo>
                  <a:cubicBezTo>
                    <a:pt x="9299" y="739"/>
                    <a:pt x="9061" y="667"/>
                    <a:pt x="8835" y="667"/>
                  </a:cubicBezTo>
                  <a:cubicBezTo>
                    <a:pt x="8299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28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17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72" y="10859"/>
                    <a:pt x="5442" y="10859"/>
                  </a:cubicBezTo>
                  <a:cubicBezTo>
                    <a:pt x="6811" y="10859"/>
                    <a:pt x="8073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35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66" y="0"/>
                    <a:pt x="8847" y="0"/>
                  </a:cubicBezTo>
                  <a:cubicBezTo>
                    <a:pt x="8025" y="0"/>
                    <a:pt x="7287" y="489"/>
                    <a:pt x="6966" y="1251"/>
                  </a:cubicBezTo>
                  <a:cubicBezTo>
                    <a:pt x="6477" y="1096"/>
                    <a:pt x="5977" y="1024"/>
                    <a:pt x="5442" y="1024"/>
                  </a:cubicBezTo>
                  <a:cubicBezTo>
                    <a:pt x="4918" y="1024"/>
                    <a:pt x="4394" y="1096"/>
                    <a:pt x="3906" y="1251"/>
                  </a:cubicBezTo>
                  <a:cubicBezTo>
                    <a:pt x="3596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2009;p81">
              <a:extLst>
                <a:ext uri="{FF2B5EF4-FFF2-40B4-BE49-F238E27FC236}">
                  <a16:creationId xmlns:a16="http://schemas.microsoft.com/office/drawing/2014/main" id="{CB0EA967-03A9-0626-4815-5FE852665BE1}"/>
                </a:ext>
              </a:extLst>
            </p:cNvPr>
            <p:cNvSpPr/>
            <p:nvPr/>
          </p:nvSpPr>
          <p:spPr>
            <a:xfrm>
              <a:off x="5333677" y="1663346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7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62" y="334"/>
                    <a:pt x="833" y="250"/>
                    <a:pt x="833" y="167"/>
                  </a:cubicBezTo>
                  <a:cubicBezTo>
                    <a:pt x="833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2010;p81">
              <a:extLst>
                <a:ext uri="{FF2B5EF4-FFF2-40B4-BE49-F238E27FC236}">
                  <a16:creationId xmlns:a16="http://schemas.microsoft.com/office/drawing/2014/main" id="{E5F162C8-6B5B-E89C-41E3-FB15126090DF}"/>
                </a:ext>
              </a:extLst>
            </p:cNvPr>
            <p:cNvSpPr/>
            <p:nvPr/>
          </p:nvSpPr>
          <p:spPr>
            <a:xfrm>
              <a:off x="546394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37" y="596"/>
                    <a:pt x="1037" y="691"/>
                  </a:cubicBezTo>
                  <a:lnTo>
                    <a:pt x="1037" y="846"/>
                  </a:lnTo>
                  <a:cubicBezTo>
                    <a:pt x="1037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2011;p81">
              <a:extLst>
                <a:ext uri="{FF2B5EF4-FFF2-40B4-BE49-F238E27FC236}">
                  <a16:creationId xmlns:a16="http://schemas.microsoft.com/office/drawing/2014/main" id="{8FAB9ECE-89DD-DE80-9963-B575FD1BA930}"/>
                </a:ext>
              </a:extLst>
            </p:cNvPr>
            <p:cNvSpPr/>
            <p:nvPr/>
          </p:nvSpPr>
          <p:spPr>
            <a:xfrm>
              <a:off x="5365677" y="1730002"/>
              <a:ext cx="109760" cy="96064"/>
            </a:xfrm>
            <a:custGeom>
              <a:avLst/>
              <a:gdLst/>
              <a:ahLst/>
              <a:cxnLst/>
              <a:rect l="l" t="t" r="r" b="b"/>
              <a:pathLst>
                <a:path w="3430" h="3002" extrusionOk="0">
                  <a:moveTo>
                    <a:pt x="1703" y="287"/>
                  </a:moveTo>
                  <a:cubicBezTo>
                    <a:pt x="2012" y="287"/>
                    <a:pt x="2393" y="430"/>
                    <a:pt x="2393" y="644"/>
                  </a:cubicBezTo>
                  <a:cubicBezTo>
                    <a:pt x="2393" y="823"/>
                    <a:pt x="2096" y="1168"/>
                    <a:pt x="1703" y="1168"/>
                  </a:cubicBezTo>
                  <a:cubicBezTo>
                    <a:pt x="1322" y="1168"/>
                    <a:pt x="1024" y="823"/>
                    <a:pt x="1024" y="644"/>
                  </a:cubicBezTo>
                  <a:cubicBezTo>
                    <a:pt x="1024" y="430"/>
                    <a:pt x="1393" y="287"/>
                    <a:pt x="1703" y="287"/>
                  </a:cubicBezTo>
                  <a:close/>
                  <a:moveTo>
                    <a:pt x="1727" y="2025"/>
                  </a:moveTo>
                  <a:cubicBezTo>
                    <a:pt x="1822" y="2025"/>
                    <a:pt x="1917" y="2025"/>
                    <a:pt x="2024" y="2037"/>
                  </a:cubicBezTo>
                  <a:cubicBezTo>
                    <a:pt x="2179" y="2061"/>
                    <a:pt x="2319" y="2073"/>
                    <a:pt x="2447" y="2073"/>
                  </a:cubicBezTo>
                  <a:cubicBezTo>
                    <a:pt x="2575" y="2073"/>
                    <a:pt x="2691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39" y="2692"/>
                    <a:pt x="1727" y="2692"/>
                  </a:cubicBezTo>
                  <a:cubicBezTo>
                    <a:pt x="1203" y="2692"/>
                    <a:pt x="762" y="2418"/>
                    <a:pt x="655" y="2037"/>
                  </a:cubicBezTo>
                  <a:lnTo>
                    <a:pt x="655" y="2037"/>
                  </a:lnTo>
                  <a:cubicBezTo>
                    <a:pt x="756" y="2061"/>
                    <a:pt x="869" y="2073"/>
                    <a:pt x="997" y="2073"/>
                  </a:cubicBezTo>
                  <a:cubicBezTo>
                    <a:pt x="1125" y="2073"/>
                    <a:pt x="1268" y="2061"/>
                    <a:pt x="1429" y="2037"/>
                  </a:cubicBezTo>
                  <a:cubicBezTo>
                    <a:pt x="1524" y="2025"/>
                    <a:pt x="1619" y="2025"/>
                    <a:pt x="1727" y="2025"/>
                  </a:cubicBezTo>
                  <a:close/>
                  <a:moveTo>
                    <a:pt x="1703" y="1"/>
                  </a:moveTo>
                  <a:cubicBezTo>
                    <a:pt x="1143" y="1"/>
                    <a:pt x="691" y="299"/>
                    <a:pt x="691" y="668"/>
                  </a:cubicBezTo>
                  <a:cubicBezTo>
                    <a:pt x="691" y="858"/>
                    <a:pt x="810" y="1073"/>
                    <a:pt x="988" y="1239"/>
                  </a:cubicBezTo>
                  <a:cubicBezTo>
                    <a:pt x="1155" y="1370"/>
                    <a:pt x="1334" y="1454"/>
                    <a:pt x="1548" y="1501"/>
                  </a:cubicBezTo>
                  <a:lnTo>
                    <a:pt x="1548" y="1739"/>
                  </a:lnTo>
                  <a:cubicBezTo>
                    <a:pt x="1488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3" y="1783"/>
                    <a:pt x="507" y="1731"/>
                    <a:pt x="393" y="1608"/>
                  </a:cubicBezTo>
                  <a:cubicBezTo>
                    <a:pt x="298" y="1501"/>
                    <a:pt x="322" y="1382"/>
                    <a:pt x="322" y="1370"/>
                  </a:cubicBezTo>
                  <a:cubicBezTo>
                    <a:pt x="334" y="1275"/>
                    <a:pt x="274" y="1204"/>
                    <a:pt x="203" y="1180"/>
                  </a:cubicBezTo>
                  <a:cubicBezTo>
                    <a:pt x="190" y="1176"/>
                    <a:pt x="177" y="1174"/>
                    <a:pt x="165" y="1174"/>
                  </a:cubicBezTo>
                  <a:cubicBezTo>
                    <a:pt x="95" y="1174"/>
                    <a:pt x="32" y="1228"/>
                    <a:pt x="12" y="1299"/>
                  </a:cubicBezTo>
                  <a:cubicBezTo>
                    <a:pt x="0" y="1394"/>
                    <a:pt x="0" y="1620"/>
                    <a:pt x="155" y="1799"/>
                  </a:cubicBezTo>
                  <a:cubicBezTo>
                    <a:pt x="191" y="1835"/>
                    <a:pt x="238" y="1858"/>
                    <a:pt x="262" y="1894"/>
                  </a:cubicBezTo>
                  <a:cubicBezTo>
                    <a:pt x="310" y="2513"/>
                    <a:pt x="929" y="3001"/>
                    <a:pt x="1691" y="3001"/>
                  </a:cubicBezTo>
                  <a:cubicBezTo>
                    <a:pt x="2453" y="3001"/>
                    <a:pt x="3072" y="2513"/>
                    <a:pt x="3120" y="1894"/>
                  </a:cubicBezTo>
                  <a:cubicBezTo>
                    <a:pt x="3167" y="1858"/>
                    <a:pt x="3191" y="1835"/>
                    <a:pt x="3227" y="1799"/>
                  </a:cubicBezTo>
                  <a:cubicBezTo>
                    <a:pt x="3417" y="1620"/>
                    <a:pt x="3429" y="1406"/>
                    <a:pt x="3405" y="1299"/>
                  </a:cubicBezTo>
                  <a:cubicBezTo>
                    <a:pt x="3396" y="1223"/>
                    <a:pt x="3333" y="1169"/>
                    <a:pt x="3266" y="1169"/>
                  </a:cubicBezTo>
                  <a:cubicBezTo>
                    <a:pt x="3249" y="1169"/>
                    <a:pt x="3232" y="1173"/>
                    <a:pt x="3215" y="1180"/>
                  </a:cubicBezTo>
                  <a:cubicBezTo>
                    <a:pt x="3120" y="1192"/>
                    <a:pt x="3060" y="1275"/>
                    <a:pt x="3096" y="1370"/>
                  </a:cubicBezTo>
                  <a:cubicBezTo>
                    <a:pt x="3096" y="1370"/>
                    <a:pt x="3108" y="1501"/>
                    <a:pt x="3012" y="1608"/>
                  </a:cubicBezTo>
                  <a:cubicBezTo>
                    <a:pt x="2905" y="1725"/>
                    <a:pt x="2682" y="1781"/>
                    <a:pt x="2375" y="1781"/>
                  </a:cubicBezTo>
                  <a:cubicBezTo>
                    <a:pt x="2275" y="1781"/>
                    <a:pt x="2165" y="1775"/>
                    <a:pt x="2048" y="1763"/>
                  </a:cubicBezTo>
                  <a:cubicBezTo>
                    <a:pt x="1989" y="1739"/>
                    <a:pt x="1929" y="1739"/>
                    <a:pt x="1869" y="1739"/>
                  </a:cubicBezTo>
                  <a:lnTo>
                    <a:pt x="1869" y="1501"/>
                  </a:lnTo>
                  <a:cubicBezTo>
                    <a:pt x="2060" y="1477"/>
                    <a:pt x="2250" y="1382"/>
                    <a:pt x="2417" y="1239"/>
                  </a:cubicBezTo>
                  <a:cubicBezTo>
                    <a:pt x="2620" y="1073"/>
                    <a:pt x="2715" y="858"/>
                    <a:pt x="2715" y="668"/>
                  </a:cubicBezTo>
                  <a:cubicBezTo>
                    <a:pt x="2715" y="299"/>
                    <a:pt x="2274" y="1"/>
                    <a:pt x="1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12012;p81">
            <a:extLst>
              <a:ext uri="{FF2B5EF4-FFF2-40B4-BE49-F238E27FC236}">
                <a16:creationId xmlns:a16="http://schemas.microsoft.com/office/drawing/2014/main" id="{74258CC3-FEA6-C186-1472-CB8ED0E19695}"/>
              </a:ext>
            </a:extLst>
          </p:cNvPr>
          <p:cNvGrpSpPr/>
          <p:nvPr/>
        </p:nvGrpSpPr>
        <p:grpSpPr>
          <a:xfrm>
            <a:off x="11537440" y="3153716"/>
            <a:ext cx="698048" cy="693504"/>
            <a:chOff x="5796589" y="1500658"/>
            <a:chExt cx="349024" cy="346752"/>
          </a:xfrm>
          <a:solidFill>
            <a:srgbClr val="00B050"/>
          </a:solidFill>
        </p:grpSpPr>
        <p:sp>
          <p:nvSpPr>
            <p:cNvPr id="170" name="Google Shape;12013;p81">
              <a:extLst>
                <a:ext uri="{FF2B5EF4-FFF2-40B4-BE49-F238E27FC236}">
                  <a16:creationId xmlns:a16="http://schemas.microsoft.com/office/drawing/2014/main" id="{14337D41-A677-39C5-C4C2-4304E250A383}"/>
                </a:ext>
              </a:extLst>
            </p:cNvPr>
            <p:cNvSpPr/>
            <p:nvPr/>
          </p:nvSpPr>
          <p:spPr>
            <a:xfrm>
              <a:off x="6089933" y="1500658"/>
              <a:ext cx="11104" cy="20992"/>
            </a:xfrm>
            <a:custGeom>
              <a:avLst/>
              <a:gdLst/>
              <a:ahLst/>
              <a:cxnLst/>
              <a:rect l="l" t="t" r="r" b="b"/>
              <a:pathLst>
                <a:path w="347" h="656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155"/>
                    <a:pt x="1" y="310"/>
                    <a:pt x="13" y="500"/>
                  </a:cubicBezTo>
                  <a:cubicBezTo>
                    <a:pt x="13" y="596"/>
                    <a:pt x="84" y="655"/>
                    <a:pt x="180" y="655"/>
                  </a:cubicBezTo>
                  <a:lnTo>
                    <a:pt x="191" y="655"/>
                  </a:lnTo>
                  <a:cubicBezTo>
                    <a:pt x="287" y="655"/>
                    <a:pt x="346" y="572"/>
                    <a:pt x="346" y="489"/>
                  </a:cubicBezTo>
                  <a:cubicBezTo>
                    <a:pt x="322" y="298"/>
                    <a:pt x="322" y="155"/>
                    <a:pt x="322" y="155"/>
                  </a:cubicBez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71" name="Google Shape;12014;p81">
              <a:extLst>
                <a:ext uri="{FF2B5EF4-FFF2-40B4-BE49-F238E27FC236}">
                  <a16:creationId xmlns:a16="http://schemas.microsoft.com/office/drawing/2014/main" id="{2E96854E-E841-2D50-8FE8-809D24109B98}"/>
                </a:ext>
              </a:extLst>
            </p:cNvPr>
            <p:cNvGrpSpPr/>
            <p:nvPr/>
          </p:nvGrpSpPr>
          <p:grpSpPr>
            <a:xfrm>
              <a:off x="5796589" y="1500658"/>
              <a:ext cx="349024" cy="346752"/>
              <a:chOff x="5796589" y="1500658"/>
              <a:chExt cx="349024" cy="346752"/>
            </a:xfrm>
            <a:grpFill/>
          </p:grpSpPr>
          <p:sp>
            <p:nvSpPr>
              <p:cNvPr id="172" name="Google Shape;12015;p81">
                <a:extLst>
                  <a:ext uri="{FF2B5EF4-FFF2-40B4-BE49-F238E27FC236}">
                    <a16:creationId xmlns:a16="http://schemas.microsoft.com/office/drawing/2014/main" id="{F20FE6D5-F593-B24B-863B-05B399ADBCFA}"/>
                  </a:ext>
                </a:extLst>
              </p:cNvPr>
              <p:cNvSpPr/>
              <p:nvPr/>
            </p:nvSpPr>
            <p:spPr>
              <a:xfrm>
                <a:off x="5893357" y="1544018"/>
                <a:ext cx="14496" cy="15328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79" extrusionOk="0">
                    <a:moveTo>
                      <a:pt x="271" y="1"/>
                    </a:moveTo>
                    <a:cubicBezTo>
                      <a:pt x="211" y="1"/>
                      <a:pt x="149" y="34"/>
                      <a:pt x="131" y="86"/>
                    </a:cubicBezTo>
                    <a:cubicBezTo>
                      <a:pt x="131" y="86"/>
                      <a:pt x="96" y="146"/>
                      <a:pt x="36" y="229"/>
                    </a:cubicBezTo>
                    <a:cubicBezTo>
                      <a:pt x="0" y="312"/>
                      <a:pt x="12" y="408"/>
                      <a:pt x="84" y="455"/>
                    </a:cubicBezTo>
                    <a:cubicBezTo>
                      <a:pt x="119" y="467"/>
                      <a:pt x="143" y="479"/>
                      <a:pt x="167" y="479"/>
                    </a:cubicBezTo>
                    <a:cubicBezTo>
                      <a:pt x="238" y="479"/>
                      <a:pt x="274" y="455"/>
                      <a:pt x="310" y="408"/>
                    </a:cubicBezTo>
                    <a:cubicBezTo>
                      <a:pt x="381" y="312"/>
                      <a:pt x="417" y="229"/>
                      <a:pt x="417" y="217"/>
                    </a:cubicBezTo>
                    <a:cubicBezTo>
                      <a:pt x="453" y="146"/>
                      <a:pt x="417" y="50"/>
                      <a:pt x="334" y="15"/>
                    </a:cubicBezTo>
                    <a:cubicBezTo>
                      <a:pt x="315" y="5"/>
                      <a:pt x="293" y="1"/>
                      <a:pt x="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73" name="Google Shape;12016;p81">
                <a:extLst>
                  <a:ext uri="{FF2B5EF4-FFF2-40B4-BE49-F238E27FC236}">
                    <a16:creationId xmlns:a16="http://schemas.microsoft.com/office/drawing/2014/main" id="{14D58084-552B-F68F-577A-3D39586B255B}"/>
                  </a:ext>
                </a:extLst>
              </p:cNvPr>
              <p:cNvSpPr/>
              <p:nvPr/>
            </p:nvSpPr>
            <p:spPr>
              <a:xfrm>
                <a:off x="590516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24" y="334"/>
                    </a:moveTo>
                    <a:cubicBezTo>
                      <a:pt x="620" y="334"/>
                      <a:pt x="703" y="405"/>
                      <a:pt x="703" y="512"/>
                    </a:cubicBezTo>
                    <a:lnTo>
                      <a:pt x="703" y="679"/>
                    </a:lnTo>
                    <a:cubicBezTo>
                      <a:pt x="703" y="774"/>
                      <a:pt x="620" y="858"/>
                      <a:pt x="524" y="858"/>
                    </a:cubicBezTo>
                    <a:cubicBezTo>
                      <a:pt x="417" y="858"/>
                      <a:pt x="346" y="774"/>
                      <a:pt x="346" y="679"/>
                    </a:cubicBezTo>
                    <a:lnTo>
                      <a:pt x="346" y="512"/>
                    </a:lnTo>
                    <a:cubicBezTo>
                      <a:pt x="346" y="405"/>
                      <a:pt x="417" y="334"/>
                      <a:pt x="524" y="334"/>
                    </a:cubicBezTo>
                    <a:close/>
                    <a:moveTo>
                      <a:pt x="500" y="0"/>
                    </a:moveTo>
                    <a:cubicBezTo>
                      <a:pt x="239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15" y="1179"/>
                      <a:pt x="500" y="1179"/>
                    </a:cubicBezTo>
                    <a:cubicBezTo>
                      <a:pt x="774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74" name="Google Shape;12017;p81">
                <a:extLst>
                  <a:ext uri="{FF2B5EF4-FFF2-40B4-BE49-F238E27FC236}">
                    <a16:creationId xmlns:a16="http://schemas.microsoft.com/office/drawing/2014/main" id="{EA492B7A-3A6C-77B8-896E-F5D9B33DE8AA}"/>
                  </a:ext>
                </a:extLst>
              </p:cNvPr>
              <p:cNvSpPr/>
              <p:nvPr/>
            </p:nvSpPr>
            <p:spPr>
              <a:xfrm>
                <a:off x="600308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12" y="334"/>
                    </a:moveTo>
                    <a:cubicBezTo>
                      <a:pt x="619" y="334"/>
                      <a:pt x="691" y="405"/>
                      <a:pt x="691" y="512"/>
                    </a:cubicBezTo>
                    <a:lnTo>
                      <a:pt x="691" y="679"/>
                    </a:lnTo>
                    <a:cubicBezTo>
                      <a:pt x="691" y="774"/>
                      <a:pt x="619" y="858"/>
                      <a:pt x="512" y="858"/>
                    </a:cubicBezTo>
                    <a:cubicBezTo>
                      <a:pt x="405" y="858"/>
                      <a:pt x="334" y="774"/>
                      <a:pt x="334" y="679"/>
                    </a:cubicBezTo>
                    <a:lnTo>
                      <a:pt x="334" y="512"/>
                    </a:lnTo>
                    <a:cubicBezTo>
                      <a:pt x="334" y="405"/>
                      <a:pt x="405" y="334"/>
                      <a:pt x="512" y="334"/>
                    </a:cubicBezTo>
                    <a:close/>
                    <a:moveTo>
                      <a:pt x="512" y="0"/>
                    </a:moveTo>
                    <a:cubicBezTo>
                      <a:pt x="238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27" y="1179"/>
                      <a:pt x="512" y="1179"/>
                    </a:cubicBezTo>
                    <a:cubicBezTo>
                      <a:pt x="798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75" name="Google Shape;12018;p81">
                <a:extLst>
                  <a:ext uri="{FF2B5EF4-FFF2-40B4-BE49-F238E27FC236}">
                    <a16:creationId xmlns:a16="http://schemas.microsoft.com/office/drawing/2014/main" id="{25B911DD-A7CE-D789-5211-2A6310EF5F60}"/>
                  </a:ext>
                </a:extLst>
              </p:cNvPr>
              <p:cNvSpPr/>
              <p:nvPr/>
            </p:nvSpPr>
            <p:spPr>
              <a:xfrm>
                <a:off x="5796589" y="1500658"/>
                <a:ext cx="349024" cy="346752"/>
              </a:xfrm>
              <a:custGeom>
                <a:avLst/>
                <a:gdLst/>
                <a:ahLst/>
                <a:cxnLst/>
                <a:rect l="l" t="t" r="r" b="b"/>
                <a:pathLst>
                  <a:path w="10907" h="10836" extrusionOk="0">
                    <a:moveTo>
                      <a:pt x="8215" y="4060"/>
                    </a:moveTo>
                    <a:lnTo>
                      <a:pt x="8215" y="4060"/>
                    </a:lnTo>
                    <a:cubicBezTo>
                      <a:pt x="7977" y="4227"/>
                      <a:pt x="7739" y="4430"/>
                      <a:pt x="7525" y="4668"/>
                    </a:cubicBezTo>
                    <a:cubicBezTo>
                      <a:pt x="7453" y="4596"/>
                      <a:pt x="7382" y="4525"/>
                      <a:pt x="7287" y="4441"/>
                    </a:cubicBezTo>
                    <a:cubicBezTo>
                      <a:pt x="7513" y="4358"/>
                      <a:pt x="7823" y="4203"/>
                      <a:pt x="8215" y="4060"/>
                    </a:cubicBezTo>
                    <a:close/>
                    <a:moveTo>
                      <a:pt x="2631" y="4072"/>
                    </a:moveTo>
                    <a:lnTo>
                      <a:pt x="2631" y="4072"/>
                    </a:lnTo>
                    <a:cubicBezTo>
                      <a:pt x="3036" y="4203"/>
                      <a:pt x="3358" y="4358"/>
                      <a:pt x="3560" y="4465"/>
                    </a:cubicBezTo>
                    <a:cubicBezTo>
                      <a:pt x="3465" y="4537"/>
                      <a:pt x="3393" y="4608"/>
                      <a:pt x="3322" y="4680"/>
                    </a:cubicBezTo>
                    <a:cubicBezTo>
                      <a:pt x="3108" y="4430"/>
                      <a:pt x="2870" y="4239"/>
                      <a:pt x="2631" y="4072"/>
                    </a:cubicBezTo>
                    <a:close/>
                    <a:moveTo>
                      <a:pt x="1357" y="3775"/>
                    </a:moveTo>
                    <a:lnTo>
                      <a:pt x="1357" y="3775"/>
                    </a:lnTo>
                    <a:cubicBezTo>
                      <a:pt x="1738" y="3906"/>
                      <a:pt x="2608" y="4263"/>
                      <a:pt x="3120" y="4953"/>
                    </a:cubicBezTo>
                    <a:cubicBezTo>
                      <a:pt x="3060" y="5049"/>
                      <a:pt x="3001" y="5168"/>
                      <a:pt x="2941" y="5287"/>
                    </a:cubicBezTo>
                    <a:cubicBezTo>
                      <a:pt x="1655" y="5192"/>
                      <a:pt x="1393" y="4215"/>
                      <a:pt x="1357" y="3775"/>
                    </a:cubicBezTo>
                    <a:close/>
                    <a:moveTo>
                      <a:pt x="9513" y="3775"/>
                    </a:moveTo>
                    <a:cubicBezTo>
                      <a:pt x="9466" y="4215"/>
                      <a:pt x="9216" y="5192"/>
                      <a:pt x="7918" y="5299"/>
                    </a:cubicBezTo>
                    <a:cubicBezTo>
                      <a:pt x="7870" y="5180"/>
                      <a:pt x="7811" y="5061"/>
                      <a:pt x="7739" y="4953"/>
                    </a:cubicBezTo>
                    <a:cubicBezTo>
                      <a:pt x="8275" y="4263"/>
                      <a:pt x="9120" y="3906"/>
                      <a:pt x="9513" y="3775"/>
                    </a:cubicBezTo>
                    <a:close/>
                    <a:moveTo>
                      <a:pt x="5429" y="8823"/>
                    </a:moveTo>
                    <a:cubicBezTo>
                      <a:pt x="5775" y="8823"/>
                      <a:pt x="5953" y="8966"/>
                      <a:pt x="5953" y="9025"/>
                    </a:cubicBezTo>
                    <a:cubicBezTo>
                      <a:pt x="5953" y="9132"/>
                      <a:pt x="5727" y="9359"/>
                      <a:pt x="5429" y="9359"/>
                    </a:cubicBezTo>
                    <a:cubicBezTo>
                      <a:pt x="5132" y="9347"/>
                      <a:pt x="4906" y="9121"/>
                      <a:pt x="4906" y="9025"/>
                    </a:cubicBezTo>
                    <a:cubicBezTo>
                      <a:pt x="4906" y="8966"/>
                      <a:pt x="5084" y="8823"/>
                      <a:pt x="5429" y="8823"/>
                    </a:cubicBezTo>
                    <a:close/>
                    <a:moveTo>
                      <a:pt x="5429" y="4251"/>
                    </a:moveTo>
                    <a:cubicBezTo>
                      <a:pt x="6287" y="4251"/>
                      <a:pt x="6930" y="4465"/>
                      <a:pt x="7322" y="4918"/>
                    </a:cubicBezTo>
                    <a:cubicBezTo>
                      <a:pt x="7644" y="5311"/>
                      <a:pt x="7811" y="5894"/>
                      <a:pt x="7811" y="6620"/>
                    </a:cubicBezTo>
                    <a:cubicBezTo>
                      <a:pt x="7811" y="7442"/>
                      <a:pt x="7644" y="7644"/>
                      <a:pt x="7215" y="8168"/>
                    </a:cubicBezTo>
                    <a:cubicBezTo>
                      <a:pt x="7132" y="8287"/>
                      <a:pt x="7001" y="8418"/>
                      <a:pt x="6882" y="8585"/>
                    </a:cubicBezTo>
                    <a:cubicBezTo>
                      <a:pt x="6870" y="8537"/>
                      <a:pt x="6858" y="8478"/>
                      <a:pt x="6822" y="8430"/>
                    </a:cubicBezTo>
                    <a:cubicBezTo>
                      <a:pt x="6797" y="8379"/>
                      <a:pt x="6740" y="8339"/>
                      <a:pt x="6684" y="8339"/>
                    </a:cubicBezTo>
                    <a:cubicBezTo>
                      <a:pt x="6662" y="8339"/>
                      <a:pt x="6640" y="8345"/>
                      <a:pt x="6620" y="8359"/>
                    </a:cubicBezTo>
                    <a:cubicBezTo>
                      <a:pt x="6549" y="8406"/>
                      <a:pt x="6501" y="8490"/>
                      <a:pt x="6549" y="8561"/>
                    </a:cubicBezTo>
                    <a:cubicBezTo>
                      <a:pt x="6608" y="8668"/>
                      <a:pt x="6620" y="8787"/>
                      <a:pt x="6620" y="8906"/>
                    </a:cubicBezTo>
                    <a:cubicBezTo>
                      <a:pt x="6620" y="9502"/>
                      <a:pt x="6275" y="9823"/>
                      <a:pt x="5572" y="9847"/>
                    </a:cubicBezTo>
                    <a:lnTo>
                      <a:pt x="5572" y="9644"/>
                    </a:lnTo>
                    <a:cubicBezTo>
                      <a:pt x="5965" y="9561"/>
                      <a:pt x="6263" y="9263"/>
                      <a:pt x="6263" y="9013"/>
                    </a:cubicBezTo>
                    <a:cubicBezTo>
                      <a:pt x="6263" y="8716"/>
                      <a:pt x="5906" y="8490"/>
                      <a:pt x="5429" y="8490"/>
                    </a:cubicBezTo>
                    <a:cubicBezTo>
                      <a:pt x="4953" y="8490"/>
                      <a:pt x="4596" y="8716"/>
                      <a:pt x="4596" y="9013"/>
                    </a:cubicBezTo>
                    <a:cubicBezTo>
                      <a:pt x="4596" y="9263"/>
                      <a:pt x="4894" y="9585"/>
                      <a:pt x="5275" y="9644"/>
                    </a:cubicBezTo>
                    <a:lnTo>
                      <a:pt x="5275" y="9847"/>
                    </a:lnTo>
                    <a:cubicBezTo>
                      <a:pt x="4584" y="9799"/>
                      <a:pt x="4239" y="9502"/>
                      <a:pt x="4239" y="8906"/>
                    </a:cubicBezTo>
                    <a:cubicBezTo>
                      <a:pt x="4239" y="8382"/>
                      <a:pt x="4775" y="7954"/>
                      <a:pt x="5441" y="7954"/>
                    </a:cubicBezTo>
                    <a:cubicBezTo>
                      <a:pt x="5679" y="7954"/>
                      <a:pt x="5906" y="8013"/>
                      <a:pt x="6108" y="8120"/>
                    </a:cubicBezTo>
                    <a:cubicBezTo>
                      <a:pt x="6134" y="8135"/>
                      <a:pt x="6162" y="8142"/>
                      <a:pt x="6188" y="8142"/>
                    </a:cubicBezTo>
                    <a:cubicBezTo>
                      <a:pt x="6245" y="8142"/>
                      <a:pt x="6298" y="8110"/>
                      <a:pt x="6322" y="8061"/>
                    </a:cubicBezTo>
                    <a:cubicBezTo>
                      <a:pt x="6370" y="7990"/>
                      <a:pt x="6334" y="7882"/>
                      <a:pt x="6263" y="7859"/>
                    </a:cubicBezTo>
                    <a:cubicBezTo>
                      <a:pt x="6025" y="7716"/>
                      <a:pt x="5739" y="7656"/>
                      <a:pt x="5441" y="7656"/>
                    </a:cubicBezTo>
                    <a:cubicBezTo>
                      <a:pt x="4739" y="7656"/>
                      <a:pt x="4144" y="8061"/>
                      <a:pt x="3965" y="8597"/>
                    </a:cubicBezTo>
                    <a:cubicBezTo>
                      <a:pt x="3846" y="8430"/>
                      <a:pt x="3727" y="8299"/>
                      <a:pt x="3643" y="8180"/>
                    </a:cubicBezTo>
                    <a:cubicBezTo>
                      <a:pt x="3215" y="7644"/>
                      <a:pt x="3048" y="7454"/>
                      <a:pt x="3048" y="6632"/>
                    </a:cubicBezTo>
                    <a:cubicBezTo>
                      <a:pt x="3048" y="5894"/>
                      <a:pt x="3215" y="5323"/>
                      <a:pt x="3536" y="4942"/>
                    </a:cubicBezTo>
                    <a:cubicBezTo>
                      <a:pt x="3929" y="4477"/>
                      <a:pt x="4560" y="4251"/>
                      <a:pt x="5429" y="4251"/>
                    </a:cubicBezTo>
                    <a:close/>
                    <a:moveTo>
                      <a:pt x="4596" y="10025"/>
                    </a:moveTo>
                    <a:cubicBezTo>
                      <a:pt x="4822" y="10121"/>
                      <a:pt x="5108" y="10180"/>
                      <a:pt x="5429" y="10180"/>
                    </a:cubicBezTo>
                    <a:cubicBezTo>
                      <a:pt x="5751" y="10180"/>
                      <a:pt x="6037" y="10133"/>
                      <a:pt x="6263" y="10025"/>
                    </a:cubicBezTo>
                    <a:lnTo>
                      <a:pt x="6263" y="10025"/>
                    </a:lnTo>
                    <a:cubicBezTo>
                      <a:pt x="6179" y="10383"/>
                      <a:pt x="5906" y="10537"/>
                      <a:pt x="5429" y="10537"/>
                    </a:cubicBezTo>
                    <a:cubicBezTo>
                      <a:pt x="4953" y="10537"/>
                      <a:pt x="4691" y="10371"/>
                      <a:pt x="4596" y="10025"/>
                    </a:cubicBezTo>
                    <a:close/>
                    <a:moveTo>
                      <a:pt x="1560" y="0"/>
                    </a:moveTo>
                    <a:cubicBezTo>
                      <a:pt x="1465" y="0"/>
                      <a:pt x="1393" y="72"/>
                      <a:pt x="1393" y="155"/>
                    </a:cubicBezTo>
                    <a:cubicBezTo>
                      <a:pt x="1393" y="512"/>
                      <a:pt x="1334" y="1524"/>
                      <a:pt x="1096" y="1917"/>
                    </a:cubicBezTo>
                    <a:cubicBezTo>
                      <a:pt x="834" y="1691"/>
                      <a:pt x="619" y="1441"/>
                      <a:pt x="500" y="1120"/>
                    </a:cubicBezTo>
                    <a:cubicBezTo>
                      <a:pt x="322" y="691"/>
                      <a:pt x="357" y="346"/>
                      <a:pt x="357" y="334"/>
                    </a:cubicBezTo>
                    <a:cubicBezTo>
                      <a:pt x="369" y="250"/>
                      <a:pt x="298" y="167"/>
                      <a:pt x="214" y="155"/>
                    </a:cubicBezTo>
                    <a:cubicBezTo>
                      <a:pt x="208" y="154"/>
                      <a:pt x="202" y="154"/>
                      <a:pt x="196" y="154"/>
                    </a:cubicBezTo>
                    <a:cubicBezTo>
                      <a:pt x="121" y="154"/>
                      <a:pt x="58" y="220"/>
                      <a:pt x="36" y="286"/>
                    </a:cubicBezTo>
                    <a:cubicBezTo>
                      <a:pt x="36" y="310"/>
                      <a:pt x="0" y="727"/>
                      <a:pt x="203" y="1215"/>
                    </a:cubicBezTo>
                    <a:cubicBezTo>
                      <a:pt x="393" y="1679"/>
                      <a:pt x="834" y="2286"/>
                      <a:pt x="1858" y="2656"/>
                    </a:cubicBezTo>
                    <a:cubicBezTo>
                      <a:pt x="3286" y="3179"/>
                      <a:pt x="4084" y="3775"/>
                      <a:pt x="4382" y="4025"/>
                    </a:cubicBezTo>
                    <a:cubicBezTo>
                      <a:pt x="4227" y="4084"/>
                      <a:pt x="4060" y="4144"/>
                      <a:pt x="3905" y="4215"/>
                    </a:cubicBezTo>
                    <a:cubicBezTo>
                      <a:pt x="3596" y="4060"/>
                      <a:pt x="2417" y="3465"/>
                      <a:pt x="1250" y="3370"/>
                    </a:cubicBezTo>
                    <a:cubicBezTo>
                      <a:pt x="1203" y="3370"/>
                      <a:pt x="1155" y="3394"/>
                      <a:pt x="1131" y="3418"/>
                    </a:cubicBezTo>
                    <a:cubicBezTo>
                      <a:pt x="1096" y="3453"/>
                      <a:pt x="1084" y="3489"/>
                      <a:pt x="1072" y="3537"/>
                    </a:cubicBezTo>
                    <a:cubicBezTo>
                      <a:pt x="1072" y="3548"/>
                      <a:pt x="1048" y="4025"/>
                      <a:pt x="1286" y="4537"/>
                    </a:cubicBezTo>
                    <a:cubicBezTo>
                      <a:pt x="1500" y="4965"/>
                      <a:pt x="1941" y="5501"/>
                      <a:pt x="2893" y="5596"/>
                    </a:cubicBezTo>
                    <a:cubicBezTo>
                      <a:pt x="2822" y="5894"/>
                      <a:pt x="2774" y="6227"/>
                      <a:pt x="2774" y="6608"/>
                    </a:cubicBezTo>
                    <a:cubicBezTo>
                      <a:pt x="2774" y="7537"/>
                      <a:pt x="2989" y="7799"/>
                      <a:pt x="3453" y="8359"/>
                    </a:cubicBezTo>
                    <a:cubicBezTo>
                      <a:pt x="3596" y="8537"/>
                      <a:pt x="3774" y="8763"/>
                      <a:pt x="3989" y="9049"/>
                    </a:cubicBezTo>
                    <a:cubicBezTo>
                      <a:pt x="4013" y="9359"/>
                      <a:pt x="4120" y="9609"/>
                      <a:pt x="4322" y="9787"/>
                    </a:cubicBezTo>
                    <a:cubicBezTo>
                      <a:pt x="4346" y="10454"/>
                      <a:pt x="4763" y="10835"/>
                      <a:pt x="5501" y="10835"/>
                    </a:cubicBezTo>
                    <a:cubicBezTo>
                      <a:pt x="6251" y="10835"/>
                      <a:pt x="6668" y="10454"/>
                      <a:pt x="6680" y="9787"/>
                    </a:cubicBezTo>
                    <a:cubicBezTo>
                      <a:pt x="6870" y="9597"/>
                      <a:pt x="6989" y="9347"/>
                      <a:pt x="7025" y="9049"/>
                    </a:cubicBezTo>
                    <a:cubicBezTo>
                      <a:pt x="7227" y="8763"/>
                      <a:pt x="7406" y="8537"/>
                      <a:pt x="7561" y="8359"/>
                    </a:cubicBezTo>
                    <a:cubicBezTo>
                      <a:pt x="8013" y="7799"/>
                      <a:pt x="8227" y="7537"/>
                      <a:pt x="8227" y="6608"/>
                    </a:cubicBezTo>
                    <a:cubicBezTo>
                      <a:pt x="8227" y="6227"/>
                      <a:pt x="8180" y="5894"/>
                      <a:pt x="8108" y="5596"/>
                    </a:cubicBezTo>
                    <a:cubicBezTo>
                      <a:pt x="9061" y="5489"/>
                      <a:pt x="9501" y="4965"/>
                      <a:pt x="9716" y="4537"/>
                    </a:cubicBezTo>
                    <a:cubicBezTo>
                      <a:pt x="9954" y="4049"/>
                      <a:pt x="9942" y="3572"/>
                      <a:pt x="9942" y="3537"/>
                    </a:cubicBezTo>
                    <a:cubicBezTo>
                      <a:pt x="9942" y="3489"/>
                      <a:pt x="9918" y="3453"/>
                      <a:pt x="9882" y="3418"/>
                    </a:cubicBezTo>
                    <a:cubicBezTo>
                      <a:pt x="9847" y="3394"/>
                      <a:pt x="9799" y="3370"/>
                      <a:pt x="9763" y="3370"/>
                    </a:cubicBezTo>
                    <a:cubicBezTo>
                      <a:pt x="8585" y="3477"/>
                      <a:pt x="7406" y="4060"/>
                      <a:pt x="7096" y="4215"/>
                    </a:cubicBezTo>
                    <a:cubicBezTo>
                      <a:pt x="6941" y="4144"/>
                      <a:pt x="6799" y="4072"/>
                      <a:pt x="6620" y="4025"/>
                    </a:cubicBezTo>
                    <a:cubicBezTo>
                      <a:pt x="6918" y="3775"/>
                      <a:pt x="7703" y="3179"/>
                      <a:pt x="9144" y="2656"/>
                    </a:cubicBezTo>
                    <a:cubicBezTo>
                      <a:pt x="10180" y="2286"/>
                      <a:pt x="10609" y="1667"/>
                      <a:pt x="10799" y="1215"/>
                    </a:cubicBezTo>
                    <a:cubicBezTo>
                      <a:pt x="10906" y="739"/>
                      <a:pt x="10859" y="322"/>
                      <a:pt x="10859" y="310"/>
                    </a:cubicBezTo>
                    <a:cubicBezTo>
                      <a:pt x="10849" y="229"/>
                      <a:pt x="10795" y="174"/>
                      <a:pt x="10721" y="174"/>
                    </a:cubicBezTo>
                    <a:cubicBezTo>
                      <a:pt x="10708" y="174"/>
                      <a:pt x="10694" y="175"/>
                      <a:pt x="10680" y="179"/>
                    </a:cubicBezTo>
                    <a:cubicBezTo>
                      <a:pt x="10597" y="191"/>
                      <a:pt x="10537" y="262"/>
                      <a:pt x="10549" y="346"/>
                    </a:cubicBezTo>
                    <a:cubicBezTo>
                      <a:pt x="10549" y="346"/>
                      <a:pt x="10585" y="715"/>
                      <a:pt x="10406" y="1143"/>
                    </a:cubicBezTo>
                    <a:cubicBezTo>
                      <a:pt x="10263" y="1453"/>
                      <a:pt x="10073" y="1703"/>
                      <a:pt x="9811" y="1929"/>
                    </a:cubicBezTo>
                    <a:cubicBezTo>
                      <a:pt x="9716" y="1786"/>
                      <a:pt x="9620" y="1513"/>
                      <a:pt x="9585" y="1167"/>
                    </a:cubicBezTo>
                    <a:cubicBezTo>
                      <a:pt x="9574" y="1091"/>
                      <a:pt x="9503" y="1035"/>
                      <a:pt x="9427" y="1035"/>
                    </a:cubicBezTo>
                    <a:cubicBezTo>
                      <a:pt x="9420" y="1035"/>
                      <a:pt x="9413" y="1035"/>
                      <a:pt x="9406" y="1036"/>
                    </a:cubicBezTo>
                    <a:cubicBezTo>
                      <a:pt x="9311" y="1048"/>
                      <a:pt x="9251" y="1132"/>
                      <a:pt x="9263" y="1215"/>
                    </a:cubicBezTo>
                    <a:cubicBezTo>
                      <a:pt x="9323" y="1620"/>
                      <a:pt x="9418" y="1929"/>
                      <a:pt x="9549" y="2120"/>
                    </a:cubicBezTo>
                    <a:cubicBezTo>
                      <a:pt x="9370" y="2227"/>
                      <a:pt x="9180" y="2334"/>
                      <a:pt x="8954" y="2405"/>
                    </a:cubicBezTo>
                    <a:cubicBezTo>
                      <a:pt x="8704" y="2501"/>
                      <a:pt x="8465" y="2596"/>
                      <a:pt x="8239" y="2691"/>
                    </a:cubicBezTo>
                    <a:cubicBezTo>
                      <a:pt x="8573" y="2191"/>
                      <a:pt x="8763" y="1739"/>
                      <a:pt x="8549" y="1060"/>
                    </a:cubicBezTo>
                    <a:cubicBezTo>
                      <a:pt x="8530" y="996"/>
                      <a:pt x="8470" y="953"/>
                      <a:pt x="8410" y="953"/>
                    </a:cubicBezTo>
                    <a:cubicBezTo>
                      <a:pt x="8392" y="953"/>
                      <a:pt x="8375" y="957"/>
                      <a:pt x="8358" y="965"/>
                    </a:cubicBezTo>
                    <a:cubicBezTo>
                      <a:pt x="8275" y="989"/>
                      <a:pt x="8227" y="1084"/>
                      <a:pt x="8251" y="1155"/>
                    </a:cubicBezTo>
                    <a:cubicBezTo>
                      <a:pt x="8358" y="1513"/>
                      <a:pt x="8346" y="1798"/>
                      <a:pt x="8239" y="2060"/>
                    </a:cubicBezTo>
                    <a:cubicBezTo>
                      <a:pt x="7918" y="1870"/>
                      <a:pt x="7739" y="1489"/>
                      <a:pt x="7739" y="1465"/>
                    </a:cubicBezTo>
                    <a:cubicBezTo>
                      <a:pt x="7713" y="1413"/>
                      <a:pt x="7651" y="1374"/>
                      <a:pt x="7591" y="1374"/>
                    </a:cubicBezTo>
                    <a:cubicBezTo>
                      <a:pt x="7568" y="1374"/>
                      <a:pt x="7545" y="1380"/>
                      <a:pt x="7525" y="1393"/>
                    </a:cubicBezTo>
                    <a:cubicBezTo>
                      <a:pt x="7453" y="1417"/>
                      <a:pt x="7406" y="1524"/>
                      <a:pt x="7453" y="1596"/>
                    </a:cubicBezTo>
                    <a:cubicBezTo>
                      <a:pt x="7465" y="1620"/>
                      <a:pt x="7692" y="2096"/>
                      <a:pt x="8108" y="2346"/>
                    </a:cubicBezTo>
                    <a:cubicBezTo>
                      <a:pt x="8001" y="2525"/>
                      <a:pt x="7858" y="2715"/>
                      <a:pt x="7703" y="2929"/>
                    </a:cubicBezTo>
                    <a:lnTo>
                      <a:pt x="7656" y="2989"/>
                    </a:lnTo>
                    <a:cubicBezTo>
                      <a:pt x="6703" y="3477"/>
                      <a:pt x="6263" y="3918"/>
                      <a:pt x="6191" y="3977"/>
                    </a:cubicBezTo>
                    <a:cubicBezTo>
                      <a:pt x="5965" y="3941"/>
                      <a:pt x="5727" y="3918"/>
                      <a:pt x="5453" y="3918"/>
                    </a:cubicBezTo>
                    <a:cubicBezTo>
                      <a:pt x="5191" y="3918"/>
                      <a:pt x="4953" y="3941"/>
                      <a:pt x="4727" y="3977"/>
                    </a:cubicBezTo>
                    <a:cubicBezTo>
                      <a:pt x="4667" y="3906"/>
                      <a:pt x="4203" y="3477"/>
                      <a:pt x="3251" y="2989"/>
                    </a:cubicBezTo>
                    <a:lnTo>
                      <a:pt x="3215" y="2929"/>
                    </a:lnTo>
                    <a:cubicBezTo>
                      <a:pt x="3048" y="2715"/>
                      <a:pt x="2917" y="2536"/>
                      <a:pt x="2810" y="2346"/>
                    </a:cubicBezTo>
                    <a:cubicBezTo>
                      <a:pt x="2834" y="2334"/>
                      <a:pt x="2870" y="2310"/>
                      <a:pt x="2893" y="2286"/>
                    </a:cubicBezTo>
                    <a:cubicBezTo>
                      <a:pt x="2977" y="2239"/>
                      <a:pt x="2989" y="2132"/>
                      <a:pt x="2941" y="2060"/>
                    </a:cubicBezTo>
                    <a:cubicBezTo>
                      <a:pt x="2910" y="2014"/>
                      <a:pt x="2860" y="1993"/>
                      <a:pt x="2806" y="1993"/>
                    </a:cubicBezTo>
                    <a:cubicBezTo>
                      <a:pt x="2776" y="1993"/>
                      <a:pt x="2745" y="2000"/>
                      <a:pt x="2715" y="2013"/>
                    </a:cubicBezTo>
                    <a:cubicBezTo>
                      <a:pt x="2703" y="2036"/>
                      <a:pt x="2691" y="2036"/>
                      <a:pt x="2679" y="2048"/>
                    </a:cubicBezTo>
                    <a:cubicBezTo>
                      <a:pt x="2572" y="1774"/>
                      <a:pt x="2536" y="1501"/>
                      <a:pt x="2655" y="1143"/>
                    </a:cubicBezTo>
                    <a:cubicBezTo>
                      <a:pt x="2691" y="1048"/>
                      <a:pt x="2643" y="965"/>
                      <a:pt x="2560" y="941"/>
                    </a:cubicBezTo>
                    <a:cubicBezTo>
                      <a:pt x="2543" y="937"/>
                      <a:pt x="2527" y="935"/>
                      <a:pt x="2512" y="935"/>
                    </a:cubicBezTo>
                    <a:cubicBezTo>
                      <a:pt x="2437" y="935"/>
                      <a:pt x="2377" y="979"/>
                      <a:pt x="2358" y="1048"/>
                    </a:cubicBezTo>
                    <a:cubicBezTo>
                      <a:pt x="2155" y="1739"/>
                      <a:pt x="2346" y="2191"/>
                      <a:pt x="2679" y="2667"/>
                    </a:cubicBezTo>
                    <a:cubicBezTo>
                      <a:pt x="2453" y="2584"/>
                      <a:pt x="2215" y="2477"/>
                      <a:pt x="1965" y="2394"/>
                    </a:cubicBezTo>
                    <a:cubicBezTo>
                      <a:pt x="1738" y="2310"/>
                      <a:pt x="1548" y="2215"/>
                      <a:pt x="1369" y="2108"/>
                    </a:cubicBezTo>
                    <a:cubicBezTo>
                      <a:pt x="1727" y="1560"/>
                      <a:pt x="1727" y="215"/>
                      <a:pt x="1727" y="155"/>
                    </a:cubicBezTo>
                    <a:cubicBezTo>
                      <a:pt x="1727" y="72"/>
                      <a:pt x="1643" y="0"/>
                      <a:pt x="15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76" name="Google Shape;12019;p81">
            <a:extLst>
              <a:ext uri="{FF2B5EF4-FFF2-40B4-BE49-F238E27FC236}">
                <a16:creationId xmlns:a16="http://schemas.microsoft.com/office/drawing/2014/main" id="{92913903-B8F7-E189-C3F8-F25AD6E433B6}"/>
              </a:ext>
            </a:extLst>
          </p:cNvPr>
          <p:cNvGrpSpPr/>
          <p:nvPr/>
        </p:nvGrpSpPr>
        <p:grpSpPr>
          <a:xfrm>
            <a:off x="13735008" y="3157556"/>
            <a:ext cx="697280" cy="686592"/>
            <a:chOff x="6895373" y="1502578"/>
            <a:chExt cx="348640" cy="343296"/>
          </a:xfrm>
          <a:solidFill>
            <a:srgbClr val="00B050"/>
          </a:solidFill>
        </p:grpSpPr>
        <p:sp>
          <p:nvSpPr>
            <p:cNvPr id="177" name="Google Shape;12020;p81">
              <a:extLst>
                <a:ext uri="{FF2B5EF4-FFF2-40B4-BE49-F238E27FC236}">
                  <a16:creationId xmlns:a16="http://schemas.microsoft.com/office/drawing/2014/main" id="{B32155B1-3176-7EF2-0D1B-8F55E9FD5280}"/>
                </a:ext>
              </a:extLst>
            </p:cNvPr>
            <p:cNvSpPr/>
            <p:nvPr/>
          </p:nvSpPr>
          <p:spPr>
            <a:xfrm>
              <a:off x="6895373" y="1502578"/>
              <a:ext cx="348640" cy="343296"/>
            </a:xfrm>
            <a:custGeom>
              <a:avLst/>
              <a:gdLst/>
              <a:ahLst/>
              <a:cxnLst/>
              <a:rect l="l" t="t" r="r" b="b"/>
              <a:pathLst>
                <a:path w="10895" h="10728" extrusionOk="0">
                  <a:moveTo>
                    <a:pt x="1263" y="321"/>
                  </a:moveTo>
                  <a:cubicBezTo>
                    <a:pt x="1799" y="536"/>
                    <a:pt x="2834" y="1036"/>
                    <a:pt x="3823" y="2179"/>
                  </a:cubicBezTo>
                  <a:cubicBezTo>
                    <a:pt x="3596" y="2262"/>
                    <a:pt x="3370" y="2345"/>
                    <a:pt x="3168" y="2465"/>
                  </a:cubicBezTo>
                  <a:cubicBezTo>
                    <a:pt x="2334" y="1214"/>
                    <a:pt x="1501" y="548"/>
                    <a:pt x="1215" y="321"/>
                  </a:cubicBezTo>
                  <a:close/>
                  <a:moveTo>
                    <a:pt x="9681" y="310"/>
                  </a:moveTo>
                  <a:lnTo>
                    <a:pt x="9681" y="310"/>
                  </a:lnTo>
                  <a:cubicBezTo>
                    <a:pt x="9585" y="381"/>
                    <a:pt x="9419" y="512"/>
                    <a:pt x="9228" y="691"/>
                  </a:cubicBezTo>
                  <a:cubicBezTo>
                    <a:pt x="9169" y="750"/>
                    <a:pt x="9145" y="857"/>
                    <a:pt x="9204" y="917"/>
                  </a:cubicBezTo>
                  <a:cubicBezTo>
                    <a:pt x="9240" y="952"/>
                    <a:pt x="9288" y="964"/>
                    <a:pt x="9323" y="964"/>
                  </a:cubicBezTo>
                  <a:cubicBezTo>
                    <a:pt x="9371" y="964"/>
                    <a:pt x="9407" y="952"/>
                    <a:pt x="9431" y="917"/>
                  </a:cubicBezTo>
                  <a:cubicBezTo>
                    <a:pt x="9621" y="738"/>
                    <a:pt x="9788" y="619"/>
                    <a:pt x="9883" y="548"/>
                  </a:cubicBezTo>
                  <a:lnTo>
                    <a:pt x="9883" y="548"/>
                  </a:lnTo>
                  <a:cubicBezTo>
                    <a:pt x="9800" y="2036"/>
                    <a:pt x="9442" y="3238"/>
                    <a:pt x="9288" y="3667"/>
                  </a:cubicBezTo>
                  <a:cubicBezTo>
                    <a:pt x="9145" y="3524"/>
                    <a:pt x="9014" y="3393"/>
                    <a:pt x="8883" y="3250"/>
                  </a:cubicBezTo>
                  <a:cubicBezTo>
                    <a:pt x="8609" y="3000"/>
                    <a:pt x="8311" y="2774"/>
                    <a:pt x="8002" y="2596"/>
                  </a:cubicBezTo>
                  <a:cubicBezTo>
                    <a:pt x="8288" y="2179"/>
                    <a:pt x="8597" y="1798"/>
                    <a:pt x="8907" y="1441"/>
                  </a:cubicBezTo>
                  <a:cubicBezTo>
                    <a:pt x="8966" y="1381"/>
                    <a:pt x="8966" y="1274"/>
                    <a:pt x="8895" y="1214"/>
                  </a:cubicBezTo>
                  <a:cubicBezTo>
                    <a:pt x="8866" y="1186"/>
                    <a:pt x="8827" y="1171"/>
                    <a:pt x="8787" y="1171"/>
                  </a:cubicBezTo>
                  <a:cubicBezTo>
                    <a:pt x="8744" y="1171"/>
                    <a:pt x="8700" y="1189"/>
                    <a:pt x="8669" y="1226"/>
                  </a:cubicBezTo>
                  <a:cubicBezTo>
                    <a:pt x="8335" y="1607"/>
                    <a:pt x="8002" y="2024"/>
                    <a:pt x="7716" y="2453"/>
                  </a:cubicBezTo>
                  <a:cubicBezTo>
                    <a:pt x="7514" y="2345"/>
                    <a:pt x="7287" y="2238"/>
                    <a:pt x="7061" y="2167"/>
                  </a:cubicBezTo>
                  <a:cubicBezTo>
                    <a:pt x="8061" y="1048"/>
                    <a:pt x="9085" y="536"/>
                    <a:pt x="9645" y="321"/>
                  </a:cubicBezTo>
                  <a:cubicBezTo>
                    <a:pt x="9657" y="321"/>
                    <a:pt x="9669" y="310"/>
                    <a:pt x="9681" y="310"/>
                  </a:cubicBezTo>
                  <a:close/>
                  <a:moveTo>
                    <a:pt x="1025" y="571"/>
                  </a:moveTo>
                  <a:cubicBezTo>
                    <a:pt x="1287" y="774"/>
                    <a:pt x="2084" y="1429"/>
                    <a:pt x="2894" y="2631"/>
                  </a:cubicBezTo>
                  <a:cubicBezTo>
                    <a:pt x="2584" y="2810"/>
                    <a:pt x="2299" y="3036"/>
                    <a:pt x="2013" y="3286"/>
                  </a:cubicBezTo>
                  <a:cubicBezTo>
                    <a:pt x="1870" y="3417"/>
                    <a:pt x="1739" y="3548"/>
                    <a:pt x="1620" y="3703"/>
                  </a:cubicBezTo>
                  <a:cubicBezTo>
                    <a:pt x="1453" y="3250"/>
                    <a:pt x="1096" y="2060"/>
                    <a:pt x="1025" y="571"/>
                  </a:cubicBezTo>
                  <a:close/>
                  <a:moveTo>
                    <a:pt x="3291" y="4769"/>
                  </a:moveTo>
                  <a:cubicBezTo>
                    <a:pt x="3574" y="4769"/>
                    <a:pt x="3813" y="4862"/>
                    <a:pt x="4013" y="5024"/>
                  </a:cubicBezTo>
                  <a:cubicBezTo>
                    <a:pt x="4287" y="5251"/>
                    <a:pt x="4430" y="5608"/>
                    <a:pt x="4430" y="5989"/>
                  </a:cubicBezTo>
                  <a:cubicBezTo>
                    <a:pt x="4430" y="6465"/>
                    <a:pt x="4227" y="6989"/>
                    <a:pt x="4013" y="7477"/>
                  </a:cubicBezTo>
                  <a:cubicBezTo>
                    <a:pt x="3811" y="8001"/>
                    <a:pt x="3585" y="8525"/>
                    <a:pt x="3585" y="9061"/>
                  </a:cubicBezTo>
                  <a:lnTo>
                    <a:pt x="3585" y="9108"/>
                  </a:lnTo>
                  <a:cubicBezTo>
                    <a:pt x="2715" y="8668"/>
                    <a:pt x="1668" y="8334"/>
                    <a:pt x="1275" y="8191"/>
                  </a:cubicBezTo>
                  <a:lnTo>
                    <a:pt x="1430" y="7560"/>
                  </a:lnTo>
                  <a:cubicBezTo>
                    <a:pt x="1441" y="7477"/>
                    <a:pt x="1406" y="7406"/>
                    <a:pt x="1334" y="7382"/>
                  </a:cubicBezTo>
                  <a:cubicBezTo>
                    <a:pt x="1227" y="7334"/>
                    <a:pt x="715" y="7168"/>
                    <a:pt x="394" y="7084"/>
                  </a:cubicBezTo>
                  <a:cubicBezTo>
                    <a:pt x="953" y="6096"/>
                    <a:pt x="1846" y="4965"/>
                    <a:pt x="3073" y="4786"/>
                  </a:cubicBezTo>
                  <a:cubicBezTo>
                    <a:pt x="3148" y="4774"/>
                    <a:pt x="3221" y="4769"/>
                    <a:pt x="3291" y="4769"/>
                  </a:cubicBezTo>
                  <a:close/>
                  <a:moveTo>
                    <a:pt x="7599" y="4760"/>
                  </a:moveTo>
                  <a:cubicBezTo>
                    <a:pt x="7668" y="4760"/>
                    <a:pt x="7739" y="4765"/>
                    <a:pt x="7811" y="4774"/>
                  </a:cubicBezTo>
                  <a:cubicBezTo>
                    <a:pt x="9050" y="4953"/>
                    <a:pt x="9942" y="6084"/>
                    <a:pt x="10490" y="7060"/>
                  </a:cubicBezTo>
                  <a:cubicBezTo>
                    <a:pt x="10181" y="7168"/>
                    <a:pt x="9645" y="7334"/>
                    <a:pt x="9550" y="7382"/>
                  </a:cubicBezTo>
                  <a:cubicBezTo>
                    <a:pt x="9478" y="7406"/>
                    <a:pt x="9442" y="7477"/>
                    <a:pt x="9466" y="7560"/>
                  </a:cubicBezTo>
                  <a:lnTo>
                    <a:pt x="9609" y="8191"/>
                  </a:lnTo>
                  <a:cubicBezTo>
                    <a:pt x="9228" y="8311"/>
                    <a:pt x="8168" y="8668"/>
                    <a:pt x="7299" y="9108"/>
                  </a:cubicBezTo>
                  <a:lnTo>
                    <a:pt x="7299" y="9049"/>
                  </a:lnTo>
                  <a:cubicBezTo>
                    <a:pt x="7299" y="8525"/>
                    <a:pt x="7085" y="7989"/>
                    <a:pt x="6871" y="7465"/>
                  </a:cubicBezTo>
                  <a:cubicBezTo>
                    <a:pt x="6668" y="6977"/>
                    <a:pt x="6454" y="6453"/>
                    <a:pt x="6454" y="5977"/>
                  </a:cubicBezTo>
                  <a:cubicBezTo>
                    <a:pt x="6454" y="5596"/>
                    <a:pt x="6609" y="5239"/>
                    <a:pt x="6871" y="5012"/>
                  </a:cubicBezTo>
                  <a:cubicBezTo>
                    <a:pt x="7062" y="4840"/>
                    <a:pt x="7315" y="4760"/>
                    <a:pt x="7599" y="4760"/>
                  </a:cubicBezTo>
                  <a:close/>
                  <a:moveTo>
                    <a:pt x="5430" y="8358"/>
                  </a:moveTo>
                  <a:cubicBezTo>
                    <a:pt x="5799" y="8358"/>
                    <a:pt x="6132" y="8549"/>
                    <a:pt x="6132" y="8763"/>
                  </a:cubicBezTo>
                  <a:cubicBezTo>
                    <a:pt x="6132" y="8953"/>
                    <a:pt x="5835" y="9084"/>
                    <a:pt x="5609" y="9192"/>
                  </a:cubicBezTo>
                  <a:lnTo>
                    <a:pt x="5597" y="9192"/>
                  </a:lnTo>
                  <a:cubicBezTo>
                    <a:pt x="5549" y="9215"/>
                    <a:pt x="5493" y="9227"/>
                    <a:pt x="5434" y="9227"/>
                  </a:cubicBezTo>
                  <a:cubicBezTo>
                    <a:pt x="5376" y="9227"/>
                    <a:pt x="5317" y="9215"/>
                    <a:pt x="5263" y="9192"/>
                  </a:cubicBezTo>
                  <a:cubicBezTo>
                    <a:pt x="5037" y="9084"/>
                    <a:pt x="4728" y="8953"/>
                    <a:pt x="4728" y="8763"/>
                  </a:cubicBezTo>
                  <a:cubicBezTo>
                    <a:pt x="4728" y="8549"/>
                    <a:pt x="5061" y="8358"/>
                    <a:pt x="5430" y="8358"/>
                  </a:cubicBezTo>
                  <a:close/>
                  <a:moveTo>
                    <a:pt x="5430" y="2226"/>
                  </a:moveTo>
                  <a:cubicBezTo>
                    <a:pt x="6633" y="2226"/>
                    <a:pt x="7752" y="2667"/>
                    <a:pt x="8645" y="3500"/>
                  </a:cubicBezTo>
                  <a:cubicBezTo>
                    <a:pt x="9371" y="4179"/>
                    <a:pt x="9919" y="5096"/>
                    <a:pt x="10276" y="6179"/>
                  </a:cubicBezTo>
                  <a:cubicBezTo>
                    <a:pt x="9966" y="5751"/>
                    <a:pt x="9645" y="5393"/>
                    <a:pt x="9300" y="5132"/>
                  </a:cubicBezTo>
                  <a:cubicBezTo>
                    <a:pt x="8835" y="4751"/>
                    <a:pt x="8347" y="4536"/>
                    <a:pt x="7823" y="4453"/>
                  </a:cubicBezTo>
                  <a:cubicBezTo>
                    <a:pt x="7735" y="4439"/>
                    <a:pt x="7648" y="4433"/>
                    <a:pt x="7563" y="4433"/>
                  </a:cubicBezTo>
                  <a:cubicBezTo>
                    <a:pt x="7204" y="4433"/>
                    <a:pt x="6883" y="4553"/>
                    <a:pt x="6633" y="4774"/>
                  </a:cubicBezTo>
                  <a:cubicBezTo>
                    <a:pt x="6299" y="5048"/>
                    <a:pt x="6109" y="5501"/>
                    <a:pt x="6109" y="5977"/>
                  </a:cubicBezTo>
                  <a:cubicBezTo>
                    <a:pt x="6109" y="6525"/>
                    <a:pt x="6335" y="7060"/>
                    <a:pt x="6561" y="7584"/>
                  </a:cubicBezTo>
                  <a:cubicBezTo>
                    <a:pt x="6764" y="8084"/>
                    <a:pt x="6978" y="8572"/>
                    <a:pt x="6978" y="9049"/>
                  </a:cubicBezTo>
                  <a:cubicBezTo>
                    <a:pt x="6990" y="9239"/>
                    <a:pt x="6859" y="9501"/>
                    <a:pt x="6585" y="9680"/>
                  </a:cubicBezTo>
                  <a:cubicBezTo>
                    <a:pt x="6424" y="9783"/>
                    <a:pt x="6258" y="9823"/>
                    <a:pt x="6097" y="9823"/>
                  </a:cubicBezTo>
                  <a:cubicBezTo>
                    <a:pt x="5924" y="9823"/>
                    <a:pt x="5757" y="9777"/>
                    <a:pt x="5609" y="9715"/>
                  </a:cubicBezTo>
                  <a:lnTo>
                    <a:pt x="5609" y="9513"/>
                  </a:lnTo>
                  <a:lnTo>
                    <a:pt x="5740" y="9477"/>
                  </a:lnTo>
                  <a:lnTo>
                    <a:pt x="5751" y="9477"/>
                  </a:lnTo>
                  <a:cubicBezTo>
                    <a:pt x="6037" y="9358"/>
                    <a:pt x="6454" y="9156"/>
                    <a:pt x="6454" y="8763"/>
                  </a:cubicBezTo>
                  <a:cubicBezTo>
                    <a:pt x="6454" y="8358"/>
                    <a:pt x="6013" y="8025"/>
                    <a:pt x="5430" y="8025"/>
                  </a:cubicBezTo>
                  <a:cubicBezTo>
                    <a:pt x="4859" y="8025"/>
                    <a:pt x="4406" y="8346"/>
                    <a:pt x="4406" y="8763"/>
                  </a:cubicBezTo>
                  <a:cubicBezTo>
                    <a:pt x="4406" y="9156"/>
                    <a:pt x="4835" y="9358"/>
                    <a:pt x="5097" y="9477"/>
                  </a:cubicBezTo>
                  <a:lnTo>
                    <a:pt x="5120" y="9477"/>
                  </a:lnTo>
                  <a:cubicBezTo>
                    <a:pt x="5156" y="9489"/>
                    <a:pt x="5216" y="9513"/>
                    <a:pt x="5263" y="9513"/>
                  </a:cubicBezTo>
                  <a:lnTo>
                    <a:pt x="5263" y="9715"/>
                  </a:lnTo>
                  <a:cubicBezTo>
                    <a:pt x="5128" y="9777"/>
                    <a:pt x="4960" y="9823"/>
                    <a:pt x="4784" y="9823"/>
                  </a:cubicBezTo>
                  <a:cubicBezTo>
                    <a:pt x="4620" y="9823"/>
                    <a:pt x="4448" y="9783"/>
                    <a:pt x="4287" y="9680"/>
                  </a:cubicBezTo>
                  <a:cubicBezTo>
                    <a:pt x="4001" y="9501"/>
                    <a:pt x="3882" y="9239"/>
                    <a:pt x="3882" y="9049"/>
                  </a:cubicBezTo>
                  <a:cubicBezTo>
                    <a:pt x="3882" y="8584"/>
                    <a:pt x="4073" y="8096"/>
                    <a:pt x="4299" y="7584"/>
                  </a:cubicBezTo>
                  <a:cubicBezTo>
                    <a:pt x="4525" y="7060"/>
                    <a:pt x="4739" y="6525"/>
                    <a:pt x="4739" y="5977"/>
                  </a:cubicBezTo>
                  <a:cubicBezTo>
                    <a:pt x="4739" y="5501"/>
                    <a:pt x="4549" y="5048"/>
                    <a:pt x="4227" y="4774"/>
                  </a:cubicBezTo>
                  <a:cubicBezTo>
                    <a:pt x="3963" y="4549"/>
                    <a:pt x="3635" y="4437"/>
                    <a:pt x="3275" y="4437"/>
                  </a:cubicBezTo>
                  <a:cubicBezTo>
                    <a:pt x="3197" y="4437"/>
                    <a:pt x="3118" y="4442"/>
                    <a:pt x="3037" y="4453"/>
                  </a:cubicBezTo>
                  <a:cubicBezTo>
                    <a:pt x="2525" y="4536"/>
                    <a:pt x="2025" y="4751"/>
                    <a:pt x="1560" y="5132"/>
                  </a:cubicBezTo>
                  <a:cubicBezTo>
                    <a:pt x="1215" y="5393"/>
                    <a:pt x="894" y="5751"/>
                    <a:pt x="572" y="6179"/>
                  </a:cubicBezTo>
                  <a:cubicBezTo>
                    <a:pt x="929" y="5096"/>
                    <a:pt x="1489" y="4179"/>
                    <a:pt x="2215" y="3500"/>
                  </a:cubicBezTo>
                  <a:cubicBezTo>
                    <a:pt x="3108" y="2667"/>
                    <a:pt x="4227" y="2226"/>
                    <a:pt x="5430" y="2226"/>
                  </a:cubicBezTo>
                  <a:close/>
                  <a:moveTo>
                    <a:pt x="5454" y="10001"/>
                  </a:moveTo>
                  <a:cubicBezTo>
                    <a:pt x="5692" y="10096"/>
                    <a:pt x="5918" y="10144"/>
                    <a:pt x="6097" y="10144"/>
                  </a:cubicBezTo>
                  <a:cubicBezTo>
                    <a:pt x="6156" y="10144"/>
                    <a:pt x="6216" y="10144"/>
                    <a:pt x="6275" y="10132"/>
                  </a:cubicBezTo>
                  <a:lnTo>
                    <a:pt x="6275" y="10132"/>
                  </a:lnTo>
                  <a:cubicBezTo>
                    <a:pt x="6228" y="10180"/>
                    <a:pt x="6168" y="10239"/>
                    <a:pt x="6097" y="10275"/>
                  </a:cubicBezTo>
                  <a:cubicBezTo>
                    <a:pt x="5930" y="10370"/>
                    <a:pt x="5692" y="10430"/>
                    <a:pt x="5454" y="10430"/>
                  </a:cubicBezTo>
                  <a:cubicBezTo>
                    <a:pt x="5216" y="10430"/>
                    <a:pt x="4978" y="10370"/>
                    <a:pt x="4823" y="10275"/>
                  </a:cubicBezTo>
                  <a:cubicBezTo>
                    <a:pt x="4739" y="10239"/>
                    <a:pt x="4680" y="10192"/>
                    <a:pt x="4644" y="10132"/>
                  </a:cubicBezTo>
                  <a:lnTo>
                    <a:pt x="4644" y="10132"/>
                  </a:lnTo>
                  <a:cubicBezTo>
                    <a:pt x="4704" y="10144"/>
                    <a:pt x="4763" y="10144"/>
                    <a:pt x="4823" y="10144"/>
                  </a:cubicBezTo>
                  <a:cubicBezTo>
                    <a:pt x="5013" y="10144"/>
                    <a:pt x="5216" y="10096"/>
                    <a:pt x="5454" y="10001"/>
                  </a:cubicBezTo>
                  <a:close/>
                  <a:moveTo>
                    <a:pt x="1184" y="0"/>
                  </a:moveTo>
                  <a:cubicBezTo>
                    <a:pt x="1083" y="0"/>
                    <a:pt x="985" y="30"/>
                    <a:pt x="906" y="95"/>
                  </a:cubicBezTo>
                  <a:cubicBezTo>
                    <a:pt x="775" y="202"/>
                    <a:pt x="691" y="345"/>
                    <a:pt x="691" y="512"/>
                  </a:cubicBezTo>
                  <a:cubicBezTo>
                    <a:pt x="787" y="2417"/>
                    <a:pt x="1310" y="3822"/>
                    <a:pt x="1370" y="3977"/>
                  </a:cubicBezTo>
                  <a:cubicBezTo>
                    <a:pt x="727" y="4834"/>
                    <a:pt x="251" y="5905"/>
                    <a:pt x="13" y="7132"/>
                  </a:cubicBezTo>
                  <a:cubicBezTo>
                    <a:pt x="1" y="7215"/>
                    <a:pt x="36" y="7298"/>
                    <a:pt x="132" y="7310"/>
                  </a:cubicBezTo>
                  <a:cubicBezTo>
                    <a:pt x="501" y="7418"/>
                    <a:pt x="894" y="7537"/>
                    <a:pt x="1096" y="7596"/>
                  </a:cubicBezTo>
                  <a:lnTo>
                    <a:pt x="953" y="8251"/>
                  </a:lnTo>
                  <a:cubicBezTo>
                    <a:pt x="929" y="8322"/>
                    <a:pt x="977" y="8418"/>
                    <a:pt x="1049" y="8441"/>
                  </a:cubicBezTo>
                  <a:cubicBezTo>
                    <a:pt x="1072" y="8441"/>
                    <a:pt x="2703" y="8953"/>
                    <a:pt x="3727" y="9513"/>
                  </a:cubicBezTo>
                  <a:cubicBezTo>
                    <a:pt x="3835" y="9680"/>
                    <a:pt x="3966" y="9834"/>
                    <a:pt x="4144" y="9930"/>
                  </a:cubicBezTo>
                  <a:cubicBezTo>
                    <a:pt x="4180" y="9965"/>
                    <a:pt x="4227" y="9977"/>
                    <a:pt x="4287" y="10013"/>
                  </a:cubicBezTo>
                  <a:cubicBezTo>
                    <a:pt x="4299" y="10406"/>
                    <a:pt x="4799" y="10727"/>
                    <a:pt x="5454" y="10727"/>
                  </a:cubicBezTo>
                  <a:cubicBezTo>
                    <a:pt x="6109" y="10727"/>
                    <a:pt x="6621" y="10406"/>
                    <a:pt x="6633" y="10013"/>
                  </a:cubicBezTo>
                  <a:cubicBezTo>
                    <a:pt x="6680" y="9977"/>
                    <a:pt x="6728" y="9965"/>
                    <a:pt x="6764" y="9930"/>
                  </a:cubicBezTo>
                  <a:cubicBezTo>
                    <a:pt x="6942" y="9834"/>
                    <a:pt x="7085" y="9680"/>
                    <a:pt x="7180" y="9513"/>
                  </a:cubicBezTo>
                  <a:cubicBezTo>
                    <a:pt x="8228" y="8953"/>
                    <a:pt x="9847" y="8441"/>
                    <a:pt x="9859" y="8441"/>
                  </a:cubicBezTo>
                  <a:cubicBezTo>
                    <a:pt x="9942" y="8418"/>
                    <a:pt x="10002" y="8346"/>
                    <a:pt x="9966" y="8251"/>
                  </a:cubicBezTo>
                  <a:lnTo>
                    <a:pt x="9823" y="7596"/>
                  </a:lnTo>
                  <a:cubicBezTo>
                    <a:pt x="10014" y="7537"/>
                    <a:pt x="10419" y="7418"/>
                    <a:pt x="10788" y="7310"/>
                  </a:cubicBezTo>
                  <a:cubicBezTo>
                    <a:pt x="10847" y="7298"/>
                    <a:pt x="10895" y="7227"/>
                    <a:pt x="10871" y="7132"/>
                  </a:cubicBezTo>
                  <a:cubicBezTo>
                    <a:pt x="10633" y="5905"/>
                    <a:pt x="10181" y="4834"/>
                    <a:pt x="9526" y="3989"/>
                  </a:cubicBezTo>
                  <a:cubicBezTo>
                    <a:pt x="9585" y="3822"/>
                    <a:pt x="10121" y="2405"/>
                    <a:pt x="10193" y="512"/>
                  </a:cubicBezTo>
                  <a:cubicBezTo>
                    <a:pt x="10193" y="357"/>
                    <a:pt x="10121" y="190"/>
                    <a:pt x="9978" y="95"/>
                  </a:cubicBezTo>
                  <a:cubicBezTo>
                    <a:pt x="9898" y="30"/>
                    <a:pt x="9801" y="0"/>
                    <a:pt x="9699" y="0"/>
                  </a:cubicBezTo>
                  <a:cubicBezTo>
                    <a:pt x="9634" y="0"/>
                    <a:pt x="9567" y="12"/>
                    <a:pt x="9502" y="36"/>
                  </a:cubicBezTo>
                  <a:cubicBezTo>
                    <a:pt x="8930" y="262"/>
                    <a:pt x="7799" y="821"/>
                    <a:pt x="6740" y="2095"/>
                  </a:cubicBezTo>
                  <a:cubicBezTo>
                    <a:pt x="6323" y="1988"/>
                    <a:pt x="5894" y="1929"/>
                    <a:pt x="5442" y="1929"/>
                  </a:cubicBezTo>
                  <a:cubicBezTo>
                    <a:pt x="5001" y="1929"/>
                    <a:pt x="4561" y="1988"/>
                    <a:pt x="4144" y="2095"/>
                  </a:cubicBezTo>
                  <a:cubicBezTo>
                    <a:pt x="3096" y="821"/>
                    <a:pt x="1965" y="262"/>
                    <a:pt x="1382" y="36"/>
                  </a:cubicBezTo>
                  <a:cubicBezTo>
                    <a:pt x="1317" y="12"/>
                    <a:pt x="1250" y="0"/>
                    <a:pt x="1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2021;p81">
              <a:extLst>
                <a:ext uri="{FF2B5EF4-FFF2-40B4-BE49-F238E27FC236}">
                  <a16:creationId xmlns:a16="http://schemas.microsoft.com/office/drawing/2014/main" id="{7D0F9F16-BC8C-5BFB-8896-33811A4D4A45}"/>
                </a:ext>
              </a:extLst>
            </p:cNvPr>
            <p:cNvSpPr/>
            <p:nvPr/>
          </p:nvSpPr>
          <p:spPr>
            <a:xfrm>
              <a:off x="6977677" y="1667154"/>
              <a:ext cx="48416" cy="59456"/>
            </a:xfrm>
            <a:custGeom>
              <a:avLst/>
              <a:gdLst/>
              <a:ahLst/>
              <a:cxnLst/>
              <a:rect l="l" t="t" r="r" b="b"/>
              <a:pathLst>
                <a:path w="1513" h="1858" extrusionOk="0">
                  <a:moveTo>
                    <a:pt x="751" y="0"/>
                  </a:moveTo>
                  <a:cubicBezTo>
                    <a:pt x="334" y="0"/>
                    <a:pt x="1" y="346"/>
                    <a:pt x="1" y="762"/>
                  </a:cubicBezTo>
                  <a:lnTo>
                    <a:pt x="1" y="1096"/>
                  </a:lnTo>
                  <a:cubicBezTo>
                    <a:pt x="1" y="1524"/>
                    <a:pt x="334" y="1858"/>
                    <a:pt x="751" y="1858"/>
                  </a:cubicBezTo>
                  <a:cubicBezTo>
                    <a:pt x="1167" y="1858"/>
                    <a:pt x="1513" y="1524"/>
                    <a:pt x="1513" y="1096"/>
                  </a:cubicBezTo>
                  <a:lnTo>
                    <a:pt x="1513" y="762"/>
                  </a:lnTo>
                  <a:cubicBezTo>
                    <a:pt x="1501" y="643"/>
                    <a:pt x="1489" y="536"/>
                    <a:pt x="1429" y="429"/>
                  </a:cubicBezTo>
                  <a:cubicBezTo>
                    <a:pt x="1395" y="378"/>
                    <a:pt x="1342" y="338"/>
                    <a:pt x="1284" y="338"/>
                  </a:cubicBezTo>
                  <a:cubicBezTo>
                    <a:pt x="1261" y="338"/>
                    <a:pt x="1238" y="344"/>
                    <a:pt x="1215" y="358"/>
                  </a:cubicBezTo>
                  <a:cubicBezTo>
                    <a:pt x="1144" y="405"/>
                    <a:pt x="1096" y="489"/>
                    <a:pt x="1144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1" y="1536"/>
                    <a:pt x="751" y="1536"/>
                  </a:cubicBezTo>
                  <a:cubicBezTo>
                    <a:pt x="524" y="1536"/>
                    <a:pt x="322" y="1334"/>
                    <a:pt x="322" y="1096"/>
                  </a:cubicBezTo>
                  <a:lnTo>
                    <a:pt x="322" y="762"/>
                  </a:lnTo>
                  <a:cubicBezTo>
                    <a:pt x="322" y="524"/>
                    <a:pt x="512" y="334"/>
                    <a:pt x="751" y="334"/>
                  </a:cubicBezTo>
                  <a:cubicBezTo>
                    <a:pt x="846" y="334"/>
                    <a:pt x="917" y="250"/>
                    <a:pt x="917" y="167"/>
                  </a:cubicBezTo>
                  <a:cubicBezTo>
                    <a:pt x="917" y="72"/>
                    <a:pt x="846" y="0"/>
                    <a:pt x="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2022;p81">
              <a:extLst>
                <a:ext uri="{FF2B5EF4-FFF2-40B4-BE49-F238E27FC236}">
                  <a16:creationId xmlns:a16="http://schemas.microsoft.com/office/drawing/2014/main" id="{207CD181-BCAB-DDF8-4955-FB7F693AE7CF}"/>
                </a:ext>
              </a:extLst>
            </p:cNvPr>
            <p:cNvSpPr/>
            <p:nvPr/>
          </p:nvSpPr>
          <p:spPr>
            <a:xfrm>
              <a:off x="7113709" y="1667154"/>
              <a:ext cx="48800" cy="59456"/>
            </a:xfrm>
            <a:custGeom>
              <a:avLst/>
              <a:gdLst/>
              <a:ahLst/>
              <a:cxnLst/>
              <a:rect l="l" t="t" r="r" b="b"/>
              <a:pathLst>
                <a:path w="1525" h="1858" extrusionOk="0">
                  <a:moveTo>
                    <a:pt x="762" y="0"/>
                  </a:moveTo>
                  <a:cubicBezTo>
                    <a:pt x="345" y="0"/>
                    <a:pt x="0" y="346"/>
                    <a:pt x="0" y="762"/>
                  </a:cubicBezTo>
                  <a:lnTo>
                    <a:pt x="0" y="1096"/>
                  </a:lnTo>
                  <a:cubicBezTo>
                    <a:pt x="0" y="1524"/>
                    <a:pt x="345" y="1858"/>
                    <a:pt x="762" y="1858"/>
                  </a:cubicBezTo>
                  <a:cubicBezTo>
                    <a:pt x="1179" y="1858"/>
                    <a:pt x="1524" y="1524"/>
                    <a:pt x="1524" y="1096"/>
                  </a:cubicBezTo>
                  <a:lnTo>
                    <a:pt x="1524" y="762"/>
                  </a:lnTo>
                  <a:cubicBezTo>
                    <a:pt x="1512" y="643"/>
                    <a:pt x="1476" y="536"/>
                    <a:pt x="1429" y="429"/>
                  </a:cubicBezTo>
                  <a:cubicBezTo>
                    <a:pt x="1403" y="378"/>
                    <a:pt x="1346" y="338"/>
                    <a:pt x="1290" y="338"/>
                  </a:cubicBezTo>
                  <a:cubicBezTo>
                    <a:pt x="1268" y="338"/>
                    <a:pt x="1246" y="344"/>
                    <a:pt x="1226" y="358"/>
                  </a:cubicBezTo>
                  <a:cubicBezTo>
                    <a:pt x="1143" y="405"/>
                    <a:pt x="1107" y="489"/>
                    <a:pt x="1143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0" y="1536"/>
                    <a:pt x="762" y="1536"/>
                  </a:cubicBezTo>
                  <a:cubicBezTo>
                    <a:pt x="524" y="1536"/>
                    <a:pt x="333" y="1334"/>
                    <a:pt x="333" y="1096"/>
                  </a:cubicBezTo>
                  <a:lnTo>
                    <a:pt x="333" y="762"/>
                  </a:lnTo>
                  <a:cubicBezTo>
                    <a:pt x="333" y="524"/>
                    <a:pt x="524" y="334"/>
                    <a:pt x="762" y="334"/>
                  </a:cubicBezTo>
                  <a:cubicBezTo>
                    <a:pt x="845" y="334"/>
                    <a:pt x="929" y="250"/>
                    <a:pt x="929" y="167"/>
                  </a:cubicBezTo>
                  <a:cubicBezTo>
                    <a:pt x="929" y="72"/>
                    <a:pt x="845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2023;p81">
            <a:extLst>
              <a:ext uri="{FF2B5EF4-FFF2-40B4-BE49-F238E27FC236}">
                <a16:creationId xmlns:a16="http://schemas.microsoft.com/office/drawing/2014/main" id="{B9C813CA-1DD2-D556-D213-5FF434E7CBA8}"/>
              </a:ext>
            </a:extLst>
          </p:cNvPr>
          <p:cNvGrpSpPr/>
          <p:nvPr/>
        </p:nvGrpSpPr>
        <p:grpSpPr>
          <a:xfrm>
            <a:off x="8239456" y="3163316"/>
            <a:ext cx="695808" cy="673984"/>
            <a:chOff x="4147597" y="1505458"/>
            <a:chExt cx="347904" cy="336992"/>
          </a:xfrm>
          <a:solidFill>
            <a:srgbClr val="00B050"/>
          </a:solidFill>
        </p:grpSpPr>
        <p:sp>
          <p:nvSpPr>
            <p:cNvPr id="181" name="Google Shape;12024;p81">
              <a:extLst>
                <a:ext uri="{FF2B5EF4-FFF2-40B4-BE49-F238E27FC236}">
                  <a16:creationId xmlns:a16="http://schemas.microsoft.com/office/drawing/2014/main" id="{01968F04-2205-E104-DFE8-6F757CC891CA}"/>
                </a:ext>
              </a:extLst>
            </p:cNvPr>
            <p:cNvSpPr/>
            <p:nvPr/>
          </p:nvSpPr>
          <p:spPr>
            <a:xfrm>
              <a:off x="4293901" y="1707410"/>
              <a:ext cx="22528" cy="15392"/>
            </a:xfrm>
            <a:custGeom>
              <a:avLst/>
              <a:gdLst/>
              <a:ahLst/>
              <a:cxnLst/>
              <a:rect l="l" t="t" r="r" b="b"/>
              <a:pathLst>
                <a:path w="704" h="481" extrusionOk="0">
                  <a:moveTo>
                    <a:pt x="182" y="1"/>
                  </a:moveTo>
                  <a:cubicBezTo>
                    <a:pt x="124" y="1"/>
                    <a:pt x="65" y="32"/>
                    <a:pt x="49" y="100"/>
                  </a:cubicBezTo>
                  <a:cubicBezTo>
                    <a:pt x="1" y="171"/>
                    <a:pt x="37" y="278"/>
                    <a:pt x="120" y="302"/>
                  </a:cubicBezTo>
                  <a:lnTo>
                    <a:pt x="465" y="469"/>
                  </a:lnTo>
                  <a:cubicBezTo>
                    <a:pt x="489" y="481"/>
                    <a:pt x="513" y="481"/>
                    <a:pt x="537" y="481"/>
                  </a:cubicBezTo>
                  <a:cubicBezTo>
                    <a:pt x="596" y="481"/>
                    <a:pt x="656" y="457"/>
                    <a:pt x="691" y="397"/>
                  </a:cubicBezTo>
                  <a:cubicBezTo>
                    <a:pt x="703" y="326"/>
                    <a:pt x="668" y="219"/>
                    <a:pt x="596" y="183"/>
                  </a:cubicBezTo>
                  <a:lnTo>
                    <a:pt x="251" y="16"/>
                  </a:lnTo>
                  <a:cubicBezTo>
                    <a:pt x="230" y="6"/>
                    <a:pt x="206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2025;p81">
              <a:extLst>
                <a:ext uri="{FF2B5EF4-FFF2-40B4-BE49-F238E27FC236}">
                  <a16:creationId xmlns:a16="http://schemas.microsoft.com/office/drawing/2014/main" id="{B0AC1195-F117-E1FB-3A2B-7448CA4FAE6A}"/>
                </a:ext>
              </a:extLst>
            </p:cNvPr>
            <p:cNvSpPr/>
            <p:nvPr/>
          </p:nvSpPr>
          <p:spPr>
            <a:xfrm>
              <a:off x="4326669" y="1707250"/>
              <a:ext cx="22528" cy="15168"/>
            </a:xfrm>
            <a:custGeom>
              <a:avLst/>
              <a:gdLst/>
              <a:ahLst/>
              <a:cxnLst/>
              <a:rect l="l" t="t" r="r" b="b"/>
              <a:pathLst>
                <a:path w="704" h="474" extrusionOk="0">
                  <a:moveTo>
                    <a:pt x="508" y="1"/>
                  </a:moveTo>
                  <a:cubicBezTo>
                    <a:pt x="489" y="1"/>
                    <a:pt x="471" y="4"/>
                    <a:pt x="453" y="10"/>
                  </a:cubicBezTo>
                  <a:lnTo>
                    <a:pt x="108" y="176"/>
                  </a:lnTo>
                  <a:cubicBezTo>
                    <a:pt x="37" y="224"/>
                    <a:pt x="1" y="307"/>
                    <a:pt x="37" y="391"/>
                  </a:cubicBezTo>
                  <a:cubicBezTo>
                    <a:pt x="60" y="438"/>
                    <a:pt x="120" y="474"/>
                    <a:pt x="179" y="474"/>
                  </a:cubicBezTo>
                  <a:cubicBezTo>
                    <a:pt x="215" y="474"/>
                    <a:pt x="227" y="474"/>
                    <a:pt x="263" y="462"/>
                  </a:cubicBezTo>
                  <a:lnTo>
                    <a:pt x="596" y="295"/>
                  </a:lnTo>
                  <a:cubicBezTo>
                    <a:pt x="656" y="271"/>
                    <a:pt x="703" y="164"/>
                    <a:pt x="656" y="93"/>
                  </a:cubicBezTo>
                  <a:cubicBezTo>
                    <a:pt x="629" y="30"/>
                    <a:pt x="567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2026;p81">
              <a:extLst>
                <a:ext uri="{FF2B5EF4-FFF2-40B4-BE49-F238E27FC236}">
                  <a16:creationId xmlns:a16="http://schemas.microsoft.com/office/drawing/2014/main" id="{B8712A46-E3B3-0030-AC25-A2E4AD63357A}"/>
                </a:ext>
              </a:extLst>
            </p:cNvPr>
            <p:cNvSpPr/>
            <p:nvPr/>
          </p:nvSpPr>
          <p:spPr>
            <a:xfrm>
              <a:off x="4147597" y="1505458"/>
              <a:ext cx="347904" cy="336992"/>
            </a:xfrm>
            <a:custGeom>
              <a:avLst/>
              <a:gdLst/>
              <a:ahLst/>
              <a:cxnLst/>
              <a:rect l="l" t="t" r="r" b="b"/>
              <a:pathLst>
                <a:path w="10872" h="10531" extrusionOk="0">
                  <a:moveTo>
                    <a:pt x="1525" y="3387"/>
                  </a:moveTo>
                  <a:cubicBezTo>
                    <a:pt x="1632" y="3387"/>
                    <a:pt x="1727" y="3398"/>
                    <a:pt x="1834" y="3434"/>
                  </a:cubicBezTo>
                  <a:cubicBezTo>
                    <a:pt x="1751" y="3756"/>
                    <a:pt x="1703" y="4089"/>
                    <a:pt x="1703" y="4422"/>
                  </a:cubicBezTo>
                  <a:cubicBezTo>
                    <a:pt x="1703" y="4720"/>
                    <a:pt x="1608" y="5042"/>
                    <a:pt x="1453" y="5315"/>
                  </a:cubicBezTo>
                  <a:cubicBezTo>
                    <a:pt x="1358" y="5470"/>
                    <a:pt x="1299" y="5613"/>
                    <a:pt x="1239" y="5768"/>
                  </a:cubicBezTo>
                  <a:cubicBezTo>
                    <a:pt x="703" y="5637"/>
                    <a:pt x="322" y="5161"/>
                    <a:pt x="322" y="4589"/>
                  </a:cubicBezTo>
                  <a:cubicBezTo>
                    <a:pt x="322" y="3922"/>
                    <a:pt x="858" y="3387"/>
                    <a:pt x="1525" y="3387"/>
                  </a:cubicBezTo>
                  <a:close/>
                  <a:moveTo>
                    <a:pt x="9347" y="3387"/>
                  </a:moveTo>
                  <a:cubicBezTo>
                    <a:pt x="10026" y="3387"/>
                    <a:pt x="10562" y="3922"/>
                    <a:pt x="10562" y="4589"/>
                  </a:cubicBezTo>
                  <a:cubicBezTo>
                    <a:pt x="10538" y="5161"/>
                    <a:pt x="10157" y="5637"/>
                    <a:pt x="9633" y="5768"/>
                  </a:cubicBezTo>
                  <a:cubicBezTo>
                    <a:pt x="9574" y="5625"/>
                    <a:pt x="9502" y="5470"/>
                    <a:pt x="9431" y="5327"/>
                  </a:cubicBezTo>
                  <a:cubicBezTo>
                    <a:pt x="9264" y="5042"/>
                    <a:pt x="9169" y="4732"/>
                    <a:pt x="9169" y="4434"/>
                  </a:cubicBezTo>
                  <a:cubicBezTo>
                    <a:pt x="9169" y="4089"/>
                    <a:pt x="9133" y="3756"/>
                    <a:pt x="9038" y="3434"/>
                  </a:cubicBezTo>
                  <a:cubicBezTo>
                    <a:pt x="9145" y="3398"/>
                    <a:pt x="9252" y="3387"/>
                    <a:pt x="9347" y="3387"/>
                  </a:cubicBezTo>
                  <a:close/>
                  <a:moveTo>
                    <a:pt x="5656" y="386"/>
                  </a:moveTo>
                  <a:lnTo>
                    <a:pt x="5775" y="886"/>
                  </a:lnTo>
                  <a:cubicBezTo>
                    <a:pt x="5799" y="934"/>
                    <a:pt x="5823" y="982"/>
                    <a:pt x="5871" y="993"/>
                  </a:cubicBezTo>
                  <a:cubicBezTo>
                    <a:pt x="5898" y="1000"/>
                    <a:pt x="5922" y="1007"/>
                    <a:pt x="5946" y="1007"/>
                  </a:cubicBezTo>
                  <a:cubicBezTo>
                    <a:pt x="5964" y="1007"/>
                    <a:pt x="5982" y="1003"/>
                    <a:pt x="6002" y="993"/>
                  </a:cubicBezTo>
                  <a:lnTo>
                    <a:pt x="6633" y="743"/>
                  </a:lnTo>
                  <a:lnTo>
                    <a:pt x="6633" y="1112"/>
                  </a:lnTo>
                  <a:cubicBezTo>
                    <a:pt x="6633" y="1172"/>
                    <a:pt x="6668" y="1232"/>
                    <a:pt x="6728" y="1255"/>
                  </a:cubicBezTo>
                  <a:cubicBezTo>
                    <a:pt x="8014" y="1791"/>
                    <a:pt x="8847" y="3029"/>
                    <a:pt x="8847" y="4411"/>
                  </a:cubicBezTo>
                  <a:cubicBezTo>
                    <a:pt x="8847" y="4768"/>
                    <a:pt x="8954" y="5137"/>
                    <a:pt x="9145" y="5470"/>
                  </a:cubicBezTo>
                  <a:cubicBezTo>
                    <a:pt x="9395" y="5923"/>
                    <a:pt x="9526" y="6399"/>
                    <a:pt x="9526" y="6887"/>
                  </a:cubicBezTo>
                  <a:cubicBezTo>
                    <a:pt x="9526" y="8732"/>
                    <a:pt x="7680" y="10221"/>
                    <a:pt x="5442" y="10221"/>
                  </a:cubicBezTo>
                  <a:cubicBezTo>
                    <a:pt x="3180" y="10221"/>
                    <a:pt x="1346" y="8732"/>
                    <a:pt x="1346" y="6887"/>
                  </a:cubicBezTo>
                  <a:cubicBezTo>
                    <a:pt x="1346" y="6399"/>
                    <a:pt x="1477" y="5923"/>
                    <a:pt x="1727" y="5470"/>
                  </a:cubicBezTo>
                  <a:cubicBezTo>
                    <a:pt x="1930" y="5149"/>
                    <a:pt x="2025" y="4768"/>
                    <a:pt x="2025" y="4411"/>
                  </a:cubicBezTo>
                  <a:cubicBezTo>
                    <a:pt x="2025" y="3637"/>
                    <a:pt x="2299" y="2863"/>
                    <a:pt x="2787" y="2267"/>
                  </a:cubicBezTo>
                  <a:cubicBezTo>
                    <a:pt x="3275" y="1672"/>
                    <a:pt x="3954" y="1255"/>
                    <a:pt x="4692" y="1101"/>
                  </a:cubicBezTo>
                  <a:cubicBezTo>
                    <a:pt x="4728" y="1101"/>
                    <a:pt x="4751" y="1065"/>
                    <a:pt x="4763" y="1053"/>
                  </a:cubicBezTo>
                  <a:cubicBezTo>
                    <a:pt x="5061" y="743"/>
                    <a:pt x="5359" y="517"/>
                    <a:pt x="5656" y="386"/>
                  </a:cubicBezTo>
                  <a:close/>
                  <a:moveTo>
                    <a:pt x="5754" y="1"/>
                  </a:moveTo>
                  <a:cubicBezTo>
                    <a:pt x="5741" y="1"/>
                    <a:pt x="5729" y="2"/>
                    <a:pt x="5716" y="5"/>
                  </a:cubicBezTo>
                  <a:cubicBezTo>
                    <a:pt x="5335" y="148"/>
                    <a:pt x="4930" y="398"/>
                    <a:pt x="4573" y="779"/>
                  </a:cubicBezTo>
                  <a:cubicBezTo>
                    <a:pt x="3775" y="982"/>
                    <a:pt x="3061" y="1422"/>
                    <a:pt x="2537" y="2065"/>
                  </a:cubicBezTo>
                  <a:cubicBezTo>
                    <a:pt x="2287" y="2375"/>
                    <a:pt x="2073" y="2732"/>
                    <a:pt x="1942" y="3125"/>
                  </a:cubicBezTo>
                  <a:cubicBezTo>
                    <a:pt x="1811" y="3077"/>
                    <a:pt x="1668" y="3065"/>
                    <a:pt x="1525" y="3065"/>
                  </a:cubicBezTo>
                  <a:cubicBezTo>
                    <a:pt x="691" y="3065"/>
                    <a:pt x="1" y="3744"/>
                    <a:pt x="1" y="4577"/>
                  </a:cubicBezTo>
                  <a:cubicBezTo>
                    <a:pt x="1" y="5280"/>
                    <a:pt x="477" y="5875"/>
                    <a:pt x="1132" y="6054"/>
                  </a:cubicBezTo>
                  <a:cubicBezTo>
                    <a:pt x="1061" y="6316"/>
                    <a:pt x="1013" y="6601"/>
                    <a:pt x="1013" y="6887"/>
                  </a:cubicBezTo>
                  <a:cubicBezTo>
                    <a:pt x="1013" y="7863"/>
                    <a:pt x="1477" y="8792"/>
                    <a:pt x="2323" y="9471"/>
                  </a:cubicBezTo>
                  <a:cubicBezTo>
                    <a:pt x="3156" y="10161"/>
                    <a:pt x="4263" y="10530"/>
                    <a:pt x="5442" y="10530"/>
                  </a:cubicBezTo>
                  <a:cubicBezTo>
                    <a:pt x="6609" y="10530"/>
                    <a:pt x="7716" y="10161"/>
                    <a:pt x="8550" y="9471"/>
                  </a:cubicBezTo>
                  <a:cubicBezTo>
                    <a:pt x="9383" y="8792"/>
                    <a:pt x="9859" y="7863"/>
                    <a:pt x="9859" y="6887"/>
                  </a:cubicBezTo>
                  <a:cubicBezTo>
                    <a:pt x="9859" y="6601"/>
                    <a:pt x="9812" y="6339"/>
                    <a:pt x="9740" y="6054"/>
                  </a:cubicBezTo>
                  <a:cubicBezTo>
                    <a:pt x="10395" y="5887"/>
                    <a:pt x="10871" y="5292"/>
                    <a:pt x="10871" y="4589"/>
                  </a:cubicBezTo>
                  <a:cubicBezTo>
                    <a:pt x="10871" y="3756"/>
                    <a:pt x="10181" y="3077"/>
                    <a:pt x="9347" y="3077"/>
                  </a:cubicBezTo>
                  <a:cubicBezTo>
                    <a:pt x="9216" y="3077"/>
                    <a:pt x="9073" y="3089"/>
                    <a:pt x="8931" y="3137"/>
                  </a:cubicBezTo>
                  <a:cubicBezTo>
                    <a:pt x="8835" y="2851"/>
                    <a:pt x="8692" y="2577"/>
                    <a:pt x="8514" y="2327"/>
                  </a:cubicBezTo>
                  <a:cubicBezTo>
                    <a:pt x="8133" y="1755"/>
                    <a:pt x="7585" y="1303"/>
                    <a:pt x="6954" y="1017"/>
                  </a:cubicBezTo>
                  <a:lnTo>
                    <a:pt x="6954" y="517"/>
                  </a:lnTo>
                  <a:cubicBezTo>
                    <a:pt x="6954" y="458"/>
                    <a:pt x="6930" y="410"/>
                    <a:pt x="6883" y="374"/>
                  </a:cubicBezTo>
                  <a:cubicBezTo>
                    <a:pt x="6855" y="360"/>
                    <a:pt x="6823" y="355"/>
                    <a:pt x="6792" y="355"/>
                  </a:cubicBezTo>
                  <a:cubicBezTo>
                    <a:pt x="6769" y="355"/>
                    <a:pt x="6748" y="357"/>
                    <a:pt x="6728" y="362"/>
                  </a:cubicBezTo>
                  <a:lnTo>
                    <a:pt x="6049" y="636"/>
                  </a:lnTo>
                  <a:lnTo>
                    <a:pt x="5930" y="124"/>
                  </a:lnTo>
                  <a:cubicBezTo>
                    <a:pt x="5918" y="77"/>
                    <a:pt x="5883" y="53"/>
                    <a:pt x="5859" y="29"/>
                  </a:cubicBezTo>
                  <a:cubicBezTo>
                    <a:pt x="5824" y="12"/>
                    <a:pt x="5789" y="1"/>
                    <a:pt x="57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2027;p81">
              <a:extLst>
                <a:ext uri="{FF2B5EF4-FFF2-40B4-BE49-F238E27FC236}">
                  <a16:creationId xmlns:a16="http://schemas.microsoft.com/office/drawing/2014/main" id="{E6F316B0-48E1-6D7F-0998-F32F21F31E4A}"/>
                </a:ext>
              </a:extLst>
            </p:cNvPr>
            <p:cNvSpPr/>
            <p:nvPr/>
          </p:nvSpPr>
          <p:spPr>
            <a:xfrm>
              <a:off x="4250477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1"/>
                  </a:moveTo>
                  <a:cubicBezTo>
                    <a:pt x="298" y="1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8" y="1501"/>
                    <a:pt x="679" y="1501"/>
                  </a:cubicBezTo>
                  <a:cubicBezTo>
                    <a:pt x="1048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6" y="513"/>
                    <a:pt x="1191" y="513"/>
                  </a:cubicBezTo>
                  <a:cubicBezTo>
                    <a:pt x="1108" y="513"/>
                    <a:pt x="1036" y="596"/>
                    <a:pt x="1036" y="679"/>
                  </a:cubicBezTo>
                  <a:lnTo>
                    <a:pt x="1036" y="846"/>
                  </a:lnTo>
                  <a:cubicBezTo>
                    <a:pt x="1036" y="1037"/>
                    <a:pt x="870" y="1203"/>
                    <a:pt x="679" y="1203"/>
                  </a:cubicBezTo>
                  <a:cubicBezTo>
                    <a:pt x="477" y="1203"/>
                    <a:pt x="322" y="1037"/>
                    <a:pt x="322" y="846"/>
                  </a:cubicBezTo>
                  <a:lnTo>
                    <a:pt x="322" y="679"/>
                  </a:lnTo>
                  <a:cubicBezTo>
                    <a:pt x="322" y="489"/>
                    <a:pt x="477" y="322"/>
                    <a:pt x="679" y="322"/>
                  </a:cubicBezTo>
                  <a:cubicBezTo>
                    <a:pt x="763" y="322"/>
                    <a:pt x="834" y="251"/>
                    <a:pt x="834" y="156"/>
                  </a:cubicBezTo>
                  <a:cubicBezTo>
                    <a:pt x="834" y="72"/>
                    <a:pt x="763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2028;p81">
              <a:extLst>
                <a:ext uri="{FF2B5EF4-FFF2-40B4-BE49-F238E27FC236}">
                  <a16:creationId xmlns:a16="http://schemas.microsoft.com/office/drawing/2014/main" id="{FEAF8B7A-3698-C4E7-1E2C-A2D973E0E45D}"/>
                </a:ext>
              </a:extLst>
            </p:cNvPr>
            <p:cNvSpPr/>
            <p:nvPr/>
          </p:nvSpPr>
          <p:spPr>
            <a:xfrm>
              <a:off x="4348781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1"/>
                  </a:moveTo>
                  <a:cubicBezTo>
                    <a:pt x="298" y="1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6"/>
                    <a:pt x="1274" y="513"/>
                    <a:pt x="1191" y="513"/>
                  </a:cubicBezTo>
                  <a:cubicBezTo>
                    <a:pt x="1096" y="513"/>
                    <a:pt x="1024" y="596"/>
                    <a:pt x="1024" y="679"/>
                  </a:cubicBezTo>
                  <a:lnTo>
                    <a:pt x="1024" y="846"/>
                  </a:lnTo>
                  <a:cubicBezTo>
                    <a:pt x="1024" y="1037"/>
                    <a:pt x="858" y="1203"/>
                    <a:pt x="667" y="1203"/>
                  </a:cubicBezTo>
                  <a:cubicBezTo>
                    <a:pt x="477" y="1203"/>
                    <a:pt x="310" y="1037"/>
                    <a:pt x="310" y="846"/>
                  </a:cubicBezTo>
                  <a:lnTo>
                    <a:pt x="310" y="679"/>
                  </a:lnTo>
                  <a:cubicBezTo>
                    <a:pt x="310" y="489"/>
                    <a:pt x="477" y="322"/>
                    <a:pt x="667" y="322"/>
                  </a:cubicBezTo>
                  <a:cubicBezTo>
                    <a:pt x="762" y="322"/>
                    <a:pt x="834" y="251"/>
                    <a:pt x="834" y="156"/>
                  </a:cubicBezTo>
                  <a:cubicBezTo>
                    <a:pt x="834" y="72"/>
                    <a:pt x="762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2029;p81">
              <a:extLst>
                <a:ext uri="{FF2B5EF4-FFF2-40B4-BE49-F238E27FC236}">
                  <a16:creationId xmlns:a16="http://schemas.microsoft.com/office/drawing/2014/main" id="{7F7386A6-5CCD-655E-E97D-27CE51EA229E}"/>
                </a:ext>
              </a:extLst>
            </p:cNvPr>
            <p:cNvSpPr/>
            <p:nvPr/>
          </p:nvSpPr>
          <p:spPr>
            <a:xfrm>
              <a:off x="4261517" y="1739922"/>
              <a:ext cx="119680" cy="59840"/>
            </a:xfrm>
            <a:custGeom>
              <a:avLst/>
              <a:gdLst/>
              <a:ahLst/>
              <a:cxnLst/>
              <a:rect l="l" t="t" r="r" b="b"/>
              <a:pathLst>
                <a:path w="3740" h="1870" extrusionOk="0">
                  <a:moveTo>
                    <a:pt x="3394" y="322"/>
                  </a:moveTo>
                  <a:cubicBezTo>
                    <a:pt x="3370" y="643"/>
                    <a:pt x="3192" y="941"/>
                    <a:pt x="2918" y="1167"/>
                  </a:cubicBezTo>
                  <a:cubicBezTo>
                    <a:pt x="2727" y="774"/>
                    <a:pt x="2323" y="513"/>
                    <a:pt x="1858" y="513"/>
                  </a:cubicBezTo>
                  <a:cubicBezTo>
                    <a:pt x="1418" y="513"/>
                    <a:pt x="1013" y="763"/>
                    <a:pt x="810" y="1167"/>
                  </a:cubicBezTo>
                  <a:cubicBezTo>
                    <a:pt x="549" y="941"/>
                    <a:pt x="370" y="655"/>
                    <a:pt x="334" y="322"/>
                  </a:cubicBezTo>
                  <a:close/>
                  <a:moveTo>
                    <a:pt x="1858" y="834"/>
                  </a:moveTo>
                  <a:cubicBezTo>
                    <a:pt x="2204" y="834"/>
                    <a:pt x="2513" y="1048"/>
                    <a:pt x="2644" y="1346"/>
                  </a:cubicBezTo>
                  <a:cubicBezTo>
                    <a:pt x="2477" y="1429"/>
                    <a:pt x="2263" y="1501"/>
                    <a:pt x="2025" y="1525"/>
                  </a:cubicBezTo>
                  <a:lnTo>
                    <a:pt x="2025" y="1346"/>
                  </a:lnTo>
                  <a:cubicBezTo>
                    <a:pt x="2025" y="1251"/>
                    <a:pt x="1953" y="1179"/>
                    <a:pt x="1858" y="1179"/>
                  </a:cubicBezTo>
                  <a:cubicBezTo>
                    <a:pt x="1775" y="1179"/>
                    <a:pt x="1703" y="1251"/>
                    <a:pt x="1703" y="1346"/>
                  </a:cubicBezTo>
                  <a:lnTo>
                    <a:pt x="1703" y="1525"/>
                  </a:lnTo>
                  <a:cubicBezTo>
                    <a:pt x="1477" y="1501"/>
                    <a:pt x="1251" y="1429"/>
                    <a:pt x="1072" y="1346"/>
                  </a:cubicBezTo>
                  <a:cubicBezTo>
                    <a:pt x="1203" y="1036"/>
                    <a:pt x="1525" y="834"/>
                    <a:pt x="1858" y="834"/>
                  </a:cubicBezTo>
                  <a:close/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1108"/>
                    <a:pt x="834" y="1870"/>
                    <a:pt x="1858" y="1870"/>
                  </a:cubicBezTo>
                  <a:cubicBezTo>
                    <a:pt x="2894" y="1870"/>
                    <a:pt x="3728" y="1108"/>
                    <a:pt x="3728" y="167"/>
                  </a:cubicBezTo>
                  <a:cubicBezTo>
                    <a:pt x="3739" y="84"/>
                    <a:pt x="3668" y="1"/>
                    <a:pt x="3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2030;p81">
              <a:extLst>
                <a:ext uri="{FF2B5EF4-FFF2-40B4-BE49-F238E27FC236}">
                  <a16:creationId xmlns:a16="http://schemas.microsoft.com/office/drawing/2014/main" id="{B4295BCD-B334-BE61-22DE-30F37A379148}"/>
                </a:ext>
              </a:extLst>
            </p:cNvPr>
            <p:cNvSpPr/>
            <p:nvPr/>
          </p:nvSpPr>
          <p:spPr>
            <a:xfrm>
              <a:off x="4221517" y="1614482"/>
              <a:ext cx="199296" cy="206624"/>
            </a:xfrm>
            <a:custGeom>
              <a:avLst/>
              <a:gdLst/>
              <a:ahLst/>
              <a:cxnLst/>
              <a:rect l="l" t="t" r="r" b="b"/>
              <a:pathLst>
                <a:path w="6228" h="6457" extrusionOk="0">
                  <a:moveTo>
                    <a:pt x="1764" y="1"/>
                  </a:moveTo>
                  <a:cubicBezTo>
                    <a:pt x="1669" y="1"/>
                    <a:pt x="1573" y="9"/>
                    <a:pt x="1477" y="27"/>
                  </a:cubicBezTo>
                  <a:cubicBezTo>
                    <a:pt x="763" y="134"/>
                    <a:pt x="191" y="706"/>
                    <a:pt x="72" y="1420"/>
                  </a:cubicBezTo>
                  <a:cubicBezTo>
                    <a:pt x="1" y="1920"/>
                    <a:pt x="132" y="2408"/>
                    <a:pt x="453" y="2778"/>
                  </a:cubicBezTo>
                  <a:cubicBezTo>
                    <a:pt x="632" y="2992"/>
                    <a:pt x="656" y="3266"/>
                    <a:pt x="548" y="3528"/>
                  </a:cubicBezTo>
                  <a:cubicBezTo>
                    <a:pt x="453" y="3766"/>
                    <a:pt x="406" y="4004"/>
                    <a:pt x="406" y="4254"/>
                  </a:cubicBezTo>
                  <a:cubicBezTo>
                    <a:pt x="406" y="5468"/>
                    <a:pt x="1620" y="6457"/>
                    <a:pt x="3108" y="6457"/>
                  </a:cubicBezTo>
                  <a:cubicBezTo>
                    <a:pt x="4597" y="6457"/>
                    <a:pt x="5823" y="5468"/>
                    <a:pt x="5823" y="4254"/>
                  </a:cubicBezTo>
                  <a:cubicBezTo>
                    <a:pt x="5823" y="4004"/>
                    <a:pt x="5775" y="3766"/>
                    <a:pt x="5668" y="3528"/>
                  </a:cubicBezTo>
                  <a:cubicBezTo>
                    <a:pt x="5573" y="3266"/>
                    <a:pt x="5609" y="2992"/>
                    <a:pt x="5775" y="2778"/>
                  </a:cubicBezTo>
                  <a:cubicBezTo>
                    <a:pt x="6085" y="2408"/>
                    <a:pt x="6228" y="1920"/>
                    <a:pt x="6144" y="1420"/>
                  </a:cubicBezTo>
                  <a:cubicBezTo>
                    <a:pt x="6109" y="1146"/>
                    <a:pt x="5990" y="861"/>
                    <a:pt x="5787" y="634"/>
                  </a:cubicBezTo>
                  <a:cubicBezTo>
                    <a:pt x="5754" y="595"/>
                    <a:pt x="5714" y="577"/>
                    <a:pt x="5673" y="577"/>
                  </a:cubicBezTo>
                  <a:cubicBezTo>
                    <a:pt x="5639" y="577"/>
                    <a:pt x="5605" y="589"/>
                    <a:pt x="5573" y="611"/>
                  </a:cubicBezTo>
                  <a:cubicBezTo>
                    <a:pt x="5489" y="658"/>
                    <a:pt x="5489" y="753"/>
                    <a:pt x="5537" y="825"/>
                  </a:cubicBezTo>
                  <a:cubicBezTo>
                    <a:pt x="5692" y="1027"/>
                    <a:pt x="5787" y="1230"/>
                    <a:pt x="5823" y="1468"/>
                  </a:cubicBezTo>
                  <a:cubicBezTo>
                    <a:pt x="5882" y="1873"/>
                    <a:pt x="5775" y="2254"/>
                    <a:pt x="5525" y="2575"/>
                  </a:cubicBezTo>
                  <a:cubicBezTo>
                    <a:pt x="5263" y="2873"/>
                    <a:pt x="5216" y="3290"/>
                    <a:pt x="5370" y="3635"/>
                  </a:cubicBezTo>
                  <a:cubicBezTo>
                    <a:pt x="5466" y="3837"/>
                    <a:pt x="5513" y="4040"/>
                    <a:pt x="5513" y="4254"/>
                  </a:cubicBezTo>
                  <a:cubicBezTo>
                    <a:pt x="5513" y="5290"/>
                    <a:pt x="4430" y="6123"/>
                    <a:pt x="3108" y="6123"/>
                  </a:cubicBezTo>
                  <a:cubicBezTo>
                    <a:pt x="1787" y="6123"/>
                    <a:pt x="715" y="5278"/>
                    <a:pt x="715" y="4254"/>
                  </a:cubicBezTo>
                  <a:cubicBezTo>
                    <a:pt x="715" y="4040"/>
                    <a:pt x="763" y="3837"/>
                    <a:pt x="846" y="3635"/>
                  </a:cubicBezTo>
                  <a:cubicBezTo>
                    <a:pt x="1013" y="3290"/>
                    <a:pt x="953" y="2873"/>
                    <a:pt x="703" y="2575"/>
                  </a:cubicBezTo>
                  <a:cubicBezTo>
                    <a:pt x="441" y="2254"/>
                    <a:pt x="346" y="1873"/>
                    <a:pt x="406" y="1468"/>
                  </a:cubicBezTo>
                  <a:cubicBezTo>
                    <a:pt x="489" y="884"/>
                    <a:pt x="953" y="432"/>
                    <a:pt x="1537" y="337"/>
                  </a:cubicBezTo>
                  <a:cubicBezTo>
                    <a:pt x="1606" y="327"/>
                    <a:pt x="1676" y="322"/>
                    <a:pt x="1746" y="322"/>
                  </a:cubicBezTo>
                  <a:cubicBezTo>
                    <a:pt x="2090" y="322"/>
                    <a:pt x="2422" y="444"/>
                    <a:pt x="2680" y="682"/>
                  </a:cubicBezTo>
                  <a:cubicBezTo>
                    <a:pt x="2805" y="795"/>
                    <a:pt x="2962" y="852"/>
                    <a:pt x="3120" y="852"/>
                  </a:cubicBezTo>
                  <a:cubicBezTo>
                    <a:pt x="3278" y="852"/>
                    <a:pt x="3436" y="795"/>
                    <a:pt x="3561" y="682"/>
                  </a:cubicBezTo>
                  <a:cubicBezTo>
                    <a:pt x="3818" y="444"/>
                    <a:pt x="4150" y="322"/>
                    <a:pt x="4495" y="322"/>
                  </a:cubicBezTo>
                  <a:cubicBezTo>
                    <a:pt x="4564" y="322"/>
                    <a:pt x="4634" y="327"/>
                    <a:pt x="4704" y="337"/>
                  </a:cubicBezTo>
                  <a:cubicBezTo>
                    <a:pt x="4835" y="349"/>
                    <a:pt x="4966" y="396"/>
                    <a:pt x="5097" y="456"/>
                  </a:cubicBezTo>
                  <a:cubicBezTo>
                    <a:pt x="5117" y="469"/>
                    <a:pt x="5139" y="475"/>
                    <a:pt x="5162" y="475"/>
                  </a:cubicBezTo>
                  <a:cubicBezTo>
                    <a:pt x="5221" y="475"/>
                    <a:pt x="5282" y="436"/>
                    <a:pt x="5299" y="384"/>
                  </a:cubicBezTo>
                  <a:cubicBezTo>
                    <a:pt x="5323" y="313"/>
                    <a:pt x="5299" y="206"/>
                    <a:pt x="5228" y="170"/>
                  </a:cubicBezTo>
                  <a:cubicBezTo>
                    <a:pt x="5073" y="99"/>
                    <a:pt x="4918" y="39"/>
                    <a:pt x="4751" y="27"/>
                  </a:cubicBezTo>
                  <a:cubicBezTo>
                    <a:pt x="4664" y="15"/>
                    <a:pt x="4577" y="9"/>
                    <a:pt x="4491" y="9"/>
                  </a:cubicBezTo>
                  <a:cubicBezTo>
                    <a:pt x="4063" y="9"/>
                    <a:pt x="3662" y="156"/>
                    <a:pt x="3334" y="444"/>
                  </a:cubicBezTo>
                  <a:cubicBezTo>
                    <a:pt x="3275" y="503"/>
                    <a:pt x="3192" y="533"/>
                    <a:pt x="3108" y="533"/>
                  </a:cubicBezTo>
                  <a:cubicBezTo>
                    <a:pt x="3025" y="533"/>
                    <a:pt x="2942" y="503"/>
                    <a:pt x="2882" y="444"/>
                  </a:cubicBezTo>
                  <a:cubicBezTo>
                    <a:pt x="2572" y="163"/>
                    <a:pt x="2176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2031;p81">
            <a:extLst>
              <a:ext uri="{FF2B5EF4-FFF2-40B4-BE49-F238E27FC236}">
                <a16:creationId xmlns:a16="http://schemas.microsoft.com/office/drawing/2014/main" id="{FA48015D-1073-56C5-5E69-BBF668DDA022}"/>
              </a:ext>
            </a:extLst>
          </p:cNvPr>
          <p:cNvGrpSpPr/>
          <p:nvPr/>
        </p:nvGrpSpPr>
        <p:grpSpPr>
          <a:xfrm>
            <a:off x="4943072" y="3152180"/>
            <a:ext cx="694976" cy="696512"/>
            <a:chOff x="2499405" y="1499890"/>
            <a:chExt cx="347488" cy="348256"/>
          </a:xfrm>
          <a:solidFill>
            <a:srgbClr val="00B050"/>
          </a:solidFill>
        </p:grpSpPr>
        <p:sp>
          <p:nvSpPr>
            <p:cNvPr id="189" name="Google Shape;12032;p81">
              <a:extLst>
                <a:ext uri="{FF2B5EF4-FFF2-40B4-BE49-F238E27FC236}">
                  <a16:creationId xmlns:a16="http://schemas.microsoft.com/office/drawing/2014/main" id="{4A2333D3-988B-FFF2-9035-BFA81B0BFE1C}"/>
                </a:ext>
              </a:extLst>
            </p:cNvPr>
            <p:cNvSpPr/>
            <p:nvPr/>
          </p:nvSpPr>
          <p:spPr>
            <a:xfrm>
              <a:off x="2634669" y="1725842"/>
              <a:ext cx="75840" cy="38496"/>
            </a:xfrm>
            <a:custGeom>
              <a:avLst/>
              <a:gdLst/>
              <a:ahLst/>
              <a:cxnLst/>
              <a:rect l="l" t="t" r="r" b="b"/>
              <a:pathLst>
                <a:path w="2370" h="1203" extrusionOk="0">
                  <a:moveTo>
                    <a:pt x="1965" y="310"/>
                  </a:moveTo>
                  <a:cubicBezTo>
                    <a:pt x="2012" y="310"/>
                    <a:pt x="2024" y="333"/>
                    <a:pt x="2024" y="357"/>
                  </a:cubicBezTo>
                  <a:cubicBezTo>
                    <a:pt x="2024" y="381"/>
                    <a:pt x="2024" y="417"/>
                    <a:pt x="2000" y="429"/>
                  </a:cubicBezTo>
                  <a:lnTo>
                    <a:pt x="1643" y="726"/>
                  </a:lnTo>
                  <a:cubicBezTo>
                    <a:pt x="1506" y="839"/>
                    <a:pt x="1346" y="896"/>
                    <a:pt x="1185" y="896"/>
                  </a:cubicBezTo>
                  <a:cubicBezTo>
                    <a:pt x="1024" y="896"/>
                    <a:pt x="863" y="839"/>
                    <a:pt x="726" y="726"/>
                  </a:cubicBezTo>
                  <a:lnTo>
                    <a:pt x="369" y="429"/>
                  </a:lnTo>
                  <a:cubicBezTo>
                    <a:pt x="345" y="405"/>
                    <a:pt x="345" y="369"/>
                    <a:pt x="357" y="357"/>
                  </a:cubicBezTo>
                  <a:cubicBezTo>
                    <a:pt x="357" y="333"/>
                    <a:pt x="369" y="310"/>
                    <a:pt x="417" y="310"/>
                  </a:cubicBezTo>
                  <a:close/>
                  <a:moveTo>
                    <a:pt x="417" y="0"/>
                  </a:moveTo>
                  <a:cubicBezTo>
                    <a:pt x="250" y="0"/>
                    <a:pt x="119" y="107"/>
                    <a:pt x="60" y="250"/>
                  </a:cubicBezTo>
                  <a:cubicBezTo>
                    <a:pt x="0" y="405"/>
                    <a:pt x="48" y="560"/>
                    <a:pt x="179" y="667"/>
                  </a:cubicBezTo>
                  <a:lnTo>
                    <a:pt x="536" y="964"/>
                  </a:lnTo>
                  <a:cubicBezTo>
                    <a:pt x="726" y="1131"/>
                    <a:pt x="965" y="1203"/>
                    <a:pt x="1191" y="1203"/>
                  </a:cubicBezTo>
                  <a:cubicBezTo>
                    <a:pt x="1429" y="1203"/>
                    <a:pt x="1655" y="1131"/>
                    <a:pt x="1846" y="964"/>
                  </a:cubicBezTo>
                  <a:lnTo>
                    <a:pt x="2203" y="667"/>
                  </a:lnTo>
                  <a:cubicBezTo>
                    <a:pt x="2322" y="583"/>
                    <a:pt x="2370" y="417"/>
                    <a:pt x="2322" y="250"/>
                  </a:cubicBezTo>
                  <a:cubicBezTo>
                    <a:pt x="2262" y="107"/>
                    <a:pt x="2131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2033;p81">
              <a:extLst>
                <a:ext uri="{FF2B5EF4-FFF2-40B4-BE49-F238E27FC236}">
                  <a16:creationId xmlns:a16="http://schemas.microsoft.com/office/drawing/2014/main" id="{3794D74B-8566-7BDA-721D-C7D4648261E8}"/>
                </a:ext>
              </a:extLst>
            </p:cNvPr>
            <p:cNvSpPr/>
            <p:nvPr/>
          </p:nvSpPr>
          <p:spPr>
            <a:xfrm>
              <a:off x="2596173" y="1658002"/>
              <a:ext cx="43456" cy="48416"/>
            </a:xfrm>
            <a:custGeom>
              <a:avLst/>
              <a:gdLst/>
              <a:ahLst/>
              <a:cxnLst/>
              <a:rect l="l" t="t" r="r" b="b"/>
              <a:pathLst>
                <a:path w="1358" h="1513" extrusionOk="0">
                  <a:moveTo>
                    <a:pt x="667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7" y="1513"/>
                  </a:cubicBezTo>
                  <a:cubicBezTo>
                    <a:pt x="1036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75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7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7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2034;p81">
              <a:extLst>
                <a:ext uri="{FF2B5EF4-FFF2-40B4-BE49-F238E27FC236}">
                  <a16:creationId xmlns:a16="http://schemas.microsoft.com/office/drawing/2014/main" id="{08283956-BDF6-132C-7CF1-9E54184A2ADD}"/>
                </a:ext>
              </a:extLst>
            </p:cNvPr>
            <p:cNvSpPr/>
            <p:nvPr/>
          </p:nvSpPr>
          <p:spPr>
            <a:xfrm>
              <a:off x="2705133" y="1658002"/>
              <a:ext cx="43488" cy="48416"/>
            </a:xfrm>
            <a:custGeom>
              <a:avLst/>
              <a:gdLst/>
              <a:ahLst/>
              <a:cxnLst/>
              <a:rect l="l" t="t" r="r" b="b"/>
              <a:pathLst>
                <a:path w="1359" h="1513" extrusionOk="0">
                  <a:moveTo>
                    <a:pt x="668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8" y="1513"/>
                  </a:cubicBezTo>
                  <a:cubicBezTo>
                    <a:pt x="1037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87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8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8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2035;p81">
              <a:extLst>
                <a:ext uri="{FF2B5EF4-FFF2-40B4-BE49-F238E27FC236}">
                  <a16:creationId xmlns:a16="http://schemas.microsoft.com/office/drawing/2014/main" id="{90D1DDEB-3448-5581-6E1C-BB95A7CA40DF}"/>
                </a:ext>
              </a:extLst>
            </p:cNvPr>
            <p:cNvSpPr/>
            <p:nvPr/>
          </p:nvSpPr>
          <p:spPr>
            <a:xfrm>
              <a:off x="2499405" y="1499890"/>
              <a:ext cx="347488" cy="348256"/>
            </a:xfrm>
            <a:custGeom>
              <a:avLst/>
              <a:gdLst/>
              <a:ahLst/>
              <a:cxnLst/>
              <a:rect l="l" t="t" r="r" b="b"/>
              <a:pathLst>
                <a:path w="10859" h="10883" extrusionOk="0">
                  <a:moveTo>
                    <a:pt x="2102" y="1361"/>
                  </a:moveTo>
                  <a:cubicBezTo>
                    <a:pt x="2136" y="1361"/>
                    <a:pt x="2169" y="1364"/>
                    <a:pt x="2203" y="1370"/>
                  </a:cubicBezTo>
                  <a:cubicBezTo>
                    <a:pt x="2382" y="1406"/>
                    <a:pt x="2917" y="1537"/>
                    <a:pt x="3549" y="1953"/>
                  </a:cubicBezTo>
                  <a:cubicBezTo>
                    <a:pt x="3441" y="1989"/>
                    <a:pt x="3346" y="2048"/>
                    <a:pt x="3263" y="2108"/>
                  </a:cubicBezTo>
                  <a:cubicBezTo>
                    <a:pt x="3227" y="2132"/>
                    <a:pt x="3191" y="2156"/>
                    <a:pt x="3144" y="2191"/>
                  </a:cubicBezTo>
                  <a:cubicBezTo>
                    <a:pt x="2715" y="1763"/>
                    <a:pt x="2239" y="1525"/>
                    <a:pt x="1965" y="1477"/>
                  </a:cubicBezTo>
                  <a:cubicBezTo>
                    <a:pt x="1905" y="1465"/>
                    <a:pt x="1846" y="1465"/>
                    <a:pt x="1798" y="1465"/>
                  </a:cubicBezTo>
                  <a:cubicBezTo>
                    <a:pt x="1889" y="1392"/>
                    <a:pt x="1994" y="1361"/>
                    <a:pt x="2102" y="1361"/>
                  </a:cubicBezTo>
                  <a:close/>
                  <a:moveTo>
                    <a:pt x="6442" y="346"/>
                  </a:moveTo>
                  <a:cubicBezTo>
                    <a:pt x="6906" y="346"/>
                    <a:pt x="7311" y="477"/>
                    <a:pt x="7525" y="572"/>
                  </a:cubicBezTo>
                  <a:lnTo>
                    <a:pt x="7347" y="751"/>
                  </a:lnTo>
                  <a:cubicBezTo>
                    <a:pt x="7311" y="798"/>
                    <a:pt x="7287" y="846"/>
                    <a:pt x="7311" y="894"/>
                  </a:cubicBezTo>
                  <a:cubicBezTo>
                    <a:pt x="7323" y="953"/>
                    <a:pt x="7370" y="1001"/>
                    <a:pt x="7430" y="1013"/>
                  </a:cubicBezTo>
                  <a:cubicBezTo>
                    <a:pt x="7632" y="1072"/>
                    <a:pt x="7847" y="1132"/>
                    <a:pt x="8025" y="1215"/>
                  </a:cubicBezTo>
                  <a:cubicBezTo>
                    <a:pt x="7692" y="1334"/>
                    <a:pt x="7263" y="1537"/>
                    <a:pt x="6811" y="1894"/>
                  </a:cubicBezTo>
                  <a:cubicBezTo>
                    <a:pt x="6608" y="1906"/>
                    <a:pt x="6382" y="1953"/>
                    <a:pt x="6144" y="2048"/>
                  </a:cubicBezTo>
                  <a:cubicBezTo>
                    <a:pt x="5835" y="2144"/>
                    <a:pt x="5561" y="2299"/>
                    <a:pt x="5430" y="2370"/>
                  </a:cubicBezTo>
                  <a:cubicBezTo>
                    <a:pt x="5299" y="2299"/>
                    <a:pt x="5025" y="2144"/>
                    <a:pt x="4715" y="2048"/>
                  </a:cubicBezTo>
                  <a:cubicBezTo>
                    <a:pt x="4465" y="1953"/>
                    <a:pt x="4239" y="1906"/>
                    <a:pt x="4049" y="1894"/>
                  </a:cubicBezTo>
                  <a:cubicBezTo>
                    <a:pt x="3596" y="1548"/>
                    <a:pt x="3168" y="1346"/>
                    <a:pt x="2846" y="1215"/>
                  </a:cubicBezTo>
                  <a:cubicBezTo>
                    <a:pt x="2989" y="1132"/>
                    <a:pt x="3203" y="1060"/>
                    <a:pt x="3406" y="1013"/>
                  </a:cubicBezTo>
                  <a:cubicBezTo>
                    <a:pt x="3465" y="1001"/>
                    <a:pt x="3513" y="953"/>
                    <a:pt x="3525" y="894"/>
                  </a:cubicBezTo>
                  <a:cubicBezTo>
                    <a:pt x="3537" y="834"/>
                    <a:pt x="3525" y="775"/>
                    <a:pt x="3489" y="751"/>
                  </a:cubicBezTo>
                  <a:lnTo>
                    <a:pt x="3298" y="572"/>
                  </a:lnTo>
                  <a:cubicBezTo>
                    <a:pt x="3525" y="477"/>
                    <a:pt x="3930" y="346"/>
                    <a:pt x="4394" y="346"/>
                  </a:cubicBezTo>
                  <a:cubicBezTo>
                    <a:pt x="4751" y="346"/>
                    <a:pt x="5013" y="453"/>
                    <a:pt x="5168" y="536"/>
                  </a:cubicBezTo>
                  <a:cubicBezTo>
                    <a:pt x="5239" y="584"/>
                    <a:pt x="5328" y="608"/>
                    <a:pt x="5418" y="608"/>
                  </a:cubicBezTo>
                  <a:cubicBezTo>
                    <a:pt x="5507" y="608"/>
                    <a:pt x="5596" y="584"/>
                    <a:pt x="5668" y="536"/>
                  </a:cubicBezTo>
                  <a:cubicBezTo>
                    <a:pt x="5823" y="453"/>
                    <a:pt x="6073" y="346"/>
                    <a:pt x="6442" y="346"/>
                  </a:cubicBezTo>
                  <a:close/>
                  <a:moveTo>
                    <a:pt x="1840" y="1782"/>
                  </a:moveTo>
                  <a:cubicBezTo>
                    <a:pt x="1869" y="1782"/>
                    <a:pt x="1902" y="1784"/>
                    <a:pt x="1941" y="1787"/>
                  </a:cubicBezTo>
                  <a:cubicBezTo>
                    <a:pt x="2120" y="1822"/>
                    <a:pt x="2513" y="2013"/>
                    <a:pt x="2929" y="2406"/>
                  </a:cubicBezTo>
                  <a:cubicBezTo>
                    <a:pt x="2727" y="2644"/>
                    <a:pt x="2489" y="2953"/>
                    <a:pt x="2275" y="3394"/>
                  </a:cubicBezTo>
                  <a:cubicBezTo>
                    <a:pt x="1917" y="2953"/>
                    <a:pt x="1727" y="2358"/>
                    <a:pt x="1667" y="1894"/>
                  </a:cubicBezTo>
                  <a:cubicBezTo>
                    <a:pt x="1667" y="1882"/>
                    <a:pt x="1667" y="1834"/>
                    <a:pt x="1679" y="1822"/>
                  </a:cubicBezTo>
                  <a:cubicBezTo>
                    <a:pt x="1706" y="1795"/>
                    <a:pt x="1753" y="1782"/>
                    <a:pt x="1840" y="1782"/>
                  </a:cubicBezTo>
                  <a:close/>
                  <a:moveTo>
                    <a:pt x="8691" y="1364"/>
                  </a:moveTo>
                  <a:cubicBezTo>
                    <a:pt x="8804" y="1364"/>
                    <a:pt x="8923" y="1408"/>
                    <a:pt x="9002" y="1477"/>
                  </a:cubicBezTo>
                  <a:cubicBezTo>
                    <a:pt x="8942" y="1477"/>
                    <a:pt x="8906" y="1477"/>
                    <a:pt x="8847" y="1489"/>
                  </a:cubicBezTo>
                  <a:cubicBezTo>
                    <a:pt x="8704" y="1513"/>
                    <a:pt x="8513" y="1584"/>
                    <a:pt x="8335" y="1703"/>
                  </a:cubicBezTo>
                  <a:cubicBezTo>
                    <a:pt x="8263" y="1751"/>
                    <a:pt x="8228" y="1834"/>
                    <a:pt x="8275" y="1929"/>
                  </a:cubicBezTo>
                  <a:cubicBezTo>
                    <a:pt x="8308" y="1979"/>
                    <a:pt x="8358" y="2005"/>
                    <a:pt x="8417" y="2005"/>
                  </a:cubicBezTo>
                  <a:cubicBezTo>
                    <a:pt x="8444" y="2005"/>
                    <a:pt x="8472" y="2000"/>
                    <a:pt x="8502" y="1989"/>
                  </a:cubicBezTo>
                  <a:cubicBezTo>
                    <a:pt x="8644" y="1894"/>
                    <a:pt x="8799" y="1834"/>
                    <a:pt x="8906" y="1822"/>
                  </a:cubicBezTo>
                  <a:cubicBezTo>
                    <a:pt x="8948" y="1815"/>
                    <a:pt x="8984" y="1812"/>
                    <a:pt x="9014" y="1812"/>
                  </a:cubicBezTo>
                  <a:cubicBezTo>
                    <a:pt x="9088" y="1812"/>
                    <a:pt x="9131" y="1829"/>
                    <a:pt x="9156" y="1846"/>
                  </a:cubicBezTo>
                  <a:cubicBezTo>
                    <a:pt x="9168" y="1858"/>
                    <a:pt x="9180" y="1906"/>
                    <a:pt x="9168" y="1941"/>
                  </a:cubicBezTo>
                  <a:cubicBezTo>
                    <a:pt x="9109" y="2382"/>
                    <a:pt x="8918" y="2977"/>
                    <a:pt x="8561" y="3442"/>
                  </a:cubicBezTo>
                  <a:cubicBezTo>
                    <a:pt x="8347" y="3013"/>
                    <a:pt x="8109" y="2680"/>
                    <a:pt x="7906" y="2441"/>
                  </a:cubicBezTo>
                  <a:cubicBezTo>
                    <a:pt x="7930" y="2418"/>
                    <a:pt x="7966" y="2406"/>
                    <a:pt x="7978" y="2370"/>
                  </a:cubicBezTo>
                  <a:cubicBezTo>
                    <a:pt x="8037" y="2310"/>
                    <a:pt x="8049" y="2203"/>
                    <a:pt x="7990" y="2144"/>
                  </a:cubicBezTo>
                  <a:cubicBezTo>
                    <a:pt x="7957" y="2111"/>
                    <a:pt x="7913" y="2093"/>
                    <a:pt x="7871" y="2093"/>
                  </a:cubicBezTo>
                  <a:cubicBezTo>
                    <a:pt x="7836" y="2093"/>
                    <a:pt x="7802" y="2105"/>
                    <a:pt x="7775" y="2132"/>
                  </a:cubicBezTo>
                  <a:lnTo>
                    <a:pt x="7680" y="2227"/>
                  </a:lnTo>
                  <a:cubicBezTo>
                    <a:pt x="7632" y="2191"/>
                    <a:pt x="7609" y="2168"/>
                    <a:pt x="7561" y="2132"/>
                  </a:cubicBezTo>
                  <a:cubicBezTo>
                    <a:pt x="7478" y="2072"/>
                    <a:pt x="7382" y="2013"/>
                    <a:pt x="7275" y="1989"/>
                  </a:cubicBezTo>
                  <a:cubicBezTo>
                    <a:pt x="7894" y="1537"/>
                    <a:pt x="8442" y="1406"/>
                    <a:pt x="8621" y="1370"/>
                  </a:cubicBezTo>
                  <a:cubicBezTo>
                    <a:pt x="8643" y="1366"/>
                    <a:pt x="8667" y="1364"/>
                    <a:pt x="8691" y="1364"/>
                  </a:cubicBezTo>
                  <a:close/>
                  <a:moveTo>
                    <a:pt x="6873" y="2207"/>
                  </a:moveTo>
                  <a:cubicBezTo>
                    <a:pt x="7051" y="2207"/>
                    <a:pt x="7212" y="2247"/>
                    <a:pt x="7335" y="2346"/>
                  </a:cubicBezTo>
                  <a:cubicBezTo>
                    <a:pt x="8168" y="3001"/>
                    <a:pt x="8585" y="4334"/>
                    <a:pt x="8763" y="5085"/>
                  </a:cubicBezTo>
                  <a:cubicBezTo>
                    <a:pt x="9013" y="6168"/>
                    <a:pt x="9049" y="7144"/>
                    <a:pt x="8978" y="7442"/>
                  </a:cubicBezTo>
                  <a:cubicBezTo>
                    <a:pt x="8930" y="7656"/>
                    <a:pt x="8632" y="7966"/>
                    <a:pt x="8240" y="8264"/>
                  </a:cubicBezTo>
                  <a:cubicBezTo>
                    <a:pt x="7859" y="8549"/>
                    <a:pt x="7430" y="8787"/>
                    <a:pt x="6978" y="8954"/>
                  </a:cubicBezTo>
                  <a:cubicBezTo>
                    <a:pt x="7323" y="8704"/>
                    <a:pt x="7549" y="8323"/>
                    <a:pt x="7549" y="7883"/>
                  </a:cubicBezTo>
                  <a:cubicBezTo>
                    <a:pt x="7561" y="7787"/>
                    <a:pt x="7489" y="7716"/>
                    <a:pt x="7394" y="7716"/>
                  </a:cubicBezTo>
                  <a:cubicBezTo>
                    <a:pt x="7311" y="7716"/>
                    <a:pt x="7228" y="7787"/>
                    <a:pt x="7228" y="7883"/>
                  </a:cubicBezTo>
                  <a:cubicBezTo>
                    <a:pt x="7228" y="8418"/>
                    <a:pt x="6799" y="8859"/>
                    <a:pt x="6263" y="8859"/>
                  </a:cubicBezTo>
                  <a:cubicBezTo>
                    <a:pt x="6037" y="8859"/>
                    <a:pt x="5835" y="8787"/>
                    <a:pt x="5656" y="8656"/>
                  </a:cubicBezTo>
                  <a:cubicBezTo>
                    <a:pt x="5579" y="8597"/>
                    <a:pt x="5486" y="8567"/>
                    <a:pt x="5394" y="8567"/>
                  </a:cubicBezTo>
                  <a:cubicBezTo>
                    <a:pt x="5302" y="8567"/>
                    <a:pt x="5209" y="8597"/>
                    <a:pt x="5132" y="8656"/>
                  </a:cubicBezTo>
                  <a:cubicBezTo>
                    <a:pt x="4953" y="8787"/>
                    <a:pt x="4751" y="8859"/>
                    <a:pt x="4525" y="8859"/>
                  </a:cubicBezTo>
                  <a:cubicBezTo>
                    <a:pt x="3989" y="8859"/>
                    <a:pt x="3560" y="8418"/>
                    <a:pt x="3560" y="7883"/>
                  </a:cubicBezTo>
                  <a:cubicBezTo>
                    <a:pt x="3560" y="7787"/>
                    <a:pt x="3477" y="7716"/>
                    <a:pt x="3394" y="7716"/>
                  </a:cubicBezTo>
                  <a:cubicBezTo>
                    <a:pt x="3298" y="7716"/>
                    <a:pt x="3227" y="7787"/>
                    <a:pt x="3227" y="7883"/>
                  </a:cubicBezTo>
                  <a:cubicBezTo>
                    <a:pt x="3227" y="8323"/>
                    <a:pt x="3453" y="8728"/>
                    <a:pt x="3799" y="8954"/>
                  </a:cubicBezTo>
                  <a:cubicBezTo>
                    <a:pt x="3346" y="8787"/>
                    <a:pt x="2917" y="8549"/>
                    <a:pt x="2525" y="8264"/>
                  </a:cubicBezTo>
                  <a:cubicBezTo>
                    <a:pt x="2144" y="7966"/>
                    <a:pt x="1846" y="7656"/>
                    <a:pt x="1798" y="7442"/>
                  </a:cubicBezTo>
                  <a:cubicBezTo>
                    <a:pt x="1727" y="7144"/>
                    <a:pt x="1751" y="6168"/>
                    <a:pt x="2013" y="5085"/>
                  </a:cubicBezTo>
                  <a:cubicBezTo>
                    <a:pt x="2191" y="4334"/>
                    <a:pt x="2608" y="3001"/>
                    <a:pt x="3441" y="2346"/>
                  </a:cubicBezTo>
                  <a:cubicBezTo>
                    <a:pt x="3562" y="2252"/>
                    <a:pt x="3719" y="2214"/>
                    <a:pt x="3893" y="2214"/>
                  </a:cubicBezTo>
                  <a:cubicBezTo>
                    <a:pt x="4356" y="2214"/>
                    <a:pt x="4933" y="2479"/>
                    <a:pt x="5227" y="2644"/>
                  </a:cubicBezTo>
                  <a:lnTo>
                    <a:pt x="5227" y="2894"/>
                  </a:lnTo>
                  <a:cubicBezTo>
                    <a:pt x="5227" y="2977"/>
                    <a:pt x="5299" y="3061"/>
                    <a:pt x="5382" y="3061"/>
                  </a:cubicBezTo>
                  <a:cubicBezTo>
                    <a:pt x="5477" y="3061"/>
                    <a:pt x="5549" y="2977"/>
                    <a:pt x="5549" y="2894"/>
                  </a:cubicBezTo>
                  <a:lnTo>
                    <a:pt x="5549" y="2644"/>
                  </a:lnTo>
                  <a:cubicBezTo>
                    <a:pt x="5841" y="2472"/>
                    <a:pt x="6412" y="2207"/>
                    <a:pt x="6873" y="2207"/>
                  </a:cubicBezTo>
                  <a:close/>
                  <a:moveTo>
                    <a:pt x="5401" y="8880"/>
                  </a:moveTo>
                  <a:cubicBezTo>
                    <a:pt x="5424" y="8880"/>
                    <a:pt x="5448" y="8889"/>
                    <a:pt x="5465" y="8906"/>
                  </a:cubicBezTo>
                  <a:cubicBezTo>
                    <a:pt x="5680" y="9085"/>
                    <a:pt x="5965" y="9192"/>
                    <a:pt x="6263" y="9192"/>
                  </a:cubicBezTo>
                  <a:cubicBezTo>
                    <a:pt x="6382" y="9168"/>
                    <a:pt x="6489" y="9156"/>
                    <a:pt x="6597" y="9145"/>
                  </a:cubicBezTo>
                  <a:lnTo>
                    <a:pt x="6597" y="9145"/>
                  </a:lnTo>
                  <a:cubicBezTo>
                    <a:pt x="6442" y="9490"/>
                    <a:pt x="6085" y="9728"/>
                    <a:pt x="5704" y="9728"/>
                  </a:cubicBezTo>
                  <a:lnTo>
                    <a:pt x="5120" y="9728"/>
                  </a:lnTo>
                  <a:cubicBezTo>
                    <a:pt x="4715" y="9728"/>
                    <a:pt x="4382" y="9478"/>
                    <a:pt x="4227" y="9145"/>
                  </a:cubicBezTo>
                  <a:lnTo>
                    <a:pt x="4227" y="9145"/>
                  </a:lnTo>
                  <a:cubicBezTo>
                    <a:pt x="4334" y="9168"/>
                    <a:pt x="4441" y="9192"/>
                    <a:pt x="4537" y="9192"/>
                  </a:cubicBezTo>
                  <a:cubicBezTo>
                    <a:pt x="4834" y="9192"/>
                    <a:pt x="5108" y="9085"/>
                    <a:pt x="5346" y="8906"/>
                  </a:cubicBezTo>
                  <a:cubicBezTo>
                    <a:pt x="5358" y="8889"/>
                    <a:pt x="5379" y="8880"/>
                    <a:pt x="5401" y="8880"/>
                  </a:cubicBezTo>
                  <a:close/>
                  <a:moveTo>
                    <a:pt x="9418" y="2144"/>
                  </a:moveTo>
                  <a:cubicBezTo>
                    <a:pt x="9918" y="2632"/>
                    <a:pt x="10168" y="3156"/>
                    <a:pt x="10276" y="3430"/>
                  </a:cubicBezTo>
                  <a:lnTo>
                    <a:pt x="9811" y="3430"/>
                  </a:lnTo>
                  <a:cubicBezTo>
                    <a:pt x="9752" y="3430"/>
                    <a:pt x="9704" y="3453"/>
                    <a:pt x="9680" y="3513"/>
                  </a:cubicBezTo>
                  <a:cubicBezTo>
                    <a:pt x="9645" y="3561"/>
                    <a:pt x="9645" y="3632"/>
                    <a:pt x="9680" y="3680"/>
                  </a:cubicBezTo>
                  <a:cubicBezTo>
                    <a:pt x="10311" y="4704"/>
                    <a:pt x="10466" y="6073"/>
                    <a:pt x="10490" y="6597"/>
                  </a:cubicBezTo>
                  <a:lnTo>
                    <a:pt x="10228" y="6490"/>
                  </a:lnTo>
                  <a:cubicBezTo>
                    <a:pt x="10210" y="6485"/>
                    <a:pt x="10191" y="6482"/>
                    <a:pt x="10172" y="6482"/>
                  </a:cubicBezTo>
                  <a:cubicBezTo>
                    <a:pt x="10138" y="6482"/>
                    <a:pt x="10103" y="6491"/>
                    <a:pt x="10073" y="6513"/>
                  </a:cubicBezTo>
                  <a:cubicBezTo>
                    <a:pt x="10037" y="6537"/>
                    <a:pt x="10014" y="6585"/>
                    <a:pt x="10014" y="6644"/>
                  </a:cubicBezTo>
                  <a:cubicBezTo>
                    <a:pt x="10014" y="6656"/>
                    <a:pt x="10014" y="8014"/>
                    <a:pt x="9454" y="8966"/>
                  </a:cubicBezTo>
                  <a:lnTo>
                    <a:pt x="9085" y="8716"/>
                  </a:lnTo>
                  <a:cubicBezTo>
                    <a:pt x="9049" y="8680"/>
                    <a:pt x="9002" y="8680"/>
                    <a:pt x="8966" y="8680"/>
                  </a:cubicBezTo>
                  <a:cubicBezTo>
                    <a:pt x="8918" y="8692"/>
                    <a:pt x="8883" y="8716"/>
                    <a:pt x="8859" y="8752"/>
                  </a:cubicBezTo>
                  <a:cubicBezTo>
                    <a:pt x="8859" y="8776"/>
                    <a:pt x="8394" y="9514"/>
                    <a:pt x="7656" y="9990"/>
                  </a:cubicBezTo>
                  <a:lnTo>
                    <a:pt x="7394" y="9740"/>
                  </a:lnTo>
                  <a:cubicBezTo>
                    <a:pt x="7363" y="9708"/>
                    <a:pt x="7325" y="9694"/>
                    <a:pt x="7287" y="9694"/>
                  </a:cubicBezTo>
                  <a:cubicBezTo>
                    <a:pt x="7253" y="9694"/>
                    <a:pt x="7220" y="9706"/>
                    <a:pt x="7192" y="9728"/>
                  </a:cubicBezTo>
                  <a:cubicBezTo>
                    <a:pt x="7168" y="9728"/>
                    <a:pt x="6370" y="10359"/>
                    <a:pt x="5418" y="10538"/>
                  </a:cubicBezTo>
                  <a:cubicBezTo>
                    <a:pt x="4465" y="10383"/>
                    <a:pt x="3644" y="9740"/>
                    <a:pt x="3644" y="9728"/>
                  </a:cubicBezTo>
                  <a:cubicBezTo>
                    <a:pt x="3616" y="9706"/>
                    <a:pt x="3582" y="9694"/>
                    <a:pt x="3549" y="9694"/>
                  </a:cubicBezTo>
                  <a:cubicBezTo>
                    <a:pt x="3511" y="9694"/>
                    <a:pt x="3473" y="9708"/>
                    <a:pt x="3441" y="9740"/>
                  </a:cubicBezTo>
                  <a:lnTo>
                    <a:pt x="3191" y="9990"/>
                  </a:lnTo>
                  <a:cubicBezTo>
                    <a:pt x="2441" y="9502"/>
                    <a:pt x="2001" y="8752"/>
                    <a:pt x="1977" y="8752"/>
                  </a:cubicBezTo>
                  <a:cubicBezTo>
                    <a:pt x="1953" y="8716"/>
                    <a:pt x="1917" y="8692"/>
                    <a:pt x="1870" y="8680"/>
                  </a:cubicBezTo>
                  <a:cubicBezTo>
                    <a:pt x="1861" y="8677"/>
                    <a:pt x="1851" y="8676"/>
                    <a:pt x="1841" y="8676"/>
                  </a:cubicBezTo>
                  <a:cubicBezTo>
                    <a:pt x="1812" y="8676"/>
                    <a:pt x="1780" y="8689"/>
                    <a:pt x="1763" y="8716"/>
                  </a:cubicBezTo>
                  <a:lnTo>
                    <a:pt x="1382" y="8966"/>
                  </a:lnTo>
                  <a:cubicBezTo>
                    <a:pt x="822" y="8002"/>
                    <a:pt x="822" y="6656"/>
                    <a:pt x="822" y="6644"/>
                  </a:cubicBezTo>
                  <a:cubicBezTo>
                    <a:pt x="822" y="6597"/>
                    <a:pt x="786" y="6537"/>
                    <a:pt x="762" y="6513"/>
                  </a:cubicBezTo>
                  <a:cubicBezTo>
                    <a:pt x="732" y="6490"/>
                    <a:pt x="701" y="6477"/>
                    <a:pt x="667" y="6477"/>
                  </a:cubicBezTo>
                  <a:cubicBezTo>
                    <a:pt x="648" y="6477"/>
                    <a:pt x="629" y="6481"/>
                    <a:pt x="608" y="6490"/>
                  </a:cubicBezTo>
                  <a:lnTo>
                    <a:pt x="310" y="6597"/>
                  </a:lnTo>
                  <a:cubicBezTo>
                    <a:pt x="346" y="6061"/>
                    <a:pt x="489" y="4704"/>
                    <a:pt x="1132" y="3680"/>
                  </a:cubicBezTo>
                  <a:cubicBezTo>
                    <a:pt x="1167" y="3632"/>
                    <a:pt x="1167" y="3572"/>
                    <a:pt x="1132" y="3513"/>
                  </a:cubicBezTo>
                  <a:cubicBezTo>
                    <a:pt x="1108" y="3465"/>
                    <a:pt x="1060" y="3430"/>
                    <a:pt x="1001" y="3430"/>
                  </a:cubicBezTo>
                  <a:lnTo>
                    <a:pt x="536" y="3430"/>
                  </a:lnTo>
                  <a:cubicBezTo>
                    <a:pt x="643" y="3156"/>
                    <a:pt x="893" y="2632"/>
                    <a:pt x="1382" y="2144"/>
                  </a:cubicBezTo>
                  <a:cubicBezTo>
                    <a:pt x="1489" y="2668"/>
                    <a:pt x="1727" y="3275"/>
                    <a:pt x="2132" y="3739"/>
                  </a:cubicBezTo>
                  <a:cubicBezTo>
                    <a:pt x="1977" y="4096"/>
                    <a:pt x="1846" y="4513"/>
                    <a:pt x="1727" y="5013"/>
                  </a:cubicBezTo>
                  <a:cubicBezTo>
                    <a:pt x="1477" y="6109"/>
                    <a:pt x="1417" y="7144"/>
                    <a:pt x="1524" y="7537"/>
                  </a:cubicBezTo>
                  <a:cubicBezTo>
                    <a:pt x="1596" y="7811"/>
                    <a:pt x="1905" y="8192"/>
                    <a:pt x="2370" y="8525"/>
                  </a:cubicBezTo>
                  <a:cubicBezTo>
                    <a:pt x="2846" y="8883"/>
                    <a:pt x="3429" y="9168"/>
                    <a:pt x="3977" y="9335"/>
                  </a:cubicBezTo>
                  <a:cubicBezTo>
                    <a:pt x="4203" y="9752"/>
                    <a:pt x="4632" y="10038"/>
                    <a:pt x="5120" y="10038"/>
                  </a:cubicBezTo>
                  <a:lnTo>
                    <a:pt x="5692" y="10038"/>
                  </a:lnTo>
                  <a:cubicBezTo>
                    <a:pt x="6180" y="10038"/>
                    <a:pt x="6620" y="9752"/>
                    <a:pt x="6835" y="9335"/>
                  </a:cubicBezTo>
                  <a:cubicBezTo>
                    <a:pt x="7382" y="9168"/>
                    <a:pt x="7966" y="8883"/>
                    <a:pt x="8442" y="8525"/>
                  </a:cubicBezTo>
                  <a:cubicBezTo>
                    <a:pt x="8918" y="8192"/>
                    <a:pt x="9216" y="7811"/>
                    <a:pt x="9287" y="7537"/>
                  </a:cubicBezTo>
                  <a:cubicBezTo>
                    <a:pt x="9383" y="7144"/>
                    <a:pt x="9335" y="6109"/>
                    <a:pt x="9085" y="5013"/>
                  </a:cubicBezTo>
                  <a:cubicBezTo>
                    <a:pt x="8966" y="4513"/>
                    <a:pt x="8823" y="4096"/>
                    <a:pt x="8680" y="3739"/>
                  </a:cubicBezTo>
                  <a:cubicBezTo>
                    <a:pt x="9085" y="3287"/>
                    <a:pt x="9335" y="2668"/>
                    <a:pt x="9418" y="2144"/>
                  </a:cubicBezTo>
                  <a:close/>
                  <a:moveTo>
                    <a:pt x="4406" y="1"/>
                  </a:moveTo>
                  <a:cubicBezTo>
                    <a:pt x="3596" y="1"/>
                    <a:pt x="2989" y="346"/>
                    <a:pt x="2965" y="358"/>
                  </a:cubicBezTo>
                  <a:cubicBezTo>
                    <a:pt x="2917" y="394"/>
                    <a:pt x="2882" y="441"/>
                    <a:pt x="2882" y="477"/>
                  </a:cubicBezTo>
                  <a:cubicBezTo>
                    <a:pt x="2882" y="524"/>
                    <a:pt x="2906" y="584"/>
                    <a:pt x="2929" y="620"/>
                  </a:cubicBezTo>
                  <a:lnTo>
                    <a:pt x="3084" y="763"/>
                  </a:lnTo>
                  <a:cubicBezTo>
                    <a:pt x="2822" y="834"/>
                    <a:pt x="2584" y="941"/>
                    <a:pt x="2370" y="1060"/>
                  </a:cubicBezTo>
                  <a:cubicBezTo>
                    <a:pt x="2334" y="1060"/>
                    <a:pt x="2310" y="1048"/>
                    <a:pt x="2286" y="1048"/>
                  </a:cubicBezTo>
                  <a:cubicBezTo>
                    <a:pt x="2234" y="1038"/>
                    <a:pt x="2181" y="1033"/>
                    <a:pt x="2129" y="1033"/>
                  </a:cubicBezTo>
                  <a:cubicBezTo>
                    <a:pt x="1942" y="1033"/>
                    <a:pt x="1759" y="1099"/>
                    <a:pt x="1620" y="1239"/>
                  </a:cubicBezTo>
                  <a:cubicBezTo>
                    <a:pt x="1477" y="1370"/>
                    <a:pt x="1382" y="1548"/>
                    <a:pt x="1370" y="1751"/>
                  </a:cubicBezTo>
                  <a:cubicBezTo>
                    <a:pt x="429" y="2584"/>
                    <a:pt x="191" y="3501"/>
                    <a:pt x="179" y="3549"/>
                  </a:cubicBezTo>
                  <a:cubicBezTo>
                    <a:pt x="167" y="3596"/>
                    <a:pt x="179" y="3656"/>
                    <a:pt x="203" y="3680"/>
                  </a:cubicBezTo>
                  <a:cubicBezTo>
                    <a:pt x="239" y="3727"/>
                    <a:pt x="286" y="3739"/>
                    <a:pt x="322" y="3739"/>
                  </a:cubicBezTo>
                  <a:lnTo>
                    <a:pt x="727" y="3739"/>
                  </a:lnTo>
                  <a:cubicBezTo>
                    <a:pt x="0" y="5096"/>
                    <a:pt x="0" y="6751"/>
                    <a:pt x="0" y="6811"/>
                  </a:cubicBezTo>
                  <a:cubicBezTo>
                    <a:pt x="0" y="6847"/>
                    <a:pt x="24" y="6906"/>
                    <a:pt x="60" y="6942"/>
                  </a:cubicBezTo>
                  <a:cubicBezTo>
                    <a:pt x="90" y="6957"/>
                    <a:pt x="115" y="6972"/>
                    <a:pt x="145" y="6972"/>
                  </a:cubicBezTo>
                  <a:cubicBezTo>
                    <a:pt x="162" y="6972"/>
                    <a:pt x="181" y="6967"/>
                    <a:pt x="203" y="6954"/>
                  </a:cubicBezTo>
                  <a:lnTo>
                    <a:pt x="524" y="6847"/>
                  </a:lnTo>
                  <a:cubicBezTo>
                    <a:pt x="548" y="7323"/>
                    <a:pt x="667" y="8442"/>
                    <a:pt x="1215" y="9276"/>
                  </a:cubicBezTo>
                  <a:cubicBezTo>
                    <a:pt x="1251" y="9311"/>
                    <a:pt x="1274" y="9335"/>
                    <a:pt x="1322" y="9347"/>
                  </a:cubicBezTo>
                  <a:cubicBezTo>
                    <a:pt x="1336" y="9354"/>
                    <a:pt x="1350" y="9357"/>
                    <a:pt x="1363" y="9357"/>
                  </a:cubicBezTo>
                  <a:cubicBezTo>
                    <a:pt x="1396" y="9357"/>
                    <a:pt x="1424" y="9340"/>
                    <a:pt x="1441" y="9323"/>
                  </a:cubicBezTo>
                  <a:lnTo>
                    <a:pt x="1810" y="9073"/>
                  </a:lnTo>
                  <a:cubicBezTo>
                    <a:pt x="2013" y="9335"/>
                    <a:pt x="2465" y="9942"/>
                    <a:pt x="3144" y="10347"/>
                  </a:cubicBezTo>
                  <a:cubicBezTo>
                    <a:pt x="3169" y="10367"/>
                    <a:pt x="3198" y="10377"/>
                    <a:pt x="3226" y="10377"/>
                  </a:cubicBezTo>
                  <a:cubicBezTo>
                    <a:pt x="3267" y="10377"/>
                    <a:pt x="3306" y="10358"/>
                    <a:pt x="3334" y="10323"/>
                  </a:cubicBezTo>
                  <a:lnTo>
                    <a:pt x="3572" y="10085"/>
                  </a:lnTo>
                  <a:cubicBezTo>
                    <a:pt x="3834" y="10276"/>
                    <a:pt x="4549" y="10740"/>
                    <a:pt x="5406" y="10883"/>
                  </a:cubicBezTo>
                  <a:lnTo>
                    <a:pt x="5465" y="10883"/>
                  </a:lnTo>
                  <a:cubicBezTo>
                    <a:pt x="6299" y="10752"/>
                    <a:pt x="7025" y="10276"/>
                    <a:pt x="7287" y="10085"/>
                  </a:cubicBezTo>
                  <a:lnTo>
                    <a:pt x="7525" y="10323"/>
                  </a:lnTo>
                  <a:cubicBezTo>
                    <a:pt x="7556" y="10347"/>
                    <a:pt x="7607" y="10365"/>
                    <a:pt x="7656" y="10365"/>
                  </a:cubicBezTo>
                  <a:cubicBezTo>
                    <a:pt x="7682" y="10365"/>
                    <a:pt x="7707" y="10360"/>
                    <a:pt x="7728" y="10347"/>
                  </a:cubicBezTo>
                  <a:cubicBezTo>
                    <a:pt x="8394" y="9942"/>
                    <a:pt x="8859" y="9335"/>
                    <a:pt x="9049" y="9073"/>
                  </a:cubicBezTo>
                  <a:lnTo>
                    <a:pt x="9418" y="9323"/>
                  </a:lnTo>
                  <a:cubicBezTo>
                    <a:pt x="9454" y="9347"/>
                    <a:pt x="9490" y="9347"/>
                    <a:pt x="9537" y="9347"/>
                  </a:cubicBezTo>
                  <a:cubicBezTo>
                    <a:pt x="9585" y="9335"/>
                    <a:pt x="9609" y="9323"/>
                    <a:pt x="9645" y="9276"/>
                  </a:cubicBezTo>
                  <a:cubicBezTo>
                    <a:pt x="10192" y="8442"/>
                    <a:pt x="10311" y="7323"/>
                    <a:pt x="10347" y="6847"/>
                  </a:cubicBezTo>
                  <a:lnTo>
                    <a:pt x="10657" y="6954"/>
                  </a:lnTo>
                  <a:cubicBezTo>
                    <a:pt x="10676" y="6959"/>
                    <a:pt x="10698" y="6962"/>
                    <a:pt x="10719" y="6962"/>
                  </a:cubicBezTo>
                  <a:cubicBezTo>
                    <a:pt x="10749" y="6962"/>
                    <a:pt x="10778" y="6956"/>
                    <a:pt x="10799" y="6942"/>
                  </a:cubicBezTo>
                  <a:cubicBezTo>
                    <a:pt x="10847" y="6906"/>
                    <a:pt x="10859" y="6871"/>
                    <a:pt x="10859" y="6811"/>
                  </a:cubicBezTo>
                  <a:cubicBezTo>
                    <a:pt x="10835" y="6728"/>
                    <a:pt x="10835" y="5096"/>
                    <a:pt x="10109" y="3739"/>
                  </a:cubicBezTo>
                  <a:lnTo>
                    <a:pt x="10514" y="3739"/>
                  </a:lnTo>
                  <a:cubicBezTo>
                    <a:pt x="10549" y="3739"/>
                    <a:pt x="10597" y="3715"/>
                    <a:pt x="10633" y="3680"/>
                  </a:cubicBezTo>
                  <a:cubicBezTo>
                    <a:pt x="10657" y="3632"/>
                    <a:pt x="10668" y="3596"/>
                    <a:pt x="10657" y="3549"/>
                  </a:cubicBezTo>
                  <a:cubicBezTo>
                    <a:pt x="10645" y="3501"/>
                    <a:pt x="10407" y="2584"/>
                    <a:pt x="9466" y="1751"/>
                  </a:cubicBezTo>
                  <a:cubicBezTo>
                    <a:pt x="9454" y="1548"/>
                    <a:pt x="9359" y="1370"/>
                    <a:pt x="9216" y="1239"/>
                  </a:cubicBezTo>
                  <a:cubicBezTo>
                    <a:pt x="9074" y="1106"/>
                    <a:pt x="8886" y="1034"/>
                    <a:pt x="8696" y="1034"/>
                  </a:cubicBezTo>
                  <a:cubicBezTo>
                    <a:pt x="8647" y="1034"/>
                    <a:pt x="8598" y="1039"/>
                    <a:pt x="8549" y="1048"/>
                  </a:cubicBezTo>
                  <a:cubicBezTo>
                    <a:pt x="8525" y="1048"/>
                    <a:pt x="8502" y="1060"/>
                    <a:pt x="8466" y="1060"/>
                  </a:cubicBezTo>
                  <a:cubicBezTo>
                    <a:pt x="8251" y="941"/>
                    <a:pt x="7990" y="858"/>
                    <a:pt x="7751" y="763"/>
                  </a:cubicBezTo>
                  <a:lnTo>
                    <a:pt x="7906" y="620"/>
                  </a:lnTo>
                  <a:cubicBezTo>
                    <a:pt x="7930" y="584"/>
                    <a:pt x="7954" y="524"/>
                    <a:pt x="7954" y="477"/>
                  </a:cubicBezTo>
                  <a:cubicBezTo>
                    <a:pt x="7954" y="441"/>
                    <a:pt x="7918" y="394"/>
                    <a:pt x="7870" y="358"/>
                  </a:cubicBezTo>
                  <a:cubicBezTo>
                    <a:pt x="7847" y="346"/>
                    <a:pt x="7239" y="1"/>
                    <a:pt x="6430" y="1"/>
                  </a:cubicBezTo>
                  <a:cubicBezTo>
                    <a:pt x="6001" y="1"/>
                    <a:pt x="5680" y="143"/>
                    <a:pt x="5501" y="239"/>
                  </a:cubicBezTo>
                  <a:cubicBezTo>
                    <a:pt x="5471" y="257"/>
                    <a:pt x="5442" y="266"/>
                    <a:pt x="5412" y="266"/>
                  </a:cubicBezTo>
                  <a:cubicBezTo>
                    <a:pt x="5382" y="266"/>
                    <a:pt x="5352" y="257"/>
                    <a:pt x="5323" y="239"/>
                  </a:cubicBezTo>
                  <a:cubicBezTo>
                    <a:pt x="5144" y="143"/>
                    <a:pt x="4834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2036;p81">
              <a:extLst>
                <a:ext uri="{FF2B5EF4-FFF2-40B4-BE49-F238E27FC236}">
                  <a16:creationId xmlns:a16="http://schemas.microsoft.com/office/drawing/2014/main" id="{0F2D600C-AF3A-084E-0507-BA37BFF591C5}"/>
                </a:ext>
              </a:extLst>
            </p:cNvPr>
            <p:cNvSpPr/>
            <p:nvPr/>
          </p:nvSpPr>
          <p:spPr>
            <a:xfrm>
              <a:off x="2667053" y="1609618"/>
              <a:ext cx="10688" cy="37760"/>
            </a:xfrm>
            <a:custGeom>
              <a:avLst/>
              <a:gdLst/>
              <a:ahLst/>
              <a:cxnLst/>
              <a:rect l="l" t="t" r="r" b="b"/>
              <a:pathLst>
                <a:path w="334" h="118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13"/>
                  </a:lnTo>
                  <a:cubicBezTo>
                    <a:pt x="0" y="1096"/>
                    <a:pt x="72" y="1179"/>
                    <a:pt x="167" y="1179"/>
                  </a:cubicBezTo>
                  <a:cubicBezTo>
                    <a:pt x="250" y="1179"/>
                    <a:pt x="334" y="1096"/>
                    <a:pt x="334" y="1013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2037;p81">
            <a:extLst>
              <a:ext uri="{FF2B5EF4-FFF2-40B4-BE49-F238E27FC236}">
                <a16:creationId xmlns:a16="http://schemas.microsoft.com/office/drawing/2014/main" id="{1F45621B-8042-D2AC-5C12-32E42DF8DD08}"/>
              </a:ext>
            </a:extLst>
          </p:cNvPr>
          <p:cNvGrpSpPr/>
          <p:nvPr/>
        </p:nvGrpSpPr>
        <p:grpSpPr>
          <a:xfrm>
            <a:off x="3857952" y="3153396"/>
            <a:ext cx="663040" cy="696064"/>
            <a:chOff x="1956845" y="1500498"/>
            <a:chExt cx="331520" cy="348032"/>
          </a:xfrm>
          <a:solidFill>
            <a:srgbClr val="00B050"/>
          </a:solidFill>
        </p:grpSpPr>
        <p:sp>
          <p:nvSpPr>
            <p:cNvPr id="195" name="Google Shape;12038;p81">
              <a:extLst>
                <a:ext uri="{FF2B5EF4-FFF2-40B4-BE49-F238E27FC236}">
                  <a16:creationId xmlns:a16="http://schemas.microsoft.com/office/drawing/2014/main" id="{9B917EED-29DE-ABFF-4890-620CC810E1C9}"/>
                </a:ext>
              </a:extLst>
            </p:cNvPr>
            <p:cNvSpPr/>
            <p:nvPr/>
          </p:nvSpPr>
          <p:spPr>
            <a:xfrm>
              <a:off x="2078413" y="1736882"/>
              <a:ext cx="88800" cy="44608"/>
            </a:xfrm>
            <a:custGeom>
              <a:avLst/>
              <a:gdLst/>
              <a:ahLst/>
              <a:cxnLst/>
              <a:rect l="l" t="t" r="r" b="b"/>
              <a:pathLst>
                <a:path w="2775" h="1394" extrusionOk="0">
                  <a:moveTo>
                    <a:pt x="2322" y="310"/>
                  </a:moveTo>
                  <a:cubicBezTo>
                    <a:pt x="2381" y="310"/>
                    <a:pt x="2417" y="357"/>
                    <a:pt x="2429" y="381"/>
                  </a:cubicBezTo>
                  <a:cubicBezTo>
                    <a:pt x="2429" y="405"/>
                    <a:pt x="2429" y="477"/>
                    <a:pt x="2381" y="500"/>
                  </a:cubicBezTo>
                  <a:lnTo>
                    <a:pt x="1953" y="858"/>
                  </a:lnTo>
                  <a:cubicBezTo>
                    <a:pt x="1786" y="994"/>
                    <a:pt x="1584" y="1063"/>
                    <a:pt x="1384" y="1063"/>
                  </a:cubicBezTo>
                  <a:cubicBezTo>
                    <a:pt x="1185" y="1063"/>
                    <a:pt x="988" y="994"/>
                    <a:pt x="833" y="858"/>
                  </a:cubicBezTo>
                  <a:lnTo>
                    <a:pt x="405" y="500"/>
                  </a:lnTo>
                  <a:cubicBezTo>
                    <a:pt x="345" y="453"/>
                    <a:pt x="357" y="393"/>
                    <a:pt x="369" y="381"/>
                  </a:cubicBezTo>
                  <a:cubicBezTo>
                    <a:pt x="393" y="369"/>
                    <a:pt x="405" y="310"/>
                    <a:pt x="476" y="310"/>
                  </a:cubicBezTo>
                  <a:close/>
                  <a:moveTo>
                    <a:pt x="464" y="0"/>
                  </a:moveTo>
                  <a:cubicBezTo>
                    <a:pt x="286" y="0"/>
                    <a:pt x="119" y="96"/>
                    <a:pt x="60" y="274"/>
                  </a:cubicBezTo>
                  <a:cubicBezTo>
                    <a:pt x="0" y="441"/>
                    <a:pt x="48" y="631"/>
                    <a:pt x="191" y="750"/>
                  </a:cubicBezTo>
                  <a:lnTo>
                    <a:pt x="631" y="1108"/>
                  </a:lnTo>
                  <a:cubicBezTo>
                    <a:pt x="845" y="1286"/>
                    <a:pt x="1119" y="1393"/>
                    <a:pt x="1381" y="1393"/>
                  </a:cubicBezTo>
                  <a:cubicBezTo>
                    <a:pt x="1655" y="1393"/>
                    <a:pt x="1941" y="1298"/>
                    <a:pt x="2143" y="1108"/>
                  </a:cubicBezTo>
                  <a:lnTo>
                    <a:pt x="2572" y="750"/>
                  </a:lnTo>
                  <a:cubicBezTo>
                    <a:pt x="2727" y="631"/>
                    <a:pt x="2774" y="453"/>
                    <a:pt x="2715" y="274"/>
                  </a:cubicBezTo>
                  <a:cubicBezTo>
                    <a:pt x="2655" y="107"/>
                    <a:pt x="2488" y="0"/>
                    <a:pt x="2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2039;p81">
              <a:extLst>
                <a:ext uri="{FF2B5EF4-FFF2-40B4-BE49-F238E27FC236}">
                  <a16:creationId xmlns:a16="http://schemas.microsoft.com/office/drawing/2014/main" id="{9AF1CAA7-ACD5-C5B4-DD2C-69A59986A89E}"/>
                </a:ext>
              </a:extLst>
            </p:cNvPr>
            <p:cNvSpPr/>
            <p:nvPr/>
          </p:nvSpPr>
          <p:spPr>
            <a:xfrm>
              <a:off x="1956845" y="1500498"/>
              <a:ext cx="331520" cy="348032"/>
            </a:xfrm>
            <a:custGeom>
              <a:avLst/>
              <a:gdLst/>
              <a:ahLst/>
              <a:cxnLst/>
              <a:rect l="l" t="t" r="r" b="b"/>
              <a:pathLst>
                <a:path w="10360" h="10876" extrusionOk="0">
                  <a:moveTo>
                    <a:pt x="1205" y="326"/>
                  </a:moveTo>
                  <a:cubicBezTo>
                    <a:pt x="1252" y="326"/>
                    <a:pt x="1300" y="330"/>
                    <a:pt x="1346" y="339"/>
                  </a:cubicBezTo>
                  <a:cubicBezTo>
                    <a:pt x="1942" y="494"/>
                    <a:pt x="2525" y="791"/>
                    <a:pt x="3061" y="1232"/>
                  </a:cubicBezTo>
                  <a:cubicBezTo>
                    <a:pt x="2894" y="1315"/>
                    <a:pt x="2727" y="1387"/>
                    <a:pt x="2585" y="1458"/>
                  </a:cubicBezTo>
                  <a:cubicBezTo>
                    <a:pt x="2108" y="922"/>
                    <a:pt x="1489" y="565"/>
                    <a:pt x="1108" y="470"/>
                  </a:cubicBezTo>
                  <a:cubicBezTo>
                    <a:pt x="989" y="458"/>
                    <a:pt x="882" y="458"/>
                    <a:pt x="811" y="458"/>
                  </a:cubicBezTo>
                  <a:cubicBezTo>
                    <a:pt x="918" y="368"/>
                    <a:pt x="1060" y="326"/>
                    <a:pt x="1205" y="326"/>
                  </a:cubicBezTo>
                  <a:close/>
                  <a:moveTo>
                    <a:pt x="9179" y="326"/>
                  </a:moveTo>
                  <a:cubicBezTo>
                    <a:pt x="9324" y="326"/>
                    <a:pt x="9466" y="368"/>
                    <a:pt x="9574" y="458"/>
                  </a:cubicBezTo>
                  <a:lnTo>
                    <a:pt x="9585" y="482"/>
                  </a:lnTo>
                  <a:cubicBezTo>
                    <a:pt x="9548" y="471"/>
                    <a:pt x="9506" y="465"/>
                    <a:pt x="9459" y="465"/>
                  </a:cubicBezTo>
                  <a:cubicBezTo>
                    <a:pt x="9401" y="465"/>
                    <a:pt x="9336" y="474"/>
                    <a:pt x="9264" y="494"/>
                  </a:cubicBezTo>
                  <a:cubicBezTo>
                    <a:pt x="9085" y="541"/>
                    <a:pt x="8847" y="636"/>
                    <a:pt x="8609" y="779"/>
                  </a:cubicBezTo>
                  <a:cubicBezTo>
                    <a:pt x="8538" y="815"/>
                    <a:pt x="8502" y="922"/>
                    <a:pt x="8562" y="994"/>
                  </a:cubicBezTo>
                  <a:cubicBezTo>
                    <a:pt x="8591" y="1046"/>
                    <a:pt x="8644" y="1074"/>
                    <a:pt x="8697" y="1074"/>
                  </a:cubicBezTo>
                  <a:cubicBezTo>
                    <a:pt x="8729" y="1074"/>
                    <a:pt x="8761" y="1064"/>
                    <a:pt x="8788" y="1041"/>
                  </a:cubicBezTo>
                  <a:cubicBezTo>
                    <a:pt x="8990" y="922"/>
                    <a:pt x="9193" y="815"/>
                    <a:pt x="9335" y="791"/>
                  </a:cubicBezTo>
                  <a:cubicBezTo>
                    <a:pt x="9389" y="780"/>
                    <a:pt x="9439" y="774"/>
                    <a:pt x="9484" y="774"/>
                  </a:cubicBezTo>
                  <a:cubicBezTo>
                    <a:pt x="9580" y="774"/>
                    <a:pt x="9656" y="798"/>
                    <a:pt x="9705" y="839"/>
                  </a:cubicBezTo>
                  <a:cubicBezTo>
                    <a:pt x="9788" y="898"/>
                    <a:pt x="9800" y="994"/>
                    <a:pt x="9800" y="1053"/>
                  </a:cubicBezTo>
                  <a:cubicBezTo>
                    <a:pt x="9764" y="1577"/>
                    <a:pt x="9633" y="2244"/>
                    <a:pt x="9228" y="2756"/>
                  </a:cubicBezTo>
                  <a:cubicBezTo>
                    <a:pt x="9133" y="2601"/>
                    <a:pt x="9014" y="2446"/>
                    <a:pt x="8871" y="2303"/>
                  </a:cubicBezTo>
                  <a:cubicBezTo>
                    <a:pt x="8633" y="2041"/>
                    <a:pt x="8371" y="1815"/>
                    <a:pt x="8085" y="1625"/>
                  </a:cubicBezTo>
                  <a:cubicBezTo>
                    <a:pt x="8133" y="1565"/>
                    <a:pt x="8192" y="1518"/>
                    <a:pt x="8252" y="1458"/>
                  </a:cubicBezTo>
                  <a:cubicBezTo>
                    <a:pt x="8312" y="1398"/>
                    <a:pt x="8312" y="1291"/>
                    <a:pt x="8252" y="1232"/>
                  </a:cubicBezTo>
                  <a:cubicBezTo>
                    <a:pt x="8222" y="1202"/>
                    <a:pt x="8181" y="1187"/>
                    <a:pt x="8139" y="1187"/>
                  </a:cubicBezTo>
                  <a:cubicBezTo>
                    <a:pt x="8097" y="1187"/>
                    <a:pt x="8056" y="1202"/>
                    <a:pt x="8026" y="1232"/>
                  </a:cubicBezTo>
                  <a:lnTo>
                    <a:pt x="7800" y="1458"/>
                  </a:lnTo>
                  <a:cubicBezTo>
                    <a:pt x="7657" y="1375"/>
                    <a:pt x="7490" y="1291"/>
                    <a:pt x="7323" y="1232"/>
                  </a:cubicBezTo>
                  <a:cubicBezTo>
                    <a:pt x="7859" y="791"/>
                    <a:pt x="8442" y="494"/>
                    <a:pt x="9038" y="339"/>
                  </a:cubicBezTo>
                  <a:cubicBezTo>
                    <a:pt x="9084" y="330"/>
                    <a:pt x="9132" y="326"/>
                    <a:pt x="9179" y="326"/>
                  </a:cubicBezTo>
                  <a:close/>
                  <a:moveTo>
                    <a:pt x="902" y="792"/>
                  </a:moveTo>
                  <a:cubicBezTo>
                    <a:pt x="947" y="792"/>
                    <a:pt x="996" y="796"/>
                    <a:pt x="1049" y="803"/>
                  </a:cubicBezTo>
                  <a:cubicBezTo>
                    <a:pt x="1489" y="886"/>
                    <a:pt x="2013" y="1327"/>
                    <a:pt x="2299" y="1637"/>
                  </a:cubicBezTo>
                  <a:cubicBezTo>
                    <a:pt x="2013" y="1827"/>
                    <a:pt x="1751" y="2053"/>
                    <a:pt x="1513" y="2327"/>
                  </a:cubicBezTo>
                  <a:cubicBezTo>
                    <a:pt x="1370" y="2470"/>
                    <a:pt x="1251" y="2625"/>
                    <a:pt x="1156" y="2768"/>
                  </a:cubicBezTo>
                  <a:cubicBezTo>
                    <a:pt x="763" y="2244"/>
                    <a:pt x="632" y="1589"/>
                    <a:pt x="584" y="1077"/>
                  </a:cubicBezTo>
                  <a:cubicBezTo>
                    <a:pt x="584" y="994"/>
                    <a:pt x="596" y="910"/>
                    <a:pt x="680" y="851"/>
                  </a:cubicBezTo>
                  <a:cubicBezTo>
                    <a:pt x="728" y="810"/>
                    <a:pt x="805" y="792"/>
                    <a:pt x="902" y="792"/>
                  </a:cubicBezTo>
                  <a:close/>
                  <a:moveTo>
                    <a:pt x="5192" y="1160"/>
                  </a:moveTo>
                  <a:cubicBezTo>
                    <a:pt x="6668" y="1160"/>
                    <a:pt x="7811" y="1625"/>
                    <a:pt x="8633" y="2518"/>
                  </a:cubicBezTo>
                  <a:cubicBezTo>
                    <a:pt x="9478" y="3470"/>
                    <a:pt x="9812" y="4744"/>
                    <a:pt x="9931" y="5661"/>
                  </a:cubicBezTo>
                  <a:cubicBezTo>
                    <a:pt x="10002" y="6375"/>
                    <a:pt x="9990" y="6947"/>
                    <a:pt x="9978" y="7244"/>
                  </a:cubicBezTo>
                  <a:lnTo>
                    <a:pt x="9526" y="7078"/>
                  </a:lnTo>
                  <a:cubicBezTo>
                    <a:pt x="9513" y="7073"/>
                    <a:pt x="9497" y="7071"/>
                    <a:pt x="9479" y="7071"/>
                  </a:cubicBezTo>
                  <a:cubicBezTo>
                    <a:pt x="9448" y="7071"/>
                    <a:pt x="9413" y="7079"/>
                    <a:pt x="9383" y="7102"/>
                  </a:cubicBezTo>
                  <a:cubicBezTo>
                    <a:pt x="9335" y="7125"/>
                    <a:pt x="9312" y="7173"/>
                    <a:pt x="9312" y="7233"/>
                  </a:cubicBezTo>
                  <a:cubicBezTo>
                    <a:pt x="9312" y="7244"/>
                    <a:pt x="9276" y="8256"/>
                    <a:pt x="8871" y="9376"/>
                  </a:cubicBezTo>
                  <a:lnTo>
                    <a:pt x="8562" y="9007"/>
                  </a:lnTo>
                  <a:cubicBezTo>
                    <a:pt x="8538" y="8959"/>
                    <a:pt x="8478" y="8947"/>
                    <a:pt x="8431" y="8947"/>
                  </a:cubicBezTo>
                  <a:cubicBezTo>
                    <a:pt x="8371" y="8947"/>
                    <a:pt x="8323" y="8971"/>
                    <a:pt x="8312" y="9030"/>
                  </a:cubicBezTo>
                  <a:cubicBezTo>
                    <a:pt x="8061" y="9507"/>
                    <a:pt x="7645" y="9923"/>
                    <a:pt x="7430" y="10138"/>
                  </a:cubicBezTo>
                  <a:lnTo>
                    <a:pt x="7049" y="9614"/>
                  </a:lnTo>
                  <a:cubicBezTo>
                    <a:pt x="7466" y="9340"/>
                    <a:pt x="7740" y="8864"/>
                    <a:pt x="7740" y="8328"/>
                  </a:cubicBezTo>
                  <a:cubicBezTo>
                    <a:pt x="7740" y="8245"/>
                    <a:pt x="7669" y="8173"/>
                    <a:pt x="7585" y="8173"/>
                  </a:cubicBezTo>
                  <a:cubicBezTo>
                    <a:pt x="7490" y="8173"/>
                    <a:pt x="7419" y="8245"/>
                    <a:pt x="7419" y="8328"/>
                  </a:cubicBezTo>
                  <a:cubicBezTo>
                    <a:pt x="7419" y="9007"/>
                    <a:pt x="6883" y="9542"/>
                    <a:pt x="6228" y="9542"/>
                  </a:cubicBezTo>
                  <a:cubicBezTo>
                    <a:pt x="5954" y="9542"/>
                    <a:pt x="5704" y="9447"/>
                    <a:pt x="5478" y="9280"/>
                  </a:cubicBezTo>
                  <a:cubicBezTo>
                    <a:pt x="5389" y="9215"/>
                    <a:pt x="5284" y="9182"/>
                    <a:pt x="5183" y="9182"/>
                  </a:cubicBezTo>
                  <a:cubicBezTo>
                    <a:pt x="5082" y="9182"/>
                    <a:pt x="4984" y="9215"/>
                    <a:pt x="4906" y="9280"/>
                  </a:cubicBezTo>
                  <a:cubicBezTo>
                    <a:pt x="4692" y="9447"/>
                    <a:pt x="4442" y="9542"/>
                    <a:pt x="4156" y="9542"/>
                  </a:cubicBezTo>
                  <a:cubicBezTo>
                    <a:pt x="3501" y="9542"/>
                    <a:pt x="2966" y="9007"/>
                    <a:pt x="2966" y="8328"/>
                  </a:cubicBezTo>
                  <a:cubicBezTo>
                    <a:pt x="2966" y="8245"/>
                    <a:pt x="2894" y="8173"/>
                    <a:pt x="2799" y="8173"/>
                  </a:cubicBezTo>
                  <a:cubicBezTo>
                    <a:pt x="2716" y="8173"/>
                    <a:pt x="2632" y="8245"/>
                    <a:pt x="2632" y="8328"/>
                  </a:cubicBezTo>
                  <a:cubicBezTo>
                    <a:pt x="2632" y="8864"/>
                    <a:pt x="2918" y="9340"/>
                    <a:pt x="3335" y="9614"/>
                  </a:cubicBezTo>
                  <a:lnTo>
                    <a:pt x="2954" y="10138"/>
                  </a:lnTo>
                  <a:cubicBezTo>
                    <a:pt x="2739" y="9935"/>
                    <a:pt x="2323" y="9507"/>
                    <a:pt x="2073" y="9030"/>
                  </a:cubicBezTo>
                  <a:cubicBezTo>
                    <a:pt x="2037" y="8983"/>
                    <a:pt x="2001" y="8959"/>
                    <a:pt x="1954" y="8947"/>
                  </a:cubicBezTo>
                  <a:cubicBezTo>
                    <a:pt x="1894" y="8947"/>
                    <a:pt x="1846" y="8959"/>
                    <a:pt x="1823" y="9007"/>
                  </a:cubicBezTo>
                  <a:lnTo>
                    <a:pt x="1501" y="9376"/>
                  </a:lnTo>
                  <a:cubicBezTo>
                    <a:pt x="1108" y="8256"/>
                    <a:pt x="1073" y="7233"/>
                    <a:pt x="1073" y="7233"/>
                  </a:cubicBezTo>
                  <a:cubicBezTo>
                    <a:pt x="1073" y="7185"/>
                    <a:pt x="1049" y="7125"/>
                    <a:pt x="1001" y="7102"/>
                  </a:cubicBezTo>
                  <a:cubicBezTo>
                    <a:pt x="971" y="7079"/>
                    <a:pt x="941" y="7071"/>
                    <a:pt x="907" y="7071"/>
                  </a:cubicBezTo>
                  <a:cubicBezTo>
                    <a:pt x="888" y="7071"/>
                    <a:pt x="868" y="7073"/>
                    <a:pt x="846" y="7078"/>
                  </a:cubicBezTo>
                  <a:lnTo>
                    <a:pt x="406" y="7244"/>
                  </a:lnTo>
                  <a:cubicBezTo>
                    <a:pt x="394" y="6947"/>
                    <a:pt x="370" y="6375"/>
                    <a:pt x="465" y="5673"/>
                  </a:cubicBezTo>
                  <a:cubicBezTo>
                    <a:pt x="584" y="4756"/>
                    <a:pt x="894" y="3470"/>
                    <a:pt x="1763" y="2518"/>
                  </a:cubicBezTo>
                  <a:cubicBezTo>
                    <a:pt x="2561" y="1625"/>
                    <a:pt x="3728" y="1160"/>
                    <a:pt x="5192" y="1160"/>
                  </a:cubicBezTo>
                  <a:close/>
                  <a:moveTo>
                    <a:pt x="5192" y="9492"/>
                  </a:moveTo>
                  <a:cubicBezTo>
                    <a:pt x="5225" y="9492"/>
                    <a:pt x="5258" y="9501"/>
                    <a:pt x="5287" y="9518"/>
                  </a:cubicBezTo>
                  <a:cubicBezTo>
                    <a:pt x="5561" y="9745"/>
                    <a:pt x="5883" y="9852"/>
                    <a:pt x="6228" y="9852"/>
                  </a:cubicBezTo>
                  <a:cubicBezTo>
                    <a:pt x="6371" y="9852"/>
                    <a:pt x="6526" y="9840"/>
                    <a:pt x="6657" y="9792"/>
                  </a:cubicBezTo>
                  <a:lnTo>
                    <a:pt x="6657" y="9792"/>
                  </a:lnTo>
                  <a:cubicBezTo>
                    <a:pt x="6466" y="10245"/>
                    <a:pt x="6037" y="10554"/>
                    <a:pt x="5525" y="10554"/>
                  </a:cubicBezTo>
                  <a:lnTo>
                    <a:pt x="4847" y="10554"/>
                  </a:lnTo>
                  <a:cubicBezTo>
                    <a:pt x="4335" y="10554"/>
                    <a:pt x="3906" y="10233"/>
                    <a:pt x="3728" y="9792"/>
                  </a:cubicBezTo>
                  <a:lnTo>
                    <a:pt x="3728" y="9792"/>
                  </a:lnTo>
                  <a:cubicBezTo>
                    <a:pt x="3859" y="9840"/>
                    <a:pt x="4013" y="9852"/>
                    <a:pt x="4156" y="9852"/>
                  </a:cubicBezTo>
                  <a:cubicBezTo>
                    <a:pt x="4502" y="9852"/>
                    <a:pt x="4823" y="9733"/>
                    <a:pt x="5097" y="9518"/>
                  </a:cubicBezTo>
                  <a:cubicBezTo>
                    <a:pt x="5127" y="9501"/>
                    <a:pt x="5159" y="9492"/>
                    <a:pt x="5192" y="9492"/>
                  </a:cubicBezTo>
                  <a:close/>
                  <a:moveTo>
                    <a:pt x="9185" y="0"/>
                  </a:moveTo>
                  <a:cubicBezTo>
                    <a:pt x="9105" y="0"/>
                    <a:pt x="9024" y="10"/>
                    <a:pt x="8943" y="29"/>
                  </a:cubicBezTo>
                  <a:cubicBezTo>
                    <a:pt x="8252" y="208"/>
                    <a:pt x="7597" y="565"/>
                    <a:pt x="6966" y="1101"/>
                  </a:cubicBezTo>
                  <a:cubicBezTo>
                    <a:pt x="6430" y="934"/>
                    <a:pt x="5835" y="851"/>
                    <a:pt x="5180" y="851"/>
                  </a:cubicBezTo>
                  <a:cubicBezTo>
                    <a:pt x="4525" y="851"/>
                    <a:pt x="3930" y="934"/>
                    <a:pt x="3394" y="1101"/>
                  </a:cubicBezTo>
                  <a:cubicBezTo>
                    <a:pt x="2775" y="565"/>
                    <a:pt x="2096" y="196"/>
                    <a:pt x="1418" y="29"/>
                  </a:cubicBezTo>
                  <a:cubicBezTo>
                    <a:pt x="1344" y="11"/>
                    <a:pt x="1269" y="2"/>
                    <a:pt x="1195" y="2"/>
                  </a:cubicBezTo>
                  <a:cubicBezTo>
                    <a:pt x="982" y="2"/>
                    <a:pt x="773" y="75"/>
                    <a:pt x="596" y="208"/>
                  </a:cubicBezTo>
                  <a:cubicBezTo>
                    <a:pt x="370" y="386"/>
                    <a:pt x="239" y="672"/>
                    <a:pt x="251" y="946"/>
                  </a:cubicBezTo>
                  <a:cubicBezTo>
                    <a:pt x="287" y="1565"/>
                    <a:pt x="418" y="2410"/>
                    <a:pt x="965" y="3030"/>
                  </a:cubicBezTo>
                  <a:cubicBezTo>
                    <a:pt x="453" y="3911"/>
                    <a:pt x="227" y="4899"/>
                    <a:pt x="132" y="5637"/>
                  </a:cubicBezTo>
                  <a:cubicBezTo>
                    <a:pt x="1" y="6661"/>
                    <a:pt x="96" y="7459"/>
                    <a:pt x="96" y="7483"/>
                  </a:cubicBezTo>
                  <a:cubicBezTo>
                    <a:pt x="96" y="7530"/>
                    <a:pt x="120" y="7578"/>
                    <a:pt x="168" y="7602"/>
                  </a:cubicBezTo>
                  <a:cubicBezTo>
                    <a:pt x="198" y="7624"/>
                    <a:pt x="223" y="7633"/>
                    <a:pt x="250" y="7633"/>
                  </a:cubicBezTo>
                  <a:cubicBezTo>
                    <a:pt x="265" y="7633"/>
                    <a:pt x="281" y="7630"/>
                    <a:pt x="299" y="7625"/>
                  </a:cubicBezTo>
                  <a:lnTo>
                    <a:pt x="751" y="7459"/>
                  </a:lnTo>
                  <a:cubicBezTo>
                    <a:pt x="775" y="7852"/>
                    <a:pt x="894" y="8780"/>
                    <a:pt x="1299" y="9745"/>
                  </a:cubicBezTo>
                  <a:cubicBezTo>
                    <a:pt x="1311" y="9792"/>
                    <a:pt x="1370" y="9840"/>
                    <a:pt x="1418" y="9852"/>
                  </a:cubicBezTo>
                  <a:cubicBezTo>
                    <a:pt x="1428" y="9854"/>
                    <a:pt x="1438" y="9855"/>
                    <a:pt x="1447" y="9855"/>
                  </a:cubicBezTo>
                  <a:cubicBezTo>
                    <a:pt x="1493" y="9855"/>
                    <a:pt x="1531" y="9832"/>
                    <a:pt x="1561" y="9792"/>
                  </a:cubicBezTo>
                  <a:lnTo>
                    <a:pt x="1906" y="9388"/>
                  </a:lnTo>
                  <a:cubicBezTo>
                    <a:pt x="2299" y="10007"/>
                    <a:pt x="2847" y="10471"/>
                    <a:pt x="2870" y="10495"/>
                  </a:cubicBezTo>
                  <a:cubicBezTo>
                    <a:pt x="2896" y="10512"/>
                    <a:pt x="2929" y="10523"/>
                    <a:pt x="2959" y="10523"/>
                  </a:cubicBezTo>
                  <a:cubicBezTo>
                    <a:pt x="2969" y="10523"/>
                    <a:pt x="2980" y="10522"/>
                    <a:pt x="2989" y="10519"/>
                  </a:cubicBezTo>
                  <a:cubicBezTo>
                    <a:pt x="3037" y="10519"/>
                    <a:pt x="3085" y="10495"/>
                    <a:pt x="3097" y="10459"/>
                  </a:cubicBezTo>
                  <a:lnTo>
                    <a:pt x="3454" y="9983"/>
                  </a:lnTo>
                  <a:cubicBezTo>
                    <a:pt x="3549" y="10173"/>
                    <a:pt x="3680" y="10352"/>
                    <a:pt x="3847" y="10507"/>
                  </a:cubicBezTo>
                  <a:cubicBezTo>
                    <a:pt x="4109" y="10745"/>
                    <a:pt x="4466" y="10876"/>
                    <a:pt x="4823" y="10876"/>
                  </a:cubicBezTo>
                  <a:lnTo>
                    <a:pt x="5514" y="10876"/>
                  </a:lnTo>
                  <a:cubicBezTo>
                    <a:pt x="6121" y="10876"/>
                    <a:pt x="6657" y="10519"/>
                    <a:pt x="6895" y="9983"/>
                  </a:cubicBezTo>
                  <a:lnTo>
                    <a:pt x="7252" y="10459"/>
                  </a:lnTo>
                  <a:cubicBezTo>
                    <a:pt x="7276" y="10495"/>
                    <a:pt x="7311" y="10519"/>
                    <a:pt x="7359" y="10519"/>
                  </a:cubicBezTo>
                  <a:lnTo>
                    <a:pt x="7371" y="10519"/>
                  </a:lnTo>
                  <a:cubicBezTo>
                    <a:pt x="7419" y="10519"/>
                    <a:pt x="7442" y="10507"/>
                    <a:pt x="7478" y="10471"/>
                  </a:cubicBezTo>
                  <a:cubicBezTo>
                    <a:pt x="7502" y="10459"/>
                    <a:pt x="8050" y="9983"/>
                    <a:pt x="8442" y="9376"/>
                  </a:cubicBezTo>
                  <a:lnTo>
                    <a:pt x="8788" y="9780"/>
                  </a:lnTo>
                  <a:cubicBezTo>
                    <a:pt x="8812" y="9816"/>
                    <a:pt x="8871" y="9840"/>
                    <a:pt x="8931" y="9840"/>
                  </a:cubicBezTo>
                  <a:cubicBezTo>
                    <a:pt x="8990" y="9816"/>
                    <a:pt x="9038" y="9792"/>
                    <a:pt x="9050" y="9733"/>
                  </a:cubicBezTo>
                  <a:cubicBezTo>
                    <a:pt x="9443" y="8780"/>
                    <a:pt x="9562" y="7852"/>
                    <a:pt x="9597" y="7435"/>
                  </a:cubicBezTo>
                  <a:lnTo>
                    <a:pt x="10050" y="7602"/>
                  </a:lnTo>
                  <a:cubicBezTo>
                    <a:pt x="10071" y="7612"/>
                    <a:pt x="10095" y="7618"/>
                    <a:pt x="10117" y="7618"/>
                  </a:cubicBezTo>
                  <a:cubicBezTo>
                    <a:pt x="10144" y="7618"/>
                    <a:pt x="10168" y="7609"/>
                    <a:pt x="10181" y="7590"/>
                  </a:cubicBezTo>
                  <a:cubicBezTo>
                    <a:pt x="10228" y="7554"/>
                    <a:pt x="10252" y="7518"/>
                    <a:pt x="10252" y="7471"/>
                  </a:cubicBezTo>
                  <a:cubicBezTo>
                    <a:pt x="10276" y="7459"/>
                    <a:pt x="10359" y="6673"/>
                    <a:pt x="10228" y="5637"/>
                  </a:cubicBezTo>
                  <a:cubicBezTo>
                    <a:pt x="10133" y="4899"/>
                    <a:pt x="9919" y="3911"/>
                    <a:pt x="9395" y="3030"/>
                  </a:cubicBezTo>
                  <a:cubicBezTo>
                    <a:pt x="9943" y="2410"/>
                    <a:pt x="10097" y="1565"/>
                    <a:pt x="10109" y="946"/>
                  </a:cubicBezTo>
                  <a:cubicBezTo>
                    <a:pt x="10121" y="648"/>
                    <a:pt x="9990" y="386"/>
                    <a:pt x="9764" y="208"/>
                  </a:cubicBezTo>
                  <a:cubicBezTo>
                    <a:pt x="9600" y="69"/>
                    <a:pt x="9397" y="0"/>
                    <a:pt x="9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2040;p81">
              <a:extLst>
                <a:ext uri="{FF2B5EF4-FFF2-40B4-BE49-F238E27FC236}">
                  <a16:creationId xmlns:a16="http://schemas.microsoft.com/office/drawing/2014/main" id="{F20A4733-24D0-C0A3-FD95-B30AC37E29A3}"/>
                </a:ext>
              </a:extLst>
            </p:cNvPr>
            <p:cNvSpPr/>
            <p:nvPr/>
          </p:nvSpPr>
          <p:spPr>
            <a:xfrm>
              <a:off x="2030765" y="1652690"/>
              <a:ext cx="48800" cy="59840"/>
            </a:xfrm>
            <a:custGeom>
              <a:avLst/>
              <a:gdLst/>
              <a:ahLst/>
              <a:cxnLst/>
              <a:rect l="l" t="t" r="r" b="b"/>
              <a:pathLst>
                <a:path w="1525" h="1870" extrusionOk="0"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lnTo>
                    <a:pt x="1" y="1107"/>
                  </a:lnTo>
                  <a:cubicBezTo>
                    <a:pt x="1" y="1524"/>
                    <a:pt x="346" y="1869"/>
                    <a:pt x="763" y="1869"/>
                  </a:cubicBezTo>
                  <a:cubicBezTo>
                    <a:pt x="1179" y="1869"/>
                    <a:pt x="1525" y="1524"/>
                    <a:pt x="1525" y="1107"/>
                  </a:cubicBezTo>
                  <a:lnTo>
                    <a:pt x="1525" y="762"/>
                  </a:lnTo>
                  <a:cubicBezTo>
                    <a:pt x="1501" y="643"/>
                    <a:pt x="1477" y="548"/>
                    <a:pt x="1430" y="441"/>
                  </a:cubicBezTo>
                  <a:cubicBezTo>
                    <a:pt x="1394" y="379"/>
                    <a:pt x="1340" y="343"/>
                    <a:pt x="1285" y="343"/>
                  </a:cubicBezTo>
                  <a:cubicBezTo>
                    <a:pt x="1265" y="343"/>
                    <a:pt x="1246" y="348"/>
                    <a:pt x="1227" y="357"/>
                  </a:cubicBezTo>
                  <a:cubicBezTo>
                    <a:pt x="1144" y="405"/>
                    <a:pt x="1108" y="500"/>
                    <a:pt x="1144" y="572"/>
                  </a:cubicBezTo>
                  <a:cubicBezTo>
                    <a:pt x="1179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1001" y="1536"/>
                    <a:pt x="763" y="1536"/>
                  </a:cubicBezTo>
                  <a:cubicBezTo>
                    <a:pt x="525" y="1536"/>
                    <a:pt x="334" y="1345"/>
                    <a:pt x="334" y="1107"/>
                  </a:cubicBezTo>
                  <a:lnTo>
                    <a:pt x="334" y="762"/>
                  </a:lnTo>
                  <a:cubicBezTo>
                    <a:pt x="334" y="524"/>
                    <a:pt x="525" y="333"/>
                    <a:pt x="763" y="333"/>
                  </a:cubicBezTo>
                  <a:cubicBezTo>
                    <a:pt x="846" y="333"/>
                    <a:pt x="929" y="262"/>
                    <a:pt x="929" y="167"/>
                  </a:cubicBezTo>
                  <a:cubicBezTo>
                    <a:pt x="929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2041;p81">
              <a:extLst>
                <a:ext uri="{FF2B5EF4-FFF2-40B4-BE49-F238E27FC236}">
                  <a16:creationId xmlns:a16="http://schemas.microsoft.com/office/drawing/2014/main" id="{0D5BE94E-3A5F-3812-B0DD-63FCA6B17EBA}"/>
                </a:ext>
              </a:extLst>
            </p:cNvPr>
            <p:cNvSpPr/>
            <p:nvPr/>
          </p:nvSpPr>
          <p:spPr>
            <a:xfrm>
              <a:off x="2167181" y="1652690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50" y="0"/>
                  </a:moveTo>
                  <a:cubicBezTo>
                    <a:pt x="334" y="0"/>
                    <a:pt x="0" y="345"/>
                    <a:pt x="0" y="762"/>
                  </a:cubicBezTo>
                  <a:lnTo>
                    <a:pt x="0" y="1107"/>
                  </a:lnTo>
                  <a:cubicBezTo>
                    <a:pt x="0" y="1524"/>
                    <a:pt x="334" y="1869"/>
                    <a:pt x="750" y="1869"/>
                  </a:cubicBezTo>
                  <a:cubicBezTo>
                    <a:pt x="1167" y="1869"/>
                    <a:pt x="1512" y="1524"/>
                    <a:pt x="1512" y="1107"/>
                  </a:cubicBezTo>
                  <a:lnTo>
                    <a:pt x="1512" y="762"/>
                  </a:lnTo>
                  <a:cubicBezTo>
                    <a:pt x="1500" y="643"/>
                    <a:pt x="1465" y="548"/>
                    <a:pt x="1429" y="441"/>
                  </a:cubicBezTo>
                  <a:cubicBezTo>
                    <a:pt x="1394" y="379"/>
                    <a:pt x="1333" y="343"/>
                    <a:pt x="1274" y="343"/>
                  </a:cubicBezTo>
                  <a:cubicBezTo>
                    <a:pt x="1254" y="343"/>
                    <a:pt x="1233" y="348"/>
                    <a:pt x="1215" y="357"/>
                  </a:cubicBezTo>
                  <a:cubicBezTo>
                    <a:pt x="1143" y="405"/>
                    <a:pt x="1096" y="500"/>
                    <a:pt x="1143" y="572"/>
                  </a:cubicBezTo>
                  <a:cubicBezTo>
                    <a:pt x="1167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988" y="1536"/>
                    <a:pt x="750" y="1536"/>
                  </a:cubicBezTo>
                  <a:cubicBezTo>
                    <a:pt x="512" y="1536"/>
                    <a:pt x="322" y="1345"/>
                    <a:pt x="322" y="1107"/>
                  </a:cubicBezTo>
                  <a:lnTo>
                    <a:pt x="322" y="762"/>
                  </a:lnTo>
                  <a:cubicBezTo>
                    <a:pt x="322" y="524"/>
                    <a:pt x="512" y="333"/>
                    <a:pt x="750" y="333"/>
                  </a:cubicBezTo>
                  <a:cubicBezTo>
                    <a:pt x="846" y="333"/>
                    <a:pt x="917" y="262"/>
                    <a:pt x="917" y="167"/>
                  </a:cubicBezTo>
                  <a:cubicBezTo>
                    <a:pt x="917" y="83"/>
                    <a:pt x="846" y="0"/>
                    <a:pt x="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2042;p81">
              <a:extLst>
                <a:ext uri="{FF2B5EF4-FFF2-40B4-BE49-F238E27FC236}">
                  <a16:creationId xmlns:a16="http://schemas.microsoft.com/office/drawing/2014/main" id="{D511D891-8599-FD5E-E8E1-F1E2631CB6E6}"/>
                </a:ext>
              </a:extLst>
            </p:cNvPr>
            <p:cNvSpPr/>
            <p:nvPr/>
          </p:nvSpPr>
          <p:spPr>
            <a:xfrm>
              <a:off x="202087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178" y="0"/>
                  </a:moveTo>
                  <a:cubicBezTo>
                    <a:pt x="124" y="0"/>
                    <a:pt x="71" y="26"/>
                    <a:pt x="48" y="73"/>
                  </a:cubicBezTo>
                  <a:cubicBezTo>
                    <a:pt x="0" y="144"/>
                    <a:pt x="12" y="251"/>
                    <a:pt x="84" y="299"/>
                  </a:cubicBezTo>
                  <a:cubicBezTo>
                    <a:pt x="191" y="346"/>
                    <a:pt x="298" y="430"/>
                    <a:pt x="405" y="477"/>
                  </a:cubicBezTo>
                  <a:cubicBezTo>
                    <a:pt x="429" y="489"/>
                    <a:pt x="441" y="489"/>
                    <a:pt x="476" y="489"/>
                  </a:cubicBezTo>
                  <a:cubicBezTo>
                    <a:pt x="536" y="489"/>
                    <a:pt x="596" y="454"/>
                    <a:pt x="619" y="394"/>
                  </a:cubicBezTo>
                  <a:cubicBezTo>
                    <a:pt x="643" y="323"/>
                    <a:pt x="607" y="215"/>
                    <a:pt x="536" y="192"/>
                  </a:cubicBezTo>
                  <a:cubicBezTo>
                    <a:pt x="441" y="144"/>
                    <a:pt x="357" y="85"/>
                    <a:pt x="262" y="25"/>
                  </a:cubicBezTo>
                  <a:cubicBezTo>
                    <a:pt x="237" y="8"/>
                    <a:pt x="207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2043;p81">
              <a:extLst>
                <a:ext uri="{FF2B5EF4-FFF2-40B4-BE49-F238E27FC236}">
                  <a16:creationId xmlns:a16="http://schemas.microsoft.com/office/drawing/2014/main" id="{E220D885-39B8-CBD4-51CB-3A6FB19612FE}"/>
                </a:ext>
              </a:extLst>
            </p:cNvPr>
            <p:cNvSpPr/>
            <p:nvPr/>
          </p:nvSpPr>
          <p:spPr>
            <a:xfrm>
              <a:off x="1986189" y="1685426"/>
              <a:ext cx="27840" cy="38144"/>
            </a:xfrm>
            <a:custGeom>
              <a:avLst/>
              <a:gdLst/>
              <a:ahLst/>
              <a:cxnLst/>
              <a:rect l="l" t="t" r="r" b="b"/>
              <a:pathLst>
                <a:path w="870" h="1192" extrusionOk="0">
                  <a:moveTo>
                    <a:pt x="189" y="1"/>
                  </a:moveTo>
                  <a:cubicBezTo>
                    <a:pt x="170" y="1"/>
                    <a:pt x="150" y="5"/>
                    <a:pt x="132" y="13"/>
                  </a:cubicBezTo>
                  <a:cubicBezTo>
                    <a:pt x="36" y="37"/>
                    <a:pt x="1" y="132"/>
                    <a:pt x="25" y="215"/>
                  </a:cubicBezTo>
                  <a:cubicBezTo>
                    <a:pt x="25" y="239"/>
                    <a:pt x="179" y="680"/>
                    <a:pt x="560" y="1132"/>
                  </a:cubicBezTo>
                  <a:cubicBezTo>
                    <a:pt x="596" y="1156"/>
                    <a:pt x="632" y="1192"/>
                    <a:pt x="679" y="1192"/>
                  </a:cubicBezTo>
                  <a:cubicBezTo>
                    <a:pt x="715" y="1192"/>
                    <a:pt x="751" y="1168"/>
                    <a:pt x="787" y="1144"/>
                  </a:cubicBezTo>
                  <a:cubicBezTo>
                    <a:pt x="870" y="1084"/>
                    <a:pt x="870" y="977"/>
                    <a:pt x="810" y="918"/>
                  </a:cubicBezTo>
                  <a:cubicBezTo>
                    <a:pt x="477" y="513"/>
                    <a:pt x="334" y="120"/>
                    <a:pt x="334" y="120"/>
                  </a:cubicBezTo>
                  <a:cubicBezTo>
                    <a:pt x="316" y="46"/>
                    <a:pt x="254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2044;p81">
              <a:extLst>
                <a:ext uri="{FF2B5EF4-FFF2-40B4-BE49-F238E27FC236}">
                  <a16:creationId xmlns:a16="http://schemas.microsoft.com/office/drawing/2014/main" id="{A326FFA5-14F7-44E9-B764-2471C2A82AD7}"/>
                </a:ext>
              </a:extLst>
            </p:cNvPr>
            <p:cNvSpPr/>
            <p:nvPr/>
          </p:nvSpPr>
          <p:spPr>
            <a:xfrm>
              <a:off x="219879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466" y="0"/>
                  </a:moveTo>
                  <a:cubicBezTo>
                    <a:pt x="437" y="0"/>
                    <a:pt x="407" y="8"/>
                    <a:pt x="381" y="25"/>
                  </a:cubicBezTo>
                  <a:cubicBezTo>
                    <a:pt x="286" y="85"/>
                    <a:pt x="203" y="144"/>
                    <a:pt x="108" y="192"/>
                  </a:cubicBezTo>
                  <a:cubicBezTo>
                    <a:pt x="36" y="239"/>
                    <a:pt x="0" y="323"/>
                    <a:pt x="36" y="394"/>
                  </a:cubicBezTo>
                  <a:cubicBezTo>
                    <a:pt x="60" y="454"/>
                    <a:pt x="119" y="489"/>
                    <a:pt x="179" y="489"/>
                  </a:cubicBezTo>
                  <a:cubicBezTo>
                    <a:pt x="215" y="489"/>
                    <a:pt x="227" y="489"/>
                    <a:pt x="262" y="477"/>
                  </a:cubicBezTo>
                  <a:lnTo>
                    <a:pt x="572" y="299"/>
                  </a:lnTo>
                  <a:cubicBezTo>
                    <a:pt x="631" y="239"/>
                    <a:pt x="643" y="144"/>
                    <a:pt x="596" y="73"/>
                  </a:cubicBezTo>
                  <a:cubicBezTo>
                    <a:pt x="573" y="26"/>
                    <a:pt x="520" y="0"/>
                    <a:pt x="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2045;p81">
              <a:extLst>
                <a:ext uri="{FF2B5EF4-FFF2-40B4-BE49-F238E27FC236}">
                  <a16:creationId xmlns:a16="http://schemas.microsoft.com/office/drawing/2014/main" id="{83BE171B-2276-665E-C122-47F05BF6634A}"/>
                </a:ext>
              </a:extLst>
            </p:cNvPr>
            <p:cNvSpPr/>
            <p:nvPr/>
          </p:nvSpPr>
          <p:spPr>
            <a:xfrm>
              <a:off x="2225453" y="1685426"/>
              <a:ext cx="28224" cy="37760"/>
            </a:xfrm>
            <a:custGeom>
              <a:avLst/>
              <a:gdLst/>
              <a:ahLst/>
              <a:cxnLst/>
              <a:rect l="l" t="t" r="r" b="b"/>
              <a:pathLst>
                <a:path w="882" h="1180" extrusionOk="0">
                  <a:moveTo>
                    <a:pt x="688" y="1"/>
                  </a:moveTo>
                  <a:cubicBezTo>
                    <a:pt x="620" y="1"/>
                    <a:pt x="564" y="44"/>
                    <a:pt x="537" y="108"/>
                  </a:cubicBezTo>
                  <a:cubicBezTo>
                    <a:pt x="537" y="108"/>
                    <a:pt x="406" y="513"/>
                    <a:pt x="60" y="918"/>
                  </a:cubicBezTo>
                  <a:cubicBezTo>
                    <a:pt x="1" y="989"/>
                    <a:pt x="25" y="1084"/>
                    <a:pt x="84" y="1144"/>
                  </a:cubicBezTo>
                  <a:cubicBezTo>
                    <a:pt x="108" y="1168"/>
                    <a:pt x="144" y="1180"/>
                    <a:pt x="179" y="1180"/>
                  </a:cubicBezTo>
                  <a:cubicBezTo>
                    <a:pt x="227" y="1180"/>
                    <a:pt x="275" y="1168"/>
                    <a:pt x="299" y="1120"/>
                  </a:cubicBezTo>
                  <a:cubicBezTo>
                    <a:pt x="691" y="668"/>
                    <a:pt x="834" y="227"/>
                    <a:pt x="834" y="215"/>
                  </a:cubicBezTo>
                  <a:cubicBezTo>
                    <a:pt x="882" y="132"/>
                    <a:pt x="834" y="37"/>
                    <a:pt x="751" y="13"/>
                  </a:cubicBezTo>
                  <a:cubicBezTo>
                    <a:pt x="729" y="5"/>
                    <a:pt x="708" y="1"/>
                    <a:pt x="6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2046;p81">
              <a:extLst>
                <a:ext uri="{FF2B5EF4-FFF2-40B4-BE49-F238E27FC236}">
                  <a16:creationId xmlns:a16="http://schemas.microsoft.com/office/drawing/2014/main" id="{89D99AF2-F1CA-3219-2524-C1A79E13D895}"/>
                </a:ext>
              </a:extLst>
            </p:cNvPr>
            <p:cNvSpPr/>
            <p:nvPr/>
          </p:nvSpPr>
          <p:spPr>
            <a:xfrm>
              <a:off x="2046381" y="1573906"/>
              <a:ext cx="22528" cy="16320"/>
            </a:xfrm>
            <a:custGeom>
              <a:avLst/>
              <a:gdLst/>
              <a:ahLst/>
              <a:cxnLst/>
              <a:rect l="l" t="t" r="r" b="b"/>
              <a:pathLst>
                <a:path w="704" h="510" extrusionOk="0">
                  <a:moveTo>
                    <a:pt x="508" y="1"/>
                  </a:moveTo>
                  <a:cubicBezTo>
                    <a:pt x="489" y="1"/>
                    <a:pt x="471" y="4"/>
                    <a:pt x="453" y="9"/>
                  </a:cubicBezTo>
                  <a:cubicBezTo>
                    <a:pt x="334" y="69"/>
                    <a:pt x="215" y="140"/>
                    <a:pt x="96" y="212"/>
                  </a:cubicBezTo>
                  <a:cubicBezTo>
                    <a:pt x="25" y="247"/>
                    <a:pt x="1" y="355"/>
                    <a:pt x="49" y="426"/>
                  </a:cubicBezTo>
                  <a:cubicBezTo>
                    <a:pt x="84" y="474"/>
                    <a:pt x="120" y="509"/>
                    <a:pt x="180" y="509"/>
                  </a:cubicBezTo>
                  <a:cubicBezTo>
                    <a:pt x="215" y="509"/>
                    <a:pt x="239" y="486"/>
                    <a:pt x="275" y="474"/>
                  </a:cubicBezTo>
                  <a:cubicBezTo>
                    <a:pt x="382" y="414"/>
                    <a:pt x="477" y="343"/>
                    <a:pt x="596" y="295"/>
                  </a:cubicBezTo>
                  <a:cubicBezTo>
                    <a:pt x="656" y="271"/>
                    <a:pt x="703" y="176"/>
                    <a:pt x="656" y="93"/>
                  </a:cubicBezTo>
                  <a:cubicBezTo>
                    <a:pt x="629" y="30"/>
                    <a:pt x="568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2047;p81">
              <a:extLst>
                <a:ext uri="{FF2B5EF4-FFF2-40B4-BE49-F238E27FC236}">
                  <a16:creationId xmlns:a16="http://schemas.microsoft.com/office/drawing/2014/main" id="{CB151BFC-9B1E-6BFC-ADD9-E0C8F82997F9}"/>
                </a:ext>
              </a:extLst>
            </p:cNvPr>
            <p:cNvSpPr/>
            <p:nvPr/>
          </p:nvSpPr>
          <p:spPr>
            <a:xfrm>
              <a:off x="2078765" y="1587538"/>
              <a:ext cx="87680" cy="18304"/>
            </a:xfrm>
            <a:custGeom>
              <a:avLst/>
              <a:gdLst/>
              <a:ahLst/>
              <a:cxnLst/>
              <a:rect l="l" t="t" r="r" b="b"/>
              <a:pathLst>
                <a:path w="2740" h="572" extrusionOk="0">
                  <a:moveTo>
                    <a:pt x="1370" y="0"/>
                  </a:moveTo>
                  <a:cubicBezTo>
                    <a:pt x="942" y="0"/>
                    <a:pt x="513" y="95"/>
                    <a:pt x="120" y="262"/>
                  </a:cubicBezTo>
                  <a:cubicBezTo>
                    <a:pt x="49" y="286"/>
                    <a:pt x="1" y="393"/>
                    <a:pt x="37" y="464"/>
                  </a:cubicBezTo>
                  <a:cubicBezTo>
                    <a:pt x="56" y="523"/>
                    <a:pt x="132" y="566"/>
                    <a:pt x="198" y="566"/>
                  </a:cubicBezTo>
                  <a:cubicBezTo>
                    <a:pt x="213" y="566"/>
                    <a:pt x="226" y="564"/>
                    <a:pt x="239" y="560"/>
                  </a:cubicBezTo>
                  <a:cubicBezTo>
                    <a:pt x="584" y="405"/>
                    <a:pt x="965" y="333"/>
                    <a:pt x="1370" y="333"/>
                  </a:cubicBezTo>
                  <a:cubicBezTo>
                    <a:pt x="1775" y="333"/>
                    <a:pt x="2168" y="405"/>
                    <a:pt x="2501" y="560"/>
                  </a:cubicBezTo>
                  <a:cubicBezTo>
                    <a:pt x="2525" y="572"/>
                    <a:pt x="2549" y="572"/>
                    <a:pt x="2561" y="572"/>
                  </a:cubicBezTo>
                  <a:cubicBezTo>
                    <a:pt x="2620" y="572"/>
                    <a:pt x="2680" y="536"/>
                    <a:pt x="2716" y="464"/>
                  </a:cubicBezTo>
                  <a:cubicBezTo>
                    <a:pt x="2739" y="381"/>
                    <a:pt x="2716" y="286"/>
                    <a:pt x="2620" y="262"/>
                  </a:cubicBezTo>
                  <a:cubicBezTo>
                    <a:pt x="2239" y="95"/>
                    <a:pt x="1811" y="0"/>
                    <a:pt x="1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2048;p81">
              <a:extLst>
                <a:ext uri="{FF2B5EF4-FFF2-40B4-BE49-F238E27FC236}">
                  <a16:creationId xmlns:a16="http://schemas.microsoft.com/office/drawing/2014/main" id="{E4274517-C343-1415-D97D-2C793935BDA4}"/>
                </a:ext>
              </a:extLst>
            </p:cNvPr>
            <p:cNvSpPr/>
            <p:nvPr/>
          </p:nvSpPr>
          <p:spPr>
            <a:xfrm>
              <a:off x="2177069" y="1574130"/>
              <a:ext cx="22528" cy="16480"/>
            </a:xfrm>
            <a:custGeom>
              <a:avLst/>
              <a:gdLst/>
              <a:ahLst/>
              <a:cxnLst/>
              <a:rect l="l" t="t" r="r" b="b"/>
              <a:pathLst>
                <a:path w="704" h="515" extrusionOk="0">
                  <a:moveTo>
                    <a:pt x="190" y="0"/>
                  </a:moveTo>
                  <a:cubicBezTo>
                    <a:pt x="129" y="0"/>
                    <a:pt x="66" y="36"/>
                    <a:pt x="48" y="98"/>
                  </a:cubicBezTo>
                  <a:cubicBezTo>
                    <a:pt x="1" y="169"/>
                    <a:pt x="48" y="276"/>
                    <a:pt x="120" y="300"/>
                  </a:cubicBezTo>
                  <a:cubicBezTo>
                    <a:pt x="239" y="360"/>
                    <a:pt x="346" y="419"/>
                    <a:pt x="441" y="479"/>
                  </a:cubicBezTo>
                  <a:cubicBezTo>
                    <a:pt x="477" y="490"/>
                    <a:pt x="501" y="514"/>
                    <a:pt x="537" y="514"/>
                  </a:cubicBezTo>
                  <a:cubicBezTo>
                    <a:pt x="596" y="514"/>
                    <a:pt x="644" y="479"/>
                    <a:pt x="668" y="431"/>
                  </a:cubicBezTo>
                  <a:cubicBezTo>
                    <a:pt x="703" y="360"/>
                    <a:pt x="668" y="264"/>
                    <a:pt x="608" y="217"/>
                  </a:cubicBezTo>
                  <a:cubicBezTo>
                    <a:pt x="489" y="133"/>
                    <a:pt x="370" y="86"/>
                    <a:pt x="251" y="14"/>
                  </a:cubicBezTo>
                  <a:cubicBezTo>
                    <a:pt x="232" y="5"/>
                    <a:pt x="211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2049;p81">
              <a:extLst>
                <a:ext uri="{FF2B5EF4-FFF2-40B4-BE49-F238E27FC236}">
                  <a16:creationId xmlns:a16="http://schemas.microsoft.com/office/drawing/2014/main" id="{07E4364E-DFF8-AF49-DDB1-058452F45B31}"/>
                </a:ext>
              </a:extLst>
            </p:cNvPr>
            <p:cNvSpPr/>
            <p:nvPr/>
          </p:nvSpPr>
          <p:spPr>
            <a:xfrm>
              <a:off x="2078413" y="1560466"/>
              <a:ext cx="88800" cy="15648"/>
            </a:xfrm>
            <a:custGeom>
              <a:avLst/>
              <a:gdLst/>
              <a:ahLst/>
              <a:cxnLst/>
              <a:rect l="l" t="t" r="r" b="b"/>
              <a:pathLst>
                <a:path w="2775" h="489" extrusionOk="0">
                  <a:moveTo>
                    <a:pt x="1381" y="1"/>
                  </a:moveTo>
                  <a:cubicBezTo>
                    <a:pt x="953" y="1"/>
                    <a:pt x="536" y="60"/>
                    <a:pt x="131" y="179"/>
                  </a:cubicBezTo>
                  <a:cubicBezTo>
                    <a:pt x="48" y="215"/>
                    <a:pt x="0" y="298"/>
                    <a:pt x="36" y="370"/>
                  </a:cubicBezTo>
                  <a:cubicBezTo>
                    <a:pt x="54" y="444"/>
                    <a:pt x="116" y="489"/>
                    <a:pt x="175" y="489"/>
                  </a:cubicBezTo>
                  <a:cubicBezTo>
                    <a:pt x="193" y="489"/>
                    <a:pt x="210" y="485"/>
                    <a:pt x="226" y="477"/>
                  </a:cubicBezTo>
                  <a:cubicBezTo>
                    <a:pt x="595" y="370"/>
                    <a:pt x="988" y="310"/>
                    <a:pt x="1381" y="310"/>
                  </a:cubicBezTo>
                  <a:cubicBezTo>
                    <a:pt x="1786" y="310"/>
                    <a:pt x="2179" y="370"/>
                    <a:pt x="2548" y="477"/>
                  </a:cubicBezTo>
                  <a:lnTo>
                    <a:pt x="2596" y="477"/>
                  </a:lnTo>
                  <a:cubicBezTo>
                    <a:pt x="2667" y="477"/>
                    <a:pt x="2727" y="429"/>
                    <a:pt x="2738" y="358"/>
                  </a:cubicBezTo>
                  <a:cubicBezTo>
                    <a:pt x="2774" y="286"/>
                    <a:pt x="2727" y="191"/>
                    <a:pt x="2631" y="179"/>
                  </a:cubicBezTo>
                  <a:cubicBezTo>
                    <a:pt x="2238" y="60"/>
                    <a:pt x="1822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2050;p81">
            <a:extLst>
              <a:ext uri="{FF2B5EF4-FFF2-40B4-BE49-F238E27FC236}">
                <a16:creationId xmlns:a16="http://schemas.microsoft.com/office/drawing/2014/main" id="{3B27E7EE-2D65-24ED-5450-80E651CB4867}"/>
              </a:ext>
            </a:extLst>
          </p:cNvPr>
          <p:cNvGrpSpPr/>
          <p:nvPr/>
        </p:nvGrpSpPr>
        <p:grpSpPr>
          <a:xfrm>
            <a:off x="12635488" y="3252148"/>
            <a:ext cx="697280" cy="501312"/>
            <a:chOff x="6345613" y="1549874"/>
            <a:chExt cx="348640" cy="250656"/>
          </a:xfrm>
          <a:solidFill>
            <a:srgbClr val="00B050"/>
          </a:solidFill>
        </p:grpSpPr>
        <p:sp>
          <p:nvSpPr>
            <p:cNvPr id="208" name="Google Shape;12051;p81">
              <a:extLst>
                <a:ext uri="{FF2B5EF4-FFF2-40B4-BE49-F238E27FC236}">
                  <a16:creationId xmlns:a16="http://schemas.microsoft.com/office/drawing/2014/main" id="{70BC4F63-2FE1-8DBA-0167-201D55058778}"/>
                </a:ext>
              </a:extLst>
            </p:cNvPr>
            <p:cNvSpPr/>
            <p:nvPr/>
          </p:nvSpPr>
          <p:spPr>
            <a:xfrm>
              <a:off x="6405805" y="1685810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10"/>
                  </a:moveTo>
                  <a:cubicBezTo>
                    <a:pt x="607" y="310"/>
                    <a:pt x="679" y="382"/>
                    <a:pt x="679" y="489"/>
                  </a:cubicBezTo>
                  <a:cubicBezTo>
                    <a:pt x="691" y="596"/>
                    <a:pt x="607" y="668"/>
                    <a:pt x="500" y="668"/>
                  </a:cubicBezTo>
                  <a:cubicBezTo>
                    <a:pt x="393" y="668"/>
                    <a:pt x="322" y="596"/>
                    <a:pt x="322" y="489"/>
                  </a:cubicBezTo>
                  <a:cubicBezTo>
                    <a:pt x="322" y="382"/>
                    <a:pt x="393" y="310"/>
                    <a:pt x="500" y="310"/>
                  </a:cubicBezTo>
                  <a:close/>
                  <a:moveTo>
                    <a:pt x="500" y="1"/>
                  </a:moveTo>
                  <a:cubicBezTo>
                    <a:pt x="215" y="1"/>
                    <a:pt x="0" y="215"/>
                    <a:pt x="0" y="501"/>
                  </a:cubicBezTo>
                  <a:cubicBezTo>
                    <a:pt x="0" y="787"/>
                    <a:pt x="215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15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2052;p81">
              <a:extLst>
                <a:ext uri="{FF2B5EF4-FFF2-40B4-BE49-F238E27FC236}">
                  <a16:creationId xmlns:a16="http://schemas.microsoft.com/office/drawing/2014/main" id="{214D8572-F5FB-6F78-8B0B-2B71459809DB}"/>
                </a:ext>
              </a:extLst>
            </p:cNvPr>
            <p:cNvSpPr/>
            <p:nvPr/>
          </p:nvSpPr>
          <p:spPr>
            <a:xfrm>
              <a:off x="6345613" y="1549874"/>
              <a:ext cx="348640" cy="250656"/>
            </a:xfrm>
            <a:custGeom>
              <a:avLst/>
              <a:gdLst/>
              <a:ahLst/>
              <a:cxnLst/>
              <a:rect l="l" t="t" r="r" b="b"/>
              <a:pathLst>
                <a:path w="10895" h="7833" extrusionOk="0">
                  <a:moveTo>
                    <a:pt x="691" y="4380"/>
                  </a:moveTo>
                  <a:lnTo>
                    <a:pt x="691" y="4380"/>
                  </a:lnTo>
                  <a:cubicBezTo>
                    <a:pt x="703" y="4511"/>
                    <a:pt x="655" y="4630"/>
                    <a:pt x="548" y="4737"/>
                  </a:cubicBezTo>
                  <a:cubicBezTo>
                    <a:pt x="512" y="4797"/>
                    <a:pt x="464" y="4832"/>
                    <a:pt x="429" y="4856"/>
                  </a:cubicBezTo>
                  <a:cubicBezTo>
                    <a:pt x="405" y="4808"/>
                    <a:pt x="369" y="4761"/>
                    <a:pt x="345" y="4713"/>
                  </a:cubicBezTo>
                  <a:cubicBezTo>
                    <a:pt x="345" y="4677"/>
                    <a:pt x="357" y="4630"/>
                    <a:pt x="393" y="4570"/>
                  </a:cubicBezTo>
                  <a:cubicBezTo>
                    <a:pt x="452" y="4475"/>
                    <a:pt x="548" y="4416"/>
                    <a:pt x="691" y="4380"/>
                  </a:cubicBezTo>
                  <a:close/>
                  <a:moveTo>
                    <a:pt x="5691" y="403"/>
                  </a:moveTo>
                  <a:lnTo>
                    <a:pt x="5536" y="903"/>
                  </a:lnTo>
                  <a:cubicBezTo>
                    <a:pt x="5525" y="963"/>
                    <a:pt x="5536" y="1022"/>
                    <a:pt x="5584" y="1058"/>
                  </a:cubicBezTo>
                  <a:cubicBezTo>
                    <a:pt x="5616" y="1090"/>
                    <a:pt x="5653" y="1106"/>
                    <a:pt x="5692" y="1106"/>
                  </a:cubicBezTo>
                  <a:cubicBezTo>
                    <a:pt x="5711" y="1106"/>
                    <a:pt x="5731" y="1102"/>
                    <a:pt x="5751" y="1094"/>
                  </a:cubicBezTo>
                  <a:cubicBezTo>
                    <a:pt x="6167" y="922"/>
                    <a:pt x="6580" y="867"/>
                    <a:pt x="6935" y="867"/>
                  </a:cubicBezTo>
                  <a:cubicBezTo>
                    <a:pt x="7270" y="867"/>
                    <a:pt x="7554" y="916"/>
                    <a:pt x="7739" y="963"/>
                  </a:cubicBezTo>
                  <a:lnTo>
                    <a:pt x="7370" y="1296"/>
                  </a:lnTo>
                  <a:cubicBezTo>
                    <a:pt x="7322" y="1344"/>
                    <a:pt x="7310" y="1415"/>
                    <a:pt x="7322" y="1475"/>
                  </a:cubicBezTo>
                  <a:cubicBezTo>
                    <a:pt x="7358" y="1534"/>
                    <a:pt x="7394" y="1582"/>
                    <a:pt x="7477" y="1582"/>
                  </a:cubicBezTo>
                  <a:cubicBezTo>
                    <a:pt x="8323" y="1618"/>
                    <a:pt x="9001" y="1856"/>
                    <a:pt x="9358" y="1999"/>
                  </a:cubicBezTo>
                  <a:lnTo>
                    <a:pt x="8989" y="2225"/>
                  </a:lnTo>
                  <a:cubicBezTo>
                    <a:pt x="8930" y="2249"/>
                    <a:pt x="8906" y="2332"/>
                    <a:pt x="8918" y="2391"/>
                  </a:cubicBezTo>
                  <a:cubicBezTo>
                    <a:pt x="8930" y="2451"/>
                    <a:pt x="8977" y="2511"/>
                    <a:pt x="9037" y="2522"/>
                  </a:cubicBezTo>
                  <a:cubicBezTo>
                    <a:pt x="9561" y="2653"/>
                    <a:pt x="10156" y="3058"/>
                    <a:pt x="10418" y="3249"/>
                  </a:cubicBezTo>
                  <a:lnTo>
                    <a:pt x="10037" y="3642"/>
                  </a:lnTo>
                  <a:cubicBezTo>
                    <a:pt x="9977" y="3701"/>
                    <a:pt x="9977" y="3785"/>
                    <a:pt x="10013" y="3844"/>
                  </a:cubicBezTo>
                  <a:cubicBezTo>
                    <a:pt x="10299" y="4249"/>
                    <a:pt x="10418" y="4713"/>
                    <a:pt x="10466" y="5023"/>
                  </a:cubicBezTo>
                  <a:cubicBezTo>
                    <a:pt x="10251" y="4808"/>
                    <a:pt x="9775" y="4570"/>
                    <a:pt x="9120" y="4392"/>
                  </a:cubicBezTo>
                  <a:cubicBezTo>
                    <a:pt x="9113" y="4390"/>
                    <a:pt x="9105" y="4390"/>
                    <a:pt x="9098" y="4390"/>
                  </a:cubicBezTo>
                  <a:cubicBezTo>
                    <a:pt x="9032" y="4390"/>
                    <a:pt x="8962" y="4435"/>
                    <a:pt x="8930" y="4499"/>
                  </a:cubicBezTo>
                  <a:lnTo>
                    <a:pt x="8787" y="4963"/>
                  </a:lnTo>
                  <a:cubicBezTo>
                    <a:pt x="7775" y="4344"/>
                    <a:pt x="7072" y="4082"/>
                    <a:pt x="7037" y="4070"/>
                  </a:cubicBezTo>
                  <a:cubicBezTo>
                    <a:pt x="7018" y="4061"/>
                    <a:pt x="6998" y="4056"/>
                    <a:pt x="6979" y="4056"/>
                  </a:cubicBezTo>
                  <a:cubicBezTo>
                    <a:pt x="6924" y="4056"/>
                    <a:pt x="6869" y="4092"/>
                    <a:pt x="6834" y="4154"/>
                  </a:cubicBezTo>
                  <a:lnTo>
                    <a:pt x="6537" y="4797"/>
                  </a:lnTo>
                  <a:cubicBezTo>
                    <a:pt x="6239" y="4594"/>
                    <a:pt x="5941" y="4416"/>
                    <a:pt x="5632" y="4249"/>
                  </a:cubicBezTo>
                  <a:cubicBezTo>
                    <a:pt x="5606" y="4234"/>
                    <a:pt x="5578" y="4227"/>
                    <a:pt x="5552" y="4227"/>
                  </a:cubicBezTo>
                  <a:cubicBezTo>
                    <a:pt x="5494" y="4227"/>
                    <a:pt x="5442" y="4259"/>
                    <a:pt x="5417" y="4308"/>
                  </a:cubicBezTo>
                  <a:cubicBezTo>
                    <a:pt x="5370" y="4380"/>
                    <a:pt x="5405" y="4487"/>
                    <a:pt x="5477" y="4511"/>
                  </a:cubicBezTo>
                  <a:cubicBezTo>
                    <a:pt x="5834" y="4713"/>
                    <a:pt x="6191" y="4928"/>
                    <a:pt x="6525" y="5154"/>
                  </a:cubicBezTo>
                  <a:cubicBezTo>
                    <a:pt x="6560" y="5189"/>
                    <a:pt x="6608" y="5189"/>
                    <a:pt x="6656" y="5189"/>
                  </a:cubicBezTo>
                  <a:cubicBezTo>
                    <a:pt x="6703" y="5166"/>
                    <a:pt x="6739" y="5142"/>
                    <a:pt x="6763" y="5094"/>
                  </a:cubicBezTo>
                  <a:lnTo>
                    <a:pt x="7072" y="4404"/>
                  </a:lnTo>
                  <a:cubicBezTo>
                    <a:pt x="7334" y="4523"/>
                    <a:pt x="7977" y="4808"/>
                    <a:pt x="8799" y="5320"/>
                  </a:cubicBezTo>
                  <a:cubicBezTo>
                    <a:pt x="8827" y="5334"/>
                    <a:pt x="8850" y="5340"/>
                    <a:pt x="8875" y="5340"/>
                  </a:cubicBezTo>
                  <a:cubicBezTo>
                    <a:pt x="8892" y="5340"/>
                    <a:pt x="8910" y="5337"/>
                    <a:pt x="8930" y="5332"/>
                  </a:cubicBezTo>
                  <a:cubicBezTo>
                    <a:pt x="8977" y="5320"/>
                    <a:pt x="9001" y="5273"/>
                    <a:pt x="9025" y="5225"/>
                  </a:cubicBezTo>
                  <a:lnTo>
                    <a:pt x="9180" y="4725"/>
                  </a:lnTo>
                  <a:cubicBezTo>
                    <a:pt x="9573" y="4832"/>
                    <a:pt x="9894" y="4975"/>
                    <a:pt x="10132" y="5106"/>
                  </a:cubicBezTo>
                  <a:cubicBezTo>
                    <a:pt x="9763" y="5630"/>
                    <a:pt x="9061" y="6047"/>
                    <a:pt x="8132" y="6297"/>
                  </a:cubicBezTo>
                  <a:cubicBezTo>
                    <a:pt x="7420" y="6505"/>
                    <a:pt x="6565" y="6601"/>
                    <a:pt x="5681" y="6601"/>
                  </a:cubicBezTo>
                  <a:cubicBezTo>
                    <a:pt x="5455" y="6601"/>
                    <a:pt x="5228" y="6595"/>
                    <a:pt x="5001" y="6582"/>
                  </a:cubicBezTo>
                  <a:cubicBezTo>
                    <a:pt x="4274" y="6535"/>
                    <a:pt x="3560" y="6416"/>
                    <a:pt x="2905" y="6261"/>
                  </a:cubicBezTo>
                  <a:cubicBezTo>
                    <a:pt x="3572" y="5785"/>
                    <a:pt x="3620" y="5130"/>
                    <a:pt x="3572" y="4749"/>
                  </a:cubicBezTo>
                  <a:cubicBezTo>
                    <a:pt x="3561" y="4673"/>
                    <a:pt x="3500" y="4616"/>
                    <a:pt x="3417" y="4616"/>
                  </a:cubicBezTo>
                  <a:cubicBezTo>
                    <a:pt x="3409" y="4616"/>
                    <a:pt x="3401" y="4617"/>
                    <a:pt x="3393" y="4618"/>
                  </a:cubicBezTo>
                  <a:cubicBezTo>
                    <a:pt x="3310" y="4630"/>
                    <a:pt x="3250" y="4713"/>
                    <a:pt x="3262" y="4797"/>
                  </a:cubicBezTo>
                  <a:cubicBezTo>
                    <a:pt x="3310" y="5213"/>
                    <a:pt x="3215" y="5785"/>
                    <a:pt x="2500" y="6142"/>
                  </a:cubicBezTo>
                  <a:cubicBezTo>
                    <a:pt x="2357" y="6094"/>
                    <a:pt x="2203" y="6035"/>
                    <a:pt x="2060" y="5975"/>
                  </a:cubicBezTo>
                  <a:cubicBezTo>
                    <a:pt x="1429" y="5725"/>
                    <a:pt x="941" y="5428"/>
                    <a:pt x="631" y="5082"/>
                  </a:cubicBezTo>
                  <a:cubicBezTo>
                    <a:pt x="822" y="4951"/>
                    <a:pt x="1024" y="4689"/>
                    <a:pt x="1000" y="4320"/>
                  </a:cubicBezTo>
                  <a:cubicBezTo>
                    <a:pt x="1441" y="4249"/>
                    <a:pt x="1786" y="4118"/>
                    <a:pt x="2119" y="3999"/>
                  </a:cubicBezTo>
                  <a:cubicBezTo>
                    <a:pt x="2460" y="3863"/>
                    <a:pt x="2746" y="3748"/>
                    <a:pt x="3051" y="3748"/>
                  </a:cubicBezTo>
                  <a:cubicBezTo>
                    <a:pt x="3066" y="3748"/>
                    <a:pt x="3081" y="3748"/>
                    <a:pt x="3096" y="3749"/>
                  </a:cubicBezTo>
                  <a:cubicBezTo>
                    <a:pt x="3084" y="3808"/>
                    <a:pt x="3072" y="3892"/>
                    <a:pt x="3072" y="3951"/>
                  </a:cubicBezTo>
                  <a:cubicBezTo>
                    <a:pt x="3072" y="4035"/>
                    <a:pt x="3084" y="4118"/>
                    <a:pt x="3108" y="4189"/>
                  </a:cubicBezTo>
                  <a:cubicBezTo>
                    <a:pt x="3137" y="4258"/>
                    <a:pt x="3199" y="4303"/>
                    <a:pt x="3267" y="4303"/>
                  </a:cubicBezTo>
                  <a:cubicBezTo>
                    <a:pt x="3281" y="4303"/>
                    <a:pt x="3295" y="4301"/>
                    <a:pt x="3310" y="4296"/>
                  </a:cubicBezTo>
                  <a:cubicBezTo>
                    <a:pt x="3393" y="4261"/>
                    <a:pt x="3441" y="4166"/>
                    <a:pt x="3405" y="4094"/>
                  </a:cubicBezTo>
                  <a:cubicBezTo>
                    <a:pt x="3393" y="4035"/>
                    <a:pt x="3381" y="4011"/>
                    <a:pt x="3381" y="3963"/>
                  </a:cubicBezTo>
                  <a:cubicBezTo>
                    <a:pt x="3381" y="3725"/>
                    <a:pt x="3572" y="3534"/>
                    <a:pt x="3810" y="3534"/>
                  </a:cubicBezTo>
                  <a:cubicBezTo>
                    <a:pt x="4048" y="3534"/>
                    <a:pt x="4239" y="3725"/>
                    <a:pt x="4239" y="3963"/>
                  </a:cubicBezTo>
                  <a:cubicBezTo>
                    <a:pt x="4239" y="4082"/>
                    <a:pt x="4203" y="4189"/>
                    <a:pt x="4108" y="4273"/>
                  </a:cubicBezTo>
                  <a:cubicBezTo>
                    <a:pt x="4048" y="4332"/>
                    <a:pt x="4048" y="4439"/>
                    <a:pt x="4108" y="4499"/>
                  </a:cubicBezTo>
                  <a:cubicBezTo>
                    <a:pt x="4143" y="4535"/>
                    <a:pt x="4179" y="4547"/>
                    <a:pt x="4227" y="4547"/>
                  </a:cubicBezTo>
                  <a:cubicBezTo>
                    <a:pt x="4274" y="4547"/>
                    <a:pt x="4298" y="4535"/>
                    <a:pt x="4334" y="4499"/>
                  </a:cubicBezTo>
                  <a:cubicBezTo>
                    <a:pt x="4453" y="4392"/>
                    <a:pt x="4513" y="4249"/>
                    <a:pt x="4536" y="4094"/>
                  </a:cubicBezTo>
                  <a:cubicBezTo>
                    <a:pt x="4632" y="4130"/>
                    <a:pt x="4739" y="4177"/>
                    <a:pt x="4858" y="4237"/>
                  </a:cubicBezTo>
                  <a:cubicBezTo>
                    <a:pt x="4870" y="4249"/>
                    <a:pt x="4894" y="4249"/>
                    <a:pt x="4917" y="4249"/>
                  </a:cubicBezTo>
                  <a:cubicBezTo>
                    <a:pt x="4977" y="4249"/>
                    <a:pt x="5036" y="4213"/>
                    <a:pt x="5060" y="4154"/>
                  </a:cubicBezTo>
                  <a:cubicBezTo>
                    <a:pt x="5096" y="4082"/>
                    <a:pt x="5060" y="3975"/>
                    <a:pt x="4989" y="3951"/>
                  </a:cubicBezTo>
                  <a:cubicBezTo>
                    <a:pt x="4774" y="3856"/>
                    <a:pt x="4620" y="3796"/>
                    <a:pt x="4524" y="3773"/>
                  </a:cubicBezTo>
                  <a:cubicBezTo>
                    <a:pt x="4441" y="3463"/>
                    <a:pt x="4143" y="3225"/>
                    <a:pt x="3798" y="3225"/>
                  </a:cubicBezTo>
                  <a:cubicBezTo>
                    <a:pt x="3572" y="3225"/>
                    <a:pt x="3381" y="3320"/>
                    <a:pt x="3227" y="3475"/>
                  </a:cubicBezTo>
                  <a:cubicBezTo>
                    <a:pt x="3162" y="3463"/>
                    <a:pt x="3098" y="3458"/>
                    <a:pt x="3034" y="3458"/>
                  </a:cubicBezTo>
                  <a:cubicBezTo>
                    <a:pt x="2897" y="3458"/>
                    <a:pt x="2757" y="3482"/>
                    <a:pt x="2596" y="3523"/>
                  </a:cubicBezTo>
                  <a:cubicBezTo>
                    <a:pt x="2488" y="3546"/>
                    <a:pt x="2369" y="3582"/>
                    <a:pt x="2262" y="3618"/>
                  </a:cubicBezTo>
                  <a:cubicBezTo>
                    <a:pt x="2155" y="2999"/>
                    <a:pt x="2322" y="2415"/>
                    <a:pt x="2738" y="1891"/>
                  </a:cubicBezTo>
                  <a:cubicBezTo>
                    <a:pt x="2953" y="1641"/>
                    <a:pt x="3167" y="1451"/>
                    <a:pt x="3322" y="1344"/>
                  </a:cubicBezTo>
                  <a:lnTo>
                    <a:pt x="3405" y="1594"/>
                  </a:lnTo>
                  <a:cubicBezTo>
                    <a:pt x="3429" y="1641"/>
                    <a:pt x="3465" y="1689"/>
                    <a:pt x="3524" y="1701"/>
                  </a:cubicBezTo>
                  <a:cubicBezTo>
                    <a:pt x="3538" y="1704"/>
                    <a:pt x="3552" y="1705"/>
                    <a:pt x="3565" y="1705"/>
                  </a:cubicBezTo>
                  <a:cubicBezTo>
                    <a:pt x="3606" y="1705"/>
                    <a:pt x="3643" y="1690"/>
                    <a:pt x="3679" y="1653"/>
                  </a:cubicBezTo>
                  <a:cubicBezTo>
                    <a:pt x="4393" y="927"/>
                    <a:pt x="5251" y="558"/>
                    <a:pt x="5691" y="403"/>
                  </a:cubicBezTo>
                  <a:close/>
                  <a:moveTo>
                    <a:pt x="3036" y="6642"/>
                  </a:moveTo>
                  <a:cubicBezTo>
                    <a:pt x="3262" y="6702"/>
                    <a:pt x="3500" y="6749"/>
                    <a:pt x="3739" y="6797"/>
                  </a:cubicBezTo>
                  <a:lnTo>
                    <a:pt x="3739" y="6928"/>
                  </a:lnTo>
                  <a:lnTo>
                    <a:pt x="3608" y="6940"/>
                  </a:lnTo>
                  <a:cubicBezTo>
                    <a:pt x="3393" y="6975"/>
                    <a:pt x="3227" y="7142"/>
                    <a:pt x="3227" y="7368"/>
                  </a:cubicBezTo>
                  <a:cubicBezTo>
                    <a:pt x="3250" y="7404"/>
                    <a:pt x="3262" y="7428"/>
                    <a:pt x="3262" y="7475"/>
                  </a:cubicBezTo>
                  <a:lnTo>
                    <a:pt x="2655" y="7475"/>
                  </a:lnTo>
                  <a:cubicBezTo>
                    <a:pt x="2596" y="7475"/>
                    <a:pt x="2536" y="7428"/>
                    <a:pt x="2536" y="7356"/>
                  </a:cubicBezTo>
                  <a:cubicBezTo>
                    <a:pt x="2536" y="7297"/>
                    <a:pt x="2572" y="7249"/>
                    <a:pt x="2631" y="7249"/>
                  </a:cubicBezTo>
                  <a:lnTo>
                    <a:pt x="2905" y="7225"/>
                  </a:lnTo>
                  <a:cubicBezTo>
                    <a:pt x="2977" y="7214"/>
                    <a:pt x="3036" y="7154"/>
                    <a:pt x="3036" y="7059"/>
                  </a:cubicBezTo>
                  <a:lnTo>
                    <a:pt x="3036" y="6642"/>
                  </a:lnTo>
                  <a:close/>
                  <a:moveTo>
                    <a:pt x="4084" y="6833"/>
                  </a:moveTo>
                  <a:cubicBezTo>
                    <a:pt x="4262" y="6868"/>
                    <a:pt x="4441" y="6880"/>
                    <a:pt x="4620" y="6892"/>
                  </a:cubicBezTo>
                  <a:lnTo>
                    <a:pt x="4620" y="7297"/>
                  </a:lnTo>
                  <a:cubicBezTo>
                    <a:pt x="4620" y="7404"/>
                    <a:pt x="4536" y="7475"/>
                    <a:pt x="4441" y="7475"/>
                  </a:cubicBezTo>
                  <a:lnTo>
                    <a:pt x="3691" y="7475"/>
                  </a:lnTo>
                  <a:cubicBezTo>
                    <a:pt x="3631" y="7475"/>
                    <a:pt x="3572" y="7428"/>
                    <a:pt x="3572" y="7356"/>
                  </a:cubicBezTo>
                  <a:cubicBezTo>
                    <a:pt x="3572" y="7297"/>
                    <a:pt x="3620" y="7249"/>
                    <a:pt x="3679" y="7249"/>
                  </a:cubicBezTo>
                  <a:lnTo>
                    <a:pt x="3941" y="7225"/>
                  </a:lnTo>
                  <a:cubicBezTo>
                    <a:pt x="4024" y="7202"/>
                    <a:pt x="4084" y="7142"/>
                    <a:pt x="4084" y="7059"/>
                  </a:cubicBezTo>
                  <a:lnTo>
                    <a:pt x="4084" y="6833"/>
                  </a:lnTo>
                  <a:close/>
                  <a:moveTo>
                    <a:pt x="7489" y="6809"/>
                  </a:moveTo>
                  <a:lnTo>
                    <a:pt x="7489" y="6928"/>
                  </a:lnTo>
                  <a:lnTo>
                    <a:pt x="7358" y="6940"/>
                  </a:lnTo>
                  <a:cubicBezTo>
                    <a:pt x="7144" y="6975"/>
                    <a:pt x="6977" y="7142"/>
                    <a:pt x="6977" y="7368"/>
                  </a:cubicBezTo>
                  <a:cubicBezTo>
                    <a:pt x="7001" y="7404"/>
                    <a:pt x="7001" y="7428"/>
                    <a:pt x="7013" y="7475"/>
                  </a:cubicBezTo>
                  <a:lnTo>
                    <a:pt x="6406" y="7475"/>
                  </a:lnTo>
                  <a:cubicBezTo>
                    <a:pt x="6346" y="7475"/>
                    <a:pt x="6287" y="7428"/>
                    <a:pt x="6287" y="7356"/>
                  </a:cubicBezTo>
                  <a:cubicBezTo>
                    <a:pt x="6287" y="7297"/>
                    <a:pt x="6322" y="7249"/>
                    <a:pt x="6382" y="7249"/>
                  </a:cubicBezTo>
                  <a:lnTo>
                    <a:pt x="6656" y="7225"/>
                  </a:lnTo>
                  <a:cubicBezTo>
                    <a:pt x="6727" y="7214"/>
                    <a:pt x="6787" y="7154"/>
                    <a:pt x="6787" y="7059"/>
                  </a:cubicBezTo>
                  <a:lnTo>
                    <a:pt x="6787" y="6892"/>
                  </a:lnTo>
                  <a:cubicBezTo>
                    <a:pt x="7025" y="6868"/>
                    <a:pt x="7263" y="6833"/>
                    <a:pt x="7489" y="6809"/>
                  </a:cubicBezTo>
                  <a:close/>
                  <a:moveTo>
                    <a:pt x="8525" y="6547"/>
                  </a:moveTo>
                  <a:lnTo>
                    <a:pt x="8525" y="7297"/>
                  </a:lnTo>
                  <a:cubicBezTo>
                    <a:pt x="8525" y="7392"/>
                    <a:pt x="8442" y="7475"/>
                    <a:pt x="8346" y="7475"/>
                  </a:cubicBezTo>
                  <a:lnTo>
                    <a:pt x="7430" y="7475"/>
                  </a:lnTo>
                  <a:cubicBezTo>
                    <a:pt x="7370" y="7475"/>
                    <a:pt x="7310" y="7428"/>
                    <a:pt x="7310" y="7356"/>
                  </a:cubicBezTo>
                  <a:cubicBezTo>
                    <a:pt x="7310" y="7297"/>
                    <a:pt x="7358" y="7249"/>
                    <a:pt x="7418" y="7249"/>
                  </a:cubicBezTo>
                  <a:lnTo>
                    <a:pt x="7680" y="7225"/>
                  </a:lnTo>
                  <a:cubicBezTo>
                    <a:pt x="7751" y="7214"/>
                    <a:pt x="7811" y="7154"/>
                    <a:pt x="7811" y="7059"/>
                  </a:cubicBezTo>
                  <a:lnTo>
                    <a:pt x="7811" y="6737"/>
                  </a:lnTo>
                  <a:lnTo>
                    <a:pt x="8215" y="6642"/>
                  </a:lnTo>
                  <a:lnTo>
                    <a:pt x="8525" y="6547"/>
                  </a:lnTo>
                  <a:close/>
                  <a:moveTo>
                    <a:pt x="5948" y="1"/>
                  </a:moveTo>
                  <a:cubicBezTo>
                    <a:pt x="5933" y="1"/>
                    <a:pt x="5919" y="4"/>
                    <a:pt x="5906" y="10"/>
                  </a:cubicBezTo>
                  <a:cubicBezTo>
                    <a:pt x="5846" y="22"/>
                    <a:pt x="4691" y="308"/>
                    <a:pt x="3667" y="1260"/>
                  </a:cubicBezTo>
                  <a:lnTo>
                    <a:pt x="3584" y="1046"/>
                  </a:lnTo>
                  <a:cubicBezTo>
                    <a:pt x="3572" y="998"/>
                    <a:pt x="3548" y="975"/>
                    <a:pt x="3500" y="963"/>
                  </a:cubicBezTo>
                  <a:cubicBezTo>
                    <a:pt x="3479" y="952"/>
                    <a:pt x="3458" y="946"/>
                    <a:pt x="3437" y="946"/>
                  </a:cubicBezTo>
                  <a:cubicBezTo>
                    <a:pt x="3412" y="946"/>
                    <a:pt x="3389" y="955"/>
                    <a:pt x="3370" y="975"/>
                  </a:cubicBezTo>
                  <a:cubicBezTo>
                    <a:pt x="3346" y="987"/>
                    <a:pt x="2917" y="1225"/>
                    <a:pt x="2536" y="1701"/>
                  </a:cubicBezTo>
                  <a:cubicBezTo>
                    <a:pt x="2036" y="2308"/>
                    <a:pt x="1846" y="3023"/>
                    <a:pt x="2000" y="3761"/>
                  </a:cubicBezTo>
                  <a:cubicBezTo>
                    <a:pt x="1619" y="3892"/>
                    <a:pt x="1203" y="4058"/>
                    <a:pt x="655" y="4118"/>
                  </a:cubicBezTo>
                  <a:cubicBezTo>
                    <a:pt x="333" y="4142"/>
                    <a:pt x="167" y="4320"/>
                    <a:pt x="95" y="4463"/>
                  </a:cubicBezTo>
                  <a:cubicBezTo>
                    <a:pt x="12" y="4618"/>
                    <a:pt x="0" y="4761"/>
                    <a:pt x="0" y="4785"/>
                  </a:cubicBezTo>
                  <a:cubicBezTo>
                    <a:pt x="0" y="4808"/>
                    <a:pt x="0" y="4832"/>
                    <a:pt x="12" y="4856"/>
                  </a:cubicBezTo>
                  <a:cubicBezTo>
                    <a:pt x="310" y="5451"/>
                    <a:pt x="964" y="5951"/>
                    <a:pt x="1917" y="6332"/>
                  </a:cubicBezTo>
                  <a:cubicBezTo>
                    <a:pt x="2179" y="6428"/>
                    <a:pt x="2441" y="6523"/>
                    <a:pt x="2727" y="6594"/>
                  </a:cubicBezTo>
                  <a:lnTo>
                    <a:pt x="2727" y="6952"/>
                  </a:lnTo>
                  <a:lnTo>
                    <a:pt x="2596" y="6975"/>
                  </a:lnTo>
                  <a:cubicBezTo>
                    <a:pt x="2381" y="6999"/>
                    <a:pt x="2215" y="7178"/>
                    <a:pt x="2215" y="7404"/>
                  </a:cubicBezTo>
                  <a:cubicBezTo>
                    <a:pt x="2215" y="7642"/>
                    <a:pt x="2417" y="7833"/>
                    <a:pt x="2655" y="7833"/>
                  </a:cubicBezTo>
                  <a:lnTo>
                    <a:pt x="4417" y="7833"/>
                  </a:lnTo>
                  <a:cubicBezTo>
                    <a:pt x="4703" y="7833"/>
                    <a:pt x="4929" y="7606"/>
                    <a:pt x="4929" y="7321"/>
                  </a:cubicBezTo>
                  <a:lnTo>
                    <a:pt x="4929" y="6952"/>
                  </a:lnTo>
                  <a:lnTo>
                    <a:pt x="4989" y="6952"/>
                  </a:lnTo>
                  <a:cubicBezTo>
                    <a:pt x="5227" y="6975"/>
                    <a:pt x="5465" y="6975"/>
                    <a:pt x="5703" y="6975"/>
                  </a:cubicBezTo>
                  <a:cubicBezTo>
                    <a:pt x="5965" y="6975"/>
                    <a:pt x="6227" y="6952"/>
                    <a:pt x="6489" y="6940"/>
                  </a:cubicBezTo>
                  <a:lnTo>
                    <a:pt x="6489" y="6940"/>
                  </a:lnTo>
                  <a:lnTo>
                    <a:pt x="6358" y="6952"/>
                  </a:lnTo>
                  <a:cubicBezTo>
                    <a:pt x="6144" y="6987"/>
                    <a:pt x="5989" y="7166"/>
                    <a:pt x="5989" y="7392"/>
                  </a:cubicBezTo>
                  <a:cubicBezTo>
                    <a:pt x="5989" y="7630"/>
                    <a:pt x="6179" y="7821"/>
                    <a:pt x="6418" y="7821"/>
                  </a:cubicBezTo>
                  <a:lnTo>
                    <a:pt x="8346" y="7821"/>
                  </a:lnTo>
                  <a:cubicBezTo>
                    <a:pt x="8632" y="7821"/>
                    <a:pt x="8858" y="7594"/>
                    <a:pt x="8858" y="7309"/>
                  </a:cubicBezTo>
                  <a:lnTo>
                    <a:pt x="8858" y="6452"/>
                  </a:lnTo>
                  <a:cubicBezTo>
                    <a:pt x="9573" y="6166"/>
                    <a:pt x="10108" y="5785"/>
                    <a:pt x="10430" y="5320"/>
                  </a:cubicBezTo>
                  <a:cubicBezTo>
                    <a:pt x="10525" y="5380"/>
                    <a:pt x="10585" y="5416"/>
                    <a:pt x="10644" y="5463"/>
                  </a:cubicBezTo>
                  <a:cubicBezTo>
                    <a:pt x="10668" y="5499"/>
                    <a:pt x="10704" y="5511"/>
                    <a:pt x="10751" y="5511"/>
                  </a:cubicBezTo>
                  <a:cubicBezTo>
                    <a:pt x="10775" y="5511"/>
                    <a:pt x="10787" y="5511"/>
                    <a:pt x="10811" y="5499"/>
                  </a:cubicBezTo>
                  <a:cubicBezTo>
                    <a:pt x="10870" y="5463"/>
                    <a:pt x="10894" y="5404"/>
                    <a:pt x="10894" y="5344"/>
                  </a:cubicBezTo>
                  <a:cubicBezTo>
                    <a:pt x="10882" y="5285"/>
                    <a:pt x="10882" y="4439"/>
                    <a:pt x="10418" y="3737"/>
                  </a:cubicBezTo>
                  <a:lnTo>
                    <a:pt x="10835" y="3320"/>
                  </a:lnTo>
                  <a:cubicBezTo>
                    <a:pt x="10870" y="3296"/>
                    <a:pt x="10882" y="3249"/>
                    <a:pt x="10882" y="3201"/>
                  </a:cubicBezTo>
                  <a:cubicBezTo>
                    <a:pt x="10882" y="3153"/>
                    <a:pt x="10847" y="3118"/>
                    <a:pt x="10823" y="3082"/>
                  </a:cubicBezTo>
                  <a:cubicBezTo>
                    <a:pt x="10787" y="3058"/>
                    <a:pt x="10156" y="2558"/>
                    <a:pt x="9489" y="2308"/>
                  </a:cubicBezTo>
                  <a:lnTo>
                    <a:pt x="9823" y="2106"/>
                  </a:lnTo>
                  <a:cubicBezTo>
                    <a:pt x="9870" y="2070"/>
                    <a:pt x="9894" y="2010"/>
                    <a:pt x="9894" y="1975"/>
                  </a:cubicBezTo>
                  <a:cubicBezTo>
                    <a:pt x="9894" y="1915"/>
                    <a:pt x="9870" y="1868"/>
                    <a:pt x="9823" y="1832"/>
                  </a:cubicBezTo>
                  <a:cubicBezTo>
                    <a:pt x="9787" y="1820"/>
                    <a:pt x="9037" y="1391"/>
                    <a:pt x="7918" y="1272"/>
                  </a:cubicBezTo>
                  <a:lnTo>
                    <a:pt x="8215" y="987"/>
                  </a:lnTo>
                  <a:cubicBezTo>
                    <a:pt x="8263" y="939"/>
                    <a:pt x="8275" y="903"/>
                    <a:pt x="8263" y="844"/>
                  </a:cubicBezTo>
                  <a:cubicBezTo>
                    <a:pt x="8251" y="784"/>
                    <a:pt x="8215" y="737"/>
                    <a:pt x="8156" y="725"/>
                  </a:cubicBezTo>
                  <a:cubicBezTo>
                    <a:pt x="8123" y="708"/>
                    <a:pt x="7644" y="530"/>
                    <a:pt x="6979" y="530"/>
                  </a:cubicBezTo>
                  <a:cubicBezTo>
                    <a:pt x="6672" y="530"/>
                    <a:pt x="6326" y="568"/>
                    <a:pt x="5965" y="677"/>
                  </a:cubicBezTo>
                  <a:lnTo>
                    <a:pt x="6096" y="201"/>
                  </a:lnTo>
                  <a:cubicBezTo>
                    <a:pt x="6120" y="141"/>
                    <a:pt x="6096" y="82"/>
                    <a:pt x="6060" y="46"/>
                  </a:cubicBezTo>
                  <a:cubicBezTo>
                    <a:pt x="6026" y="20"/>
                    <a:pt x="5985" y="1"/>
                    <a:pt x="59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2053;p81">
              <a:extLst>
                <a:ext uri="{FF2B5EF4-FFF2-40B4-BE49-F238E27FC236}">
                  <a16:creationId xmlns:a16="http://schemas.microsoft.com/office/drawing/2014/main" id="{DA265672-C517-C3F9-E9CB-90787D68C9D4}"/>
                </a:ext>
              </a:extLst>
            </p:cNvPr>
            <p:cNvSpPr/>
            <p:nvPr/>
          </p:nvSpPr>
          <p:spPr>
            <a:xfrm>
              <a:off x="6472845" y="1588626"/>
              <a:ext cx="41952" cy="38944"/>
            </a:xfrm>
            <a:custGeom>
              <a:avLst/>
              <a:gdLst/>
              <a:ahLst/>
              <a:cxnLst/>
              <a:rect l="l" t="t" r="r" b="b"/>
              <a:pathLst>
                <a:path w="1311" h="1217" extrusionOk="0">
                  <a:moveTo>
                    <a:pt x="1110" y="1"/>
                  </a:moveTo>
                  <a:cubicBezTo>
                    <a:pt x="1080" y="1"/>
                    <a:pt x="1050" y="9"/>
                    <a:pt x="1025" y="26"/>
                  </a:cubicBezTo>
                  <a:cubicBezTo>
                    <a:pt x="596" y="323"/>
                    <a:pt x="251" y="704"/>
                    <a:pt x="60" y="966"/>
                  </a:cubicBezTo>
                  <a:cubicBezTo>
                    <a:pt x="1" y="1038"/>
                    <a:pt x="13" y="1133"/>
                    <a:pt x="84" y="1192"/>
                  </a:cubicBezTo>
                  <a:cubicBezTo>
                    <a:pt x="120" y="1204"/>
                    <a:pt x="144" y="1216"/>
                    <a:pt x="179" y="1216"/>
                  </a:cubicBezTo>
                  <a:cubicBezTo>
                    <a:pt x="227" y="1216"/>
                    <a:pt x="263" y="1204"/>
                    <a:pt x="310" y="1157"/>
                  </a:cubicBezTo>
                  <a:cubicBezTo>
                    <a:pt x="501" y="907"/>
                    <a:pt x="798" y="561"/>
                    <a:pt x="1203" y="299"/>
                  </a:cubicBezTo>
                  <a:cubicBezTo>
                    <a:pt x="1275" y="240"/>
                    <a:pt x="1310" y="133"/>
                    <a:pt x="1251" y="73"/>
                  </a:cubicBezTo>
                  <a:cubicBezTo>
                    <a:pt x="1220" y="27"/>
                    <a:pt x="1165" y="1"/>
                    <a:pt x="11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2054;p81">
              <a:extLst>
                <a:ext uri="{FF2B5EF4-FFF2-40B4-BE49-F238E27FC236}">
                  <a16:creationId xmlns:a16="http://schemas.microsoft.com/office/drawing/2014/main" id="{9B35B8F5-586B-56C1-A341-41A26809A63F}"/>
                </a:ext>
              </a:extLst>
            </p:cNvPr>
            <p:cNvSpPr/>
            <p:nvPr/>
          </p:nvSpPr>
          <p:spPr>
            <a:xfrm>
              <a:off x="6528109" y="1592402"/>
              <a:ext cx="40800" cy="23360"/>
            </a:xfrm>
            <a:custGeom>
              <a:avLst/>
              <a:gdLst/>
              <a:ahLst/>
              <a:cxnLst/>
              <a:rect l="l" t="t" r="r" b="b"/>
              <a:pathLst>
                <a:path w="1275" h="730" extrusionOk="0">
                  <a:moveTo>
                    <a:pt x="1103" y="1"/>
                  </a:moveTo>
                  <a:cubicBezTo>
                    <a:pt x="1092" y="1"/>
                    <a:pt x="1082" y="1"/>
                    <a:pt x="1072" y="3"/>
                  </a:cubicBezTo>
                  <a:cubicBezTo>
                    <a:pt x="643" y="110"/>
                    <a:pt x="298" y="300"/>
                    <a:pt x="83" y="431"/>
                  </a:cubicBezTo>
                  <a:cubicBezTo>
                    <a:pt x="12" y="479"/>
                    <a:pt x="0" y="586"/>
                    <a:pt x="48" y="658"/>
                  </a:cubicBezTo>
                  <a:cubicBezTo>
                    <a:pt x="72" y="705"/>
                    <a:pt x="119" y="729"/>
                    <a:pt x="179" y="729"/>
                  </a:cubicBezTo>
                  <a:cubicBezTo>
                    <a:pt x="203" y="729"/>
                    <a:pt x="238" y="717"/>
                    <a:pt x="262" y="705"/>
                  </a:cubicBezTo>
                  <a:cubicBezTo>
                    <a:pt x="441" y="586"/>
                    <a:pt x="738" y="408"/>
                    <a:pt x="1131" y="312"/>
                  </a:cubicBezTo>
                  <a:cubicBezTo>
                    <a:pt x="1238" y="289"/>
                    <a:pt x="1274" y="193"/>
                    <a:pt x="1262" y="122"/>
                  </a:cubicBezTo>
                  <a:cubicBezTo>
                    <a:pt x="1252" y="38"/>
                    <a:pt x="1177" y="1"/>
                    <a:pt x="11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2055;p81">
              <a:extLst>
                <a:ext uri="{FF2B5EF4-FFF2-40B4-BE49-F238E27FC236}">
                  <a16:creationId xmlns:a16="http://schemas.microsoft.com/office/drawing/2014/main" id="{DCCF82B3-25E9-CDD0-5B90-6A0609FCE54C}"/>
                </a:ext>
              </a:extLst>
            </p:cNvPr>
            <p:cNvSpPr/>
            <p:nvPr/>
          </p:nvSpPr>
          <p:spPr>
            <a:xfrm>
              <a:off x="6581453" y="1614994"/>
              <a:ext cx="38496" cy="11040"/>
            </a:xfrm>
            <a:custGeom>
              <a:avLst/>
              <a:gdLst/>
              <a:ahLst/>
              <a:cxnLst/>
              <a:rect l="l" t="t" r="r" b="b"/>
              <a:pathLst>
                <a:path w="1203" h="345" extrusionOk="0">
                  <a:moveTo>
                    <a:pt x="713" y="1"/>
                  </a:moveTo>
                  <a:cubicBezTo>
                    <a:pt x="555" y="1"/>
                    <a:pt x="354" y="8"/>
                    <a:pt x="143" y="35"/>
                  </a:cubicBezTo>
                  <a:cubicBezTo>
                    <a:pt x="60" y="59"/>
                    <a:pt x="0" y="130"/>
                    <a:pt x="12" y="214"/>
                  </a:cubicBezTo>
                  <a:cubicBezTo>
                    <a:pt x="24" y="297"/>
                    <a:pt x="83" y="345"/>
                    <a:pt x="179" y="345"/>
                  </a:cubicBezTo>
                  <a:lnTo>
                    <a:pt x="191" y="345"/>
                  </a:lnTo>
                  <a:cubicBezTo>
                    <a:pt x="405" y="321"/>
                    <a:pt x="613" y="315"/>
                    <a:pt x="768" y="315"/>
                  </a:cubicBezTo>
                  <a:cubicBezTo>
                    <a:pt x="923" y="315"/>
                    <a:pt x="1024" y="321"/>
                    <a:pt x="1024" y="321"/>
                  </a:cubicBezTo>
                  <a:cubicBezTo>
                    <a:pt x="1107" y="321"/>
                    <a:pt x="1191" y="261"/>
                    <a:pt x="1203" y="178"/>
                  </a:cubicBezTo>
                  <a:cubicBezTo>
                    <a:pt x="1191" y="95"/>
                    <a:pt x="1131" y="11"/>
                    <a:pt x="1036" y="11"/>
                  </a:cubicBezTo>
                  <a:cubicBezTo>
                    <a:pt x="1029" y="11"/>
                    <a:pt x="902" y="1"/>
                    <a:pt x="7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2056;p81">
              <a:extLst>
                <a:ext uri="{FF2B5EF4-FFF2-40B4-BE49-F238E27FC236}">
                  <a16:creationId xmlns:a16="http://schemas.microsoft.com/office/drawing/2014/main" id="{E1FC9715-14AB-C01D-EBA1-B8E5B4AD3682}"/>
                </a:ext>
              </a:extLst>
            </p:cNvPr>
            <p:cNvSpPr/>
            <p:nvPr/>
          </p:nvSpPr>
          <p:spPr>
            <a:xfrm>
              <a:off x="6634765" y="1648274"/>
              <a:ext cx="25184" cy="16992"/>
            </a:xfrm>
            <a:custGeom>
              <a:avLst/>
              <a:gdLst/>
              <a:ahLst/>
              <a:cxnLst/>
              <a:rect l="l" t="t" r="r" b="b"/>
              <a:pathLst>
                <a:path w="787" h="531" extrusionOk="0">
                  <a:moveTo>
                    <a:pt x="190" y="1"/>
                  </a:moveTo>
                  <a:cubicBezTo>
                    <a:pt x="116" y="1"/>
                    <a:pt x="54" y="44"/>
                    <a:pt x="25" y="102"/>
                  </a:cubicBezTo>
                  <a:cubicBezTo>
                    <a:pt x="1" y="186"/>
                    <a:pt x="37" y="281"/>
                    <a:pt x="120" y="305"/>
                  </a:cubicBezTo>
                  <a:cubicBezTo>
                    <a:pt x="334" y="400"/>
                    <a:pt x="501" y="507"/>
                    <a:pt x="501" y="507"/>
                  </a:cubicBezTo>
                  <a:cubicBezTo>
                    <a:pt x="537" y="519"/>
                    <a:pt x="560" y="531"/>
                    <a:pt x="596" y="531"/>
                  </a:cubicBezTo>
                  <a:cubicBezTo>
                    <a:pt x="632" y="531"/>
                    <a:pt x="691" y="507"/>
                    <a:pt x="727" y="459"/>
                  </a:cubicBezTo>
                  <a:cubicBezTo>
                    <a:pt x="787" y="388"/>
                    <a:pt x="775" y="281"/>
                    <a:pt x="703" y="233"/>
                  </a:cubicBezTo>
                  <a:cubicBezTo>
                    <a:pt x="680" y="233"/>
                    <a:pt x="525" y="102"/>
                    <a:pt x="239" y="7"/>
                  </a:cubicBezTo>
                  <a:cubicBezTo>
                    <a:pt x="222" y="3"/>
                    <a:pt x="206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12057;p81">
            <a:extLst>
              <a:ext uri="{FF2B5EF4-FFF2-40B4-BE49-F238E27FC236}">
                <a16:creationId xmlns:a16="http://schemas.microsoft.com/office/drawing/2014/main" id="{B51AE1D8-B8BC-7576-6354-17908878CD94}"/>
              </a:ext>
            </a:extLst>
          </p:cNvPr>
          <p:cNvGrpSpPr/>
          <p:nvPr/>
        </p:nvGrpSpPr>
        <p:grpSpPr>
          <a:xfrm>
            <a:off x="14833824" y="3166452"/>
            <a:ext cx="697280" cy="668544"/>
            <a:chOff x="7444781" y="1507026"/>
            <a:chExt cx="348640" cy="334272"/>
          </a:xfrm>
          <a:solidFill>
            <a:srgbClr val="00B050"/>
          </a:solidFill>
        </p:grpSpPr>
        <p:sp>
          <p:nvSpPr>
            <p:cNvPr id="215" name="Google Shape;12058;p81">
              <a:extLst>
                <a:ext uri="{FF2B5EF4-FFF2-40B4-BE49-F238E27FC236}">
                  <a16:creationId xmlns:a16="http://schemas.microsoft.com/office/drawing/2014/main" id="{43002D82-183F-CC76-8FF2-910CB06C8A37}"/>
                </a:ext>
              </a:extLst>
            </p:cNvPr>
            <p:cNvSpPr/>
            <p:nvPr/>
          </p:nvSpPr>
          <p:spPr>
            <a:xfrm>
              <a:off x="7575469" y="1750066"/>
              <a:ext cx="40032" cy="39424"/>
            </a:xfrm>
            <a:custGeom>
              <a:avLst/>
              <a:gdLst/>
              <a:ahLst/>
              <a:cxnLst/>
              <a:rect l="l" t="t" r="r" b="b"/>
              <a:pathLst>
                <a:path w="1251" h="1232" extrusionOk="0">
                  <a:moveTo>
                    <a:pt x="691" y="291"/>
                  </a:moveTo>
                  <a:cubicBezTo>
                    <a:pt x="727" y="291"/>
                    <a:pt x="739" y="291"/>
                    <a:pt x="774" y="315"/>
                  </a:cubicBezTo>
                  <a:cubicBezTo>
                    <a:pt x="858" y="386"/>
                    <a:pt x="870" y="565"/>
                    <a:pt x="798" y="719"/>
                  </a:cubicBezTo>
                  <a:cubicBezTo>
                    <a:pt x="751" y="803"/>
                    <a:pt x="679" y="862"/>
                    <a:pt x="608" y="886"/>
                  </a:cubicBezTo>
                  <a:cubicBezTo>
                    <a:pt x="586" y="897"/>
                    <a:pt x="565" y="903"/>
                    <a:pt x="546" y="903"/>
                  </a:cubicBezTo>
                  <a:cubicBezTo>
                    <a:pt x="522" y="903"/>
                    <a:pt x="502" y="894"/>
                    <a:pt x="489" y="874"/>
                  </a:cubicBezTo>
                  <a:cubicBezTo>
                    <a:pt x="381" y="815"/>
                    <a:pt x="370" y="636"/>
                    <a:pt x="441" y="493"/>
                  </a:cubicBezTo>
                  <a:cubicBezTo>
                    <a:pt x="489" y="398"/>
                    <a:pt x="560" y="338"/>
                    <a:pt x="631" y="315"/>
                  </a:cubicBezTo>
                  <a:cubicBezTo>
                    <a:pt x="655" y="315"/>
                    <a:pt x="667" y="291"/>
                    <a:pt x="691" y="291"/>
                  </a:cubicBezTo>
                  <a:close/>
                  <a:moveTo>
                    <a:pt x="673" y="0"/>
                  </a:moveTo>
                  <a:cubicBezTo>
                    <a:pt x="632" y="0"/>
                    <a:pt x="590" y="5"/>
                    <a:pt x="548" y="17"/>
                  </a:cubicBezTo>
                  <a:cubicBezTo>
                    <a:pt x="381" y="65"/>
                    <a:pt x="250" y="196"/>
                    <a:pt x="155" y="362"/>
                  </a:cubicBezTo>
                  <a:cubicBezTo>
                    <a:pt x="0" y="672"/>
                    <a:pt x="72" y="1029"/>
                    <a:pt x="334" y="1172"/>
                  </a:cubicBezTo>
                  <a:cubicBezTo>
                    <a:pt x="417" y="1219"/>
                    <a:pt x="489" y="1231"/>
                    <a:pt x="560" y="1231"/>
                  </a:cubicBezTo>
                  <a:cubicBezTo>
                    <a:pt x="608" y="1231"/>
                    <a:pt x="655" y="1231"/>
                    <a:pt x="715" y="1219"/>
                  </a:cubicBezTo>
                  <a:cubicBezTo>
                    <a:pt x="870" y="1172"/>
                    <a:pt x="1012" y="1041"/>
                    <a:pt x="1096" y="874"/>
                  </a:cubicBezTo>
                  <a:cubicBezTo>
                    <a:pt x="1251" y="553"/>
                    <a:pt x="1167" y="196"/>
                    <a:pt x="917" y="65"/>
                  </a:cubicBezTo>
                  <a:cubicBezTo>
                    <a:pt x="844" y="24"/>
                    <a:pt x="761" y="0"/>
                    <a:pt x="6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2059;p81">
              <a:extLst>
                <a:ext uri="{FF2B5EF4-FFF2-40B4-BE49-F238E27FC236}">
                  <a16:creationId xmlns:a16="http://schemas.microsoft.com/office/drawing/2014/main" id="{06153EEF-E089-E038-BC38-03FF5ACF8E04}"/>
                </a:ext>
              </a:extLst>
            </p:cNvPr>
            <p:cNvSpPr/>
            <p:nvPr/>
          </p:nvSpPr>
          <p:spPr>
            <a:xfrm>
              <a:off x="7623469" y="1749714"/>
              <a:ext cx="40032" cy="39776"/>
            </a:xfrm>
            <a:custGeom>
              <a:avLst/>
              <a:gdLst/>
              <a:ahLst/>
              <a:cxnLst/>
              <a:rect l="l" t="t" r="r" b="b"/>
              <a:pathLst>
                <a:path w="1251" h="1243" extrusionOk="0">
                  <a:moveTo>
                    <a:pt x="560" y="337"/>
                  </a:moveTo>
                  <a:cubicBezTo>
                    <a:pt x="584" y="337"/>
                    <a:pt x="596" y="337"/>
                    <a:pt x="620" y="349"/>
                  </a:cubicBezTo>
                  <a:cubicBezTo>
                    <a:pt x="703" y="385"/>
                    <a:pt x="775" y="445"/>
                    <a:pt x="822" y="528"/>
                  </a:cubicBezTo>
                  <a:cubicBezTo>
                    <a:pt x="882" y="671"/>
                    <a:pt x="858" y="849"/>
                    <a:pt x="763" y="897"/>
                  </a:cubicBezTo>
                  <a:cubicBezTo>
                    <a:pt x="736" y="914"/>
                    <a:pt x="704" y="926"/>
                    <a:pt x="674" y="926"/>
                  </a:cubicBezTo>
                  <a:cubicBezTo>
                    <a:pt x="664" y="926"/>
                    <a:pt x="653" y="924"/>
                    <a:pt x="644" y="921"/>
                  </a:cubicBezTo>
                  <a:cubicBezTo>
                    <a:pt x="560" y="885"/>
                    <a:pt x="489" y="826"/>
                    <a:pt x="441" y="742"/>
                  </a:cubicBezTo>
                  <a:cubicBezTo>
                    <a:pt x="370" y="588"/>
                    <a:pt x="382" y="409"/>
                    <a:pt x="489" y="349"/>
                  </a:cubicBezTo>
                  <a:cubicBezTo>
                    <a:pt x="501" y="337"/>
                    <a:pt x="536" y="337"/>
                    <a:pt x="560" y="337"/>
                  </a:cubicBezTo>
                  <a:close/>
                  <a:moveTo>
                    <a:pt x="547" y="0"/>
                  </a:moveTo>
                  <a:cubicBezTo>
                    <a:pt x="468" y="0"/>
                    <a:pt x="395" y="24"/>
                    <a:pt x="322" y="76"/>
                  </a:cubicBezTo>
                  <a:cubicBezTo>
                    <a:pt x="72" y="218"/>
                    <a:pt x="1" y="576"/>
                    <a:pt x="143" y="885"/>
                  </a:cubicBezTo>
                  <a:cubicBezTo>
                    <a:pt x="239" y="1052"/>
                    <a:pt x="370" y="1183"/>
                    <a:pt x="536" y="1230"/>
                  </a:cubicBezTo>
                  <a:cubicBezTo>
                    <a:pt x="584" y="1242"/>
                    <a:pt x="620" y="1242"/>
                    <a:pt x="679" y="1242"/>
                  </a:cubicBezTo>
                  <a:cubicBezTo>
                    <a:pt x="763" y="1242"/>
                    <a:pt x="846" y="1230"/>
                    <a:pt x="905" y="1183"/>
                  </a:cubicBezTo>
                  <a:cubicBezTo>
                    <a:pt x="1179" y="1040"/>
                    <a:pt x="1251" y="683"/>
                    <a:pt x="1084" y="373"/>
                  </a:cubicBezTo>
                  <a:cubicBezTo>
                    <a:pt x="1001" y="207"/>
                    <a:pt x="858" y="76"/>
                    <a:pt x="703" y="28"/>
                  </a:cubicBezTo>
                  <a:cubicBezTo>
                    <a:pt x="648" y="10"/>
                    <a:pt x="597" y="0"/>
                    <a:pt x="5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2060;p81">
              <a:extLst>
                <a:ext uri="{FF2B5EF4-FFF2-40B4-BE49-F238E27FC236}">
                  <a16:creationId xmlns:a16="http://schemas.microsoft.com/office/drawing/2014/main" id="{83F8E3E0-9F39-A99E-4938-C30CF0B19554}"/>
                </a:ext>
              </a:extLst>
            </p:cNvPr>
            <p:cNvSpPr/>
            <p:nvPr/>
          </p:nvSpPr>
          <p:spPr>
            <a:xfrm>
              <a:off x="7537741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67" y="1500"/>
                  </a:cubicBezTo>
                  <a:cubicBezTo>
                    <a:pt x="1037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58" y="595"/>
                    <a:pt x="1275" y="524"/>
                    <a:pt x="1191" y="524"/>
                  </a:cubicBezTo>
                  <a:cubicBezTo>
                    <a:pt x="1096" y="524"/>
                    <a:pt x="1025" y="595"/>
                    <a:pt x="1025" y="691"/>
                  </a:cubicBezTo>
                  <a:lnTo>
                    <a:pt x="1025" y="845"/>
                  </a:lnTo>
                  <a:cubicBezTo>
                    <a:pt x="1025" y="1048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77" y="333"/>
                    <a:pt x="667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2061;p81">
              <a:extLst>
                <a:ext uri="{FF2B5EF4-FFF2-40B4-BE49-F238E27FC236}">
                  <a16:creationId xmlns:a16="http://schemas.microsoft.com/office/drawing/2014/main" id="{8402A304-5C31-7D69-690B-3D9AA72D7FFF}"/>
                </a:ext>
              </a:extLst>
            </p:cNvPr>
            <p:cNvSpPr/>
            <p:nvPr/>
          </p:nvSpPr>
          <p:spPr>
            <a:xfrm>
              <a:off x="7657389" y="1640498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3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46" y="595"/>
                    <a:pt x="1274" y="524"/>
                    <a:pt x="1191" y="524"/>
                  </a:cubicBezTo>
                  <a:cubicBezTo>
                    <a:pt x="1096" y="524"/>
                    <a:pt x="1024" y="595"/>
                    <a:pt x="1024" y="691"/>
                  </a:cubicBezTo>
                  <a:lnTo>
                    <a:pt x="1024" y="845"/>
                  </a:lnTo>
                  <a:cubicBezTo>
                    <a:pt x="1024" y="1048"/>
                    <a:pt x="858" y="1203"/>
                    <a:pt x="667" y="1203"/>
                  </a:cubicBezTo>
                  <a:cubicBezTo>
                    <a:pt x="465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65" y="333"/>
                    <a:pt x="667" y="333"/>
                  </a:cubicBezTo>
                  <a:cubicBezTo>
                    <a:pt x="750" y="333"/>
                    <a:pt x="822" y="250"/>
                    <a:pt x="822" y="167"/>
                  </a:cubicBezTo>
                  <a:cubicBezTo>
                    <a:pt x="822" y="71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2062;p81">
              <a:extLst>
                <a:ext uri="{FF2B5EF4-FFF2-40B4-BE49-F238E27FC236}">
                  <a16:creationId xmlns:a16="http://schemas.microsoft.com/office/drawing/2014/main" id="{CC31B834-315C-5F5F-2146-CA3D7F455B3C}"/>
                </a:ext>
              </a:extLst>
            </p:cNvPr>
            <p:cNvSpPr/>
            <p:nvPr/>
          </p:nvSpPr>
          <p:spPr>
            <a:xfrm>
              <a:off x="7444781" y="1507026"/>
              <a:ext cx="348640" cy="334272"/>
            </a:xfrm>
            <a:custGeom>
              <a:avLst/>
              <a:gdLst/>
              <a:ahLst/>
              <a:cxnLst/>
              <a:rect l="l" t="t" r="r" b="b"/>
              <a:pathLst>
                <a:path w="10895" h="10446" extrusionOk="0">
                  <a:moveTo>
                    <a:pt x="1203" y="349"/>
                  </a:moveTo>
                  <a:lnTo>
                    <a:pt x="1203" y="349"/>
                  </a:lnTo>
                  <a:cubicBezTo>
                    <a:pt x="1596" y="432"/>
                    <a:pt x="2001" y="575"/>
                    <a:pt x="2382" y="778"/>
                  </a:cubicBezTo>
                  <a:cubicBezTo>
                    <a:pt x="2894" y="1052"/>
                    <a:pt x="3263" y="1385"/>
                    <a:pt x="3501" y="1611"/>
                  </a:cubicBezTo>
                  <a:cubicBezTo>
                    <a:pt x="3263" y="1778"/>
                    <a:pt x="3037" y="1968"/>
                    <a:pt x="2810" y="2183"/>
                  </a:cubicBezTo>
                  <a:cubicBezTo>
                    <a:pt x="2549" y="1564"/>
                    <a:pt x="2179" y="1063"/>
                    <a:pt x="1703" y="671"/>
                  </a:cubicBezTo>
                  <a:cubicBezTo>
                    <a:pt x="1536" y="540"/>
                    <a:pt x="1370" y="432"/>
                    <a:pt x="1203" y="349"/>
                  </a:cubicBezTo>
                  <a:close/>
                  <a:moveTo>
                    <a:pt x="9740" y="361"/>
                  </a:moveTo>
                  <a:lnTo>
                    <a:pt x="9740" y="361"/>
                  </a:lnTo>
                  <a:cubicBezTo>
                    <a:pt x="9407" y="540"/>
                    <a:pt x="9061" y="790"/>
                    <a:pt x="8740" y="1194"/>
                  </a:cubicBezTo>
                  <a:cubicBezTo>
                    <a:pt x="8680" y="1266"/>
                    <a:pt x="8692" y="1361"/>
                    <a:pt x="8752" y="1421"/>
                  </a:cubicBezTo>
                  <a:cubicBezTo>
                    <a:pt x="8775" y="1444"/>
                    <a:pt x="8811" y="1444"/>
                    <a:pt x="8859" y="1444"/>
                  </a:cubicBezTo>
                  <a:cubicBezTo>
                    <a:pt x="8895" y="1444"/>
                    <a:pt x="8942" y="1433"/>
                    <a:pt x="8978" y="1385"/>
                  </a:cubicBezTo>
                  <a:cubicBezTo>
                    <a:pt x="9454" y="825"/>
                    <a:pt x="9966" y="552"/>
                    <a:pt x="10371" y="432"/>
                  </a:cubicBezTo>
                  <a:lnTo>
                    <a:pt x="10371" y="432"/>
                  </a:lnTo>
                  <a:cubicBezTo>
                    <a:pt x="10252" y="647"/>
                    <a:pt x="10169" y="956"/>
                    <a:pt x="10216" y="1373"/>
                  </a:cubicBezTo>
                  <a:cubicBezTo>
                    <a:pt x="10276" y="1945"/>
                    <a:pt x="10228" y="2361"/>
                    <a:pt x="10073" y="2718"/>
                  </a:cubicBezTo>
                  <a:cubicBezTo>
                    <a:pt x="9918" y="3076"/>
                    <a:pt x="9645" y="3385"/>
                    <a:pt x="9228" y="3683"/>
                  </a:cubicBezTo>
                  <a:cubicBezTo>
                    <a:pt x="9037" y="3326"/>
                    <a:pt x="8799" y="2980"/>
                    <a:pt x="8549" y="2671"/>
                  </a:cubicBezTo>
                  <a:cubicBezTo>
                    <a:pt x="8478" y="2599"/>
                    <a:pt x="8406" y="2504"/>
                    <a:pt x="8347" y="2433"/>
                  </a:cubicBezTo>
                  <a:cubicBezTo>
                    <a:pt x="8406" y="2278"/>
                    <a:pt x="8466" y="2147"/>
                    <a:pt x="8549" y="2016"/>
                  </a:cubicBezTo>
                  <a:cubicBezTo>
                    <a:pt x="8585" y="1933"/>
                    <a:pt x="8561" y="1837"/>
                    <a:pt x="8478" y="1802"/>
                  </a:cubicBezTo>
                  <a:cubicBezTo>
                    <a:pt x="8456" y="1791"/>
                    <a:pt x="8430" y="1785"/>
                    <a:pt x="8405" y="1785"/>
                  </a:cubicBezTo>
                  <a:cubicBezTo>
                    <a:pt x="8348" y="1785"/>
                    <a:pt x="8292" y="1812"/>
                    <a:pt x="8275" y="1861"/>
                  </a:cubicBezTo>
                  <a:cubicBezTo>
                    <a:pt x="8216" y="1968"/>
                    <a:pt x="8168" y="2076"/>
                    <a:pt x="8121" y="2183"/>
                  </a:cubicBezTo>
                  <a:cubicBezTo>
                    <a:pt x="7906" y="1956"/>
                    <a:pt x="7680" y="1778"/>
                    <a:pt x="7442" y="1611"/>
                  </a:cubicBezTo>
                  <a:cubicBezTo>
                    <a:pt x="7668" y="1385"/>
                    <a:pt x="8049" y="1040"/>
                    <a:pt x="8561" y="778"/>
                  </a:cubicBezTo>
                  <a:cubicBezTo>
                    <a:pt x="8942" y="575"/>
                    <a:pt x="9347" y="421"/>
                    <a:pt x="9740" y="361"/>
                  </a:cubicBezTo>
                  <a:close/>
                  <a:moveTo>
                    <a:pt x="560" y="456"/>
                  </a:moveTo>
                  <a:lnTo>
                    <a:pt x="560" y="456"/>
                  </a:lnTo>
                  <a:cubicBezTo>
                    <a:pt x="1132" y="635"/>
                    <a:pt x="2037" y="1135"/>
                    <a:pt x="2572" y="2445"/>
                  </a:cubicBezTo>
                  <a:cubicBezTo>
                    <a:pt x="2501" y="2516"/>
                    <a:pt x="2441" y="2599"/>
                    <a:pt x="2382" y="2683"/>
                  </a:cubicBezTo>
                  <a:cubicBezTo>
                    <a:pt x="2132" y="2992"/>
                    <a:pt x="1894" y="3338"/>
                    <a:pt x="1703" y="3695"/>
                  </a:cubicBezTo>
                  <a:cubicBezTo>
                    <a:pt x="1263" y="3385"/>
                    <a:pt x="1001" y="3088"/>
                    <a:pt x="834" y="2718"/>
                  </a:cubicBezTo>
                  <a:cubicBezTo>
                    <a:pt x="691" y="2361"/>
                    <a:pt x="644" y="1921"/>
                    <a:pt x="703" y="1373"/>
                  </a:cubicBezTo>
                  <a:cubicBezTo>
                    <a:pt x="739" y="956"/>
                    <a:pt x="667" y="659"/>
                    <a:pt x="560" y="456"/>
                  </a:cubicBezTo>
                  <a:close/>
                  <a:moveTo>
                    <a:pt x="882" y="6207"/>
                  </a:moveTo>
                  <a:lnTo>
                    <a:pt x="882" y="6207"/>
                  </a:lnTo>
                  <a:cubicBezTo>
                    <a:pt x="1239" y="6612"/>
                    <a:pt x="1727" y="6945"/>
                    <a:pt x="2298" y="7195"/>
                  </a:cubicBezTo>
                  <a:cubicBezTo>
                    <a:pt x="2727" y="7386"/>
                    <a:pt x="3096" y="7481"/>
                    <a:pt x="3263" y="7517"/>
                  </a:cubicBezTo>
                  <a:cubicBezTo>
                    <a:pt x="3144" y="7802"/>
                    <a:pt x="3072" y="8112"/>
                    <a:pt x="3072" y="8457"/>
                  </a:cubicBezTo>
                  <a:lnTo>
                    <a:pt x="3072" y="8469"/>
                  </a:lnTo>
                  <a:cubicBezTo>
                    <a:pt x="2120" y="8255"/>
                    <a:pt x="1441" y="7695"/>
                    <a:pt x="1084" y="6909"/>
                  </a:cubicBezTo>
                  <a:cubicBezTo>
                    <a:pt x="989" y="6659"/>
                    <a:pt x="905" y="6421"/>
                    <a:pt x="882" y="6207"/>
                  </a:cubicBezTo>
                  <a:close/>
                  <a:moveTo>
                    <a:pt x="5466" y="1302"/>
                  </a:moveTo>
                  <a:cubicBezTo>
                    <a:pt x="6442" y="1302"/>
                    <a:pt x="7454" y="1861"/>
                    <a:pt x="8311" y="2909"/>
                  </a:cubicBezTo>
                  <a:cubicBezTo>
                    <a:pt x="9061" y="3814"/>
                    <a:pt x="9585" y="5016"/>
                    <a:pt x="9692" y="6100"/>
                  </a:cubicBezTo>
                  <a:cubicBezTo>
                    <a:pt x="9287" y="6505"/>
                    <a:pt x="8811" y="6755"/>
                    <a:pt x="8442" y="6945"/>
                  </a:cubicBezTo>
                  <a:cubicBezTo>
                    <a:pt x="8359" y="6969"/>
                    <a:pt x="8323" y="7076"/>
                    <a:pt x="8347" y="7148"/>
                  </a:cubicBezTo>
                  <a:cubicBezTo>
                    <a:pt x="8376" y="7206"/>
                    <a:pt x="8454" y="7249"/>
                    <a:pt x="8520" y="7249"/>
                  </a:cubicBezTo>
                  <a:cubicBezTo>
                    <a:pt x="8535" y="7249"/>
                    <a:pt x="8549" y="7247"/>
                    <a:pt x="8561" y="7243"/>
                  </a:cubicBezTo>
                  <a:cubicBezTo>
                    <a:pt x="9240" y="6945"/>
                    <a:pt x="9704" y="6564"/>
                    <a:pt x="10014" y="6243"/>
                  </a:cubicBezTo>
                  <a:lnTo>
                    <a:pt x="10014" y="6243"/>
                  </a:lnTo>
                  <a:cubicBezTo>
                    <a:pt x="9990" y="6433"/>
                    <a:pt x="9930" y="6671"/>
                    <a:pt x="9811" y="6921"/>
                  </a:cubicBezTo>
                  <a:cubicBezTo>
                    <a:pt x="9466" y="7719"/>
                    <a:pt x="8775" y="8267"/>
                    <a:pt x="7811" y="8517"/>
                  </a:cubicBezTo>
                  <a:lnTo>
                    <a:pt x="7811" y="8505"/>
                  </a:lnTo>
                  <a:cubicBezTo>
                    <a:pt x="7811" y="8172"/>
                    <a:pt x="7752" y="7850"/>
                    <a:pt x="7621" y="7564"/>
                  </a:cubicBezTo>
                  <a:cubicBezTo>
                    <a:pt x="7692" y="7552"/>
                    <a:pt x="7787" y="7517"/>
                    <a:pt x="7906" y="7493"/>
                  </a:cubicBezTo>
                  <a:cubicBezTo>
                    <a:pt x="7990" y="7457"/>
                    <a:pt x="8037" y="7374"/>
                    <a:pt x="8013" y="7290"/>
                  </a:cubicBezTo>
                  <a:cubicBezTo>
                    <a:pt x="7986" y="7226"/>
                    <a:pt x="7930" y="7183"/>
                    <a:pt x="7868" y="7183"/>
                  </a:cubicBezTo>
                  <a:cubicBezTo>
                    <a:pt x="7849" y="7183"/>
                    <a:pt x="7830" y="7187"/>
                    <a:pt x="7811" y="7195"/>
                  </a:cubicBezTo>
                  <a:cubicBezTo>
                    <a:pt x="7632" y="7255"/>
                    <a:pt x="7502" y="7267"/>
                    <a:pt x="7478" y="7279"/>
                  </a:cubicBezTo>
                  <a:cubicBezTo>
                    <a:pt x="7371" y="7136"/>
                    <a:pt x="7263" y="6981"/>
                    <a:pt x="7132" y="6862"/>
                  </a:cubicBezTo>
                  <a:cubicBezTo>
                    <a:pt x="6704" y="6445"/>
                    <a:pt x="6108" y="6231"/>
                    <a:pt x="5466" y="6231"/>
                  </a:cubicBezTo>
                  <a:cubicBezTo>
                    <a:pt x="4584" y="6231"/>
                    <a:pt x="3858" y="6648"/>
                    <a:pt x="3441" y="7279"/>
                  </a:cubicBezTo>
                  <a:cubicBezTo>
                    <a:pt x="3334" y="7267"/>
                    <a:pt x="2072" y="7005"/>
                    <a:pt x="1227" y="6136"/>
                  </a:cubicBezTo>
                  <a:cubicBezTo>
                    <a:pt x="1346" y="5052"/>
                    <a:pt x="1858" y="3850"/>
                    <a:pt x="2620" y="2909"/>
                  </a:cubicBezTo>
                  <a:cubicBezTo>
                    <a:pt x="3465" y="1861"/>
                    <a:pt x="4477" y="1302"/>
                    <a:pt x="5466" y="1302"/>
                  </a:cubicBezTo>
                  <a:close/>
                  <a:moveTo>
                    <a:pt x="5466" y="6493"/>
                  </a:moveTo>
                  <a:cubicBezTo>
                    <a:pt x="6644" y="6493"/>
                    <a:pt x="7513" y="7338"/>
                    <a:pt x="7513" y="8469"/>
                  </a:cubicBezTo>
                  <a:cubicBezTo>
                    <a:pt x="7513" y="8707"/>
                    <a:pt x="7454" y="8874"/>
                    <a:pt x="7323" y="8993"/>
                  </a:cubicBezTo>
                  <a:cubicBezTo>
                    <a:pt x="7144" y="9164"/>
                    <a:pt x="6837" y="9212"/>
                    <a:pt x="6517" y="9212"/>
                  </a:cubicBezTo>
                  <a:cubicBezTo>
                    <a:pt x="6304" y="9212"/>
                    <a:pt x="6085" y="9191"/>
                    <a:pt x="5894" y="9172"/>
                  </a:cubicBezTo>
                  <a:cubicBezTo>
                    <a:pt x="5727" y="9160"/>
                    <a:pt x="5585" y="9148"/>
                    <a:pt x="5466" y="9148"/>
                  </a:cubicBezTo>
                  <a:cubicBezTo>
                    <a:pt x="5346" y="9148"/>
                    <a:pt x="5192" y="9160"/>
                    <a:pt x="5049" y="9172"/>
                  </a:cubicBezTo>
                  <a:cubicBezTo>
                    <a:pt x="4869" y="9190"/>
                    <a:pt x="4663" y="9208"/>
                    <a:pt x="4461" y="9208"/>
                  </a:cubicBezTo>
                  <a:cubicBezTo>
                    <a:pt x="4127" y="9208"/>
                    <a:pt x="3801" y="9159"/>
                    <a:pt x="3608" y="8981"/>
                  </a:cubicBezTo>
                  <a:cubicBezTo>
                    <a:pt x="3465" y="8874"/>
                    <a:pt x="3406" y="8707"/>
                    <a:pt x="3406" y="8469"/>
                  </a:cubicBezTo>
                  <a:cubicBezTo>
                    <a:pt x="3406" y="7921"/>
                    <a:pt x="3620" y="7421"/>
                    <a:pt x="4001" y="7040"/>
                  </a:cubicBezTo>
                  <a:cubicBezTo>
                    <a:pt x="4382" y="6683"/>
                    <a:pt x="4894" y="6493"/>
                    <a:pt x="5466" y="6493"/>
                  </a:cubicBezTo>
                  <a:close/>
                  <a:moveTo>
                    <a:pt x="1941" y="8338"/>
                  </a:moveTo>
                  <a:lnTo>
                    <a:pt x="1941" y="8338"/>
                  </a:lnTo>
                  <a:cubicBezTo>
                    <a:pt x="2263" y="8541"/>
                    <a:pt x="2668" y="8731"/>
                    <a:pt x="3156" y="8826"/>
                  </a:cubicBezTo>
                  <a:cubicBezTo>
                    <a:pt x="3203" y="8993"/>
                    <a:pt x="3287" y="9124"/>
                    <a:pt x="3394" y="9231"/>
                  </a:cubicBezTo>
                  <a:cubicBezTo>
                    <a:pt x="3662" y="9475"/>
                    <a:pt x="4075" y="9532"/>
                    <a:pt x="4480" y="9532"/>
                  </a:cubicBezTo>
                  <a:cubicBezTo>
                    <a:pt x="4687" y="9532"/>
                    <a:pt x="4891" y="9517"/>
                    <a:pt x="5073" y="9505"/>
                  </a:cubicBezTo>
                  <a:cubicBezTo>
                    <a:pt x="5227" y="9481"/>
                    <a:pt x="5358" y="9469"/>
                    <a:pt x="5466" y="9469"/>
                  </a:cubicBezTo>
                  <a:cubicBezTo>
                    <a:pt x="5573" y="9469"/>
                    <a:pt x="5716" y="9481"/>
                    <a:pt x="5870" y="9505"/>
                  </a:cubicBezTo>
                  <a:cubicBezTo>
                    <a:pt x="6061" y="9517"/>
                    <a:pt x="6275" y="9529"/>
                    <a:pt x="6489" y="9529"/>
                  </a:cubicBezTo>
                  <a:cubicBezTo>
                    <a:pt x="6894" y="9529"/>
                    <a:pt x="7275" y="9469"/>
                    <a:pt x="7537" y="9231"/>
                  </a:cubicBezTo>
                  <a:cubicBezTo>
                    <a:pt x="7656" y="9124"/>
                    <a:pt x="7728" y="8993"/>
                    <a:pt x="7763" y="8826"/>
                  </a:cubicBezTo>
                  <a:cubicBezTo>
                    <a:pt x="8264" y="8731"/>
                    <a:pt x="8656" y="8553"/>
                    <a:pt x="8990" y="8338"/>
                  </a:cubicBezTo>
                  <a:lnTo>
                    <a:pt x="8990" y="8338"/>
                  </a:lnTo>
                  <a:cubicBezTo>
                    <a:pt x="8752" y="8767"/>
                    <a:pt x="8371" y="9160"/>
                    <a:pt x="7871" y="9469"/>
                  </a:cubicBezTo>
                  <a:cubicBezTo>
                    <a:pt x="7180" y="9898"/>
                    <a:pt x="6323" y="10136"/>
                    <a:pt x="5466" y="10136"/>
                  </a:cubicBezTo>
                  <a:cubicBezTo>
                    <a:pt x="4596" y="10136"/>
                    <a:pt x="3739" y="9898"/>
                    <a:pt x="3049" y="9469"/>
                  </a:cubicBezTo>
                  <a:cubicBezTo>
                    <a:pt x="2560" y="9160"/>
                    <a:pt x="2179" y="8767"/>
                    <a:pt x="1941" y="8338"/>
                  </a:cubicBezTo>
                  <a:close/>
                  <a:moveTo>
                    <a:pt x="602" y="1"/>
                  </a:moveTo>
                  <a:cubicBezTo>
                    <a:pt x="450" y="1"/>
                    <a:pt x="297" y="10"/>
                    <a:pt x="143" y="28"/>
                  </a:cubicBezTo>
                  <a:cubicBezTo>
                    <a:pt x="84" y="51"/>
                    <a:pt x="24" y="87"/>
                    <a:pt x="12" y="147"/>
                  </a:cubicBezTo>
                  <a:cubicBezTo>
                    <a:pt x="1" y="218"/>
                    <a:pt x="24" y="290"/>
                    <a:pt x="72" y="313"/>
                  </a:cubicBezTo>
                  <a:cubicBezTo>
                    <a:pt x="84" y="325"/>
                    <a:pt x="441" y="599"/>
                    <a:pt x="370" y="1337"/>
                  </a:cubicBezTo>
                  <a:cubicBezTo>
                    <a:pt x="310" y="1956"/>
                    <a:pt x="358" y="2433"/>
                    <a:pt x="536" y="2849"/>
                  </a:cubicBezTo>
                  <a:cubicBezTo>
                    <a:pt x="715" y="3278"/>
                    <a:pt x="1036" y="3635"/>
                    <a:pt x="1536" y="3981"/>
                  </a:cubicBezTo>
                  <a:cubicBezTo>
                    <a:pt x="1239" y="4576"/>
                    <a:pt x="1025" y="5195"/>
                    <a:pt x="941" y="5790"/>
                  </a:cubicBezTo>
                  <a:cubicBezTo>
                    <a:pt x="894" y="5731"/>
                    <a:pt x="858" y="5695"/>
                    <a:pt x="834" y="5635"/>
                  </a:cubicBezTo>
                  <a:cubicBezTo>
                    <a:pt x="803" y="5584"/>
                    <a:pt x="745" y="5550"/>
                    <a:pt x="683" y="5550"/>
                  </a:cubicBezTo>
                  <a:cubicBezTo>
                    <a:pt x="674" y="5550"/>
                    <a:pt x="665" y="5551"/>
                    <a:pt x="655" y="5552"/>
                  </a:cubicBezTo>
                  <a:cubicBezTo>
                    <a:pt x="596" y="5576"/>
                    <a:pt x="536" y="5635"/>
                    <a:pt x="536" y="5707"/>
                  </a:cubicBezTo>
                  <a:cubicBezTo>
                    <a:pt x="536" y="5731"/>
                    <a:pt x="489" y="6350"/>
                    <a:pt x="798" y="7040"/>
                  </a:cubicBezTo>
                  <a:cubicBezTo>
                    <a:pt x="917" y="7326"/>
                    <a:pt x="1120" y="7636"/>
                    <a:pt x="1394" y="7921"/>
                  </a:cubicBezTo>
                  <a:cubicBezTo>
                    <a:pt x="1608" y="8636"/>
                    <a:pt x="2132" y="9279"/>
                    <a:pt x="2870" y="9731"/>
                  </a:cubicBezTo>
                  <a:cubicBezTo>
                    <a:pt x="3620" y="10196"/>
                    <a:pt x="4537" y="10446"/>
                    <a:pt x="5466" y="10446"/>
                  </a:cubicBezTo>
                  <a:cubicBezTo>
                    <a:pt x="6382" y="10446"/>
                    <a:pt x="7311" y="10196"/>
                    <a:pt x="8049" y="9731"/>
                  </a:cubicBezTo>
                  <a:cubicBezTo>
                    <a:pt x="8799" y="9279"/>
                    <a:pt x="9311" y="8624"/>
                    <a:pt x="9526" y="7921"/>
                  </a:cubicBezTo>
                  <a:cubicBezTo>
                    <a:pt x="9811" y="7624"/>
                    <a:pt x="10002" y="7314"/>
                    <a:pt x="10121" y="7040"/>
                  </a:cubicBezTo>
                  <a:cubicBezTo>
                    <a:pt x="10419" y="6350"/>
                    <a:pt x="10383" y="5731"/>
                    <a:pt x="10383" y="5707"/>
                  </a:cubicBezTo>
                  <a:cubicBezTo>
                    <a:pt x="10383" y="5635"/>
                    <a:pt x="10323" y="5588"/>
                    <a:pt x="10264" y="5552"/>
                  </a:cubicBezTo>
                  <a:cubicBezTo>
                    <a:pt x="10256" y="5551"/>
                    <a:pt x="10248" y="5550"/>
                    <a:pt x="10240" y="5550"/>
                  </a:cubicBezTo>
                  <a:cubicBezTo>
                    <a:pt x="10186" y="5550"/>
                    <a:pt x="10127" y="5584"/>
                    <a:pt x="10085" y="5635"/>
                  </a:cubicBezTo>
                  <a:cubicBezTo>
                    <a:pt x="10061" y="5683"/>
                    <a:pt x="10014" y="5731"/>
                    <a:pt x="9990" y="5790"/>
                  </a:cubicBezTo>
                  <a:cubicBezTo>
                    <a:pt x="9883" y="5183"/>
                    <a:pt x="9668" y="4576"/>
                    <a:pt x="9395" y="3981"/>
                  </a:cubicBezTo>
                  <a:cubicBezTo>
                    <a:pt x="9883" y="3647"/>
                    <a:pt x="10204" y="3278"/>
                    <a:pt x="10383" y="2849"/>
                  </a:cubicBezTo>
                  <a:cubicBezTo>
                    <a:pt x="10561" y="2433"/>
                    <a:pt x="10609" y="1956"/>
                    <a:pt x="10550" y="1337"/>
                  </a:cubicBezTo>
                  <a:cubicBezTo>
                    <a:pt x="10478" y="611"/>
                    <a:pt x="10835" y="325"/>
                    <a:pt x="10835" y="313"/>
                  </a:cubicBezTo>
                  <a:cubicBezTo>
                    <a:pt x="10883" y="278"/>
                    <a:pt x="10895" y="218"/>
                    <a:pt x="10883" y="159"/>
                  </a:cubicBezTo>
                  <a:cubicBezTo>
                    <a:pt x="10871" y="99"/>
                    <a:pt x="10811" y="51"/>
                    <a:pt x="10740" y="40"/>
                  </a:cubicBezTo>
                  <a:cubicBezTo>
                    <a:pt x="10583" y="18"/>
                    <a:pt x="10426" y="8"/>
                    <a:pt x="10269" y="8"/>
                  </a:cubicBezTo>
                  <a:cubicBezTo>
                    <a:pt x="9633" y="8"/>
                    <a:pt x="9004" y="181"/>
                    <a:pt x="8383" y="516"/>
                  </a:cubicBezTo>
                  <a:cubicBezTo>
                    <a:pt x="7811" y="825"/>
                    <a:pt x="7382" y="1206"/>
                    <a:pt x="7144" y="1444"/>
                  </a:cubicBezTo>
                  <a:cubicBezTo>
                    <a:pt x="6597" y="1123"/>
                    <a:pt x="6025" y="956"/>
                    <a:pt x="5442" y="956"/>
                  </a:cubicBezTo>
                  <a:cubicBezTo>
                    <a:pt x="4882" y="956"/>
                    <a:pt x="4299" y="1123"/>
                    <a:pt x="3751" y="1444"/>
                  </a:cubicBezTo>
                  <a:cubicBezTo>
                    <a:pt x="3513" y="1206"/>
                    <a:pt x="3096" y="825"/>
                    <a:pt x="2513" y="504"/>
                  </a:cubicBezTo>
                  <a:cubicBezTo>
                    <a:pt x="1886" y="166"/>
                    <a:pt x="1251" y="1"/>
                    <a:pt x="6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0" name="Google Shape;12063;p81">
            <a:extLst>
              <a:ext uri="{FF2B5EF4-FFF2-40B4-BE49-F238E27FC236}">
                <a16:creationId xmlns:a16="http://schemas.microsoft.com/office/drawing/2014/main" id="{10F6E248-1A13-83EA-3A09-B42D4D7C14FB}"/>
              </a:ext>
            </a:extLst>
          </p:cNvPr>
          <p:cNvGrpSpPr/>
          <p:nvPr/>
        </p:nvGrpSpPr>
        <p:grpSpPr>
          <a:xfrm>
            <a:off x="15934944" y="3165876"/>
            <a:ext cx="695744" cy="669888"/>
            <a:chOff x="7995341" y="1506738"/>
            <a:chExt cx="347872" cy="334944"/>
          </a:xfrm>
          <a:solidFill>
            <a:srgbClr val="00B050"/>
          </a:solidFill>
        </p:grpSpPr>
        <p:sp>
          <p:nvSpPr>
            <p:cNvPr id="221" name="Google Shape;12064;p81">
              <a:extLst>
                <a:ext uri="{FF2B5EF4-FFF2-40B4-BE49-F238E27FC236}">
                  <a16:creationId xmlns:a16="http://schemas.microsoft.com/office/drawing/2014/main" id="{D836AD25-43A0-5D3F-A9FF-A1EACC26BD3E}"/>
                </a:ext>
              </a:extLst>
            </p:cNvPr>
            <p:cNvSpPr/>
            <p:nvPr/>
          </p:nvSpPr>
          <p:spPr>
            <a:xfrm>
              <a:off x="8129837" y="1722674"/>
              <a:ext cx="33536" cy="35936"/>
            </a:xfrm>
            <a:custGeom>
              <a:avLst/>
              <a:gdLst/>
              <a:ahLst/>
              <a:cxnLst/>
              <a:rect l="l" t="t" r="r" b="b"/>
              <a:pathLst>
                <a:path w="1048" h="1123" extrusionOk="0">
                  <a:moveTo>
                    <a:pt x="572" y="301"/>
                  </a:moveTo>
                  <a:cubicBezTo>
                    <a:pt x="595" y="301"/>
                    <a:pt x="619" y="301"/>
                    <a:pt x="631" y="325"/>
                  </a:cubicBezTo>
                  <a:cubicBezTo>
                    <a:pt x="679" y="349"/>
                    <a:pt x="714" y="409"/>
                    <a:pt x="714" y="444"/>
                  </a:cubicBezTo>
                  <a:cubicBezTo>
                    <a:pt x="738" y="516"/>
                    <a:pt x="726" y="587"/>
                    <a:pt x="679" y="647"/>
                  </a:cubicBezTo>
                  <a:cubicBezTo>
                    <a:pt x="620" y="745"/>
                    <a:pt x="528" y="811"/>
                    <a:pt x="445" y="811"/>
                  </a:cubicBezTo>
                  <a:cubicBezTo>
                    <a:pt x="427" y="811"/>
                    <a:pt x="410" y="808"/>
                    <a:pt x="393" y="801"/>
                  </a:cubicBezTo>
                  <a:cubicBezTo>
                    <a:pt x="357" y="766"/>
                    <a:pt x="321" y="706"/>
                    <a:pt x="321" y="682"/>
                  </a:cubicBezTo>
                  <a:cubicBezTo>
                    <a:pt x="310" y="623"/>
                    <a:pt x="321" y="540"/>
                    <a:pt x="357" y="468"/>
                  </a:cubicBezTo>
                  <a:cubicBezTo>
                    <a:pt x="381" y="409"/>
                    <a:pt x="441" y="349"/>
                    <a:pt x="500" y="325"/>
                  </a:cubicBezTo>
                  <a:cubicBezTo>
                    <a:pt x="512" y="325"/>
                    <a:pt x="548" y="301"/>
                    <a:pt x="572" y="301"/>
                  </a:cubicBezTo>
                  <a:close/>
                  <a:moveTo>
                    <a:pt x="584" y="0"/>
                  </a:moveTo>
                  <a:cubicBezTo>
                    <a:pt x="522" y="0"/>
                    <a:pt x="457" y="13"/>
                    <a:pt x="393" y="39"/>
                  </a:cubicBezTo>
                  <a:cubicBezTo>
                    <a:pt x="262" y="99"/>
                    <a:pt x="155" y="182"/>
                    <a:pt x="83" y="313"/>
                  </a:cubicBezTo>
                  <a:cubicBezTo>
                    <a:pt x="12" y="456"/>
                    <a:pt x="0" y="599"/>
                    <a:pt x="12" y="730"/>
                  </a:cubicBezTo>
                  <a:cubicBezTo>
                    <a:pt x="36" y="885"/>
                    <a:pt x="131" y="1004"/>
                    <a:pt x="250" y="1063"/>
                  </a:cubicBezTo>
                  <a:cubicBezTo>
                    <a:pt x="310" y="1087"/>
                    <a:pt x="381" y="1123"/>
                    <a:pt x="452" y="1123"/>
                  </a:cubicBezTo>
                  <a:cubicBezTo>
                    <a:pt x="655" y="1123"/>
                    <a:pt x="857" y="1004"/>
                    <a:pt x="964" y="790"/>
                  </a:cubicBezTo>
                  <a:cubicBezTo>
                    <a:pt x="1036" y="659"/>
                    <a:pt x="1048" y="516"/>
                    <a:pt x="1036" y="385"/>
                  </a:cubicBezTo>
                  <a:cubicBezTo>
                    <a:pt x="1012" y="230"/>
                    <a:pt x="917" y="111"/>
                    <a:pt x="798" y="51"/>
                  </a:cubicBezTo>
                  <a:cubicBezTo>
                    <a:pt x="732" y="19"/>
                    <a:pt x="660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2065;p81">
              <a:extLst>
                <a:ext uri="{FF2B5EF4-FFF2-40B4-BE49-F238E27FC236}">
                  <a16:creationId xmlns:a16="http://schemas.microsoft.com/office/drawing/2014/main" id="{024C998A-5A88-0FEE-5648-EF2D78650F71}"/>
                </a:ext>
              </a:extLst>
            </p:cNvPr>
            <p:cNvSpPr/>
            <p:nvPr/>
          </p:nvSpPr>
          <p:spPr>
            <a:xfrm>
              <a:off x="8172877" y="1722610"/>
              <a:ext cx="35840" cy="36000"/>
            </a:xfrm>
            <a:custGeom>
              <a:avLst/>
              <a:gdLst/>
              <a:ahLst/>
              <a:cxnLst/>
              <a:rect l="l" t="t" r="r" b="b"/>
              <a:pathLst>
                <a:path w="1120" h="1125" extrusionOk="0">
                  <a:moveTo>
                    <a:pt x="530" y="323"/>
                  </a:moveTo>
                  <a:cubicBezTo>
                    <a:pt x="610" y="323"/>
                    <a:pt x="705" y="381"/>
                    <a:pt x="751" y="482"/>
                  </a:cubicBezTo>
                  <a:cubicBezTo>
                    <a:pt x="774" y="542"/>
                    <a:pt x="798" y="625"/>
                    <a:pt x="774" y="684"/>
                  </a:cubicBezTo>
                  <a:cubicBezTo>
                    <a:pt x="774" y="708"/>
                    <a:pt x="751" y="768"/>
                    <a:pt x="703" y="803"/>
                  </a:cubicBezTo>
                  <a:cubicBezTo>
                    <a:pt x="687" y="810"/>
                    <a:pt x="669" y="814"/>
                    <a:pt x="649" y="814"/>
                  </a:cubicBezTo>
                  <a:cubicBezTo>
                    <a:pt x="568" y="814"/>
                    <a:pt x="465" y="754"/>
                    <a:pt x="417" y="649"/>
                  </a:cubicBezTo>
                  <a:cubicBezTo>
                    <a:pt x="346" y="530"/>
                    <a:pt x="381" y="387"/>
                    <a:pt x="465" y="339"/>
                  </a:cubicBezTo>
                  <a:cubicBezTo>
                    <a:pt x="484" y="328"/>
                    <a:pt x="506" y="323"/>
                    <a:pt x="530" y="323"/>
                  </a:cubicBezTo>
                  <a:close/>
                  <a:moveTo>
                    <a:pt x="532" y="0"/>
                  </a:moveTo>
                  <a:cubicBezTo>
                    <a:pt x="459" y="0"/>
                    <a:pt x="387" y="17"/>
                    <a:pt x="322" y="53"/>
                  </a:cubicBezTo>
                  <a:cubicBezTo>
                    <a:pt x="84" y="184"/>
                    <a:pt x="0" y="518"/>
                    <a:pt x="155" y="803"/>
                  </a:cubicBezTo>
                  <a:cubicBezTo>
                    <a:pt x="262" y="1006"/>
                    <a:pt x="465" y="1125"/>
                    <a:pt x="655" y="1125"/>
                  </a:cubicBezTo>
                  <a:cubicBezTo>
                    <a:pt x="739" y="1125"/>
                    <a:pt x="810" y="1113"/>
                    <a:pt x="870" y="1065"/>
                  </a:cubicBezTo>
                  <a:cubicBezTo>
                    <a:pt x="989" y="1006"/>
                    <a:pt x="1072" y="875"/>
                    <a:pt x="1108" y="744"/>
                  </a:cubicBezTo>
                  <a:cubicBezTo>
                    <a:pt x="1120" y="601"/>
                    <a:pt x="1096" y="458"/>
                    <a:pt x="1036" y="327"/>
                  </a:cubicBezTo>
                  <a:cubicBezTo>
                    <a:pt x="924" y="120"/>
                    <a:pt x="724" y="0"/>
                    <a:pt x="5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2066;p81">
              <a:extLst>
                <a:ext uri="{FF2B5EF4-FFF2-40B4-BE49-F238E27FC236}">
                  <a16:creationId xmlns:a16="http://schemas.microsoft.com/office/drawing/2014/main" id="{A6863965-AEF0-9890-A263-C8F6518A4298}"/>
                </a:ext>
              </a:extLst>
            </p:cNvPr>
            <p:cNvSpPr/>
            <p:nvPr/>
          </p:nvSpPr>
          <p:spPr>
            <a:xfrm>
              <a:off x="7995341" y="1506738"/>
              <a:ext cx="347872" cy="334944"/>
            </a:xfrm>
            <a:custGeom>
              <a:avLst/>
              <a:gdLst/>
              <a:ahLst/>
              <a:cxnLst/>
              <a:rect l="l" t="t" r="r" b="b"/>
              <a:pathLst>
                <a:path w="10871" h="10467" extrusionOk="0">
                  <a:moveTo>
                    <a:pt x="1548" y="489"/>
                  </a:moveTo>
                  <a:cubicBezTo>
                    <a:pt x="2500" y="799"/>
                    <a:pt x="3262" y="1477"/>
                    <a:pt x="3620" y="1834"/>
                  </a:cubicBezTo>
                  <a:cubicBezTo>
                    <a:pt x="3453" y="1930"/>
                    <a:pt x="3286" y="2037"/>
                    <a:pt x="3143" y="2156"/>
                  </a:cubicBezTo>
                  <a:cubicBezTo>
                    <a:pt x="2870" y="1537"/>
                    <a:pt x="2429" y="1025"/>
                    <a:pt x="1822" y="644"/>
                  </a:cubicBezTo>
                  <a:cubicBezTo>
                    <a:pt x="1727" y="584"/>
                    <a:pt x="1643" y="537"/>
                    <a:pt x="1548" y="489"/>
                  </a:cubicBezTo>
                  <a:close/>
                  <a:moveTo>
                    <a:pt x="333" y="382"/>
                  </a:moveTo>
                  <a:lnTo>
                    <a:pt x="333" y="382"/>
                  </a:lnTo>
                  <a:cubicBezTo>
                    <a:pt x="905" y="501"/>
                    <a:pt x="2310" y="942"/>
                    <a:pt x="2893" y="2382"/>
                  </a:cubicBezTo>
                  <a:cubicBezTo>
                    <a:pt x="2679" y="2573"/>
                    <a:pt x="2489" y="2787"/>
                    <a:pt x="2298" y="3025"/>
                  </a:cubicBezTo>
                  <a:cubicBezTo>
                    <a:pt x="2203" y="3144"/>
                    <a:pt x="2119" y="3263"/>
                    <a:pt x="2024" y="3394"/>
                  </a:cubicBezTo>
                  <a:cubicBezTo>
                    <a:pt x="667" y="2977"/>
                    <a:pt x="393" y="1025"/>
                    <a:pt x="333" y="382"/>
                  </a:cubicBezTo>
                  <a:close/>
                  <a:moveTo>
                    <a:pt x="10525" y="382"/>
                  </a:moveTo>
                  <a:lnTo>
                    <a:pt x="10525" y="382"/>
                  </a:lnTo>
                  <a:cubicBezTo>
                    <a:pt x="10466" y="1025"/>
                    <a:pt x="10180" y="2977"/>
                    <a:pt x="8823" y="3394"/>
                  </a:cubicBezTo>
                  <a:cubicBezTo>
                    <a:pt x="8739" y="3263"/>
                    <a:pt x="8644" y="3144"/>
                    <a:pt x="8561" y="3025"/>
                  </a:cubicBezTo>
                  <a:cubicBezTo>
                    <a:pt x="8382" y="2787"/>
                    <a:pt x="8168" y="2573"/>
                    <a:pt x="7965" y="2382"/>
                  </a:cubicBezTo>
                  <a:cubicBezTo>
                    <a:pt x="8013" y="2275"/>
                    <a:pt x="8049" y="2168"/>
                    <a:pt x="8108" y="2073"/>
                  </a:cubicBezTo>
                  <a:cubicBezTo>
                    <a:pt x="8156" y="1989"/>
                    <a:pt x="8132" y="1894"/>
                    <a:pt x="8049" y="1846"/>
                  </a:cubicBezTo>
                  <a:cubicBezTo>
                    <a:pt x="8024" y="1830"/>
                    <a:pt x="7996" y="1822"/>
                    <a:pt x="7967" y="1822"/>
                  </a:cubicBezTo>
                  <a:cubicBezTo>
                    <a:pt x="7912" y="1822"/>
                    <a:pt x="7858" y="1851"/>
                    <a:pt x="7834" y="1906"/>
                  </a:cubicBezTo>
                  <a:cubicBezTo>
                    <a:pt x="7787" y="1989"/>
                    <a:pt x="7739" y="2073"/>
                    <a:pt x="7715" y="2156"/>
                  </a:cubicBezTo>
                  <a:cubicBezTo>
                    <a:pt x="7561" y="2037"/>
                    <a:pt x="7394" y="1918"/>
                    <a:pt x="7239" y="1823"/>
                  </a:cubicBezTo>
                  <a:cubicBezTo>
                    <a:pt x="7596" y="1477"/>
                    <a:pt x="8346" y="799"/>
                    <a:pt x="9299" y="489"/>
                  </a:cubicBezTo>
                  <a:lnTo>
                    <a:pt x="9299" y="489"/>
                  </a:lnTo>
                  <a:cubicBezTo>
                    <a:pt x="8942" y="680"/>
                    <a:pt x="8573" y="930"/>
                    <a:pt x="8263" y="1311"/>
                  </a:cubicBezTo>
                  <a:cubicBezTo>
                    <a:pt x="8204" y="1370"/>
                    <a:pt x="8215" y="1477"/>
                    <a:pt x="8275" y="1525"/>
                  </a:cubicBezTo>
                  <a:cubicBezTo>
                    <a:pt x="8311" y="1561"/>
                    <a:pt x="8346" y="1573"/>
                    <a:pt x="8382" y="1573"/>
                  </a:cubicBezTo>
                  <a:cubicBezTo>
                    <a:pt x="8430" y="1573"/>
                    <a:pt x="8465" y="1561"/>
                    <a:pt x="8501" y="1513"/>
                  </a:cubicBezTo>
                  <a:cubicBezTo>
                    <a:pt x="9168" y="763"/>
                    <a:pt x="10073" y="477"/>
                    <a:pt x="10525" y="382"/>
                  </a:cubicBezTo>
                  <a:close/>
                  <a:moveTo>
                    <a:pt x="5429" y="1608"/>
                  </a:moveTo>
                  <a:cubicBezTo>
                    <a:pt x="5965" y="1608"/>
                    <a:pt x="6501" y="1751"/>
                    <a:pt x="7013" y="2049"/>
                  </a:cubicBezTo>
                  <a:cubicBezTo>
                    <a:pt x="7489" y="2335"/>
                    <a:pt x="7930" y="2716"/>
                    <a:pt x="8323" y="3216"/>
                  </a:cubicBezTo>
                  <a:cubicBezTo>
                    <a:pt x="9061" y="4180"/>
                    <a:pt x="9525" y="5430"/>
                    <a:pt x="9525" y="6561"/>
                  </a:cubicBezTo>
                  <a:cubicBezTo>
                    <a:pt x="9525" y="8538"/>
                    <a:pt x="7692" y="10145"/>
                    <a:pt x="5429" y="10145"/>
                  </a:cubicBezTo>
                  <a:cubicBezTo>
                    <a:pt x="3167" y="10145"/>
                    <a:pt x="1346" y="8538"/>
                    <a:pt x="1346" y="6561"/>
                  </a:cubicBezTo>
                  <a:cubicBezTo>
                    <a:pt x="1346" y="5430"/>
                    <a:pt x="1786" y="4180"/>
                    <a:pt x="2548" y="3216"/>
                  </a:cubicBezTo>
                  <a:cubicBezTo>
                    <a:pt x="2929" y="2716"/>
                    <a:pt x="3381" y="2335"/>
                    <a:pt x="3858" y="2049"/>
                  </a:cubicBezTo>
                  <a:cubicBezTo>
                    <a:pt x="4358" y="1751"/>
                    <a:pt x="4894" y="1608"/>
                    <a:pt x="5429" y="1608"/>
                  </a:cubicBezTo>
                  <a:close/>
                  <a:moveTo>
                    <a:pt x="535" y="1"/>
                  </a:moveTo>
                  <a:cubicBezTo>
                    <a:pt x="400" y="1"/>
                    <a:pt x="266" y="9"/>
                    <a:pt x="131" y="25"/>
                  </a:cubicBezTo>
                  <a:cubicBezTo>
                    <a:pt x="60" y="49"/>
                    <a:pt x="0" y="108"/>
                    <a:pt x="0" y="191"/>
                  </a:cubicBezTo>
                  <a:cubicBezTo>
                    <a:pt x="0" y="227"/>
                    <a:pt x="24" y="953"/>
                    <a:pt x="286" y="1751"/>
                  </a:cubicBezTo>
                  <a:cubicBezTo>
                    <a:pt x="595" y="2751"/>
                    <a:pt x="1143" y="3406"/>
                    <a:pt x="1857" y="3656"/>
                  </a:cubicBezTo>
                  <a:cubicBezTo>
                    <a:pt x="1322" y="4549"/>
                    <a:pt x="1024" y="5597"/>
                    <a:pt x="1024" y="6561"/>
                  </a:cubicBezTo>
                  <a:cubicBezTo>
                    <a:pt x="1024" y="7609"/>
                    <a:pt x="1488" y="8585"/>
                    <a:pt x="2322" y="9335"/>
                  </a:cubicBezTo>
                  <a:cubicBezTo>
                    <a:pt x="3155" y="10062"/>
                    <a:pt x="4251" y="10466"/>
                    <a:pt x="5429" y="10466"/>
                  </a:cubicBezTo>
                  <a:cubicBezTo>
                    <a:pt x="6608" y="10466"/>
                    <a:pt x="7715" y="10062"/>
                    <a:pt x="8549" y="9335"/>
                  </a:cubicBezTo>
                  <a:cubicBezTo>
                    <a:pt x="9382" y="8585"/>
                    <a:pt x="9835" y="7609"/>
                    <a:pt x="9835" y="6561"/>
                  </a:cubicBezTo>
                  <a:cubicBezTo>
                    <a:pt x="9835" y="5609"/>
                    <a:pt x="9525" y="4573"/>
                    <a:pt x="9001" y="3656"/>
                  </a:cubicBezTo>
                  <a:cubicBezTo>
                    <a:pt x="9716" y="3418"/>
                    <a:pt x="10251" y="2751"/>
                    <a:pt x="10585" y="1751"/>
                  </a:cubicBezTo>
                  <a:cubicBezTo>
                    <a:pt x="10835" y="953"/>
                    <a:pt x="10871" y="227"/>
                    <a:pt x="10871" y="191"/>
                  </a:cubicBezTo>
                  <a:cubicBezTo>
                    <a:pt x="10871" y="120"/>
                    <a:pt x="10811" y="49"/>
                    <a:pt x="10728" y="25"/>
                  </a:cubicBezTo>
                  <a:cubicBezTo>
                    <a:pt x="10595" y="9"/>
                    <a:pt x="10462" y="1"/>
                    <a:pt x="10328" y="1"/>
                  </a:cubicBezTo>
                  <a:cubicBezTo>
                    <a:pt x="9657" y="1"/>
                    <a:pt x="8970" y="201"/>
                    <a:pt x="8275" y="608"/>
                  </a:cubicBezTo>
                  <a:cubicBezTo>
                    <a:pt x="7668" y="965"/>
                    <a:pt x="7203" y="1394"/>
                    <a:pt x="6953" y="1668"/>
                  </a:cubicBezTo>
                  <a:cubicBezTo>
                    <a:pt x="6465" y="1418"/>
                    <a:pt x="5941" y="1299"/>
                    <a:pt x="5429" y="1299"/>
                  </a:cubicBezTo>
                  <a:cubicBezTo>
                    <a:pt x="4917" y="1299"/>
                    <a:pt x="4405" y="1418"/>
                    <a:pt x="3917" y="1668"/>
                  </a:cubicBezTo>
                  <a:cubicBezTo>
                    <a:pt x="3655" y="1394"/>
                    <a:pt x="3203" y="965"/>
                    <a:pt x="2584" y="608"/>
                  </a:cubicBezTo>
                  <a:cubicBezTo>
                    <a:pt x="1899" y="201"/>
                    <a:pt x="1214" y="1"/>
                    <a:pt x="5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2067;p81">
              <a:extLst>
                <a:ext uri="{FF2B5EF4-FFF2-40B4-BE49-F238E27FC236}">
                  <a16:creationId xmlns:a16="http://schemas.microsoft.com/office/drawing/2014/main" id="{70B6A550-9AD5-13E7-D31E-4B8FDEBFC108}"/>
                </a:ext>
              </a:extLst>
            </p:cNvPr>
            <p:cNvSpPr/>
            <p:nvPr/>
          </p:nvSpPr>
          <p:spPr>
            <a:xfrm>
              <a:off x="8103149" y="1685426"/>
              <a:ext cx="132256" cy="123104"/>
            </a:xfrm>
            <a:custGeom>
              <a:avLst/>
              <a:gdLst/>
              <a:ahLst/>
              <a:cxnLst/>
              <a:rect l="l" t="t" r="r" b="b"/>
              <a:pathLst>
                <a:path w="4133" h="3847" extrusionOk="0">
                  <a:moveTo>
                    <a:pt x="2037" y="311"/>
                  </a:moveTo>
                  <a:cubicBezTo>
                    <a:pt x="2513" y="311"/>
                    <a:pt x="2953" y="489"/>
                    <a:pt x="3275" y="799"/>
                  </a:cubicBezTo>
                  <a:cubicBezTo>
                    <a:pt x="3596" y="1108"/>
                    <a:pt x="3775" y="1561"/>
                    <a:pt x="3775" y="2049"/>
                  </a:cubicBezTo>
                  <a:cubicBezTo>
                    <a:pt x="3811" y="2263"/>
                    <a:pt x="3763" y="2406"/>
                    <a:pt x="3644" y="2513"/>
                  </a:cubicBezTo>
                  <a:cubicBezTo>
                    <a:pt x="3496" y="2654"/>
                    <a:pt x="3235" y="2695"/>
                    <a:pt x="2963" y="2695"/>
                  </a:cubicBezTo>
                  <a:cubicBezTo>
                    <a:pt x="2776" y="2695"/>
                    <a:pt x="2583" y="2675"/>
                    <a:pt x="2418" y="2656"/>
                  </a:cubicBezTo>
                  <a:cubicBezTo>
                    <a:pt x="2287" y="2644"/>
                    <a:pt x="2156" y="2632"/>
                    <a:pt x="2048" y="2632"/>
                  </a:cubicBezTo>
                  <a:cubicBezTo>
                    <a:pt x="1941" y="2632"/>
                    <a:pt x="1810" y="2644"/>
                    <a:pt x="1679" y="2656"/>
                  </a:cubicBezTo>
                  <a:cubicBezTo>
                    <a:pt x="1511" y="2671"/>
                    <a:pt x="1316" y="2690"/>
                    <a:pt x="1127" y="2690"/>
                  </a:cubicBezTo>
                  <a:cubicBezTo>
                    <a:pt x="861" y="2690"/>
                    <a:pt x="606" y="2652"/>
                    <a:pt x="453" y="2513"/>
                  </a:cubicBezTo>
                  <a:cubicBezTo>
                    <a:pt x="358" y="2406"/>
                    <a:pt x="298" y="2263"/>
                    <a:pt x="298" y="2049"/>
                  </a:cubicBezTo>
                  <a:cubicBezTo>
                    <a:pt x="298" y="1561"/>
                    <a:pt x="477" y="1108"/>
                    <a:pt x="798" y="799"/>
                  </a:cubicBezTo>
                  <a:cubicBezTo>
                    <a:pt x="1132" y="489"/>
                    <a:pt x="1560" y="311"/>
                    <a:pt x="2037" y="311"/>
                  </a:cubicBezTo>
                  <a:close/>
                  <a:moveTo>
                    <a:pt x="2060" y="2954"/>
                  </a:moveTo>
                  <a:cubicBezTo>
                    <a:pt x="2156" y="2954"/>
                    <a:pt x="2287" y="2978"/>
                    <a:pt x="2406" y="2978"/>
                  </a:cubicBezTo>
                  <a:cubicBezTo>
                    <a:pt x="2584" y="2989"/>
                    <a:pt x="2763" y="3001"/>
                    <a:pt x="2953" y="3001"/>
                  </a:cubicBezTo>
                  <a:cubicBezTo>
                    <a:pt x="3060" y="3001"/>
                    <a:pt x="3156" y="3001"/>
                    <a:pt x="3239" y="2989"/>
                  </a:cubicBezTo>
                  <a:lnTo>
                    <a:pt x="3239" y="2989"/>
                  </a:lnTo>
                  <a:cubicBezTo>
                    <a:pt x="3037" y="3335"/>
                    <a:pt x="2644" y="3537"/>
                    <a:pt x="2239" y="3537"/>
                  </a:cubicBezTo>
                  <a:lnTo>
                    <a:pt x="1882" y="3537"/>
                  </a:lnTo>
                  <a:cubicBezTo>
                    <a:pt x="1465" y="3537"/>
                    <a:pt x="1096" y="3335"/>
                    <a:pt x="870" y="2989"/>
                  </a:cubicBezTo>
                  <a:lnTo>
                    <a:pt x="870" y="2989"/>
                  </a:lnTo>
                  <a:cubicBezTo>
                    <a:pt x="979" y="2999"/>
                    <a:pt x="1092" y="3002"/>
                    <a:pt x="1204" y="3002"/>
                  </a:cubicBezTo>
                  <a:cubicBezTo>
                    <a:pt x="1385" y="3002"/>
                    <a:pt x="1565" y="2992"/>
                    <a:pt x="1727" y="2978"/>
                  </a:cubicBezTo>
                  <a:cubicBezTo>
                    <a:pt x="1858" y="2954"/>
                    <a:pt x="1977" y="2954"/>
                    <a:pt x="2060" y="2954"/>
                  </a:cubicBezTo>
                  <a:close/>
                  <a:moveTo>
                    <a:pt x="2060" y="1"/>
                  </a:moveTo>
                  <a:cubicBezTo>
                    <a:pt x="894" y="1"/>
                    <a:pt x="1" y="870"/>
                    <a:pt x="1" y="2049"/>
                  </a:cubicBezTo>
                  <a:cubicBezTo>
                    <a:pt x="1" y="2346"/>
                    <a:pt x="84" y="2573"/>
                    <a:pt x="263" y="2739"/>
                  </a:cubicBezTo>
                  <a:cubicBezTo>
                    <a:pt x="322" y="2799"/>
                    <a:pt x="393" y="2835"/>
                    <a:pt x="477" y="2870"/>
                  </a:cubicBezTo>
                  <a:cubicBezTo>
                    <a:pt x="691" y="3466"/>
                    <a:pt x="1263" y="3847"/>
                    <a:pt x="1882" y="3847"/>
                  </a:cubicBezTo>
                  <a:lnTo>
                    <a:pt x="2239" y="3847"/>
                  </a:lnTo>
                  <a:cubicBezTo>
                    <a:pt x="2870" y="3847"/>
                    <a:pt x="3430" y="3466"/>
                    <a:pt x="3656" y="2870"/>
                  </a:cubicBezTo>
                  <a:cubicBezTo>
                    <a:pt x="3727" y="2835"/>
                    <a:pt x="3811" y="2775"/>
                    <a:pt x="3870" y="2716"/>
                  </a:cubicBezTo>
                  <a:cubicBezTo>
                    <a:pt x="4049" y="2561"/>
                    <a:pt x="4132" y="2335"/>
                    <a:pt x="4132" y="2037"/>
                  </a:cubicBezTo>
                  <a:cubicBezTo>
                    <a:pt x="4132" y="1489"/>
                    <a:pt x="3906" y="953"/>
                    <a:pt x="3525" y="572"/>
                  </a:cubicBezTo>
                  <a:cubicBezTo>
                    <a:pt x="3132" y="203"/>
                    <a:pt x="2620" y="1"/>
                    <a:pt x="2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2068;p81">
              <a:extLst>
                <a:ext uri="{FF2B5EF4-FFF2-40B4-BE49-F238E27FC236}">
                  <a16:creationId xmlns:a16="http://schemas.microsoft.com/office/drawing/2014/main" id="{53938801-8C24-E2C0-7A19-6AAABC8C4BC8}"/>
                </a:ext>
              </a:extLst>
            </p:cNvPr>
            <p:cNvSpPr/>
            <p:nvPr/>
          </p:nvSpPr>
          <p:spPr>
            <a:xfrm>
              <a:off x="8087149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79" y="1500"/>
                  </a:cubicBezTo>
                  <a:cubicBezTo>
                    <a:pt x="1048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58" y="595"/>
                    <a:pt x="1286" y="524"/>
                    <a:pt x="1191" y="524"/>
                  </a:cubicBezTo>
                  <a:cubicBezTo>
                    <a:pt x="1108" y="524"/>
                    <a:pt x="1036" y="595"/>
                    <a:pt x="1036" y="691"/>
                  </a:cubicBezTo>
                  <a:lnTo>
                    <a:pt x="1036" y="845"/>
                  </a:lnTo>
                  <a:cubicBezTo>
                    <a:pt x="1036" y="1048"/>
                    <a:pt x="870" y="1203"/>
                    <a:pt x="679" y="1203"/>
                  </a:cubicBezTo>
                  <a:cubicBezTo>
                    <a:pt x="477" y="1203"/>
                    <a:pt x="322" y="1036"/>
                    <a:pt x="322" y="845"/>
                  </a:cubicBezTo>
                  <a:lnTo>
                    <a:pt x="322" y="691"/>
                  </a:lnTo>
                  <a:cubicBezTo>
                    <a:pt x="322" y="488"/>
                    <a:pt x="477" y="333"/>
                    <a:pt x="679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2069;p81">
              <a:extLst>
                <a:ext uri="{FF2B5EF4-FFF2-40B4-BE49-F238E27FC236}">
                  <a16:creationId xmlns:a16="http://schemas.microsoft.com/office/drawing/2014/main" id="{CEB77C07-6758-9BDA-69A2-1128E1B3A13A}"/>
                </a:ext>
              </a:extLst>
            </p:cNvPr>
            <p:cNvSpPr/>
            <p:nvPr/>
          </p:nvSpPr>
          <p:spPr>
            <a:xfrm>
              <a:off x="8207149" y="1640498"/>
              <a:ext cx="43104" cy="48032"/>
            </a:xfrm>
            <a:custGeom>
              <a:avLst/>
              <a:gdLst/>
              <a:ahLst/>
              <a:cxnLst/>
              <a:rect l="l" t="t" r="r" b="b"/>
              <a:pathLst>
                <a:path w="1347" h="1501" extrusionOk="0">
                  <a:moveTo>
                    <a:pt x="680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9" y="1500"/>
                    <a:pt x="680" y="1500"/>
                  </a:cubicBezTo>
                  <a:cubicBezTo>
                    <a:pt x="1049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46" y="595"/>
                    <a:pt x="1287" y="524"/>
                    <a:pt x="1192" y="524"/>
                  </a:cubicBezTo>
                  <a:cubicBezTo>
                    <a:pt x="1108" y="524"/>
                    <a:pt x="1037" y="595"/>
                    <a:pt x="1037" y="691"/>
                  </a:cubicBezTo>
                  <a:lnTo>
                    <a:pt x="1037" y="845"/>
                  </a:lnTo>
                  <a:cubicBezTo>
                    <a:pt x="1037" y="1048"/>
                    <a:pt x="870" y="1203"/>
                    <a:pt x="680" y="1203"/>
                  </a:cubicBezTo>
                  <a:cubicBezTo>
                    <a:pt x="477" y="1203"/>
                    <a:pt x="311" y="1036"/>
                    <a:pt x="311" y="845"/>
                  </a:cubicBezTo>
                  <a:lnTo>
                    <a:pt x="311" y="691"/>
                  </a:lnTo>
                  <a:cubicBezTo>
                    <a:pt x="311" y="488"/>
                    <a:pt x="477" y="333"/>
                    <a:pt x="680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7" name="Google Shape;12070;p81">
            <a:extLst>
              <a:ext uri="{FF2B5EF4-FFF2-40B4-BE49-F238E27FC236}">
                <a16:creationId xmlns:a16="http://schemas.microsoft.com/office/drawing/2014/main" id="{CB1CA430-85E3-5528-5050-E41F02950019}"/>
              </a:ext>
            </a:extLst>
          </p:cNvPr>
          <p:cNvGrpSpPr/>
          <p:nvPr/>
        </p:nvGrpSpPr>
        <p:grpSpPr>
          <a:xfrm>
            <a:off x="6040352" y="3198260"/>
            <a:ext cx="695744" cy="607808"/>
            <a:chOff x="3048045" y="1522930"/>
            <a:chExt cx="347872" cy="303904"/>
          </a:xfrm>
          <a:solidFill>
            <a:srgbClr val="00B050"/>
          </a:solidFill>
        </p:grpSpPr>
        <p:sp>
          <p:nvSpPr>
            <p:cNvPr id="228" name="Google Shape;12071;p81">
              <a:extLst>
                <a:ext uri="{FF2B5EF4-FFF2-40B4-BE49-F238E27FC236}">
                  <a16:creationId xmlns:a16="http://schemas.microsoft.com/office/drawing/2014/main" id="{5B4144A1-2AD9-181F-D700-EED534D3B334}"/>
                </a:ext>
              </a:extLst>
            </p:cNvPr>
            <p:cNvSpPr/>
            <p:nvPr/>
          </p:nvSpPr>
          <p:spPr>
            <a:xfrm>
              <a:off x="3137965" y="1548658"/>
              <a:ext cx="10688" cy="13760"/>
            </a:xfrm>
            <a:custGeom>
              <a:avLst/>
              <a:gdLst/>
              <a:ahLst/>
              <a:cxnLst/>
              <a:rect l="l" t="t" r="r" b="b"/>
              <a:pathLst>
                <a:path w="334" h="43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63"/>
                  </a:lnTo>
                  <a:cubicBezTo>
                    <a:pt x="0" y="358"/>
                    <a:pt x="72" y="429"/>
                    <a:pt x="167" y="429"/>
                  </a:cubicBezTo>
                  <a:cubicBezTo>
                    <a:pt x="262" y="429"/>
                    <a:pt x="334" y="358"/>
                    <a:pt x="334" y="263"/>
                  </a:cubicBezTo>
                  <a:lnTo>
                    <a:pt x="334" y="167"/>
                  </a:lnTo>
                  <a:cubicBezTo>
                    <a:pt x="310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229" name="Google Shape;12072;p81">
              <a:extLst>
                <a:ext uri="{FF2B5EF4-FFF2-40B4-BE49-F238E27FC236}">
                  <a16:creationId xmlns:a16="http://schemas.microsoft.com/office/drawing/2014/main" id="{F5C7459B-A80B-CD74-BACD-8091C8154831}"/>
                </a:ext>
              </a:extLst>
            </p:cNvPr>
            <p:cNvGrpSpPr/>
            <p:nvPr/>
          </p:nvGrpSpPr>
          <p:grpSpPr>
            <a:xfrm>
              <a:off x="3048045" y="1522930"/>
              <a:ext cx="347872" cy="303904"/>
              <a:chOff x="3048045" y="1522930"/>
              <a:chExt cx="347872" cy="303904"/>
            </a:xfrm>
            <a:grpFill/>
          </p:grpSpPr>
          <p:sp>
            <p:nvSpPr>
              <p:cNvPr id="230" name="Google Shape;12073;p81">
                <a:extLst>
                  <a:ext uri="{FF2B5EF4-FFF2-40B4-BE49-F238E27FC236}">
                    <a16:creationId xmlns:a16="http://schemas.microsoft.com/office/drawing/2014/main" id="{F37E8A96-A5A1-01D6-1FD4-C3E82771126B}"/>
                  </a:ext>
                </a:extLst>
              </p:cNvPr>
              <p:cNvSpPr/>
              <p:nvPr/>
            </p:nvSpPr>
            <p:spPr>
              <a:xfrm>
                <a:off x="3048045" y="1522930"/>
                <a:ext cx="347872" cy="303904"/>
              </a:xfrm>
              <a:custGeom>
                <a:avLst/>
                <a:gdLst/>
                <a:ahLst/>
                <a:cxnLst/>
                <a:rect l="l" t="t" r="r" b="b"/>
                <a:pathLst>
                  <a:path w="10871" h="9497" extrusionOk="0">
                    <a:moveTo>
                      <a:pt x="5752" y="4495"/>
                    </a:moveTo>
                    <a:cubicBezTo>
                      <a:pt x="6093" y="4495"/>
                      <a:pt x="6440" y="4510"/>
                      <a:pt x="6775" y="4543"/>
                    </a:cubicBezTo>
                    <a:cubicBezTo>
                      <a:pt x="6680" y="4674"/>
                      <a:pt x="6597" y="4817"/>
                      <a:pt x="6513" y="4972"/>
                    </a:cubicBezTo>
                    <a:cubicBezTo>
                      <a:pt x="6229" y="4945"/>
                      <a:pt x="5949" y="4933"/>
                      <a:pt x="5681" y="4933"/>
                    </a:cubicBezTo>
                    <a:cubicBezTo>
                      <a:pt x="5354" y="4933"/>
                      <a:pt x="5044" y="4951"/>
                      <a:pt x="4763" y="4984"/>
                    </a:cubicBezTo>
                    <a:cubicBezTo>
                      <a:pt x="4834" y="4841"/>
                      <a:pt x="4918" y="4674"/>
                      <a:pt x="4977" y="4519"/>
                    </a:cubicBezTo>
                    <a:cubicBezTo>
                      <a:pt x="5227" y="4504"/>
                      <a:pt x="5488" y="4495"/>
                      <a:pt x="5752" y="4495"/>
                    </a:cubicBezTo>
                    <a:close/>
                    <a:moveTo>
                      <a:pt x="5644" y="5242"/>
                    </a:moveTo>
                    <a:cubicBezTo>
                      <a:pt x="5874" y="5242"/>
                      <a:pt x="6115" y="5252"/>
                      <a:pt x="6358" y="5269"/>
                    </a:cubicBezTo>
                    <a:lnTo>
                      <a:pt x="6085" y="5853"/>
                    </a:lnTo>
                    <a:cubicBezTo>
                      <a:pt x="5751" y="6579"/>
                      <a:pt x="5418" y="7282"/>
                      <a:pt x="4930" y="7639"/>
                    </a:cubicBezTo>
                    <a:cubicBezTo>
                      <a:pt x="4811" y="7722"/>
                      <a:pt x="4680" y="7794"/>
                      <a:pt x="4561" y="7877"/>
                    </a:cubicBezTo>
                    <a:cubicBezTo>
                      <a:pt x="4525" y="7853"/>
                      <a:pt x="4501" y="7841"/>
                      <a:pt x="4477" y="7829"/>
                    </a:cubicBezTo>
                    <a:cubicBezTo>
                      <a:pt x="4120" y="7555"/>
                      <a:pt x="3989" y="7246"/>
                      <a:pt x="4049" y="6805"/>
                    </a:cubicBezTo>
                    <a:cubicBezTo>
                      <a:pt x="4108" y="6389"/>
                      <a:pt x="4334" y="5889"/>
                      <a:pt x="4596" y="5329"/>
                    </a:cubicBezTo>
                    <a:cubicBezTo>
                      <a:pt x="4895" y="5269"/>
                      <a:pt x="5255" y="5242"/>
                      <a:pt x="5644" y="5242"/>
                    </a:cubicBezTo>
                    <a:close/>
                    <a:moveTo>
                      <a:pt x="2060" y="6412"/>
                    </a:moveTo>
                    <a:lnTo>
                      <a:pt x="2060" y="6412"/>
                    </a:lnTo>
                    <a:cubicBezTo>
                      <a:pt x="2036" y="6948"/>
                      <a:pt x="2096" y="7460"/>
                      <a:pt x="2322" y="7936"/>
                    </a:cubicBezTo>
                    <a:cubicBezTo>
                      <a:pt x="2132" y="7794"/>
                      <a:pt x="1977" y="7615"/>
                      <a:pt x="1905" y="7413"/>
                    </a:cubicBezTo>
                    <a:cubicBezTo>
                      <a:pt x="1763" y="6984"/>
                      <a:pt x="1858" y="6662"/>
                      <a:pt x="2060" y="6412"/>
                    </a:cubicBezTo>
                    <a:close/>
                    <a:moveTo>
                      <a:pt x="7370" y="5400"/>
                    </a:moveTo>
                    <a:cubicBezTo>
                      <a:pt x="8251" y="5579"/>
                      <a:pt x="8918" y="5900"/>
                      <a:pt x="9121" y="6281"/>
                    </a:cubicBezTo>
                    <a:cubicBezTo>
                      <a:pt x="9192" y="6424"/>
                      <a:pt x="9216" y="6555"/>
                      <a:pt x="9156" y="6710"/>
                    </a:cubicBezTo>
                    <a:cubicBezTo>
                      <a:pt x="9025" y="7067"/>
                      <a:pt x="8561" y="7389"/>
                      <a:pt x="7859" y="7663"/>
                    </a:cubicBezTo>
                    <a:cubicBezTo>
                      <a:pt x="7335" y="7853"/>
                      <a:pt x="6727" y="7984"/>
                      <a:pt x="6144" y="8032"/>
                    </a:cubicBezTo>
                    <a:cubicBezTo>
                      <a:pt x="6704" y="7377"/>
                      <a:pt x="6954" y="6615"/>
                      <a:pt x="7192" y="5924"/>
                    </a:cubicBezTo>
                    <a:cubicBezTo>
                      <a:pt x="7251" y="5746"/>
                      <a:pt x="7311" y="5567"/>
                      <a:pt x="7370" y="5400"/>
                    </a:cubicBezTo>
                    <a:close/>
                    <a:moveTo>
                      <a:pt x="3407" y="319"/>
                    </a:moveTo>
                    <a:cubicBezTo>
                      <a:pt x="3697" y="319"/>
                      <a:pt x="3980" y="376"/>
                      <a:pt x="4239" y="495"/>
                    </a:cubicBezTo>
                    <a:cubicBezTo>
                      <a:pt x="4989" y="828"/>
                      <a:pt x="5346" y="1590"/>
                      <a:pt x="5203" y="2591"/>
                    </a:cubicBezTo>
                    <a:cubicBezTo>
                      <a:pt x="5084" y="3543"/>
                      <a:pt x="4692" y="4388"/>
                      <a:pt x="4334" y="5150"/>
                    </a:cubicBezTo>
                    <a:cubicBezTo>
                      <a:pt x="4049" y="5746"/>
                      <a:pt x="3810" y="6270"/>
                      <a:pt x="3739" y="6746"/>
                    </a:cubicBezTo>
                    <a:cubicBezTo>
                      <a:pt x="3656" y="7258"/>
                      <a:pt x="3822" y="7675"/>
                      <a:pt x="4227" y="8008"/>
                    </a:cubicBezTo>
                    <a:cubicBezTo>
                      <a:pt x="4060" y="8067"/>
                      <a:pt x="3894" y="8127"/>
                      <a:pt x="3739" y="8151"/>
                    </a:cubicBezTo>
                    <a:cubicBezTo>
                      <a:pt x="3644" y="8032"/>
                      <a:pt x="3584" y="7913"/>
                      <a:pt x="3525" y="7817"/>
                    </a:cubicBezTo>
                    <a:cubicBezTo>
                      <a:pt x="3498" y="7754"/>
                      <a:pt x="3436" y="7725"/>
                      <a:pt x="3377" y="7725"/>
                    </a:cubicBezTo>
                    <a:cubicBezTo>
                      <a:pt x="3358" y="7725"/>
                      <a:pt x="3340" y="7728"/>
                      <a:pt x="3322" y="7734"/>
                    </a:cubicBezTo>
                    <a:cubicBezTo>
                      <a:pt x="3239" y="7782"/>
                      <a:pt x="3215" y="7865"/>
                      <a:pt x="3239" y="7948"/>
                    </a:cubicBezTo>
                    <a:cubicBezTo>
                      <a:pt x="3287" y="8032"/>
                      <a:pt x="3334" y="8115"/>
                      <a:pt x="3382" y="8186"/>
                    </a:cubicBezTo>
                    <a:cubicBezTo>
                      <a:pt x="3179" y="8186"/>
                      <a:pt x="2989" y="8163"/>
                      <a:pt x="2810" y="8127"/>
                    </a:cubicBezTo>
                    <a:cubicBezTo>
                      <a:pt x="2025" y="6984"/>
                      <a:pt x="2453" y="5353"/>
                      <a:pt x="2846" y="3912"/>
                    </a:cubicBezTo>
                    <a:cubicBezTo>
                      <a:pt x="2977" y="3412"/>
                      <a:pt x="3108" y="2924"/>
                      <a:pt x="3179" y="2483"/>
                    </a:cubicBezTo>
                    <a:cubicBezTo>
                      <a:pt x="3572" y="2412"/>
                      <a:pt x="3918" y="2305"/>
                      <a:pt x="4120" y="2233"/>
                    </a:cubicBezTo>
                    <a:lnTo>
                      <a:pt x="4120" y="2555"/>
                    </a:lnTo>
                    <a:cubicBezTo>
                      <a:pt x="4120" y="2650"/>
                      <a:pt x="4180" y="2722"/>
                      <a:pt x="4275" y="2722"/>
                    </a:cubicBezTo>
                    <a:cubicBezTo>
                      <a:pt x="4358" y="2722"/>
                      <a:pt x="4418" y="2650"/>
                      <a:pt x="4430" y="2579"/>
                    </a:cubicBezTo>
                    <a:cubicBezTo>
                      <a:pt x="4453" y="2376"/>
                      <a:pt x="4430" y="2186"/>
                      <a:pt x="4418" y="1995"/>
                    </a:cubicBezTo>
                    <a:cubicBezTo>
                      <a:pt x="4418" y="1948"/>
                      <a:pt x="4394" y="1900"/>
                      <a:pt x="4346" y="1876"/>
                    </a:cubicBezTo>
                    <a:cubicBezTo>
                      <a:pt x="4320" y="1857"/>
                      <a:pt x="4294" y="1848"/>
                      <a:pt x="4270" y="1848"/>
                    </a:cubicBezTo>
                    <a:cubicBezTo>
                      <a:pt x="4250" y="1848"/>
                      <a:pt x="4231" y="1854"/>
                      <a:pt x="4215" y="1864"/>
                    </a:cubicBezTo>
                    <a:cubicBezTo>
                      <a:pt x="4215" y="1864"/>
                      <a:pt x="3656" y="2079"/>
                      <a:pt x="3084" y="2174"/>
                    </a:cubicBezTo>
                    <a:cubicBezTo>
                      <a:pt x="2919" y="2202"/>
                      <a:pt x="2741" y="2221"/>
                      <a:pt x="2569" y="2221"/>
                    </a:cubicBezTo>
                    <a:cubicBezTo>
                      <a:pt x="2307" y="2221"/>
                      <a:pt x="2059" y="2177"/>
                      <a:pt x="1894" y="2055"/>
                    </a:cubicBezTo>
                    <a:lnTo>
                      <a:pt x="1953" y="2055"/>
                    </a:lnTo>
                    <a:cubicBezTo>
                      <a:pt x="1973" y="2055"/>
                      <a:pt x="1992" y="2056"/>
                      <a:pt x="2012" y="2056"/>
                    </a:cubicBezTo>
                    <a:cubicBezTo>
                      <a:pt x="2431" y="2056"/>
                      <a:pt x="2946" y="1937"/>
                      <a:pt x="3537" y="1709"/>
                    </a:cubicBezTo>
                    <a:cubicBezTo>
                      <a:pt x="3620" y="1686"/>
                      <a:pt x="3656" y="1590"/>
                      <a:pt x="3632" y="1507"/>
                    </a:cubicBezTo>
                    <a:cubicBezTo>
                      <a:pt x="3614" y="1434"/>
                      <a:pt x="3554" y="1403"/>
                      <a:pt x="3489" y="1403"/>
                    </a:cubicBezTo>
                    <a:cubicBezTo>
                      <a:pt x="3469" y="1403"/>
                      <a:pt x="3449" y="1406"/>
                      <a:pt x="3429" y="1412"/>
                    </a:cubicBezTo>
                    <a:cubicBezTo>
                      <a:pt x="2837" y="1644"/>
                      <a:pt x="2361" y="1735"/>
                      <a:pt x="2013" y="1735"/>
                    </a:cubicBezTo>
                    <a:cubicBezTo>
                      <a:pt x="1683" y="1735"/>
                      <a:pt x="1469" y="1653"/>
                      <a:pt x="1382" y="1531"/>
                    </a:cubicBezTo>
                    <a:cubicBezTo>
                      <a:pt x="1298" y="1412"/>
                      <a:pt x="1382" y="1293"/>
                      <a:pt x="1429" y="1245"/>
                    </a:cubicBezTo>
                    <a:cubicBezTo>
                      <a:pt x="1975" y="648"/>
                      <a:pt x="2712" y="319"/>
                      <a:pt x="3407" y="319"/>
                    </a:cubicBezTo>
                    <a:close/>
                    <a:moveTo>
                      <a:pt x="7716" y="4674"/>
                    </a:moveTo>
                    <a:cubicBezTo>
                      <a:pt x="8549" y="4817"/>
                      <a:pt x="9240" y="5055"/>
                      <a:pt x="9752" y="5353"/>
                    </a:cubicBezTo>
                    <a:cubicBezTo>
                      <a:pt x="10121" y="5567"/>
                      <a:pt x="10549" y="5924"/>
                      <a:pt x="10549" y="6412"/>
                    </a:cubicBezTo>
                    <a:cubicBezTo>
                      <a:pt x="10549" y="6889"/>
                      <a:pt x="10287" y="7365"/>
                      <a:pt x="9775" y="7782"/>
                    </a:cubicBezTo>
                    <a:cubicBezTo>
                      <a:pt x="9168" y="8270"/>
                      <a:pt x="8263" y="8663"/>
                      <a:pt x="7204" y="8877"/>
                    </a:cubicBezTo>
                    <a:cubicBezTo>
                      <a:pt x="6612" y="8997"/>
                      <a:pt x="6014" y="9062"/>
                      <a:pt x="5455" y="9062"/>
                    </a:cubicBezTo>
                    <a:cubicBezTo>
                      <a:pt x="5237" y="9062"/>
                      <a:pt x="5026" y="9052"/>
                      <a:pt x="4822" y="9032"/>
                    </a:cubicBezTo>
                    <a:cubicBezTo>
                      <a:pt x="4894" y="9008"/>
                      <a:pt x="4977" y="8960"/>
                      <a:pt x="5049" y="8925"/>
                    </a:cubicBezTo>
                    <a:cubicBezTo>
                      <a:pt x="5358" y="8758"/>
                      <a:pt x="5608" y="8579"/>
                      <a:pt x="5835" y="8389"/>
                    </a:cubicBezTo>
                    <a:cubicBezTo>
                      <a:pt x="6549" y="8365"/>
                      <a:pt x="7335" y="8210"/>
                      <a:pt x="7990" y="7972"/>
                    </a:cubicBezTo>
                    <a:cubicBezTo>
                      <a:pt x="8549" y="7770"/>
                      <a:pt x="9264" y="7413"/>
                      <a:pt x="9466" y="6841"/>
                    </a:cubicBezTo>
                    <a:cubicBezTo>
                      <a:pt x="9561" y="6603"/>
                      <a:pt x="9537" y="6365"/>
                      <a:pt x="9406" y="6139"/>
                    </a:cubicBezTo>
                    <a:cubicBezTo>
                      <a:pt x="9156" y="5698"/>
                      <a:pt x="8442" y="5305"/>
                      <a:pt x="7489" y="5115"/>
                    </a:cubicBezTo>
                    <a:cubicBezTo>
                      <a:pt x="7549" y="4972"/>
                      <a:pt x="7620" y="4817"/>
                      <a:pt x="7716" y="4674"/>
                    </a:cubicBezTo>
                    <a:close/>
                    <a:moveTo>
                      <a:pt x="7870" y="3888"/>
                    </a:moveTo>
                    <a:lnTo>
                      <a:pt x="7870" y="3888"/>
                    </a:lnTo>
                    <a:cubicBezTo>
                      <a:pt x="7335" y="4365"/>
                      <a:pt x="7120" y="5055"/>
                      <a:pt x="6858" y="5805"/>
                    </a:cubicBezTo>
                    <a:cubicBezTo>
                      <a:pt x="6501" y="6865"/>
                      <a:pt x="6144" y="7948"/>
                      <a:pt x="4858" y="8615"/>
                    </a:cubicBezTo>
                    <a:cubicBezTo>
                      <a:pt x="4221" y="8982"/>
                      <a:pt x="3593" y="9144"/>
                      <a:pt x="3002" y="9144"/>
                    </a:cubicBezTo>
                    <a:cubicBezTo>
                      <a:pt x="2941" y="9144"/>
                      <a:pt x="2882" y="9142"/>
                      <a:pt x="2822" y="9139"/>
                    </a:cubicBezTo>
                    <a:cubicBezTo>
                      <a:pt x="2286" y="9091"/>
                      <a:pt x="1822" y="8901"/>
                      <a:pt x="1441" y="8556"/>
                    </a:cubicBezTo>
                    <a:cubicBezTo>
                      <a:pt x="1143" y="8270"/>
                      <a:pt x="953" y="7913"/>
                      <a:pt x="870" y="7532"/>
                    </a:cubicBezTo>
                    <a:cubicBezTo>
                      <a:pt x="774" y="7127"/>
                      <a:pt x="822" y="6722"/>
                      <a:pt x="989" y="6341"/>
                    </a:cubicBezTo>
                    <a:cubicBezTo>
                      <a:pt x="1179" y="5912"/>
                      <a:pt x="1632" y="5460"/>
                      <a:pt x="2203" y="5162"/>
                    </a:cubicBezTo>
                    <a:lnTo>
                      <a:pt x="2203" y="5162"/>
                    </a:lnTo>
                    <a:cubicBezTo>
                      <a:pt x="2155" y="5400"/>
                      <a:pt x="2120" y="5639"/>
                      <a:pt x="2084" y="5877"/>
                    </a:cubicBezTo>
                    <a:cubicBezTo>
                      <a:pt x="1739" y="6210"/>
                      <a:pt x="1346" y="6722"/>
                      <a:pt x="1596" y="7496"/>
                    </a:cubicBezTo>
                    <a:cubicBezTo>
                      <a:pt x="1727" y="7913"/>
                      <a:pt x="2096" y="8246"/>
                      <a:pt x="2596" y="8413"/>
                    </a:cubicBezTo>
                    <a:cubicBezTo>
                      <a:pt x="2810" y="8484"/>
                      <a:pt x="3037" y="8508"/>
                      <a:pt x="3275" y="8508"/>
                    </a:cubicBezTo>
                    <a:cubicBezTo>
                      <a:pt x="3870" y="8508"/>
                      <a:pt x="4525" y="8294"/>
                      <a:pt x="5096" y="7877"/>
                    </a:cubicBezTo>
                    <a:cubicBezTo>
                      <a:pt x="5656" y="7460"/>
                      <a:pt x="6013" y="6698"/>
                      <a:pt x="6358" y="5948"/>
                    </a:cubicBezTo>
                    <a:cubicBezTo>
                      <a:pt x="6775" y="5079"/>
                      <a:pt x="7156" y="4222"/>
                      <a:pt x="7870" y="3888"/>
                    </a:cubicBezTo>
                    <a:close/>
                    <a:moveTo>
                      <a:pt x="3412" y="0"/>
                    </a:moveTo>
                    <a:cubicBezTo>
                      <a:pt x="3196" y="0"/>
                      <a:pt x="2974" y="30"/>
                      <a:pt x="2751" y="90"/>
                    </a:cubicBezTo>
                    <a:cubicBezTo>
                      <a:pt x="2155" y="233"/>
                      <a:pt x="1620" y="566"/>
                      <a:pt x="1179" y="1043"/>
                    </a:cubicBezTo>
                    <a:cubicBezTo>
                      <a:pt x="989" y="1245"/>
                      <a:pt x="953" y="1519"/>
                      <a:pt x="1108" y="1721"/>
                    </a:cubicBezTo>
                    <a:cubicBezTo>
                      <a:pt x="1143" y="1781"/>
                      <a:pt x="1191" y="1840"/>
                      <a:pt x="1263" y="1888"/>
                    </a:cubicBezTo>
                    <a:lnTo>
                      <a:pt x="631" y="2352"/>
                    </a:lnTo>
                    <a:lnTo>
                      <a:pt x="167" y="2352"/>
                    </a:lnTo>
                    <a:cubicBezTo>
                      <a:pt x="72" y="2352"/>
                      <a:pt x="0" y="2424"/>
                      <a:pt x="0" y="2519"/>
                    </a:cubicBezTo>
                    <a:cubicBezTo>
                      <a:pt x="0" y="2602"/>
                      <a:pt x="72" y="2674"/>
                      <a:pt x="167" y="2674"/>
                    </a:cubicBezTo>
                    <a:lnTo>
                      <a:pt x="453" y="2674"/>
                    </a:lnTo>
                    <a:lnTo>
                      <a:pt x="346" y="2972"/>
                    </a:lnTo>
                    <a:cubicBezTo>
                      <a:pt x="310" y="3067"/>
                      <a:pt x="358" y="3150"/>
                      <a:pt x="453" y="3186"/>
                    </a:cubicBezTo>
                    <a:cubicBezTo>
                      <a:pt x="465" y="3186"/>
                      <a:pt x="477" y="3198"/>
                      <a:pt x="489" y="3198"/>
                    </a:cubicBezTo>
                    <a:cubicBezTo>
                      <a:pt x="548" y="3198"/>
                      <a:pt x="631" y="3150"/>
                      <a:pt x="643" y="3091"/>
                    </a:cubicBezTo>
                    <a:lnTo>
                      <a:pt x="786" y="2638"/>
                    </a:lnTo>
                    <a:lnTo>
                      <a:pt x="1477" y="2138"/>
                    </a:lnTo>
                    <a:cubicBezTo>
                      <a:pt x="1710" y="2468"/>
                      <a:pt x="2125" y="2569"/>
                      <a:pt x="2548" y="2569"/>
                    </a:cubicBezTo>
                    <a:cubicBezTo>
                      <a:pt x="2644" y="2569"/>
                      <a:pt x="2740" y="2564"/>
                      <a:pt x="2834" y="2555"/>
                    </a:cubicBezTo>
                    <a:lnTo>
                      <a:pt x="2834" y="2555"/>
                    </a:lnTo>
                    <a:cubicBezTo>
                      <a:pt x="2751" y="2960"/>
                      <a:pt x="2632" y="3412"/>
                      <a:pt x="2513" y="3865"/>
                    </a:cubicBezTo>
                    <a:cubicBezTo>
                      <a:pt x="2441" y="4186"/>
                      <a:pt x="2358" y="4496"/>
                      <a:pt x="2275" y="4805"/>
                    </a:cubicBezTo>
                    <a:cubicBezTo>
                      <a:pt x="1548" y="5138"/>
                      <a:pt x="929" y="5686"/>
                      <a:pt x="691" y="6246"/>
                    </a:cubicBezTo>
                    <a:cubicBezTo>
                      <a:pt x="489" y="6686"/>
                      <a:pt x="441" y="7174"/>
                      <a:pt x="548" y="7639"/>
                    </a:cubicBezTo>
                    <a:cubicBezTo>
                      <a:pt x="655" y="8091"/>
                      <a:pt x="882" y="8508"/>
                      <a:pt x="1227" y="8829"/>
                    </a:cubicBezTo>
                    <a:cubicBezTo>
                      <a:pt x="1632" y="9210"/>
                      <a:pt x="2179" y="9437"/>
                      <a:pt x="2798" y="9484"/>
                    </a:cubicBezTo>
                    <a:cubicBezTo>
                      <a:pt x="2870" y="9484"/>
                      <a:pt x="2953" y="9496"/>
                      <a:pt x="3025" y="9496"/>
                    </a:cubicBezTo>
                    <a:cubicBezTo>
                      <a:pt x="3406" y="9496"/>
                      <a:pt x="3799" y="9425"/>
                      <a:pt x="4215" y="9282"/>
                    </a:cubicBezTo>
                    <a:cubicBezTo>
                      <a:pt x="4596" y="9365"/>
                      <a:pt x="5037" y="9401"/>
                      <a:pt x="5489" y="9401"/>
                    </a:cubicBezTo>
                    <a:cubicBezTo>
                      <a:pt x="6061" y="9401"/>
                      <a:pt x="6668" y="9341"/>
                      <a:pt x="7251" y="9222"/>
                    </a:cubicBezTo>
                    <a:cubicBezTo>
                      <a:pt x="8371" y="9008"/>
                      <a:pt x="9323" y="8591"/>
                      <a:pt x="9978" y="8067"/>
                    </a:cubicBezTo>
                    <a:cubicBezTo>
                      <a:pt x="10573" y="7591"/>
                      <a:pt x="10871" y="7008"/>
                      <a:pt x="10871" y="6412"/>
                    </a:cubicBezTo>
                    <a:cubicBezTo>
                      <a:pt x="10871" y="5472"/>
                      <a:pt x="9764" y="4734"/>
                      <a:pt x="7906" y="4376"/>
                    </a:cubicBezTo>
                    <a:cubicBezTo>
                      <a:pt x="8109" y="4103"/>
                      <a:pt x="8394" y="3900"/>
                      <a:pt x="8787" y="3769"/>
                    </a:cubicBezTo>
                    <a:cubicBezTo>
                      <a:pt x="8871" y="3734"/>
                      <a:pt x="8918" y="3650"/>
                      <a:pt x="8883" y="3555"/>
                    </a:cubicBezTo>
                    <a:cubicBezTo>
                      <a:pt x="8871" y="3495"/>
                      <a:pt x="8811" y="3448"/>
                      <a:pt x="8740" y="3448"/>
                    </a:cubicBezTo>
                    <a:cubicBezTo>
                      <a:pt x="8698" y="3446"/>
                      <a:pt x="8657" y="3444"/>
                      <a:pt x="8616" y="3444"/>
                    </a:cubicBezTo>
                    <a:cubicBezTo>
                      <a:pt x="8002" y="3444"/>
                      <a:pt x="7472" y="3695"/>
                      <a:pt x="7037" y="4186"/>
                    </a:cubicBezTo>
                    <a:cubicBezTo>
                      <a:pt x="7025" y="4198"/>
                      <a:pt x="7013" y="4210"/>
                      <a:pt x="7001" y="4246"/>
                    </a:cubicBezTo>
                    <a:cubicBezTo>
                      <a:pt x="6574" y="4205"/>
                      <a:pt x="6141" y="4176"/>
                      <a:pt x="5714" y="4176"/>
                    </a:cubicBezTo>
                    <a:cubicBezTo>
                      <a:pt x="5511" y="4176"/>
                      <a:pt x="5308" y="4183"/>
                      <a:pt x="5108" y="4198"/>
                    </a:cubicBezTo>
                    <a:cubicBezTo>
                      <a:pt x="5299" y="3698"/>
                      <a:pt x="5454" y="3198"/>
                      <a:pt x="5525" y="2626"/>
                    </a:cubicBezTo>
                    <a:cubicBezTo>
                      <a:pt x="5596" y="2031"/>
                      <a:pt x="5525" y="1531"/>
                      <a:pt x="5299" y="1102"/>
                    </a:cubicBezTo>
                    <a:cubicBezTo>
                      <a:pt x="5096" y="697"/>
                      <a:pt x="4775" y="400"/>
                      <a:pt x="4358" y="209"/>
                    </a:cubicBezTo>
                    <a:cubicBezTo>
                      <a:pt x="4068" y="72"/>
                      <a:pt x="3748" y="0"/>
                      <a:pt x="34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31" name="Google Shape;12074;p81">
                <a:extLst>
                  <a:ext uri="{FF2B5EF4-FFF2-40B4-BE49-F238E27FC236}">
                    <a16:creationId xmlns:a16="http://schemas.microsoft.com/office/drawing/2014/main" id="{57E6CB4A-6C26-0C02-C8EF-2DACDDCE6A0E}"/>
                  </a:ext>
                </a:extLst>
              </p:cNvPr>
              <p:cNvSpPr/>
              <p:nvPr/>
            </p:nvSpPr>
            <p:spPr>
              <a:xfrm>
                <a:off x="3139117" y="1621010"/>
                <a:ext cx="49152" cy="137600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4300" extrusionOk="0">
                    <a:moveTo>
                      <a:pt x="1360" y="0"/>
                    </a:moveTo>
                    <a:cubicBezTo>
                      <a:pt x="1284" y="0"/>
                      <a:pt x="1212" y="56"/>
                      <a:pt x="1191" y="121"/>
                    </a:cubicBezTo>
                    <a:cubicBezTo>
                      <a:pt x="1072" y="669"/>
                      <a:pt x="857" y="1192"/>
                      <a:pt x="655" y="1692"/>
                    </a:cubicBezTo>
                    <a:cubicBezTo>
                      <a:pt x="310" y="2526"/>
                      <a:pt x="0" y="3336"/>
                      <a:pt x="119" y="4169"/>
                    </a:cubicBezTo>
                    <a:cubicBezTo>
                      <a:pt x="131" y="4240"/>
                      <a:pt x="191" y="4300"/>
                      <a:pt x="286" y="4300"/>
                    </a:cubicBezTo>
                    <a:lnTo>
                      <a:pt x="310" y="4300"/>
                    </a:lnTo>
                    <a:cubicBezTo>
                      <a:pt x="405" y="4288"/>
                      <a:pt x="464" y="4217"/>
                      <a:pt x="441" y="4121"/>
                    </a:cubicBezTo>
                    <a:cubicBezTo>
                      <a:pt x="322" y="3383"/>
                      <a:pt x="643" y="2621"/>
                      <a:pt x="953" y="1835"/>
                    </a:cubicBezTo>
                    <a:cubicBezTo>
                      <a:pt x="1155" y="1311"/>
                      <a:pt x="1381" y="776"/>
                      <a:pt x="1500" y="192"/>
                    </a:cubicBezTo>
                    <a:cubicBezTo>
                      <a:pt x="1536" y="109"/>
                      <a:pt x="1476" y="14"/>
                      <a:pt x="1381" y="2"/>
                    </a:cubicBezTo>
                    <a:cubicBezTo>
                      <a:pt x="1374" y="1"/>
                      <a:pt x="1367" y="0"/>
                      <a:pt x="13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32" name="Google Shape;12075;p81">
            <a:extLst>
              <a:ext uri="{FF2B5EF4-FFF2-40B4-BE49-F238E27FC236}">
                <a16:creationId xmlns:a16="http://schemas.microsoft.com/office/drawing/2014/main" id="{5A3A8FE6-E1B3-1E9B-DA65-CE5B20ADCC07}"/>
              </a:ext>
            </a:extLst>
          </p:cNvPr>
          <p:cNvGrpSpPr/>
          <p:nvPr/>
        </p:nvGrpSpPr>
        <p:grpSpPr>
          <a:xfrm>
            <a:off x="2210528" y="6856244"/>
            <a:ext cx="627968" cy="717120"/>
            <a:chOff x="1133133" y="3351922"/>
            <a:chExt cx="313984" cy="358560"/>
          </a:xfrm>
          <a:solidFill>
            <a:srgbClr val="00B050"/>
          </a:solidFill>
        </p:grpSpPr>
        <p:sp>
          <p:nvSpPr>
            <p:cNvPr id="233" name="Google Shape;12076;p81">
              <a:extLst>
                <a:ext uri="{FF2B5EF4-FFF2-40B4-BE49-F238E27FC236}">
                  <a16:creationId xmlns:a16="http://schemas.microsoft.com/office/drawing/2014/main" id="{CC187BDD-3DB5-618F-2A85-26607615E4CC}"/>
                </a:ext>
              </a:extLst>
            </p:cNvPr>
            <p:cNvSpPr/>
            <p:nvPr/>
          </p:nvSpPr>
          <p:spPr>
            <a:xfrm>
              <a:off x="1133133" y="3351922"/>
              <a:ext cx="313984" cy="358560"/>
            </a:xfrm>
            <a:custGeom>
              <a:avLst/>
              <a:gdLst/>
              <a:ahLst/>
              <a:cxnLst/>
              <a:rect l="l" t="t" r="r" b="b"/>
              <a:pathLst>
                <a:path w="9812" h="11205" extrusionOk="0">
                  <a:moveTo>
                    <a:pt x="1251" y="4025"/>
                  </a:moveTo>
                  <a:cubicBezTo>
                    <a:pt x="1548" y="4025"/>
                    <a:pt x="1787" y="4263"/>
                    <a:pt x="1787" y="4561"/>
                  </a:cubicBezTo>
                  <a:lnTo>
                    <a:pt x="1787" y="7704"/>
                  </a:lnTo>
                  <a:cubicBezTo>
                    <a:pt x="1787" y="7990"/>
                    <a:pt x="2013" y="8204"/>
                    <a:pt x="2287" y="8204"/>
                  </a:cubicBezTo>
                  <a:lnTo>
                    <a:pt x="3001" y="8204"/>
                  </a:lnTo>
                  <a:lnTo>
                    <a:pt x="3001" y="9300"/>
                  </a:lnTo>
                  <a:lnTo>
                    <a:pt x="1775" y="9300"/>
                  </a:lnTo>
                  <a:cubicBezTo>
                    <a:pt x="1191" y="9300"/>
                    <a:pt x="715" y="8823"/>
                    <a:pt x="715" y="8240"/>
                  </a:cubicBezTo>
                  <a:lnTo>
                    <a:pt x="715" y="4561"/>
                  </a:lnTo>
                  <a:cubicBezTo>
                    <a:pt x="715" y="4263"/>
                    <a:pt x="953" y="4025"/>
                    <a:pt x="1251" y="4025"/>
                  </a:cubicBezTo>
                  <a:close/>
                  <a:moveTo>
                    <a:pt x="4906" y="1"/>
                  </a:moveTo>
                  <a:cubicBezTo>
                    <a:pt x="4823" y="1"/>
                    <a:pt x="4739" y="84"/>
                    <a:pt x="4739" y="167"/>
                  </a:cubicBezTo>
                  <a:lnTo>
                    <a:pt x="4739" y="548"/>
                  </a:lnTo>
                  <a:cubicBezTo>
                    <a:pt x="4346" y="572"/>
                    <a:pt x="3965" y="739"/>
                    <a:pt x="3668" y="989"/>
                  </a:cubicBezTo>
                  <a:lnTo>
                    <a:pt x="3406" y="727"/>
                  </a:lnTo>
                  <a:cubicBezTo>
                    <a:pt x="3376" y="697"/>
                    <a:pt x="3334" y="682"/>
                    <a:pt x="3291" y="682"/>
                  </a:cubicBezTo>
                  <a:cubicBezTo>
                    <a:pt x="3248" y="682"/>
                    <a:pt x="3203" y="697"/>
                    <a:pt x="3168" y="727"/>
                  </a:cubicBezTo>
                  <a:cubicBezTo>
                    <a:pt x="3108" y="787"/>
                    <a:pt x="3108" y="882"/>
                    <a:pt x="3168" y="965"/>
                  </a:cubicBezTo>
                  <a:lnTo>
                    <a:pt x="3430" y="1227"/>
                  </a:lnTo>
                  <a:cubicBezTo>
                    <a:pt x="3180" y="1525"/>
                    <a:pt x="3037" y="1882"/>
                    <a:pt x="2989" y="2299"/>
                  </a:cubicBezTo>
                  <a:lnTo>
                    <a:pt x="2620" y="2299"/>
                  </a:lnTo>
                  <a:cubicBezTo>
                    <a:pt x="2525" y="2299"/>
                    <a:pt x="2453" y="2370"/>
                    <a:pt x="2453" y="2465"/>
                  </a:cubicBezTo>
                  <a:cubicBezTo>
                    <a:pt x="2453" y="2549"/>
                    <a:pt x="2525" y="2632"/>
                    <a:pt x="2620" y="2632"/>
                  </a:cubicBezTo>
                  <a:lnTo>
                    <a:pt x="2977" y="2632"/>
                  </a:lnTo>
                  <a:lnTo>
                    <a:pt x="2977" y="3704"/>
                  </a:lnTo>
                  <a:lnTo>
                    <a:pt x="2620" y="3704"/>
                  </a:lnTo>
                  <a:cubicBezTo>
                    <a:pt x="2525" y="3704"/>
                    <a:pt x="2453" y="3775"/>
                    <a:pt x="2453" y="3858"/>
                  </a:cubicBezTo>
                  <a:cubicBezTo>
                    <a:pt x="2453" y="3954"/>
                    <a:pt x="2525" y="4025"/>
                    <a:pt x="2620" y="4025"/>
                  </a:cubicBezTo>
                  <a:lnTo>
                    <a:pt x="2977" y="4025"/>
                  </a:lnTo>
                  <a:lnTo>
                    <a:pt x="2977" y="5097"/>
                  </a:lnTo>
                  <a:lnTo>
                    <a:pt x="2620" y="5097"/>
                  </a:lnTo>
                  <a:cubicBezTo>
                    <a:pt x="2525" y="5097"/>
                    <a:pt x="2453" y="5168"/>
                    <a:pt x="2453" y="5263"/>
                  </a:cubicBezTo>
                  <a:cubicBezTo>
                    <a:pt x="2453" y="5347"/>
                    <a:pt x="2525" y="5430"/>
                    <a:pt x="2620" y="5430"/>
                  </a:cubicBezTo>
                  <a:lnTo>
                    <a:pt x="2977" y="5430"/>
                  </a:lnTo>
                  <a:lnTo>
                    <a:pt x="2977" y="6502"/>
                  </a:lnTo>
                  <a:lnTo>
                    <a:pt x="2620" y="6502"/>
                  </a:lnTo>
                  <a:cubicBezTo>
                    <a:pt x="2525" y="6502"/>
                    <a:pt x="2453" y="6573"/>
                    <a:pt x="2453" y="6656"/>
                  </a:cubicBezTo>
                  <a:cubicBezTo>
                    <a:pt x="2453" y="6752"/>
                    <a:pt x="2525" y="6823"/>
                    <a:pt x="2620" y="6823"/>
                  </a:cubicBezTo>
                  <a:lnTo>
                    <a:pt x="2977" y="6823"/>
                  </a:lnTo>
                  <a:lnTo>
                    <a:pt x="2977" y="7895"/>
                  </a:lnTo>
                  <a:lnTo>
                    <a:pt x="2263" y="7895"/>
                  </a:lnTo>
                  <a:cubicBezTo>
                    <a:pt x="2156" y="7895"/>
                    <a:pt x="2084" y="7811"/>
                    <a:pt x="2084" y="7716"/>
                  </a:cubicBezTo>
                  <a:lnTo>
                    <a:pt x="2084" y="7359"/>
                  </a:lnTo>
                  <a:lnTo>
                    <a:pt x="2263" y="7359"/>
                  </a:lnTo>
                  <a:cubicBezTo>
                    <a:pt x="2346" y="7359"/>
                    <a:pt x="2418" y="7287"/>
                    <a:pt x="2418" y="7192"/>
                  </a:cubicBezTo>
                  <a:cubicBezTo>
                    <a:pt x="2418" y="7109"/>
                    <a:pt x="2346" y="7037"/>
                    <a:pt x="2263" y="7037"/>
                  </a:cubicBezTo>
                  <a:lnTo>
                    <a:pt x="2084" y="7037"/>
                  </a:lnTo>
                  <a:lnTo>
                    <a:pt x="2084" y="6144"/>
                  </a:lnTo>
                  <a:lnTo>
                    <a:pt x="2263" y="6144"/>
                  </a:lnTo>
                  <a:cubicBezTo>
                    <a:pt x="2346" y="6144"/>
                    <a:pt x="2418" y="6061"/>
                    <a:pt x="2418" y="5978"/>
                  </a:cubicBezTo>
                  <a:cubicBezTo>
                    <a:pt x="2418" y="5882"/>
                    <a:pt x="2346" y="5811"/>
                    <a:pt x="2263" y="5811"/>
                  </a:cubicBezTo>
                  <a:lnTo>
                    <a:pt x="2084" y="5811"/>
                  </a:lnTo>
                  <a:lnTo>
                    <a:pt x="2084" y="4918"/>
                  </a:lnTo>
                  <a:lnTo>
                    <a:pt x="2263" y="4918"/>
                  </a:lnTo>
                  <a:cubicBezTo>
                    <a:pt x="2346" y="4918"/>
                    <a:pt x="2418" y="4847"/>
                    <a:pt x="2418" y="4751"/>
                  </a:cubicBezTo>
                  <a:cubicBezTo>
                    <a:pt x="2418" y="4668"/>
                    <a:pt x="2346" y="4597"/>
                    <a:pt x="2263" y="4597"/>
                  </a:cubicBezTo>
                  <a:lnTo>
                    <a:pt x="2084" y="4597"/>
                  </a:lnTo>
                  <a:lnTo>
                    <a:pt x="2084" y="4573"/>
                  </a:lnTo>
                  <a:cubicBezTo>
                    <a:pt x="2084" y="4156"/>
                    <a:pt x="1787" y="3799"/>
                    <a:pt x="1382" y="3727"/>
                  </a:cubicBezTo>
                  <a:lnTo>
                    <a:pt x="1382" y="3525"/>
                  </a:lnTo>
                  <a:cubicBezTo>
                    <a:pt x="1382" y="3430"/>
                    <a:pt x="1310" y="3358"/>
                    <a:pt x="1215" y="3358"/>
                  </a:cubicBezTo>
                  <a:cubicBezTo>
                    <a:pt x="1132" y="3358"/>
                    <a:pt x="1048" y="3430"/>
                    <a:pt x="1048" y="3525"/>
                  </a:cubicBezTo>
                  <a:lnTo>
                    <a:pt x="1048" y="3727"/>
                  </a:lnTo>
                  <a:cubicBezTo>
                    <a:pt x="655" y="3799"/>
                    <a:pt x="358" y="4156"/>
                    <a:pt x="358" y="4573"/>
                  </a:cubicBezTo>
                  <a:lnTo>
                    <a:pt x="358" y="4597"/>
                  </a:lnTo>
                  <a:lnTo>
                    <a:pt x="179" y="4597"/>
                  </a:lnTo>
                  <a:cubicBezTo>
                    <a:pt x="84" y="4597"/>
                    <a:pt x="13" y="4668"/>
                    <a:pt x="13" y="4751"/>
                  </a:cubicBezTo>
                  <a:cubicBezTo>
                    <a:pt x="13" y="4847"/>
                    <a:pt x="84" y="4918"/>
                    <a:pt x="179" y="4918"/>
                  </a:cubicBezTo>
                  <a:lnTo>
                    <a:pt x="358" y="4918"/>
                  </a:lnTo>
                  <a:lnTo>
                    <a:pt x="358" y="5811"/>
                  </a:lnTo>
                  <a:lnTo>
                    <a:pt x="179" y="5811"/>
                  </a:lnTo>
                  <a:cubicBezTo>
                    <a:pt x="84" y="5811"/>
                    <a:pt x="13" y="5882"/>
                    <a:pt x="13" y="5978"/>
                  </a:cubicBezTo>
                  <a:cubicBezTo>
                    <a:pt x="13" y="6061"/>
                    <a:pt x="84" y="6144"/>
                    <a:pt x="179" y="6144"/>
                  </a:cubicBezTo>
                  <a:lnTo>
                    <a:pt x="358" y="6144"/>
                  </a:lnTo>
                  <a:lnTo>
                    <a:pt x="358" y="7037"/>
                  </a:lnTo>
                  <a:lnTo>
                    <a:pt x="179" y="7037"/>
                  </a:lnTo>
                  <a:cubicBezTo>
                    <a:pt x="84" y="7037"/>
                    <a:pt x="13" y="7109"/>
                    <a:pt x="13" y="7192"/>
                  </a:cubicBezTo>
                  <a:cubicBezTo>
                    <a:pt x="13" y="7287"/>
                    <a:pt x="84" y="7359"/>
                    <a:pt x="179" y="7359"/>
                  </a:cubicBezTo>
                  <a:lnTo>
                    <a:pt x="358" y="7359"/>
                  </a:lnTo>
                  <a:lnTo>
                    <a:pt x="358" y="8240"/>
                  </a:lnTo>
                  <a:lnTo>
                    <a:pt x="358" y="8252"/>
                  </a:lnTo>
                  <a:lnTo>
                    <a:pt x="155" y="8252"/>
                  </a:lnTo>
                  <a:cubicBezTo>
                    <a:pt x="72" y="8252"/>
                    <a:pt x="1" y="8323"/>
                    <a:pt x="1" y="8418"/>
                  </a:cubicBezTo>
                  <a:cubicBezTo>
                    <a:pt x="1" y="8502"/>
                    <a:pt x="72" y="8585"/>
                    <a:pt x="155" y="8585"/>
                  </a:cubicBezTo>
                  <a:lnTo>
                    <a:pt x="382" y="8585"/>
                  </a:lnTo>
                  <a:cubicBezTo>
                    <a:pt x="536" y="9180"/>
                    <a:pt x="1084" y="9621"/>
                    <a:pt x="1727" y="9621"/>
                  </a:cubicBezTo>
                  <a:lnTo>
                    <a:pt x="2953" y="9621"/>
                  </a:lnTo>
                  <a:lnTo>
                    <a:pt x="2953" y="11038"/>
                  </a:lnTo>
                  <a:cubicBezTo>
                    <a:pt x="2953" y="11121"/>
                    <a:pt x="3037" y="11205"/>
                    <a:pt x="3120" y="11205"/>
                  </a:cubicBezTo>
                  <a:cubicBezTo>
                    <a:pt x="3215" y="11205"/>
                    <a:pt x="3287" y="11121"/>
                    <a:pt x="3287" y="11038"/>
                  </a:cubicBezTo>
                  <a:lnTo>
                    <a:pt x="3287" y="2477"/>
                  </a:lnTo>
                  <a:cubicBezTo>
                    <a:pt x="3287" y="1596"/>
                    <a:pt x="4001" y="906"/>
                    <a:pt x="4858" y="906"/>
                  </a:cubicBezTo>
                  <a:cubicBezTo>
                    <a:pt x="5728" y="906"/>
                    <a:pt x="6442" y="1620"/>
                    <a:pt x="6442" y="2477"/>
                  </a:cubicBezTo>
                  <a:lnTo>
                    <a:pt x="6442" y="5454"/>
                  </a:lnTo>
                  <a:cubicBezTo>
                    <a:pt x="6442" y="5549"/>
                    <a:pt x="6513" y="5621"/>
                    <a:pt x="6609" y="5621"/>
                  </a:cubicBezTo>
                  <a:cubicBezTo>
                    <a:pt x="6692" y="5621"/>
                    <a:pt x="6775" y="5549"/>
                    <a:pt x="6775" y="5454"/>
                  </a:cubicBezTo>
                  <a:lnTo>
                    <a:pt x="6775" y="5442"/>
                  </a:lnTo>
                  <a:lnTo>
                    <a:pt x="7490" y="5442"/>
                  </a:lnTo>
                  <a:cubicBezTo>
                    <a:pt x="7764" y="5442"/>
                    <a:pt x="7990" y="5216"/>
                    <a:pt x="7990" y="4930"/>
                  </a:cubicBezTo>
                  <a:lnTo>
                    <a:pt x="7990" y="3192"/>
                  </a:lnTo>
                  <a:cubicBezTo>
                    <a:pt x="7990" y="2894"/>
                    <a:pt x="8228" y="2656"/>
                    <a:pt x="8526" y="2656"/>
                  </a:cubicBezTo>
                  <a:cubicBezTo>
                    <a:pt x="8823" y="2656"/>
                    <a:pt x="9061" y="2894"/>
                    <a:pt x="9061" y="3192"/>
                  </a:cubicBezTo>
                  <a:lnTo>
                    <a:pt x="9061" y="5466"/>
                  </a:lnTo>
                  <a:cubicBezTo>
                    <a:pt x="9061" y="6049"/>
                    <a:pt x="8585" y="6525"/>
                    <a:pt x="8002" y="6525"/>
                  </a:cubicBezTo>
                  <a:lnTo>
                    <a:pt x="6775" y="6525"/>
                  </a:lnTo>
                  <a:lnTo>
                    <a:pt x="6775" y="6144"/>
                  </a:lnTo>
                  <a:cubicBezTo>
                    <a:pt x="6775" y="6049"/>
                    <a:pt x="6692" y="5978"/>
                    <a:pt x="6609" y="5978"/>
                  </a:cubicBezTo>
                  <a:cubicBezTo>
                    <a:pt x="6513" y="5978"/>
                    <a:pt x="6442" y="6049"/>
                    <a:pt x="6442" y="6144"/>
                  </a:cubicBezTo>
                  <a:lnTo>
                    <a:pt x="6442" y="11038"/>
                  </a:lnTo>
                  <a:cubicBezTo>
                    <a:pt x="6442" y="11121"/>
                    <a:pt x="6513" y="11205"/>
                    <a:pt x="6609" y="11205"/>
                  </a:cubicBezTo>
                  <a:cubicBezTo>
                    <a:pt x="6692" y="11205"/>
                    <a:pt x="6775" y="11121"/>
                    <a:pt x="6775" y="11038"/>
                  </a:cubicBezTo>
                  <a:lnTo>
                    <a:pt x="6775" y="9621"/>
                  </a:lnTo>
                  <a:lnTo>
                    <a:pt x="7132" y="9621"/>
                  </a:lnTo>
                  <a:cubicBezTo>
                    <a:pt x="7216" y="9621"/>
                    <a:pt x="7287" y="9550"/>
                    <a:pt x="7287" y="9454"/>
                  </a:cubicBezTo>
                  <a:cubicBezTo>
                    <a:pt x="7287" y="9371"/>
                    <a:pt x="7216" y="9300"/>
                    <a:pt x="7132" y="9300"/>
                  </a:cubicBezTo>
                  <a:lnTo>
                    <a:pt x="6775" y="9300"/>
                  </a:lnTo>
                  <a:lnTo>
                    <a:pt x="6775" y="8228"/>
                  </a:lnTo>
                  <a:lnTo>
                    <a:pt x="7132" y="8228"/>
                  </a:lnTo>
                  <a:cubicBezTo>
                    <a:pt x="7216" y="8228"/>
                    <a:pt x="7287" y="8145"/>
                    <a:pt x="7287" y="8061"/>
                  </a:cubicBezTo>
                  <a:cubicBezTo>
                    <a:pt x="7287" y="7966"/>
                    <a:pt x="7216" y="7895"/>
                    <a:pt x="7132" y="7895"/>
                  </a:cubicBezTo>
                  <a:lnTo>
                    <a:pt x="6775" y="7895"/>
                  </a:lnTo>
                  <a:lnTo>
                    <a:pt x="6775" y="6823"/>
                  </a:lnTo>
                  <a:lnTo>
                    <a:pt x="8002" y="6823"/>
                  </a:lnTo>
                  <a:cubicBezTo>
                    <a:pt x="8585" y="6823"/>
                    <a:pt x="9097" y="6466"/>
                    <a:pt x="9299" y="5942"/>
                  </a:cubicBezTo>
                  <a:lnTo>
                    <a:pt x="9585" y="5942"/>
                  </a:lnTo>
                  <a:cubicBezTo>
                    <a:pt x="9669" y="5942"/>
                    <a:pt x="9752" y="5871"/>
                    <a:pt x="9752" y="5775"/>
                  </a:cubicBezTo>
                  <a:cubicBezTo>
                    <a:pt x="9811" y="5704"/>
                    <a:pt x="9728" y="5632"/>
                    <a:pt x="9645" y="5632"/>
                  </a:cubicBezTo>
                  <a:lnTo>
                    <a:pt x="9454" y="5632"/>
                  </a:lnTo>
                  <a:cubicBezTo>
                    <a:pt x="9466" y="5573"/>
                    <a:pt x="9466" y="5513"/>
                    <a:pt x="9466" y="5454"/>
                  </a:cubicBezTo>
                  <a:lnTo>
                    <a:pt x="9466" y="4739"/>
                  </a:lnTo>
                  <a:lnTo>
                    <a:pt x="9645" y="4739"/>
                  </a:lnTo>
                  <a:cubicBezTo>
                    <a:pt x="9728" y="4739"/>
                    <a:pt x="9811" y="4668"/>
                    <a:pt x="9811" y="4573"/>
                  </a:cubicBezTo>
                  <a:cubicBezTo>
                    <a:pt x="9811" y="4489"/>
                    <a:pt x="9728" y="4418"/>
                    <a:pt x="9645" y="4418"/>
                  </a:cubicBezTo>
                  <a:lnTo>
                    <a:pt x="9466" y="4418"/>
                  </a:lnTo>
                  <a:lnTo>
                    <a:pt x="9466" y="3525"/>
                  </a:lnTo>
                  <a:lnTo>
                    <a:pt x="9645" y="3525"/>
                  </a:lnTo>
                  <a:cubicBezTo>
                    <a:pt x="9728" y="3525"/>
                    <a:pt x="9811" y="3442"/>
                    <a:pt x="9811" y="3358"/>
                  </a:cubicBezTo>
                  <a:cubicBezTo>
                    <a:pt x="9811" y="3263"/>
                    <a:pt x="9728" y="3192"/>
                    <a:pt x="9645" y="3192"/>
                  </a:cubicBezTo>
                  <a:lnTo>
                    <a:pt x="9466" y="3192"/>
                  </a:lnTo>
                  <a:lnTo>
                    <a:pt x="9466" y="3180"/>
                  </a:lnTo>
                  <a:cubicBezTo>
                    <a:pt x="9466" y="2763"/>
                    <a:pt x="9168" y="2406"/>
                    <a:pt x="8764" y="2322"/>
                  </a:cubicBezTo>
                  <a:lnTo>
                    <a:pt x="8764" y="2120"/>
                  </a:lnTo>
                  <a:cubicBezTo>
                    <a:pt x="8764" y="2037"/>
                    <a:pt x="8692" y="1953"/>
                    <a:pt x="8597" y="1953"/>
                  </a:cubicBezTo>
                  <a:cubicBezTo>
                    <a:pt x="8514" y="1953"/>
                    <a:pt x="8430" y="2037"/>
                    <a:pt x="8430" y="2120"/>
                  </a:cubicBezTo>
                  <a:lnTo>
                    <a:pt x="8430" y="2334"/>
                  </a:lnTo>
                  <a:cubicBezTo>
                    <a:pt x="8037" y="2406"/>
                    <a:pt x="7740" y="2763"/>
                    <a:pt x="7740" y="3180"/>
                  </a:cubicBezTo>
                  <a:lnTo>
                    <a:pt x="7740" y="3192"/>
                  </a:lnTo>
                  <a:lnTo>
                    <a:pt x="7561" y="3192"/>
                  </a:lnTo>
                  <a:cubicBezTo>
                    <a:pt x="7466" y="3192"/>
                    <a:pt x="7394" y="3263"/>
                    <a:pt x="7394" y="3358"/>
                  </a:cubicBezTo>
                  <a:cubicBezTo>
                    <a:pt x="7394" y="3442"/>
                    <a:pt x="7466" y="3525"/>
                    <a:pt x="7561" y="3525"/>
                  </a:cubicBezTo>
                  <a:lnTo>
                    <a:pt x="7740" y="3525"/>
                  </a:lnTo>
                  <a:lnTo>
                    <a:pt x="7740" y="4418"/>
                  </a:lnTo>
                  <a:lnTo>
                    <a:pt x="7561" y="4418"/>
                  </a:lnTo>
                  <a:cubicBezTo>
                    <a:pt x="7466" y="4418"/>
                    <a:pt x="7394" y="4489"/>
                    <a:pt x="7394" y="4573"/>
                  </a:cubicBezTo>
                  <a:cubicBezTo>
                    <a:pt x="7394" y="4668"/>
                    <a:pt x="7466" y="4739"/>
                    <a:pt x="7561" y="4739"/>
                  </a:cubicBezTo>
                  <a:lnTo>
                    <a:pt x="7740" y="4739"/>
                  </a:lnTo>
                  <a:lnTo>
                    <a:pt x="7740" y="4918"/>
                  </a:lnTo>
                  <a:cubicBezTo>
                    <a:pt x="7740" y="5025"/>
                    <a:pt x="7644" y="5097"/>
                    <a:pt x="7561" y="5097"/>
                  </a:cubicBezTo>
                  <a:lnTo>
                    <a:pt x="6847" y="5097"/>
                  </a:lnTo>
                  <a:lnTo>
                    <a:pt x="6847" y="4025"/>
                  </a:lnTo>
                  <a:lnTo>
                    <a:pt x="7204" y="4025"/>
                  </a:lnTo>
                  <a:cubicBezTo>
                    <a:pt x="7287" y="4025"/>
                    <a:pt x="7371" y="3954"/>
                    <a:pt x="7371" y="3858"/>
                  </a:cubicBezTo>
                  <a:cubicBezTo>
                    <a:pt x="7371" y="3775"/>
                    <a:pt x="7287" y="3704"/>
                    <a:pt x="7204" y="3704"/>
                  </a:cubicBezTo>
                  <a:lnTo>
                    <a:pt x="6847" y="3704"/>
                  </a:lnTo>
                  <a:lnTo>
                    <a:pt x="6847" y="2632"/>
                  </a:lnTo>
                  <a:lnTo>
                    <a:pt x="7204" y="2632"/>
                  </a:lnTo>
                  <a:cubicBezTo>
                    <a:pt x="7287" y="2632"/>
                    <a:pt x="7371" y="2549"/>
                    <a:pt x="7371" y="2465"/>
                  </a:cubicBezTo>
                  <a:cubicBezTo>
                    <a:pt x="7371" y="2370"/>
                    <a:pt x="7287" y="2299"/>
                    <a:pt x="7204" y="2299"/>
                  </a:cubicBezTo>
                  <a:lnTo>
                    <a:pt x="6823" y="2299"/>
                  </a:lnTo>
                  <a:cubicBezTo>
                    <a:pt x="6799" y="1894"/>
                    <a:pt x="6632" y="1525"/>
                    <a:pt x="6382" y="1227"/>
                  </a:cubicBezTo>
                  <a:lnTo>
                    <a:pt x="6644" y="965"/>
                  </a:lnTo>
                  <a:cubicBezTo>
                    <a:pt x="6704" y="906"/>
                    <a:pt x="6704" y="798"/>
                    <a:pt x="6644" y="727"/>
                  </a:cubicBezTo>
                  <a:cubicBezTo>
                    <a:pt x="6621" y="697"/>
                    <a:pt x="6582" y="682"/>
                    <a:pt x="6539" y="682"/>
                  </a:cubicBezTo>
                  <a:cubicBezTo>
                    <a:pt x="6495" y="682"/>
                    <a:pt x="6448" y="697"/>
                    <a:pt x="6406" y="727"/>
                  </a:cubicBezTo>
                  <a:lnTo>
                    <a:pt x="6144" y="989"/>
                  </a:lnTo>
                  <a:cubicBezTo>
                    <a:pt x="5847" y="739"/>
                    <a:pt x="5478" y="584"/>
                    <a:pt x="5073" y="548"/>
                  </a:cubicBezTo>
                  <a:lnTo>
                    <a:pt x="5073" y="167"/>
                  </a:lnTo>
                  <a:cubicBezTo>
                    <a:pt x="5073" y="84"/>
                    <a:pt x="5001" y="1"/>
                    <a:pt x="49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2077;p81">
              <a:extLst>
                <a:ext uri="{FF2B5EF4-FFF2-40B4-BE49-F238E27FC236}">
                  <a16:creationId xmlns:a16="http://schemas.microsoft.com/office/drawing/2014/main" id="{561BFD8E-2581-E327-2264-A3E70E2F3C58}"/>
                </a:ext>
              </a:extLst>
            </p:cNvPr>
            <p:cNvSpPr/>
            <p:nvPr/>
          </p:nvSpPr>
          <p:spPr>
            <a:xfrm>
              <a:off x="1285549" y="3414418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2078;p81">
              <a:extLst>
                <a:ext uri="{FF2B5EF4-FFF2-40B4-BE49-F238E27FC236}">
                  <a16:creationId xmlns:a16="http://schemas.microsoft.com/office/drawing/2014/main" id="{8D3E3312-23B1-BC06-54E0-570EDDD31627}"/>
                </a:ext>
              </a:extLst>
            </p:cNvPr>
            <p:cNvSpPr/>
            <p:nvPr/>
          </p:nvSpPr>
          <p:spPr>
            <a:xfrm>
              <a:off x="1285549" y="3459378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2079;p81">
              <a:extLst>
                <a:ext uri="{FF2B5EF4-FFF2-40B4-BE49-F238E27FC236}">
                  <a16:creationId xmlns:a16="http://schemas.microsoft.com/office/drawing/2014/main" id="{EB8A2BCB-E102-A95D-B8C1-26C8C3E9F1E8}"/>
                </a:ext>
              </a:extLst>
            </p:cNvPr>
            <p:cNvSpPr/>
            <p:nvPr/>
          </p:nvSpPr>
          <p:spPr>
            <a:xfrm>
              <a:off x="1285549" y="3503954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2080;p81">
              <a:extLst>
                <a:ext uri="{FF2B5EF4-FFF2-40B4-BE49-F238E27FC236}">
                  <a16:creationId xmlns:a16="http://schemas.microsoft.com/office/drawing/2014/main" id="{A3931863-AEAA-1A14-5570-3302406A7722}"/>
                </a:ext>
              </a:extLst>
            </p:cNvPr>
            <p:cNvSpPr/>
            <p:nvPr/>
          </p:nvSpPr>
          <p:spPr>
            <a:xfrm>
              <a:off x="1167821" y="3498226"/>
              <a:ext cx="10688" cy="16416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33" y="441"/>
                    <a:pt x="333" y="346"/>
                  </a:cubicBezTo>
                  <a:lnTo>
                    <a:pt x="333" y="167"/>
                  </a:lnTo>
                  <a:cubicBezTo>
                    <a:pt x="333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2081;p81">
              <a:extLst>
                <a:ext uri="{FF2B5EF4-FFF2-40B4-BE49-F238E27FC236}">
                  <a16:creationId xmlns:a16="http://schemas.microsoft.com/office/drawing/2014/main" id="{383E5321-2063-B3A5-8F07-F9C6A1DDDD0C}"/>
                </a:ext>
              </a:extLst>
            </p:cNvPr>
            <p:cNvSpPr/>
            <p:nvPr/>
          </p:nvSpPr>
          <p:spPr>
            <a:xfrm>
              <a:off x="1167821" y="353749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5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2082;p81">
              <a:extLst>
                <a:ext uri="{FF2B5EF4-FFF2-40B4-BE49-F238E27FC236}">
                  <a16:creationId xmlns:a16="http://schemas.microsoft.com/office/drawing/2014/main" id="{4338967F-11BD-D2C9-B66A-3E4B7B926CAE}"/>
                </a:ext>
              </a:extLst>
            </p:cNvPr>
            <p:cNvSpPr/>
            <p:nvPr/>
          </p:nvSpPr>
          <p:spPr>
            <a:xfrm>
              <a:off x="1167821" y="3577106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34"/>
                  </a:cubicBezTo>
                  <a:lnTo>
                    <a:pt x="333" y="155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2083;p81">
              <a:extLst>
                <a:ext uri="{FF2B5EF4-FFF2-40B4-BE49-F238E27FC236}">
                  <a16:creationId xmlns:a16="http://schemas.microsoft.com/office/drawing/2014/main" id="{C6C26286-00C9-7447-FD78-826C156757E3}"/>
                </a:ext>
              </a:extLst>
            </p:cNvPr>
            <p:cNvSpPr/>
            <p:nvPr/>
          </p:nvSpPr>
          <p:spPr>
            <a:xfrm>
              <a:off x="1402509" y="3493266"/>
              <a:ext cx="10688" cy="16064"/>
            </a:xfrm>
            <a:custGeom>
              <a:avLst/>
              <a:gdLst/>
              <a:ahLst/>
              <a:cxnLst/>
              <a:rect l="l" t="t" r="r" b="b"/>
              <a:pathLst>
                <a:path w="334" h="502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30"/>
                    <a:pt x="72" y="501"/>
                    <a:pt x="167" y="501"/>
                  </a:cubicBezTo>
                  <a:cubicBezTo>
                    <a:pt x="262" y="501"/>
                    <a:pt x="334" y="430"/>
                    <a:pt x="334" y="334"/>
                  </a:cubicBezTo>
                  <a:lnTo>
                    <a:pt x="334" y="156"/>
                  </a:lnTo>
                  <a:cubicBezTo>
                    <a:pt x="334" y="61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2084;p81">
              <a:extLst>
                <a:ext uri="{FF2B5EF4-FFF2-40B4-BE49-F238E27FC236}">
                  <a16:creationId xmlns:a16="http://schemas.microsoft.com/office/drawing/2014/main" id="{D10EAF9E-34CA-912D-0DCC-710C38F715E4}"/>
                </a:ext>
              </a:extLst>
            </p:cNvPr>
            <p:cNvSpPr/>
            <p:nvPr/>
          </p:nvSpPr>
          <p:spPr>
            <a:xfrm>
              <a:off x="1393357" y="3526898"/>
              <a:ext cx="15648" cy="14432"/>
            </a:xfrm>
            <a:custGeom>
              <a:avLst/>
              <a:gdLst/>
              <a:ahLst/>
              <a:cxnLst/>
              <a:rect l="l" t="t" r="r" b="b"/>
              <a:pathLst>
                <a:path w="489" h="451" extrusionOk="0">
                  <a:moveTo>
                    <a:pt x="313" y="1"/>
                  </a:moveTo>
                  <a:cubicBezTo>
                    <a:pt x="268" y="1"/>
                    <a:pt x="221" y="16"/>
                    <a:pt x="179" y="45"/>
                  </a:cubicBezTo>
                  <a:lnTo>
                    <a:pt x="60" y="164"/>
                  </a:lnTo>
                  <a:cubicBezTo>
                    <a:pt x="1" y="224"/>
                    <a:pt x="1" y="331"/>
                    <a:pt x="60" y="403"/>
                  </a:cubicBezTo>
                  <a:cubicBezTo>
                    <a:pt x="96" y="438"/>
                    <a:pt x="143" y="450"/>
                    <a:pt x="179" y="450"/>
                  </a:cubicBezTo>
                  <a:cubicBezTo>
                    <a:pt x="227" y="450"/>
                    <a:pt x="274" y="426"/>
                    <a:pt x="298" y="403"/>
                  </a:cubicBezTo>
                  <a:lnTo>
                    <a:pt x="429" y="283"/>
                  </a:lnTo>
                  <a:cubicBezTo>
                    <a:pt x="489" y="212"/>
                    <a:pt x="489" y="105"/>
                    <a:pt x="429" y="45"/>
                  </a:cubicBezTo>
                  <a:cubicBezTo>
                    <a:pt x="399" y="16"/>
                    <a:pt x="358" y="1"/>
                    <a:pt x="3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2085;p81">
              <a:extLst>
                <a:ext uri="{FF2B5EF4-FFF2-40B4-BE49-F238E27FC236}">
                  <a16:creationId xmlns:a16="http://schemas.microsoft.com/office/drawing/2014/main" id="{D887E04D-7910-3F67-FEB3-1DB01D417E07}"/>
                </a:ext>
              </a:extLst>
            </p:cNvPr>
            <p:cNvSpPr/>
            <p:nvPr/>
          </p:nvSpPr>
          <p:spPr>
            <a:xfrm>
              <a:off x="1402509" y="345365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2086;p81">
              <a:extLst>
                <a:ext uri="{FF2B5EF4-FFF2-40B4-BE49-F238E27FC236}">
                  <a16:creationId xmlns:a16="http://schemas.microsoft.com/office/drawing/2014/main" id="{3C4B7270-F85C-7645-0D58-82204AAFAFC4}"/>
                </a:ext>
              </a:extLst>
            </p:cNvPr>
            <p:cNvSpPr/>
            <p:nvPr/>
          </p:nvSpPr>
          <p:spPr>
            <a:xfrm>
              <a:off x="1171629" y="3612306"/>
              <a:ext cx="15264" cy="14752"/>
            </a:xfrm>
            <a:custGeom>
              <a:avLst/>
              <a:gdLst/>
              <a:ahLst/>
              <a:cxnLst/>
              <a:rect l="l" t="t" r="r" b="b"/>
              <a:pathLst>
                <a:path w="477" h="461" extrusionOk="0">
                  <a:moveTo>
                    <a:pt x="179" y="0"/>
                  </a:moveTo>
                  <a:cubicBezTo>
                    <a:pt x="139" y="0"/>
                    <a:pt x="100" y="15"/>
                    <a:pt x="72" y="43"/>
                  </a:cubicBezTo>
                  <a:cubicBezTo>
                    <a:pt x="0" y="103"/>
                    <a:pt x="0" y="210"/>
                    <a:pt x="60" y="270"/>
                  </a:cubicBezTo>
                  <a:lnTo>
                    <a:pt x="179" y="401"/>
                  </a:lnTo>
                  <a:cubicBezTo>
                    <a:pt x="214" y="448"/>
                    <a:pt x="250" y="460"/>
                    <a:pt x="298" y="460"/>
                  </a:cubicBezTo>
                  <a:cubicBezTo>
                    <a:pt x="345" y="460"/>
                    <a:pt x="369" y="448"/>
                    <a:pt x="405" y="412"/>
                  </a:cubicBezTo>
                  <a:cubicBezTo>
                    <a:pt x="465" y="365"/>
                    <a:pt x="476" y="270"/>
                    <a:pt x="417" y="186"/>
                  </a:cubicBezTo>
                  <a:lnTo>
                    <a:pt x="298" y="55"/>
                  </a:lnTo>
                  <a:cubicBezTo>
                    <a:pt x="267" y="18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2087;p81">
              <a:extLst>
                <a:ext uri="{FF2B5EF4-FFF2-40B4-BE49-F238E27FC236}">
                  <a16:creationId xmlns:a16="http://schemas.microsoft.com/office/drawing/2014/main" id="{F4632405-93E4-441C-DC58-3ECAF28A2A4A}"/>
                </a:ext>
              </a:extLst>
            </p:cNvPr>
            <p:cNvSpPr/>
            <p:nvPr/>
          </p:nvSpPr>
          <p:spPr>
            <a:xfrm>
              <a:off x="1285549" y="3548914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2088;p81">
              <a:extLst>
                <a:ext uri="{FF2B5EF4-FFF2-40B4-BE49-F238E27FC236}">
                  <a16:creationId xmlns:a16="http://schemas.microsoft.com/office/drawing/2014/main" id="{5A199A52-2D6B-69FA-6B43-46E8380E6C43}"/>
                </a:ext>
              </a:extLst>
            </p:cNvPr>
            <p:cNvSpPr/>
            <p:nvPr/>
          </p:nvSpPr>
          <p:spPr>
            <a:xfrm>
              <a:off x="1285549" y="3593490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2089;p81">
              <a:extLst>
                <a:ext uri="{FF2B5EF4-FFF2-40B4-BE49-F238E27FC236}">
                  <a16:creationId xmlns:a16="http://schemas.microsoft.com/office/drawing/2014/main" id="{46580F9D-8619-6C2C-1DB3-15A9E15AF22D}"/>
                </a:ext>
              </a:extLst>
            </p:cNvPr>
            <p:cNvSpPr/>
            <p:nvPr/>
          </p:nvSpPr>
          <p:spPr>
            <a:xfrm>
              <a:off x="1285549" y="3638450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2090;p81">
              <a:extLst>
                <a:ext uri="{FF2B5EF4-FFF2-40B4-BE49-F238E27FC236}">
                  <a16:creationId xmlns:a16="http://schemas.microsoft.com/office/drawing/2014/main" id="{C6549AB4-CCC2-1DF3-DC3F-0D4160A7212D}"/>
                </a:ext>
              </a:extLst>
            </p:cNvPr>
            <p:cNvSpPr/>
            <p:nvPr/>
          </p:nvSpPr>
          <p:spPr>
            <a:xfrm>
              <a:off x="1201325" y="3627026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334" y="322"/>
                  </a:lnTo>
                  <a:cubicBezTo>
                    <a:pt x="429" y="322"/>
                    <a:pt x="501" y="250"/>
                    <a:pt x="501" y="167"/>
                  </a:cubicBezTo>
                  <a:cubicBezTo>
                    <a:pt x="501" y="72"/>
                    <a:pt x="429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2091;p81">
              <a:extLst>
                <a:ext uri="{FF2B5EF4-FFF2-40B4-BE49-F238E27FC236}">
                  <a16:creationId xmlns:a16="http://schemas.microsoft.com/office/drawing/2014/main" id="{0639EB40-ACA2-A9F7-14B9-AF8225D2D9BD}"/>
                </a:ext>
              </a:extLst>
            </p:cNvPr>
            <p:cNvSpPr/>
            <p:nvPr/>
          </p:nvSpPr>
          <p:spPr>
            <a:xfrm>
              <a:off x="1363629" y="3537490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334" y="322"/>
                  </a:lnTo>
                  <a:cubicBezTo>
                    <a:pt x="430" y="322"/>
                    <a:pt x="501" y="250"/>
                    <a:pt x="501" y="167"/>
                  </a:cubicBezTo>
                  <a:cubicBezTo>
                    <a:pt x="501" y="72"/>
                    <a:pt x="430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9" name="Google Shape;12092;p81">
            <a:extLst>
              <a:ext uri="{FF2B5EF4-FFF2-40B4-BE49-F238E27FC236}">
                <a16:creationId xmlns:a16="http://schemas.microsoft.com/office/drawing/2014/main" id="{84F1D4A1-D0AC-E1E7-FAD2-340DD87E5093}"/>
              </a:ext>
            </a:extLst>
          </p:cNvPr>
          <p:cNvSpPr/>
          <p:nvPr/>
        </p:nvSpPr>
        <p:spPr>
          <a:xfrm>
            <a:off x="3362656" y="6860084"/>
            <a:ext cx="525888" cy="709440"/>
          </a:xfrm>
          <a:custGeom>
            <a:avLst/>
            <a:gdLst/>
            <a:ahLst/>
            <a:cxnLst/>
            <a:rect l="l" t="t" r="r" b="b"/>
            <a:pathLst>
              <a:path w="8217" h="11085" extrusionOk="0">
                <a:moveTo>
                  <a:pt x="5359" y="1298"/>
                </a:moveTo>
                <a:cubicBezTo>
                  <a:pt x="5775" y="1298"/>
                  <a:pt x="6180" y="1370"/>
                  <a:pt x="6526" y="1465"/>
                </a:cubicBezTo>
                <a:cubicBezTo>
                  <a:pt x="6728" y="1524"/>
                  <a:pt x="6930" y="1584"/>
                  <a:pt x="7085" y="1643"/>
                </a:cubicBezTo>
                <a:cubicBezTo>
                  <a:pt x="7004" y="1642"/>
                  <a:pt x="6923" y="1641"/>
                  <a:pt x="6842" y="1641"/>
                </a:cubicBezTo>
                <a:cubicBezTo>
                  <a:pt x="6387" y="1641"/>
                  <a:pt x="5932" y="1671"/>
                  <a:pt x="5478" y="1762"/>
                </a:cubicBezTo>
                <a:cubicBezTo>
                  <a:pt x="4811" y="1881"/>
                  <a:pt x="4144" y="2108"/>
                  <a:pt x="3513" y="2405"/>
                </a:cubicBezTo>
                <a:cubicBezTo>
                  <a:pt x="3489" y="2417"/>
                  <a:pt x="3454" y="2429"/>
                  <a:pt x="3418" y="2441"/>
                </a:cubicBezTo>
                <a:cubicBezTo>
                  <a:pt x="3394" y="2262"/>
                  <a:pt x="3442" y="1941"/>
                  <a:pt x="3835" y="1703"/>
                </a:cubicBezTo>
                <a:cubicBezTo>
                  <a:pt x="4323" y="1405"/>
                  <a:pt x="4859" y="1298"/>
                  <a:pt x="5359" y="1298"/>
                </a:cubicBezTo>
                <a:close/>
                <a:moveTo>
                  <a:pt x="1537" y="298"/>
                </a:moveTo>
                <a:cubicBezTo>
                  <a:pt x="1465" y="679"/>
                  <a:pt x="1406" y="1179"/>
                  <a:pt x="1406" y="1715"/>
                </a:cubicBezTo>
                <a:cubicBezTo>
                  <a:pt x="1406" y="2251"/>
                  <a:pt x="1453" y="2763"/>
                  <a:pt x="1537" y="3132"/>
                </a:cubicBezTo>
                <a:cubicBezTo>
                  <a:pt x="1465" y="3144"/>
                  <a:pt x="1406" y="3203"/>
                  <a:pt x="1406" y="3298"/>
                </a:cubicBezTo>
                <a:cubicBezTo>
                  <a:pt x="1406" y="3382"/>
                  <a:pt x="1477" y="3453"/>
                  <a:pt x="1573" y="3453"/>
                </a:cubicBezTo>
                <a:cubicBezTo>
                  <a:pt x="1668" y="3453"/>
                  <a:pt x="1751" y="3548"/>
                  <a:pt x="1751" y="3632"/>
                </a:cubicBezTo>
                <a:cubicBezTo>
                  <a:pt x="1751" y="3739"/>
                  <a:pt x="1656" y="3822"/>
                  <a:pt x="1573" y="3822"/>
                </a:cubicBezTo>
                <a:lnTo>
                  <a:pt x="525" y="3822"/>
                </a:lnTo>
                <a:cubicBezTo>
                  <a:pt x="418" y="3822"/>
                  <a:pt x="346" y="3727"/>
                  <a:pt x="346" y="3632"/>
                </a:cubicBezTo>
                <a:cubicBezTo>
                  <a:pt x="346" y="3536"/>
                  <a:pt x="441" y="3453"/>
                  <a:pt x="525" y="3453"/>
                </a:cubicBezTo>
                <a:lnTo>
                  <a:pt x="870" y="3453"/>
                </a:lnTo>
                <a:cubicBezTo>
                  <a:pt x="953" y="3453"/>
                  <a:pt x="1037" y="3382"/>
                  <a:pt x="1037" y="3298"/>
                </a:cubicBezTo>
                <a:cubicBezTo>
                  <a:pt x="1037" y="3203"/>
                  <a:pt x="953" y="3132"/>
                  <a:pt x="870" y="3132"/>
                </a:cubicBezTo>
                <a:lnTo>
                  <a:pt x="560" y="3132"/>
                </a:lnTo>
                <a:cubicBezTo>
                  <a:pt x="632" y="2763"/>
                  <a:pt x="691" y="2251"/>
                  <a:pt x="691" y="1715"/>
                </a:cubicBezTo>
                <a:cubicBezTo>
                  <a:pt x="691" y="1179"/>
                  <a:pt x="644" y="679"/>
                  <a:pt x="560" y="298"/>
                </a:cubicBezTo>
                <a:close/>
                <a:moveTo>
                  <a:pt x="4723" y="3566"/>
                </a:moveTo>
                <a:cubicBezTo>
                  <a:pt x="5218" y="3566"/>
                  <a:pt x="5698" y="3690"/>
                  <a:pt x="6168" y="3953"/>
                </a:cubicBezTo>
                <a:cubicBezTo>
                  <a:pt x="6692" y="4251"/>
                  <a:pt x="7073" y="4715"/>
                  <a:pt x="7299" y="5346"/>
                </a:cubicBezTo>
                <a:cubicBezTo>
                  <a:pt x="7383" y="5608"/>
                  <a:pt x="7430" y="5846"/>
                  <a:pt x="7466" y="6001"/>
                </a:cubicBezTo>
                <a:cubicBezTo>
                  <a:pt x="6823" y="5763"/>
                  <a:pt x="5049" y="5013"/>
                  <a:pt x="3978" y="3656"/>
                </a:cubicBezTo>
                <a:cubicBezTo>
                  <a:pt x="4230" y="3596"/>
                  <a:pt x="4478" y="3566"/>
                  <a:pt x="4723" y="3566"/>
                </a:cubicBezTo>
                <a:close/>
                <a:moveTo>
                  <a:pt x="1537" y="4144"/>
                </a:moveTo>
                <a:cubicBezTo>
                  <a:pt x="1465" y="4513"/>
                  <a:pt x="1406" y="5025"/>
                  <a:pt x="1406" y="5561"/>
                </a:cubicBezTo>
                <a:cubicBezTo>
                  <a:pt x="1406" y="6096"/>
                  <a:pt x="1453" y="6596"/>
                  <a:pt x="1537" y="6977"/>
                </a:cubicBezTo>
                <a:lnTo>
                  <a:pt x="560" y="6977"/>
                </a:lnTo>
                <a:cubicBezTo>
                  <a:pt x="632" y="6596"/>
                  <a:pt x="691" y="6096"/>
                  <a:pt x="691" y="5561"/>
                </a:cubicBezTo>
                <a:cubicBezTo>
                  <a:pt x="691" y="5025"/>
                  <a:pt x="632" y="4513"/>
                  <a:pt x="560" y="4144"/>
                </a:cubicBezTo>
                <a:close/>
                <a:moveTo>
                  <a:pt x="1573" y="7299"/>
                </a:moveTo>
                <a:cubicBezTo>
                  <a:pt x="1656" y="7299"/>
                  <a:pt x="1751" y="7370"/>
                  <a:pt x="1751" y="7477"/>
                </a:cubicBezTo>
                <a:cubicBezTo>
                  <a:pt x="1751" y="7585"/>
                  <a:pt x="1656" y="7656"/>
                  <a:pt x="1573" y="7656"/>
                </a:cubicBezTo>
                <a:lnTo>
                  <a:pt x="525" y="7656"/>
                </a:lnTo>
                <a:cubicBezTo>
                  <a:pt x="418" y="7656"/>
                  <a:pt x="346" y="7573"/>
                  <a:pt x="346" y="7477"/>
                </a:cubicBezTo>
                <a:cubicBezTo>
                  <a:pt x="346" y="7394"/>
                  <a:pt x="441" y="7299"/>
                  <a:pt x="525" y="7299"/>
                </a:cubicBezTo>
                <a:close/>
                <a:moveTo>
                  <a:pt x="3966" y="5310"/>
                </a:moveTo>
                <a:cubicBezTo>
                  <a:pt x="5049" y="6751"/>
                  <a:pt x="6109" y="7489"/>
                  <a:pt x="6526" y="7751"/>
                </a:cubicBezTo>
                <a:lnTo>
                  <a:pt x="5466" y="8799"/>
                </a:lnTo>
                <a:cubicBezTo>
                  <a:pt x="4251" y="7799"/>
                  <a:pt x="3501" y="6156"/>
                  <a:pt x="3311" y="5680"/>
                </a:cubicBezTo>
                <a:lnTo>
                  <a:pt x="3966" y="5310"/>
                </a:lnTo>
                <a:close/>
                <a:moveTo>
                  <a:pt x="1525" y="7989"/>
                </a:moveTo>
                <a:cubicBezTo>
                  <a:pt x="1453" y="8358"/>
                  <a:pt x="1394" y="8859"/>
                  <a:pt x="1394" y="9394"/>
                </a:cubicBezTo>
                <a:cubicBezTo>
                  <a:pt x="1406" y="9930"/>
                  <a:pt x="1453" y="10442"/>
                  <a:pt x="1525" y="10811"/>
                </a:cubicBezTo>
                <a:lnTo>
                  <a:pt x="537" y="10811"/>
                </a:lnTo>
                <a:cubicBezTo>
                  <a:pt x="608" y="10442"/>
                  <a:pt x="668" y="9930"/>
                  <a:pt x="668" y="9394"/>
                </a:cubicBezTo>
                <a:cubicBezTo>
                  <a:pt x="668" y="8859"/>
                  <a:pt x="632" y="8358"/>
                  <a:pt x="537" y="7989"/>
                </a:cubicBezTo>
                <a:close/>
                <a:moveTo>
                  <a:pt x="346" y="0"/>
                </a:moveTo>
                <a:cubicBezTo>
                  <a:pt x="299" y="0"/>
                  <a:pt x="239" y="36"/>
                  <a:pt x="215" y="60"/>
                </a:cubicBezTo>
                <a:cubicBezTo>
                  <a:pt x="179" y="107"/>
                  <a:pt x="168" y="155"/>
                  <a:pt x="179" y="215"/>
                </a:cubicBezTo>
                <a:cubicBezTo>
                  <a:pt x="287" y="560"/>
                  <a:pt x="346" y="1119"/>
                  <a:pt x="346" y="1727"/>
                </a:cubicBezTo>
                <a:cubicBezTo>
                  <a:pt x="346" y="2346"/>
                  <a:pt x="287" y="2905"/>
                  <a:pt x="179" y="3251"/>
                </a:cubicBezTo>
                <a:cubicBezTo>
                  <a:pt x="84" y="3334"/>
                  <a:pt x="1" y="3489"/>
                  <a:pt x="1" y="3632"/>
                </a:cubicBezTo>
                <a:cubicBezTo>
                  <a:pt x="1" y="3786"/>
                  <a:pt x="84" y="3929"/>
                  <a:pt x="179" y="4025"/>
                </a:cubicBezTo>
                <a:cubicBezTo>
                  <a:pt x="287" y="4370"/>
                  <a:pt x="346" y="4929"/>
                  <a:pt x="346" y="5549"/>
                </a:cubicBezTo>
                <a:cubicBezTo>
                  <a:pt x="346" y="6156"/>
                  <a:pt x="287" y="6715"/>
                  <a:pt x="179" y="7061"/>
                </a:cubicBezTo>
                <a:cubicBezTo>
                  <a:pt x="84" y="7156"/>
                  <a:pt x="1" y="7299"/>
                  <a:pt x="1" y="7454"/>
                </a:cubicBezTo>
                <a:cubicBezTo>
                  <a:pt x="1" y="7596"/>
                  <a:pt x="84" y="7751"/>
                  <a:pt x="179" y="7835"/>
                </a:cubicBezTo>
                <a:cubicBezTo>
                  <a:pt x="287" y="8180"/>
                  <a:pt x="346" y="8739"/>
                  <a:pt x="346" y="9359"/>
                </a:cubicBezTo>
                <a:cubicBezTo>
                  <a:pt x="346" y="9966"/>
                  <a:pt x="287" y="10525"/>
                  <a:pt x="179" y="10871"/>
                </a:cubicBezTo>
                <a:cubicBezTo>
                  <a:pt x="168" y="10918"/>
                  <a:pt x="179" y="10978"/>
                  <a:pt x="215" y="11025"/>
                </a:cubicBezTo>
                <a:cubicBezTo>
                  <a:pt x="239" y="11061"/>
                  <a:pt x="287" y="11085"/>
                  <a:pt x="346" y="11085"/>
                </a:cubicBezTo>
                <a:lnTo>
                  <a:pt x="1751" y="11085"/>
                </a:lnTo>
                <a:cubicBezTo>
                  <a:pt x="1787" y="11085"/>
                  <a:pt x="1846" y="11049"/>
                  <a:pt x="1882" y="11025"/>
                </a:cubicBezTo>
                <a:cubicBezTo>
                  <a:pt x="1906" y="10978"/>
                  <a:pt x="1930" y="10930"/>
                  <a:pt x="1906" y="10871"/>
                </a:cubicBezTo>
                <a:cubicBezTo>
                  <a:pt x="1799" y="10525"/>
                  <a:pt x="1739" y="9966"/>
                  <a:pt x="1739" y="9359"/>
                </a:cubicBezTo>
                <a:cubicBezTo>
                  <a:pt x="1739" y="8739"/>
                  <a:pt x="1799" y="8180"/>
                  <a:pt x="1906" y="7835"/>
                </a:cubicBezTo>
                <a:cubicBezTo>
                  <a:pt x="2013" y="7751"/>
                  <a:pt x="2084" y="7596"/>
                  <a:pt x="2084" y="7454"/>
                </a:cubicBezTo>
                <a:cubicBezTo>
                  <a:pt x="2084" y="7299"/>
                  <a:pt x="2013" y="7156"/>
                  <a:pt x="1906" y="7061"/>
                </a:cubicBezTo>
                <a:cubicBezTo>
                  <a:pt x="1799" y="6715"/>
                  <a:pt x="1739" y="6156"/>
                  <a:pt x="1739" y="5549"/>
                </a:cubicBezTo>
                <a:cubicBezTo>
                  <a:pt x="1739" y="5346"/>
                  <a:pt x="1739" y="5156"/>
                  <a:pt x="1763" y="4977"/>
                </a:cubicBezTo>
                <a:cubicBezTo>
                  <a:pt x="1882" y="4846"/>
                  <a:pt x="2299" y="4453"/>
                  <a:pt x="2870" y="4120"/>
                </a:cubicBezTo>
                <a:lnTo>
                  <a:pt x="3347" y="5287"/>
                </a:lnTo>
                <a:lnTo>
                  <a:pt x="3037" y="5465"/>
                </a:lnTo>
                <a:cubicBezTo>
                  <a:pt x="2966" y="5513"/>
                  <a:pt x="2930" y="5584"/>
                  <a:pt x="2966" y="5668"/>
                </a:cubicBezTo>
                <a:cubicBezTo>
                  <a:pt x="2989" y="5751"/>
                  <a:pt x="3823" y="7942"/>
                  <a:pt x="5394" y="9144"/>
                </a:cubicBezTo>
                <a:cubicBezTo>
                  <a:pt x="5418" y="9180"/>
                  <a:pt x="5454" y="9180"/>
                  <a:pt x="5490" y="9180"/>
                </a:cubicBezTo>
                <a:cubicBezTo>
                  <a:pt x="5537" y="9180"/>
                  <a:pt x="5585" y="9156"/>
                  <a:pt x="5609" y="9132"/>
                </a:cubicBezTo>
                <a:lnTo>
                  <a:pt x="6918" y="7823"/>
                </a:lnTo>
                <a:cubicBezTo>
                  <a:pt x="6954" y="7787"/>
                  <a:pt x="6978" y="7727"/>
                  <a:pt x="6966" y="7692"/>
                </a:cubicBezTo>
                <a:cubicBezTo>
                  <a:pt x="6954" y="7644"/>
                  <a:pt x="6918" y="7596"/>
                  <a:pt x="6883" y="7573"/>
                </a:cubicBezTo>
                <a:cubicBezTo>
                  <a:pt x="6883" y="7573"/>
                  <a:pt x="6537" y="7394"/>
                  <a:pt x="6049" y="6989"/>
                </a:cubicBezTo>
                <a:cubicBezTo>
                  <a:pt x="5585" y="6620"/>
                  <a:pt x="4871" y="5965"/>
                  <a:pt x="4156" y="4989"/>
                </a:cubicBezTo>
                <a:cubicBezTo>
                  <a:pt x="4128" y="4946"/>
                  <a:pt x="4078" y="4925"/>
                  <a:pt x="4029" y="4925"/>
                </a:cubicBezTo>
                <a:cubicBezTo>
                  <a:pt x="3997" y="4925"/>
                  <a:pt x="3966" y="4934"/>
                  <a:pt x="3942" y="4953"/>
                </a:cubicBezTo>
                <a:lnTo>
                  <a:pt x="3644" y="5132"/>
                </a:lnTo>
                <a:lnTo>
                  <a:pt x="3168" y="3965"/>
                </a:lnTo>
                <a:cubicBezTo>
                  <a:pt x="3335" y="3894"/>
                  <a:pt x="3501" y="3822"/>
                  <a:pt x="3668" y="3763"/>
                </a:cubicBezTo>
                <a:cubicBezTo>
                  <a:pt x="4359" y="4691"/>
                  <a:pt x="5394" y="5370"/>
                  <a:pt x="6133" y="5751"/>
                </a:cubicBezTo>
                <a:cubicBezTo>
                  <a:pt x="6954" y="6180"/>
                  <a:pt x="7597" y="6394"/>
                  <a:pt x="7621" y="6406"/>
                </a:cubicBezTo>
                <a:cubicBezTo>
                  <a:pt x="7645" y="6406"/>
                  <a:pt x="7657" y="6418"/>
                  <a:pt x="7669" y="6418"/>
                </a:cubicBezTo>
                <a:cubicBezTo>
                  <a:pt x="7704" y="6418"/>
                  <a:pt x="7740" y="6406"/>
                  <a:pt x="7776" y="6394"/>
                </a:cubicBezTo>
                <a:cubicBezTo>
                  <a:pt x="7823" y="6358"/>
                  <a:pt x="7835" y="6299"/>
                  <a:pt x="7835" y="6263"/>
                </a:cubicBezTo>
                <a:cubicBezTo>
                  <a:pt x="7835" y="6239"/>
                  <a:pt x="7811" y="5811"/>
                  <a:pt x="7633" y="5275"/>
                </a:cubicBezTo>
                <a:cubicBezTo>
                  <a:pt x="7383" y="4560"/>
                  <a:pt x="6942" y="4013"/>
                  <a:pt x="6359" y="3679"/>
                </a:cubicBezTo>
                <a:cubicBezTo>
                  <a:pt x="5848" y="3401"/>
                  <a:pt x="5309" y="3261"/>
                  <a:pt x="4754" y="3261"/>
                </a:cubicBezTo>
                <a:cubicBezTo>
                  <a:pt x="4171" y="3261"/>
                  <a:pt x="3570" y="3416"/>
                  <a:pt x="2966" y="3727"/>
                </a:cubicBezTo>
                <a:cubicBezTo>
                  <a:pt x="2477" y="3977"/>
                  <a:pt x="2084" y="4275"/>
                  <a:pt x="1834" y="4501"/>
                </a:cubicBezTo>
                <a:cubicBezTo>
                  <a:pt x="1858" y="4322"/>
                  <a:pt x="1894" y="4179"/>
                  <a:pt x="1918" y="4060"/>
                </a:cubicBezTo>
                <a:cubicBezTo>
                  <a:pt x="2013" y="3977"/>
                  <a:pt x="2073" y="3858"/>
                  <a:pt x="2096" y="3739"/>
                </a:cubicBezTo>
                <a:cubicBezTo>
                  <a:pt x="2263" y="3608"/>
                  <a:pt x="2811" y="3132"/>
                  <a:pt x="3692" y="2715"/>
                </a:cubicBezTo>
                <a:cubicBezTo>
                  <a:pt x="4299" y="2429"/>
                  <a:pt x="4930" y="2227"/>
                  <a:pt x="5585" y="2108"/>
                </a:cubicBezTo>
                <a:cubicBezTo>
                  <a:pt x="6017" y="2024"/>
                  <a:pt x="6460" y="1982"/>
                  <a:pt x="6905" y="1982"/>
                </a:cubicBezTo>
                <a:cubicBezTo>
                  <a:pt x="7282" y="1982"/>
                  <a:pt x="7661" y="2012"/>
                  <a:pt x="8038" y="2072"/>
                </a:cubicBezTo>
                <a:cubicBezTo>
                  <a:pt x="8050" y="2076"/>
                  <a:pt x="8063" y="2078"/>
                  <a:pt x="8076" y="2078"/>
                </a:cubicBezTo>
                <a:cubicBezTo>
                  <a:pt x="8137" y="2078"/>
                  <a:pt x="8197" y="2036"/>
                  <a:pt x="8216" y="1977"/>
                </a:cubicBezTo>
                <a:cubicBezTo>
                  <a:pt x="8204" y="1870"/>
                  <a:pt x="8180" y="1798"/>
                  <a:pt x="8121" y="1751"/>
                </a:cubicBezTo>
                <a:cubicBezTo>
                  <a:pt x="8085" y="1727"/>
                  <a:pt x="7478" y="1381"/>
                  <a:pt x="6609" y="1155"/>
                </a:cubicBezTo>
                <a:cubicBezTo>
                  <a:pt x="6168" y="1040"/>
                  <a:pt x="5744" y="982"/>
                  <a:pt x="5346" y="982"/>
                </a:cubicBezTo>
                <a:cubicBezTo>
                  <a:pt x="4713" y="982"/>
                  <a:pt x="4143" y="1129"/>
                  <a:pt x="3668" y="1429"/>
                </a:cubicBezTo>
                <a:cubicBezTo>
                  <a:pt x="3097" y="1786"/>
                  <a:pt x="3049" y="2310"/>
                  <a:pt x="3120" y="2608"/>
                </a:cubicBezTo>
                <a:cubicBezTo>
                  <a:pt x="2596" y="2894"/>
                  <a:pt x="2204" y="3179"/>
                  <a:pt x="2001" y="3358"/>
                </a:cubicBezTo>
                <a:cubicBezTo>
                  <a:pt x="1965" y="3310"/>
                  <a:pt x="1942" y="3286"/>
                  <a:pt x="1906" y="3251"/>
                </a:cubicBezTo>
                <a:cubicBezTo>
                  <a:pt x="1799" y="2905"/>
                  <a:pt x="1739" y="2346"/>
                  <a:pt x="1739" y="1727"/>
                </a:cubicBezTo>
                <a:cubicBezTo>
                  <a:pt x="1739" y="1119"/>
                  <a:pt x="1799" y="560"/>
                  <a:pt x="1906" y="215"/>
                </a:cubicBezTo>
                <a:cubicBezTo>
                  <a:pt x="1930" y="167"/>
                  <a:pt x="1906" y="107"/>
                  <a:pt x="1882" y="60"/>
                </a:cubicBezTo>
                <a:cubicBezTo>
                  <a:pt x="1846" y="24"/>
                  <a:pt x="1799" y="0"/>
                  <a:pt x="1751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50" name="Google Shape;12093;p81">
            <a:extLst>
              <a:ext uri="{FF2B5EF4-FFF2-40B4-BE49-F238E27FC236}">
                <a16:creationId xmlns:a16="http://schemas.microsoft.com/office/drawing/2014/main" id="{C1699790-6A96-B29A-A159-70B3E955591B}"/>
              </a:ext>
            </a:extLst>
          </p:cNvPr>
          <p:cNvGrpSpPr/>
          <p:nvPr/>
        </p:nvGrpSpPr>
        <p:grpSpPr>
          <a:xfrm>
            <a:off x="5534368" y="6857588"/>
            <a:ext cx="576896" cy="714240"/>
            <a:chOff x="2795053" y="3352594"/>
            <a:chExt cx="288448" cy="357120"/>
          </a:xfrm>
          <a:solidFill>
            <a:srgbClr val="00B050"/>
          </a:solidFill>
        </p:grpSpPr>
        <p:sp>
          <p:nvSpPr>
            <p:cNvPr id="251" name="Google Shape;12094;p81">
              <a:extLst>
                <a:ext uri="{FF2B5EF4-FFF2-40B4-BE49-F238E27FC236}">
                  <a16:creationId xmlns:a16="http://schemas.microsoft.com/office/drawing/2014/main" id="{73CC5074-BFD7-E644-0703-46D2597848C7}"/>
                </a:ext>
              </a:extLst>
            </p:cNvPr>
            <p:cNvSpPr/>
            <p:nvPr/>
          </p:nvSpPr>
          <p:spPr>
            <a:xfrm>
              <a:off x="2839629" y="3550386"/>
              <a:ext cx="19840" cy="16448"/>
            </a:xfrm>
            <a:custGeom>
              <a:avLst/>
              <a:gdLst/>
              <a:ahLst/>
              <a:cxnLst/>
              <a:rect l="l" t="t" r="r" b="b"/>
              <a:pathLst>
                <a:path w="620" h="514" extrusionOk="0">
                  <a:moveTo>
                    <a:pt x="443" y="1"/>
                  </a:moveTo>
                  <a:cubicBezTo>
                    <a:pt x="413" y="1"/>
                    <a:pt x="383" y="9"/>
                    <a:pt x="358" y="26"/>
                  </a:cubicBezTo>
                  <a:lnTo>
                    <a:pt x="84" y="216"/>
                  </a:lnTo>
                  <a:cubicBezTo>
                    <a:pt x="13" y="264"/>
                    <a:pt x="1" y="371"/>
                    <a:pt x="36" y="442"/>
                  </a:cubicBezTo>
                  <a:cubicBezTo>
                    <a:pt x="72" y="490"/>
                    <a:pt x="132" y="514"/>
                    <a:pt x="179" y="514"/>
                  </a:cubicBezTo>
                  <a:cubicBezTo>
                    <a:pt x="203" y="514"/>
                    <a:pt x="239" y="502"/>
                    <a:pt x="263" y="490"/>
                  </a:cubicBezTo>
                  <a:lnTo>
                    <a:pt x="537" y="300"/>
                  </a:lnTo>
                  <a:cubicBezTo>
                    <a:pt x="608" y="240"/>
                    <a:pt x="620" y="145"/>
                    <a:pt x="572" y="73"/>
                  </a:cubicBezTo>
                  <a:cubicBezTo>
                    <a:pt x="549" y="27"/>
                    <a:pt x="496" y="1"/>
                    <a:pt x="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2095;p81">
              <a:extLst>
                <a:ext uri="{FF2B5EF4-FFF2-40B4-BE49-F238E27FC236}">
                  <a16:creationId xmlns:a16="http://schemas.microsoft.com/office/drawing/2014/main" id="{B5FAF938-0249-20C5-0FB2-55BF1E43F3F3}"/>
                </a:ext>
              </a:extLst>
            </p:cNvPr>
            <p:cNvSpPr/>
            <p:nvPr/>
          </p:nvSpPr>
          <p:spPr>
            <a:xfrm>
              <a:off x="2865165" y="3511410"/>
              <a:ext cx="50688" cy="37536"/>
            </a:xfrm>
            <a:custGeom>
              <a:avLst/>
              <a:gdLst/>
              <a:ahLst/>
              <a:cxnLst/>
              <a:rect l="l" t="t" r="r" b="b"/>
              <a:pathLst>
                <a:path w="1584" h="1173" extrusionOk="0">
                  <a:moveTo>
                    <a:pt x="1395" y="1"/>
                  </a:moveTo>
                  <a:cubicBezTo>
                    <a:pt x="1361" y="1"/>
                    <a:pt x="1327" y="10"/>
                    <a:pt x="1298" y="29"/>
                  </a:cubicBezTo>
                  <a:lnTo>
                    <a:pt x="96" y="875"/>
                  </a:lnTo>
                  <a:cubicBezTo>
                    <a:pt x="12" y="922"/>
                    <a:pt x="0" y="1018"/>
                    <a:pt x="48" y="1101"/>
                  </a:cubicBezTo>
                  <a:cubicBezTo>
                    <a:pt x="72" y="1137"/>
                    <a:pt x="131" y="1172"/>
                    <a:pt x="179" y="1172"/>
                  </a:cubicBezTo>
                  <a:cubicBezTo>
                    <a:pt x="215" y="1172"/>
                    <a:pt x="239" y="1160"/>
                    <a:pt x="274" y="1137"/>
                  </a:cubicBezTo>
                  <a:lnTo>
                    <a:pt x="1477" y="291"/>
                  </a:lnTo>
                  <a:cubicBezTo>
                    <a:pt x="1548" y="232"/>
                    <a:pt x="1584" y="125"/>
                    <a:pt x="1524" y="65"/>
                  </a:cubicBezTo>
                  <a:cubicBezTo>
                    <a:pt x="1496" y="22"/>
                    <a:pt x="1446" y="1"/>
                    <a:pt x="1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2096;p81">
              <a:extLst>
                <a:ext uri="{FF2B5EF4-FFF2-40B4-BE49-F238E27FC236}">
                  <a16:creationId xmlns:a16="http://schemas.microsoft.com/office/drawing/2014/main" id="{E3BE1B20-88B1-5AB6-7E85-73F320DB658B}"/>
                </a:ext>
              </a:extLst>
            </p:cNvPr>
            <p:cNvSpPr/>
            <p:nvPr/>
          </p:nvSpPr>
          <p:spPr>
            <a:xfrm>
              <a:off x="2795053" y="3352594"/>
              <a:ext cx="288448" cy="357120"/>
            </a:xfrm>
            <a:custGeom>
              <a:avLst/>
              <a:gdLst/>
              <a:ahLst/>
              <a:cxnLst/>
              <a:rect l="l" t="t" r="r" b="b"/>
              <a:pathLst>
                <a:path w="9014" h="11160" extrusionOk="0">
                  <a:moveTo>
                    <a:pt x="3311" y="361"/>
                  </a:moveTo>
                  <a:cubicBezTo>
                    <a:pt x="3465" y="361"/>
                    <a:pt x="3620" y="385"/>
                    <a:pt x="3763" y="468"/>
                  </a:cubicBezTo>
                  <a:cubicBezTo>
                    <a:pt x="4454" y="825"/>
                    <a:pt x="4585" y="1861"/>
                    <a:pt x="4573" y="2682"/>
                  </a:cubicBezTo>
                  <a:cubicBezTo>
                    <a:pt x="4561" y="3278"/>
                    <a:pt x="4477" y="3837"/>
                    <a:pt x="4418" y="4171"/>
                  </a:cubicBezTo>
                  <a:cubicBezTo>
                    <a:pt x="4398" y="4220"/>
                    <a:pt x="4355" y="4260"/>
                    <a:pt x="4300" y="4260"/>
                  </a:cubicBezTo>
                  <a:cubicBezTo>
                    <a:pt x="4288" y="4260"/>
                    <a:pt x="4276" y="4258"/>
                    <a:pt x="4263" y="4254"/>
                  </a:cubicBezTo>
                  <a:cubicBezTo>
                    <a:pt x="3930" y="4195"/>
                    <a:pt x="3382" y="4099"/>
                    <a:pt x="2811" y="3885"/>
                  </a:cubicBezTo>
                  <a:cubicBezTo>
                    <a:pt x="2037" y="3623"/>
                    <a:pt x="1120" y="3147"/>
                    <a:pt x="1013" y="2385"/>
                  </a:cubicBezTo>
                  <a:cubicBezTo>
                    <a:pt x="989" y="2111"/>
                    <a:pt x="1060" y="1849"/>
                    <a:pt x="1227" y="1623"/>
                  </a:cubicBezTo>
                  <a:cubicBezTo>
                    <a:pt x="1465" y="1325"/>
                    <a:pt x="1739" y="1218"/>
                    <a:pt x="1953" y="1206"/>
                  </a:cubicBezTo>
                  <a:cubicBezTo>
                    <a:pt x="2120" y="1194"/>
                    <a:pt x="2263" y="1087"/>
                    <a:pt x="2334" y="944"/>
                  </a:cubicBezTo>
                  <a:cubicBezTo>
                    <a:pt x="2430" y="766"/>
                    <a:pt x="2620" y="527"/>
                    <a:pt x="2977" y="408"/>
                  </a:cubicBezTo>
                  <a:cubicBezTo>
                    <a:pt x="3084" y="373"/>
                    <a:pt x="3192" y="361"/>
                    <a:pt x="3311" y="361"/>
                  </a:cubicBezTo>
                  <a:close/>
                  <a:moveTo>
                    <a:pt x="6699" y="947"/>
                  </a:moveTo>
                  <a:cubicBezTo>
                    <a:pt x="6925" y="947"/>
                    <a:pt x="7145" y="1020"/>
                    <a:pt x="7323" y="1158"/>
                  </a:cubicBezTo>
                  <a:cubicBezTo>
                    <a:pt x="7621" y="1397"/>
                    <a:pt x="7728" y="1682"/>
                    <a:pt x="7740" y="1885"/>
                  </a:cubicBezTo>
                  <a:cubicBezTo>
                    <a:pt x="7752" y="2051"/>
                    <a:pt x="7859" y="2206"/>
                    <a:pt x="8014" y="2278"/>
                  </a:cubicBezTo>
                  <a:cubicBezTo>
                    <a:pt x="8192" y="2361"/>
                    <a:pt x="8430" y="2563"/>
                    <a:pt x="8549" y="2921"/>
                  </a:cubicBezTo>
                  <a:cubicBezTo>
                    <a:pt x="8668" y="3183"/>
                    <a:pt x="8645" y="3468"/>
                    <a:pt x="8514" y="3706"/>
                  </a:cubicBezTo>
                  <a:cubicBezTo>
                    <a:pt x="8171" y="4370"/>
                    <a:pt x="7201" y="4517"/>
                    <a:pt x="6397" y="4517"/>
                  </a:cubicBezTo>
                  <a:cubicBezTo>
                    <a:pt x="6364" y="4517"/>
                    <a:pt x="6331" y="4517"/>
                    <a:pt x="6299" y="4516"/>
                  </a:cubicBezTo>
                  <a:cubicBezTo>
                    <a:pt x="5704" y="4492"/>
                    <a:pt x="5144" y="4421"/>
                    <a:pt x="4811" y="4361"/>
                  </a:cubicBezTo>
                  <a:cubicBezTo>
                    <a:pt x="4739" y="4349"/>
                    <a:pt x="4692" y="4290"/>
                    <a:pt x="4704" y="4218"/>
                  </a:cubicBezTo>
                  <a:cubicBezTo>
                    <a:pt x="4763" y="3885"/>
                    <a:pt x="4870" y="3337"/>
                    <a:pt x="5061" y="2766"/>
                  </a:cubicBezTo>
                  <a:cubicBezTo>
                    <a:pt x="5335" y="1992"/>
                    <a:pt x="5811" y="1051"/>
                    <a:pt x="6561" y="956"/>
                  </a:cubicBezTo>
                  <a:cubicBezTo>
                    <a:pt x="6607" y="950"/>
                    <a:pt x="6653" y="947"/>
                    <a:pt x="6699" y="947"/>
                  </a:cubicBezTo>
                  <a:close/>
                  <a:moveTo>
                    <a:pt x="2739" y="4433"/>
                  </a:moveTo>
                  <a:cubicBezTo>
                    <a:pt x="3334" y="4457"/>
                    <a:pt x="3906" y="4528"/>
                    <a:pt x="4227" y="4587"/>
                  </a:cubicBezTo>
                  <a:cubicBezTo>
                    <a:pt x="4231" y="4587"/>
                    <a:pt x="4234" y="4586"/>
                    <a:pt x="4238" y="4586"/>
                  </a:cubicBezTo>
                  <a:cubicBezTo>
                    <a:pt x="4282" y="4586"/>
                    <a:pt x="4323" y="4652"/>
                    <a:pt x="4323" y="4718"/>
                  </a:cubicBezTo>
                  <a:cubicBezTo>
                    <a:pt x="4263" y="5052"/>
                    <a:pt x="4156" y="5600"/>
                    <a:pt x="3965" y="6159"/>
                  </a:cubicBezTo>
                  <a:cubicBezTo>
                    <a:pt x="3692" y="6933"/>
                    <a:pt x="3215" y="7874"/>
                    <a:pt x="2465" y="7981"/>
                  </a:cubicBezTo>
                  <a:cubicBezTo>
                    <a:pt x="2431" y="7984"/>
                    <a:pt x="2397" y="7985"/>
                    <a:pt x="2363" y="7985"/>
                  </a:cubicBezTo>
                  <a:cubicBezTo>
                    <a:pt x="2127" y="7985"/>
                    <a:pt x="1901" y="7912"/>
                    <a:pt x="1703" y="7766"/>
                  </a:cubicBezTo>
                  <a:cubicBezTo>
                    <a:pt x="1406" y="7528"/>
                    <a:pt x="1298" y="7254"/>
                    <a:pt x="1287" y="7040"/>
                  </a:cubicBezTo>
                  <a:cubicBezTo>
                    <a:pt x="1275" y="6873"/>
                    <a:pt x="1168" y="6731"/>
                    <a:pt x="1013" y="6659"/>
                  </a:cubicBezTo>
                  <a:cubicBezTo>
                    <a:pt x="834" y="6564"/>
                    <a:pt x="596" y="6373"/>
                    <a:pt x="477" y="6016"/>
                  </a:cubicBezTo>
                  <a:cubicBezTo>
                    <a:pt x="394" y="5742"/>
                    <a:pt x="417" y="5469"/>
                    <a:pt x="536" y="5242"/>
                  </a:cubicBezTo>
                  <a:cubicBezTo>
                    <a:pt x="882" y="4587"/>
                    <a:pt x="1870" y="4433"/>
                    <a:pt x="2656" y="4433"/>
                  </a:cubicBezTo>
                  <a:close/>
                  <a:moveTo>
                    <a:pt x="4757" y="4645"/>
                  </a:moveTo>
                  <a:cubicBezTo>
                    <a:pt x="4767" y="4645"/>
                    <a:pt x="4777" y="4646"/>
                    <a:pt x="4787" y="4647"/>
                  </a:cubicBezTo>
                  <a:cubicBezTo>
                    <a:pt x="5108" y="4707"/>
                    <a:pt x="5656" y="4814"/>
                    <a:pt x="6228" y="5016"/>
                  </a:cubicBezTo>
                  <a:cubicBezTo>
                    <a:pt x="6990" y="5302"/>
                    <a:pt x="7918" y="5778"/>
                    <a:pt x="8026" y="6540"/>
                  </a:cubicBezTo>
                  <a:cubicBezTo>
                    <a:pt x="8061" y="6802"/>
                    <a:pt x="7978" y="7076"/>
                    <a:pt x="7823" y="7290"/>
                  </a:cubicBezTo>
                  <a:cubicBezTo>
                    <a:pt x="7585" y="7588"/>
                    <a:pt x="7299" y="7695"/>
                    <a:pt x="7085" y="7707"/>
                  </a:cubicBezTo>
                  <a:cubicBezTo>
                    <a:pt x="6930" y="7731"/>
                    <a:pt x="6775" y="7826"/>
                    <a:pt x="6704" y="7981"/>
                  </a:cubicBezTo>
                  <a:cubicBezTo>
                    <a:pt x="6609" y="8159"/>
                    <a:pt x="6418" y="8397"/>
                    <a:pt x="6061" y="8517"/>
                  </a:cubicBezTo>
                  <a:cubicBezTo>
                    <a:pt x="5957" y="8550"/>
                    <a:pt x="5849" y="8566"/>
                    <a:pt x="5742" y="8566"/>
                  </a:cubicBezTo>
                  <a:cubicBezTo>
                    <a:pt x="5581" y="8566"/>
                    <a:pt x="5423" y="8529"/>
                    <a:pt x="5287" y="8457"/>
                  </a:cubicBezTo>
                  <a:cubicBezTo>
                    <a:pt x="4608" y="8100"/>
                    <a:pt x="4466" y="7052"/>
                    <a:pt x="4489" y="6242"/>
                  </a:cubicBezTo>
                  <a:cubicBezTo>
                    <a:pt x="4501" y="5647"/>
                    <a:pt x="4573" y="5076"/>
                    <a:pt x="4632" y="4754"/>
                  </a:cubicBezTo>
                  <a:cubicBezTo>
                    <a:pt x="4643" y="4681"/>
                    <a:pt x="4690" y="4645"/>
                    <a:pt x="4757" y="4645"/>
                  </a:cubicBezTo>
                  <a:close/>
                  <a:moveTo>
                    <a:pt x="3309" y="1"/>
                  </a:moveTo>
                  <a:cubicBezTo>
                    <a:pt x="3162" y="1"/>
                    <a:pt x="3014" y="25"/>
                    <a:pt x="2870" y="75"/>
                  </a:cubicBezTo>
                  <a:cubicBezTo>
                    <a:pt x="2501" y="194"/>
                    <a:pt x="2203" y="444"/>
                    <a:pt x="2037" y="777"/>
                  </a:cubicBezTo>
                  <a:cubicBezTo>
                    <a:pt x="2013" y="837"/>
                    <a:pt x="1965" y="861"/>
                    <a:pt x="1906" y="885"/>
                  </a:cubicBezTo>
                  <a:cubicBezTo>
                    <a:pt x="1537" y="920"/>
                    <a:pt x="1191" y="1123"/>
                    <a:pt x="953" y="1432"/>
                  </a:cubicBezTo>
                  <a:cubicBezTo>
                    <a:pt x="727" y="1718"/>
                    <a:pt x="632" y="2087"/>
                    <a:pt x="667" y="2432"/>
                  </a:cubicBezTo>
                  <a:cubicBezTo>
                    <a:pt x="775" y="3230"/>
                    <a:pt x="1560" y="3754"/>
                    <a:pt x="2382" y="4099"/>
                  </a:cubicBezTo>
                  <a:cubicBezTo>
                    <a:pt x="1489" y="4123"/>
                    <a:pt x="572" y="4349"/>
                    <a:pt x="191" y="5064"/>
                  </a:cubicBezTo>
                  <a:cubicBezTo>
                    <a:pt x="36" y="5373"/>
                    <a:pt x="1" y="5742"/>
                    <a:pt x="120" y="6088"/>
                  </a:cubicBezTo>
                  <a:cubicBezTo>
                    <a:pt x="239" y="6457"/>
                    <a:pt x="489" y="6754"/>
                    <a:pt x="822" y="6921"/>
                  </a:cubicBezTo>
                  <a:cubicBezTo>
                    <a:pt x="882" y="6957"/>
                    <a:pt x="906" y="6993"/>
                    <a:pt x="929" y="7052"/>
                  </a:cubicBezTo>
                  <a:cubicBezTo>
                    <a:pt x="965" y="7433"/>
                    <a:pt x="1168" y="7766"/>
                    <a:pt x="1477" y="8005"/>
                  </a:cubicBezTo>
                  <a:cubicBezTo>
                    <a:pt x="1715" y="8207"/>
                    <a:pt x="2013" y="8290"/>
                    <a:pt x="2311" y="8290"/>
                  </a:cubicBezTo>
                  <a:cubicBezTo>
                    <a:pt x="2370" y="8290"/>
                    <a:pt x="2430" y="8290"/>
                    <a:pt x="2477" y="8278"/>
                  </a:cubicBezTo>
                  <a:cubicBezTo>
                    <a:pt x="3132" y="8183"/>
                    <a:pt x="3584" y="7671"/>
                    <a:pt x="3918" y="7028"/>
                  </a:cubicBezTo>
                  <a:lnTo>
                    <a:pt x="3918" y="7028"/>
                  </a:lnTo>
                  <a:cubicBezTo>
                    <a:pt x="3775" y="9040"/>
                    <a:pt x="4204" y="10326"/>
                    <a:pt x="4620" y="11076"/>
                  </a:cubicBezTo>
                  <a:cubicBezTo>
                    <a:pt x="4644" y="11136"/>
                    <a:pt x="4704" y="11160"/>
                    <a:pt x="4763" y="11160"/>
                  </a:cubicBezTo>
                  <a:cubicBezTo>
                    <a:pt x="4799" y="11160"/>
                    <a:pt x="4823" y="11160"/>
                    <a:pt x="4847" y="11148"/>
                  </a:cubicBezTo>
                  <a:cubicBezTo>
                    <a:pt x="4918" y="11100"/>
                    <a:pt x="4942" y="11005"/>
                    <a:pt x="4906" y="10922"/>
                  </a:cubicBezTo>
                  <a:cubicBezTo>
                    <a:pt x="4525" y="10255"/>
                    <a:pt x="4156" y="9124"/>
                    <a:pt x="4216" y="7385"/>
                  </a:cubicBezTo>
                  <a:lnTo>
                    <a:pt x="4216" y="7385"/>
                  </a:lnTo>
                  <a:cubicBezTo>
                    <a:pt x="4335" y="7969"/>
                    <a:pt x="4608" y="8481"/>
                    <a:pt x="5097" y="8743"/>
                  </a:cubicBezTo>
                  <a:cubicBezTo>
                    <a:pt x="5287" y="8838"/>
                    <a:pt x="5501" y="8886"/>
                    <a:pt x="5704" y="8886"/>
                  </a:cubicBezTo>
                  <a:cubicBezTo>
                    <a:pt x="5859" y="8886"/>
                    <a:pt x="5990" y="8874"/>
                    <a:pt x="6121" y="8826"/>
                  </a:cubicBezTo>
                  <a:cubicBezTo>
                    <a:pt x="6490" y="8707"/>
                    <a:pt x="6787" y="8457"/>
                    <a:pt x="6954" y="8124"/>
                  </a:cubicBezTo>
                  <a:cubicBezTo>
                    <a:pt x="6990" y="8064"/>
                    <a:pt x="7025" y="8040"/>
                    <a:pt x="7085" y="8028"/>
                  </a:cubicBezTo>
                  <a:cubicBezTo>
                    <a:pt x="7454" y="7981"/>
                    <a:pt x="7799" y="7790"/>
                    <a:pt x="8037" y="7469"/>
                  </a:cubicBezTo>
                  <a:cubicBezTo>
                    <a:pt x="8264" y="7195"/>
                    <a:pt x="8371" y="6814"/>
                    <a:pt x="8323" y="6481"/>
                  </a:cubicBezTo>
                  <a:cubicBezTo>
                    <a:pt x="8216" y="5671"/>
                    <a:pt x="7430" y="5147"/>
                    <a:pt x="6609" y="4814"/>
                  </a:cubicBezTo>
                  <a:cubicBezTo>
                    <a:pt x="7502" y="4778"/>
                    <a:pt x="8430" y="4552"/>
                    <a:pt x="8799" y="3837"/>
                  </a:cubicBezTo>
                  <a:cubicBezTo>
                    <a:pt x="8978" y="3540"/>
                    <a:pt x="9014" y="3171"/>
                    <a:pt x="8895" y="2825"/>
                  </a:cubicBezTo>
                  <a:cubicBezTo>
                    <a:pt x="8776" y="2456"/>
                    <a:pt x="8514" y="2159"/>
                    <a:pt x="8192" y="1992"/>
                  </a:cubicBezTo>
                  <a:cubicBezTo>
                    <a:pt x="8133" y="1968"/>
                    <a:pt x="8097" y="1920"/>
                    <a:pt x="8085" y="1861"/>
                  </a:cubicBezTo>
                  <a:cubicBezTo>
                    <a:pt x="8037" y="1492"/>
                    <a:pt x="7847" y="1147"/>
                    <a:pt x="7537" y="908"/>
                  </a:cubicBezTo>
                  <a:cubicBezTo>
                    <a:pt x="7296" y="718"/>
                    <a:pt x="6996" y="612"/>
                    <a:pt x="6701" y="612"/>
                  </a:cubicBezTo>
                  <a:cubicBezTo>
                    <a:pt x="6646" y="612"/>
                    <a:pt x="6591" y="615"/>
                    <a:pt x="6537" y="623"/>
                  </a:cubicBezTo>
                  <a:cubicBezTo>
                    <a:pt x="5728" y="730"/>
                    <a:pt x="5216" y="1516"/>
                    <a:pt x="4870" y="2337"/>
                  </a:cubicBezTo>
                  <a:cubicBezTo>
                    <a:pt x="4835" y="1444"/>
                    <a:pt x="4620" y="527"/>
                    <a:pt x="3906" y="146"/>
                  </a:cubicBezTo>
                  <a:cubicBezTo>
                    <a:pt x="3718" y="49"/>
                    <a:pt x="3515" y="1"/>
                    <a:pt x="33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2097;p81">
              <a:extLst>
                <a:ext uri="{FF2B5EF4-FFF2-40B4-BE49-F238E27FC236}">
                  <a16:creationId xmlns:a16="http://schemas.microsoft.com/office/drawing/2014/main" id="{D199DFA5-7D46-5C14-D760-945454640E59}"/>
                </a:ext>
              </a:extLst>
            </p:cNvPr>
            <p:cNvSpPr/>
            <p:nvPr/>
          </p:nvSpPr>
          <p:spPr>
            <a:xfrm>
              <a:off x="3019853" y="3423794"/>
              <a:ext cx="20224" cy="16576"/>
            </a:xfrm>
            <a:custGeom>
              <a:avLst/>
              <a:gdLst/>
              <a:ahLst/>
              <a:cxnLst/>
              <a:rect l="l" t="t" r="r" b="b"/>
              <a:pathLst>
                <a:path w="632" h="518" extrusionOk="0">
                  <a:moveTo>
                    <a:pt x="454" y="0"/>
                  </a:moveTo>
                  <a:cubicBezTo>
                    <a:pt x="420" y="0"/>
                    <a:pt x="386" y="10"/>
                    <a:pt x="358" y="29"/>
                  </a:cubicBezTo>
                  <a:lnTo>
                    <a:pt x="96" y="219"/>
                  </a:lnTo>
                  <a:cubicBezTo>
                    <a:pt x="24" y="255"/>
                    <a:pt x="0" y="362"/>
                    <a:pt x="48" y="434"/>
                  </a:cubicBezTo>
                  <a:cubicBezTo>
                    <a:pt x="84" y="481"/>
                    <a:pt x="143" y="517"/>
                    <a:pt x="179" y="517"/>
                  </a:cubicBezTo>
                  <a:cubicBezTo>
                    <a:pt x="215" y="517"/>
                    <a:pt x="239" y="493"/>
                    <a:pt x="274" y="481"/>
                  </a:cubicBezTo>
                  <a:lnTo>
                    <a:pt x="536" y="291"/>
                  </a:lnTo>
                  <a:cubicBezTo>
                    <a:pt x="620" y="243"/>
                    <a:pt x="631" y="136"/>
                    <a:pt x="584" y="65"/>
                  </a:cubicBezTo>
                  <a:cubicBezTo>
                    <a:pt x="555" y="22"/>
                    <a:pt x="505" y="0"/>
                    <a:pt x="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2098;p81">
              <a:extLst>
                <a:ext uri="{FF2B5EF4-FFF2-40B4-BE49-F238E27FC236}">
                  <a16:creationId xmlns:a16="http://schemas.microsoft.com/office/drawing/2014/main" id="{3421883F-2A32-80DE-0270-7657B1E89349}"/>
                </a:ext>
              </a:extLst>
            </p:cNvPr>
            <p:cNvSpPr/>
            <p:nvPr/>
          </p:nvSpPr>
          <p:spPr>
            <a:xfrm>
              <a:off x="2964237" y="3441810"/>
              <a:ext cx="49920" cy="37408"/>
            </a:xfrm>
            <a:custGeom>
              <a:avLst/>
              <a:gdLst/>
              <a:ahLst/>
              <a:cxnLst/>
              <a:rect l="l" t="t" r="r" b="b"/>
              <a:pathLst>
                <a:path w="1560" h="1169" extrusionOk="0">
                  <a:moveTo>
                    <a:pt x="1383" y="1"/>
                  </a:moveTo>
                  <a:cubicBezTo>
                    <a:pt x="1353" y="1"/>
                    <a:pt x="1323" y="9"/>
                    <a:pt x="1298" y="25"/>
                  </a:cubicBezTo>
                  <a:lnTo>
                    <a:pt x="83" y="871"/>
                  </a:lnTo>
                  <a:cubicBezTo>
                    <a:pt x="12" y="918"/>
                    <a:pt x="0" y="1026"/>
                    <a:pt x="48" y="1097"/>
                  </a:cubicBezTo>
                  <a:cubicBezTo>
                    <a:pt x="72" y="1145"/>
                    <a:pt x="131" y="1168"/>
                    <a:pt x="179" y="1168"/>
                  </a:cubicBezTo>
                  <a:cubicBezTo>
                    <a:pt x="214" y="1168"/>
                    <a:pt x="238" y="1157"/>
                    <a:pt x="274" y="1145"/>
                  </a:cubicBezTo>
                  <a:lnTo>
                    <a:pt x="1476" y="299"/>
                  </a:lnTo>
                  <a:cubicBezTo>
                    <a:pt x="1548" y="252"/>
                    <a:pt x="1560" y="145"/>
                    <a:pt x="1524" y="73"/>
                  </a:cubicBezTo>
                  <a:cubicBezTo>
                    <a:pt x="1493" y="27"/>
                    <a:pt x="1438" y="1"/>
                    <a:pt x="13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2099;p81">
              <a:extLst>
                <a:ext uri="{FF2B5EF4-FFF2-40B4-BE49-F238E27FC236}">
                  <a16:creationId xmlns:a16="http://schemas.microsoft.com/office/drawing/2014/main" id="{C5D416BE-F93B-A653-B9DF-63F0EB7C4C36}"/>
                </a:ext>
              </a:extLst>
            </p:cNvPr>
            <p:cNvSpPr/>
            <p:nvPr/>
          </p:nvSpPr>
          <p:spPr>
            <a:xfrm>
              <a:off x="2867437" y="3395602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9" y="1"/>
                  </a:moveTo>
                  <a:cubicBezTo>
                    <a:pt x="156" y="1"/>
                    <a:pt x="124" y="10"/>
                    <a:pt x="96" y="29"/>
                  </a:cubicBezTo>
                  <a:cubicBezTo>
                    <a:pt x="25" y="76"/>
                    <a:pt x="1" y="172"/>
                    <a:pt x="49" y="255"/>
                  </a:cubicBezTo>
                  <a:lnTo>
                    <a:pt x="239" y="517"/>
                  </a:lnTo>
                  <a:cubicBezTo>
                    <a:pt x="275" y="565"/>
                    <a:pt x="334" y="588"/>
                    <a:pt x="382" y="588"/>
                  </a:cubicBezTo>
                  <a:cubicBezTo>
                    <a:pt x="406" y="588"/>
                    <a:pt x="430" y="576"/>
                    <a:pt x="465" y="565"/>
                  </a:cubicBezTo>
                  <a:cubicBezTo>
                    <a:pt x="537" y="517"/>
                    <a:pt x="560" y="410"/>
                    <a:pt x="513" y="338"/>
                  </a:cubicBezTo>
                  <a:lnTo>
                    <a:pt x="322" y="76"/>
                  </a:lnTo>
                  <a:cubicBezTo>
                    <a:pt x="293" y="25"/>
                    <a:pt x="241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2100;p81">
              <a:extLst>
                <a:ext uri="{FF2B5EF4-FFF2-40B4-BE49-F238E27FC236}">
                  <a16:creationId xmlns:a16="http://schemas.microsoft.com/office/drawing/2014/main" id="{A7F555FA-3644-E073-032C-4C8DD991194A}"/>
                </a:ext>
              </a:extLst>
            </p:cNvPr>
            <p:cNvSpPr/>
            <p:nvPr/>
          </p:nvSpPr>
          <p:spPr>
            <a:xfrm>
              <a:off x="2885741" y="3421234"/>
              <a:ext cx="38496" cy="49216"/>
            </a:xfrm>
            <a:custGeom>
              <a:avLst/>
              <a:gdLst/>
              <a:ahLst/>
              <a:cxnLst/>
              <a:rect l="l" t="t" r="r" b="b"/>
              <a:pathLst>
                <a:path w="1203" h="1538" extrusionOk="0">
                  <a:moveTo>
                    <a:pt x="169" y="1"/>
                  </a:moveTo>
                  <a:cubicBezTo>
                    <a:pt x="139" y="1"/>
                    <a:pt x="109" y="9"/>
                    <a:pt x="84" y="26"/>
                  </a:cubicBezTo>
                  <a:cubicBezTo>
                    <a:pt x="12" y="73"/>
                    <a:pt x="0" y="180"/>
                    <a:pt x="48" y="252"/>
                  </a:cubicBezTo>
                  <a:lnTo>
                    <a:pt x="893" y="1454"/>
                  </a:lnTo>
                  <a:cubicBezTo>
                    <a:pt x="917" y="1502"/>
                    <a:pt x="977" y="1538"/>
                    <a:pt x="1024" y="1538"/>
                  </a:cubicBezTo>
                  <a:cubicBezTo>
                    <a:pt x="1060" y="1538"/>
                    <a:pt x="1084" y="1514"/>
                    <a:pt x="1120" y="1502"/>
                  </a:cubicBezTo>
                  <a:cubicBezTo>
                    <a:pt x="1191" y="1454"/>
                    <a:pt x="1203" y="1359"/>
                    <a:pt x="1155" y="1276"/>
                  </a:cubicBezTo>
                  <a:lnTo>
                    <a:pt x="310" y="73"/>
                  </a:lnTo>
                  <a:cubicBezTo>
                    <a:pt x="279" y="27"/>
                    <a:pt x="224" y="1"/>
                    <a:pt x="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2101;p81">
              <a:extLst>
                <a:ext uri="{FF2B5EF4-FFF2-40B4-BE49-F238E27FC236}">
                  <a16:creationId xmlns:a16="http://schemas.microsoft.com/office/drawing/2014/main" id="{800D88E9-7237-63E4-DCA7-FBD9400B4E17}"/>
                </a:ext>
              </a:extLst>
            </p:cNvPr>
            <p:cNvSpPr/>
            <p:nvPr/>
          </p:nvSpPr>
          <p:spPr>
            <a:xfrm>
              <a:off x="2993933" y="3576178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1" y="1"/>
                  </a:moveTo>
                  <a:cubicBezTo>
                    <a:pt x="147" y="1"/>
                    <a:pt x="113" y="10"/>
                    <a:pt x="84" y="29"/>
                  </a:cubicBezTo>
                  <a:cubicBezTo>
                    <a:pt x="13" y="65"/>
                    <a:pt x="1" y="172"/>
                    <a:pt x="36" y="244"/>
                  </a:cubicBezTo>
                  <a:lnTo>
                    <a:pt x="239" y="518"/>
                  </a:lnTo>
                  <a:cubicBezTo>
                    <a:pt x="263" y="565"/>
                    <a:pt x="322" y="589"/>
                    <a:pt x="370" y="589"/>
                  </a:cubicBezTo>
                  <a:cubicBezTo>
                    <a:pt x="394" y="589"/>
                    <a:pt x="429" y="577"/>
                    <a:pt x="453" y="565"/>
                  </a:cubicBezTo>
                  <a:cubicBezTo>
                    <a:pt x="537" y="518"/>
                    <a:pt x="560" y="410"/>
                    <a:pt x="501" y="339"/>
                  </a:cubicBezTo>
                  <a:lnTo>
                    <a:pt x="310" y="65"/>
                  </a:lnTo>
                  <a:cubicBezTo>
                    <a:pt x="282" y="22"/>
                    <a:pt x="232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2102;p81">
              <a:extLst>
                <a:ext uri="{FF2B5EF4-FFF2-40B4-BE49-F238E27FC236}">
                  <a16:creationId xmlns:a16="http://schemas.microsoft.com/office/drawing/2014/main" id="{B4A2F927-7C11-58F4-D5D7-5D95BAE19B00}"/>
                </a:ext>
              </a:extLst>
            </p:cNvPr>
            <p:cNvSpPr/>
            <p:nvPr/>
          </p:nvSpPr>
          <p:spPr>
            <a:xfrm>
              <a:off x="2954701" y="3520466"/>
              <a:ext cx="39264" cy="49056"/>
            </a:xfrm>
            <a:custGeom>
              <a:avLst/>
              <a:gdLst/>
              <a:ahLst/>
              <a:cxnLst/>
              <a:rect l="l" t="t" r="r" b="b"/>
              <a:pathLst>
                <a:path w="1227" h="1533" extrusionOk="0">
                  <a:moveTo>
                    <a:pt x="178" y="1"/>
                  </a:moveTo>
                  <a:cubicBezTo>
                    <a:pt x="147" y="1"/>
                    <a:pt x="114" y="7"/>
                    <a:pt x="84" y="20"/>
                  </a:cubicBezTo>
                  <a:cubicBezTo>
                    <a:pt x="12" y="68"/>
                    <a:pt x="0" y="175"/>
                    <a:pt x="48" y="246"/>
                  </a:cubicBezTo>
                  <a:lnTo>
                    <a:pt x="893" y="1449"/>
                  </a:lnTo>
                  <a:cubicBezTo>
                    <a:pt x="929" y="1497"/>
                    <a:pt x="989" y="1532"/>
                    <a:pt x="1024" y="1532"/>
                  </a:cubicBezTo>
                  <a:cubicBezTo>
                    <a:pt x="1060" y="1532"/>
                    <a:pt x="1084" y="1508"/>
                    <a:pt x="1120" y="1497"/>
                  </a:cubicBezTo>
                  <a:cubicBezTo>
                    <a:pt x="1203" y="1437"/>
                    <a:pt x="1227" y="1354"/>
                    <a:pt x="1167" y="1270"/>
                  </a:cubicBezTo>
                  <a:lnTo>
                    <a:pt x="310" y="68"/>
                  </a:lnTo>
                  <a:cubicBezTo>
                    <a:pt x="287" y="22"/>
                    <a:pt x="235" y="1"/>
                    <a:pt x="1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0" name="Google Shape;12103;p81">
            <a:extLst>
              <a:ext uri="{FF2B5EF4-FFF2-40B4-BE49-F238E27FC236}">
                <a16:creationId xmlns:a16="http://schemas.microsoft.com/office/drawing/2014/main" id="{944C1A57-9C81-FCE7-0799-A8EFD0837045}"/>
              </a:ext>
            </a:extLst>
          </p:cNvPr>
          <p:cNvGrpSpPr/>
          <p:nvPr/>
        </p:nvGrpSpPr>
        <p:grpSpPr>
          <a:xfrm>
            <a:off x="4417312" y="6858804"/>
            <a:ext cx="609664" cy="713024"/>
            <a:chOff x="2236525" y="3353202"/>
            <a:chExt cx="304832" cy="356512"/>
          </a:xfrm>
          <a:solidFill>
            <a:srgbClr val="00B050"/>
          </a:solidFill>
        </p:grpSpPr>
        <p:sp>
          <p:nvSpPr>
            <p:cNvPr id="261" name="Google Shape;12104;p81">
              <a:extLst>
                <a:ext uri="{FF2B5EF4-FFF2-40B4-BE49-F238E27FC236}">
                  <a16:creationId xmlns:a16="http://schemas.microsoft.com/office/drawing/2014/main" id="{BFE8F293-5AD6-1B7B-489E-76C2CEFE19EE}"/>
                </a:ext>
              </a:extLst>
            </p:cNvPr>
            <p:cNvSpPr/>
            <p:nvPr/>
          </p:nvSpPr>
          <p:spPr>
            <a:xfrm>
              <a:off x="2236525" y="3353202"/>
              <a:ext cx="304832" cy="356512"/>
            </a:xfrm>
            <a:custGeom>
              <a:avLst/>
              <a:gdLst/>
              <a:ahLst/>
              <a:cxnLst/>
              <a:rect l="l" t="t" r="r" b="b"/>
              <a:pathLst>
                <a:path w="9526" h="11141" extrusionOk="0">
                  <a:moveTo>
                    <a:pt x="4239" y="413"/>
                  </a:moveTo>
                  <a:cubicBezTo>
                    <a:pt x="4525" y="616"/>
                    <a:pt x="5120" y="1128"/>
                    <a:pt x="5275" y="1675"/>
                  </a:cubicBezTo>
                  <a:cubicBezTo>
                    <a:pt x="5358" y="1997"/>
                    <a:pt x="5156" y="2342"/>
                    <a:pt x="4989" y="2533"/>
                  </a:cubicBezTo>
                  <a:cubicBezTo>
                    <a:pt x="4894" y="2116"/>
                    <a:pt x="4775" y="1699"/>
                    <a:pt x="4644" y="1282"/>
                  </a:cubicBezTo>
                  <a:cubicBezTo>
                    <a:pt x="4625" y="1209"/>
                    <a:pt x="4564" y="1163"/>
                    <a:pt x="4498" y="1163"/>
                  </a:cubicBezTo>
                  <a:cubicBezTo>
                    <a:pt x="4479" y="1163"/>
                    <a:pt x="4460" y="1167"/>
                    <a:pt x="4441" y="1175"/>
                  </a:cubicBezTo>
                  <a:cubicBezTo>
                    <a:pt x="4346" y="1199"/>
                    <a:pt x="4298" y="1294"/>
                    <a:pt x="4334" y="1378"/>
                  </a:cubicBezTo>
                  <a:cubicBezTo>
                    <a:pt x="4465" y="1782"/>
                    <a:pt x="4572" y="2211"/>
                    <a:pt x="4679" y="2628"/>
                  </a:cubicBezTo>
                  <a:cubicBezTo>
                    <a:pt x="4441" y="2568"/>
                    <a:pt x="4060" y="2366"/>
                    <a:pt x="3977" y="2021"/>
                  </a:cubicBezTo>
                  <a:cubicBezTo>
                    <a:pt x="3822" y="1473"/>
                    <a:pt x="4108" y="735"/>
                    <a:pt x="4239" y="413"/>
                  </a:cubicBezTo>
                  <a:close/>
                  <a:moveTo>
                    <a:pt x="2824" y="3117"/>
                  </a:moveTo>
                  <a:cubicBezTo>
                    <a:pt x="3186" y="3117"/>
                    <a:pt x="3616" y="3172"/>
                    <a:pt x="3929" y="3378"/>
                  </a:cubicBezTo>
                  <a:cubicBezTo>
                    <a:pt x="4203" y="3556"/>
                    <a:pt x="4298" y="3926"/>
                    <a:pt x="4298" y="4164"/>
                  </a:cubicBezTo>
                  <a:cubicBezTo>
                    <a:pt x="3810" y="3747"/>
                    <a:pt x="3382" y="3556"/>
                    <a:pt x="3346" y="3556"/>
                  </a:cubicBezTo>
                  <a:cubicBezTo>
                    <a:pt x="3324" y="3547"/>
                    <a:pt x="3301" y="3543"/>
                    <a:pt x="3279" y="3543"/>
                  </a:cubicBezTo>
                  <a:cubicBezTo>
                    <a:pt x="3218" y="3543"/>
                    <a:pt x="3161" y="3578"/>
                    <a:pt x="3143" y="3640"/>
                  </a:cubicBezTo>
                  <a:cubicBezTo>
                    <a:pt x="3096" y="3723"/>
                    <a:pt x="3143" y="3818"/>
                    <a:pt x="3215" y="3854"/>
                  </a:cubicBezTo>
                  <a:cubicBezTo>
                    <a:pt x="3215" y="3854"/>
                    <a:pt x="3667" y="4045"/>
                    <a:pt x="4144" y="4473"/>
                  </a:cubicBezTo>
                  <a:cubicBezTo>
                    <a:pt x="4011" y="4547"/>
                    <a:pt x="3795" y="4621"/>
                    <a:pt x="3580" y="4621"/>
                  </a:cubicBezTo>
                  <a:cubicBezTo>
                    <a:pt x="3448" y="4621"/>
                    <a:pt x="3316" y="4593"/>
                    <a:pt x="3203" y="4521"/>
                  </a:cubicBezTo>
                  <a:cubicBezTo>
                    <a:pt x="2715" y="4211"/>
                    <a:pt x="2417" y="3497"/>
                    <a:pt x="2310" y="3152"/>
                  </a:cubicBezTo>
                  <a:cubicBezTo>
                    <a:pt x="2438" y="3135"/>
                    <a:pt x="2620" y="3117"/>
                    <a:pt x="2824" y="3117"/>
                  </a:cubicBezTo>
                  <a:close/>
                  <a:moveTo>
                    <a:pt x="7192" y="3818"/>
                  </a:moveTo>
                  <a:cubicBezTo>
                    <a:pt x="7549" y="3818"/>
                    <a:pt x="7894" y="3878"/>
                    <a:pt x="8084" y="3937"/>
                  </a:cubicBezTo>
                  <a:cubicBezTo>
                    <a:pt x="7918" y="4259"/>
                    <a:pt x="7549" y="4938"/>
                    <a:pt x="7025" y="5176"/>
                  </a:cubicBezTo>
                  <a:cubicBezTo>
                    <a:pt x="6928" y="5224"/>
                    <a:pt x="6828" y="5241"/>
                    <a:pt x="6734" y="5241"/>
                  </a:cubicBezTo>
                  <a:cubicBezTo>
                    <a:pt x="6594" y="5241"/>
                    <a:pt x="6467" y="5204"/>
                    <a:pt x="6382" y="5176"/>
                  </a:cubicBezTo>
                  <a:cubicBezTo>
                    <a:pt x="6263" y="5128"/>
                    <a:pt x="6179" y="5092"/>
                    <a:pt x="6120" y="5033"/>
                  </a:cubicBezTo>
                  <a:cubicBezTo>
                    <a:pt x="6179" y="4985"/>
                    <a:pt x="6239" y="4938"/>
                    <a:pt x="6310" y="4890"/>
                  </a:cubicBezTo>
                  <a:cubicBezTo>
                    <a:pt x="6382" y="4854"/>
                    <a:pt x="6418" y="4747"/>
                    <a:pt x="6358" y="4676"/>
                  </a:cubicBezTo>
                  <a:cubicBezTo>
                    <a:pt x="6328" y="4624"/>
                    <a:pt x="6276" y="4595"/>
                    <a:pt x="6223" y="4595"/>
                  </a:cubicBezTo>
                  <a:cubicBezTo>
                    <a:pt x="6191" y="4595"/>
                    <a:pt x="6159" y="4606"/>
                    <a:pt x="6132" y="4628"/>
                  </a:cubicBezTo>
                  <a:cubicBezTo>
                    <a:pt x="6084" y="4652"/>
                    <a:pt x="6049" y="4688"/>
                    <a:pt x="5989" y="4735"/>
                  </a:cubicBezTo>
                  <a:cubicBezTo>
                    <a:pt x="6001" y="4473"/>
                    <a:pt x="6144" y="4104"/>
                    <a:pt x="6441" y="3961"/>
                  </a:cubicBezTo>
                  <a:cubicBezTo>
                    <a:pt x="6668" y="3854"/>
                    <a:pt x="6918" y="3818"/>
                    <a:pt x="7192" y="3818"/>
                  </a:cubicBezTo>
                  <a:close/>
                  <a:moveTo>
                    <a:pt x="2605" y="5627"/>
                  </a:moveTo>
                  <a:cubicBezTo>
                    <a:pt x="2832" y="5627"/>
                    <a:pt x="3055" y="5651"/>
                    <a:pt x="3262" y="5711"/>
                  </a:cubicBezTo>
                  <a:cubicBezTo>
                    <a:pt x="3703" y="5842"/>
                    <a:pt x="3977" y="6235"/>
                    <a:pt x="4096" y="6462"/>
                  </a:cubicBezTo>
                  <a:cubicBezTo>
                    <a:pt x="4203" y="6664"/>
                    <a:pt x="4274" y="6854"/>
                    <a:pt x="4286" y="7021"/>
                  </a:cubicBezTo>
                  <a:cubicBezTo>
                    <a:pt x="4215" y="6974"/>
                    <a:pt x="4155" y="6938"/>
                    <a:pt x="4084" y="6890"/>
                  </a:cubicBezTo>
                  <a:cubicBezTo>
                    <a:pt x="3667" y="6664"/>
                    <a:pt x="3155" y="6485"/>
                    <a:pt x="2548" y="6366"/>
                  </a:cubicBezTo>
                  <a:cubicBezTo>
                    <a:pt x="2540" y="6365"/>
                    <a:pt x="2532" y="6365"/>
                    <a:pt x="2524" y="6365"/>
                  </a:cubicBezTo>
                  <a:cubicBezTo>
                    <a:pt x="2439" y="6365"/>
                    <a:pt x="2368" y="6421"/>
                    <a:pt x="2358" y="6497"/>
                  </a:cubicBezTo>
                  <a:cubicBezTo>
                    <a:pt x="2322" y="6593"/>
                    <a:pt x="2381" y="6676"/>
                    <a:pt x="2477" y="6700"/>
                  </a:cubicBezTo>
                  <a:cubicBezTo>
                    <a:pt x="2977" y="6795"/>
                    <a:pt x="3703" y="6997"/>
                    <a:pt x="4227" y="7378"/>
                  </a:cubicBezTo>
                  <a:cubicBezTo>
                    <a:pt x="4144" y="7509"/>
                    <a:pt x="3941" y="7688"/>
                    <a:pt x="3691" y="7831"/>
                  </a:cubicBezTo>
                  <a:cubicBezTo>
                    <a:pt x="3524" y="7919"/>
                    <a:pt x="3248" y="8039"/>
                    <a:pt x="2938" y="8039"/>
                  </a:cubicBezTo>
                  <a:cubicBezTo>
                    <a:pt x="2827" y="8039"/>
                    <a:pt x="2712" y="8023"/>
                    <a:pt x="2596" y="7986"/>
                  </a:cubicBezTo>
                  <a:cubicBezTo>
                    <a:pt x="1596" y="7688"/>
                    <a:pt x="762" y="6545"/>
                    <a:pt x="476" y="6128"/>
                  </a:cubicBezTo>
                  <a:cubicBezTo>
                    <a:pt x="843" y="5978"/>
                    <a:pt x="1752" y="5627"/>
                    <a:pt x="2605" y="5627"/>
                  </a:cubicBezTo>
                  <a:close/>
                  <a:moveTo>
                    <a:pt x="7656" y="7009"/>
                  </a:moveTo>
                  <a:cubicBezTo>
                    <a:pt x="8251" y="7009"/>
                    <a:pt x="8811" y="7128"/>
                    <a:pt x="9097" y="7200"/>
                  </a:cubicBezTo>
                  <a:cubicBezTo>
                    <a:pt x="8930" y="7616"/>
                    <a:pt x="8323" y="8759"/>
                    <a:pt x="7477" y="9164"/>
                  </a:cubicBezTo>
                  <a:cubicBezTo>
                    <a:pt x="7322" y="9236"/>
                    <a:pt x="7156" y="9271"/>
                    <a:pt x="7001" y="9271"/>
                  </a:cubicBezTo>
                  <a:cubicBezTo>
                    <a:pt x="6537" y="9271"/>
                    <a:pt x="6072" y="9033"/>
                    <a:pt x="5894" y="8843"/>
                  </a:cubicBezTo>
                  <a:cubicBezTo>
                    <a:pt x="6465" y="8462"/>
                    <a:pt x="7239" y="8033"/>
                    <a:pt x="8108" y="7783"/>
                  </a:cubicBezTo>
                  <a:cubicBezTo>
                    <a:pt x="8204" y="7747"/>
                    <a:pt x="8251" y="7664"/>
                    <a:pt x="8215" y="7569"/>
                  </a:cubicBezTo>
                  <a:cubicBezTo>
                    <a:pt x="8197" y="7505"/>
                    <a:pt x="8136" y="7462"/>
                    <a:pt x="8071" y="7462"/>
                  </a:cubicBezTo>
                  <a:cubicBezTo>
                    <a:pt x="8052" y="7462"/>
                    <a:pt x="8032" y="7465"/>
                    <a:pt x="8013" y="7474"/>
                  </a:cubicBezTo>
                  <a:cubicBezTo>
                    <a:pt x="7132" y="7724"/>
                    <a:pt x="6358" y="8140"/>
                    <a:pt x="5775" y="8509"/>
                  </a:cubicBezTo>
                  <a:cubicBezTo>
                    <a:pt x="5787" y="8128"/>
                    <a:pt x="6013" y="7450"/>
                    <a:pt x="6525" y="7212"/>
                  </a:cubicBezTo>
                  <a:cubicBezTo>
                    <a:pt x="6858" y="7057"/>
                    <a:pt x="7263" y="7009"/>
                    <a:pt x="7656" y="7009"/>
                  </a:cubicBezTo>
                  <a:close/>
                  <a:moveTo>
                    <a:pt x="4166" y="1"/>
                  </a:moveTo>
                  <a:cubicBezTo>
                    <a:pt x="4147" y="1"/>
                    <a:pt x="4128" y="3"/>
                    <a:pt x="4108" y="8"/>
                  </a:cubicBezTo>
                  <a:cubicBezTo>
                    <a:pt x="4060" y="20"/>
                    <a:pt x="4036" y="56"/>
                    <a:pt x="4001" y="80"/>
                  </a:cubicBezTo>
                  <a:cubicBezTo>
                    <a:pt x="3977" y="127"/>
                    <a:pt x="3393" y="1247"/>
                    <a:pt x="3620" y="2092"/>
                  </a:cubicBezTo>
                  <a:cubicBezTo>
                    <a:pt x="3751" y="2628"/>
                    <a:pt x="4346" y="2925"/>
                    <a:pt x="4703" y="2961"/>
                  </a:cubicBezTo>
                  <a:cubicBezTo>
                    <a:pt x="4822" y="3592"/>
                    <a:pt x="4917" y="4247"/>
                    <a:pt x="4941" y="4902"/>
                  </a:cubicBezTo>
                  <a:cubicBezTo>
                    <a:pt x="4810" y="4723"/>
                    <a:pt x="4679" y="4568"/>
                    <a:pt x="4536" y="4426"/>
                  </a:cubicBezTo>
                  <a:cubicBezTo>
                    <a:pt x="4644" y="4092"/>
                    <a:pt x="4536" y="3402"/>
                    <a:pt x="4048" y="3092"/>
                  </a:cubicBezTo>
                  <a:cubicBezTo>
                    <a:pt x="3663" y="2851"/>
                    <a:pt x="3161" y="2790"/>
                    <a:pt x="2752" y="2790"/>
                  </a:cubicBezTo>
                  <a:cubicBezTo>
                    <a:pt x="2353" y="2790"/>
                    <a:pt x="2042" y="2848"/>
                    <a:pt x="2012" y="2854"/>
                  </a:cubicBezTo>
                  <a:cubicBezTo>
                    <a:pt x="1965" y="2866"/>
                    <a:pt x="1917" y="2878"/>
                    <a:pt x="1905" y="2925"/>
                  </a:cubicBezTo>
                  <a:cubicBezTo>
                    <a:pt x="1881" y="2973"/>
                    <a:pt x="1881" y="3021"/>
                    <a:pt x="1893" y="3056"/>
                  </a:cubicBezTo>
                  <a:cubicBezTo>
                    <a:pt x="1905" y="3104"/>
                    <a:pt x="2239" y="4307"/>
                    <a:pt x="2989" y="4783"/>
                  </a:cubicBezTo>
                  <a:cubicBezTo>
                    <a:pt x="3167" y="4890"/>
                    <a:pt x="3370" y="4938"/>
                    <a:pt x="3560" y="4938"/>
                  </a:cubicBezTo>
                  <a:cubicBezTo>
                    <a:pt x="3858" y="4938"/>
                    <a:pt x="4155" y="4830"/>
                    <a:pt x="4334" y="4699"/>
                  </a:cubicBezTo>
                  <a:cubicBezTo>
                    <a:pt x="4560" y="4938"/>
                    <a:pt x="4775" y="5235"/>
                    <a:pt x="4953" y="5592"/>
                  </a:cubicBezTo>
                  <a:cubicBezTo>
                    <a:pt x="4977" y="6259"/>
                    <a:pt x="4929" y="6926"/>
                    <a:pt x="4858" y="7605"/>
                  </a:cubicBezTo>
                  <a:cubicBezTo>
                    <a:pt x="4775" y="7486"/>
                    <a:pt x="4679" y="7378"/>
                    <a:pt x="4572" y="7271"/>
                  </a:cubicBezTo>
                  <a:cubicBezTo>
                    <a:pt x="4644" y="6747"/>
                    <a:pt x="4179" y="5664"/>
                    <a:pt x="3310" y="5402"/>
                  </a:cubicBezTo>
                  <a:cubicBezTo>
                    <a:pt x="3067" y="5331"/>
                    <a:pt x="2797" y="5294"/>
                    <a:pt x="2503" y="5294"/>
                  </a:cubicBezTo>
                  <a:cubicBezTo>
                    <a:pt x="2108" y="5294"/>
                    <a:pt x="1669" y="5361"/>
                    <a:pt x="1191" y="5497"/>
                  </a:cubicBezTo>
                  <a:cubicBezTo>
                    <a:pt x="584" y="5676"/>
                    <a:pt x="131" y="5890"/>
                    <a:pt x="107" y="5902"/>
                  </a:cubicBezTo>
                  <a:cubicBezTo>
                    <a:pt x="60" y="5914"/>
                    <a:pt x="36" y="5962"/>
                    <a:pt x="12" y="6009"/>
                  </a:cubicBezTo>
                  <a:cubicBezTo>
                    <a:pt x="0" y="6057"/>
                    <a:pt x="12" y="6092"/>
                    <a:pt x="36" y="6140"/>
                  </a:cubicBezTo>
                  <a:cubicBezTo>
                    <a:pt x="48" y="6152"/>
                    <a:pt x="298" y="6593"/>
                    <a:pt x="715" y="7069"/>
                  </a:cubicBezTo>
                  <a:cubicBezTo>
                    <a:pt x="1286" y="7724"/>
                    <a:pt x="1858" y="8140"/>
                    <a:pt x="2429" y="8295"/>
                  </a:cubicBezTo>
                  <a:cubicBezTo>
                    <a:pt x="2572" y="8343"/>
                    <a:pt x="2715" y="8355"/>
                    <a:pt x="2846" y="8355"/>
                  </a:cubicBezTo>
                  <a:cubicBezTo>
                    <a:pt x="3227" y="8355"/>
                    <a:pt x="3572" y="8212"/>
                    <a:pt x="3763" y="8105"/>
                  </a:cubicBezTo>
                  <a:cubicBezTo>
                    <a:pt x="4036" y="7962"/>
                    <a:pt x="4263" y="7783"/>
                    <a:pt x="4394" y="7581"/>
                  </a:cubicBezTo>
                  <a:cubicBezTo>
                    <a:pt x="4560" y="7759"/>
                    <a:pt x="4691" y="7962"/>
                    <a:pt x="4751" y="8200"/>
                  </a:cubicBezTo>
                  <a:cubicBezTo>
                    <a:pt x="4679" y="8652"/>
                    <a:pt x="4584" y="9093"/>
                    <a:pt x="4501" y="9462"/>
                  </a:cubicBezTo>
                  <a:cubicBezTo>
                    <a:pt x="4334" y="10164"/>
                    <a:pt x="4155" y="10676"/>
                    <a:pt x="4048" y="10915"/>
                  </a:cubicBezTo>
                  <a:cubicBezTo>
                    <a:pt x="4024" y="11010"/>
                    <a:pt x="4048" y="11093"/>
                    <a:pt x="4144" y="11129"/>
                  </a:cubicBezTo>
                  <a:cubicBezTo>
                    <a:pt x="4155" y="11141"/>
                    <a:pt x="4179" y="11141"/>
                    <a:pt x="4203" y="11141"/>
                  </a:cubicBezTo>
                  <a:cubicBezTo>
                    <a:pt x="4263" y="11141"/>
                    <a:pt x="4322" y="11093"/>
                    <a:pt x="4346" y="11034"/>
                  </a:cubicBezTo>
                  <a:cubicBezTo>
                    <a:pt x="4358" y="11010"/>
                    <a:pt x="4572" y="10474"/>
                    <a:pt x="4798" y="9569"/>
                  </a:cubicBezTo>
                  <a:cubicBezTo>
                    <a:pt x="4882" y="9474"/>
                    <a:pt x="5132" y="9248"/>
                    <a:pt x="5525" y="8986"/>
                  </a:cubicBezTo>
                  <a:cubicBezTo>
                    <a:pt x="5763" y="9271"/>
                    <a:pt x="6322" y="9569"/>
                    <a:pt x="6894" y="9569"/>
                  </a:cubicBezTo>
                  <a:cubicBezTo>
                    <a:pt x="7096" y="9569"/>
                    <a:pt x="7311" y="9521"/>
                    <a:pt x="7501" y="9426"/>
                  </a:cubicBezTo>
                  <a:cubicBezTo>
                    <a:pt x="8680" y="8879"/>
                    <a:pt x="9382" y="7188"/>
                    <a:pt x="9406" y="7105"/>
                  </a:cubicBezTo>
                  <a:cubicBezTo>
                    <a:pt x="9525" y="7093"/>
                    <a:pt x="9525" y="7057"/>
                    <a:pt x="9501" y="7009"/>
                  </a:cubicBezTo>
                  <a:cubicBezTo>
                    <a:pt x="9478" y="6962"/>
                    <a:pt x="9442" y="6938"/>
                    <a:pt x="9394" y="6914"/>
                  </a:cubicBezTo>
                  <a:cubicBezTo>
                    <a:pt x="9347" y="6898"/>
                    <a:pt x="8553" y="6656"/>
                    <a:pt x="7680" y="6656"/>
                  </a:cubicBezTo>
                  <a:cubicBezTo>
                    <a:pt x="7239" y="6656"/>
                    <a:pt x="6778" y="6718"/>
                    <a:pt x="6382" y="6902"/>
                  </a:cubicBezTo>
                  <a:cubicBezTo>
                    <a:pt x="5668" y="7247"/>
                    <a:pt x="5370" y="8200"/>
                    <a:pt x="5465" y="8700"/>
                  </a:cubicBezTo>
                  <a:cubicBezTo>
                    <a:pt x="5275" y="8843"/>
                    <a:pt x="5120" y="8962"/>
                    <a:pt x="4989" y="9057"/>
                  </a:cubicBezTo>
                  <a:cubicBezTo>
                    <a:pt x="5048" y="8783"/>
                    <a:pt x="5108" y="8450"/>
                    <a:pt x="5156" y="8105"/>
                  </a:cubicBezTo>
                  <a:cubicBezTo>
                    <a:pt x="5239" y="7486"/>
                    <a:pt x="5298" y="6854"/>
                    <a:pt x="5310" y="6235"/>
                  </a:cubicBezTo>
                  <a:cubicBezTo>
                    <a:pt x="5334" y="6164"/>
                    <a:pt x="5429" y="5700"/>
                    <a:pt x="5846" y="5247"/>
                  </a:cubicBezTo>
                  <a:cubicBezTo>
                    <a:pt x="5953" y="5342"/>
                    <a:pt x="6108" y="5414"/>
                    <a:pt x="6251" y="5473"/>
                  </a:cubicBezTo>
                  <a:cubicBezTo>
                    <a:pt x="6406" y="5533"/>
                    <a:pt x="6560" y="5569"/>
                    <a:pt x="6715" y="5569"/>
                  </a:cubicBezTo>
                  <a:cubicBezTo>
                    <a:pt x="6858" y="5569"/>
                    <a:pt x="7013" y="5533"/>
                    <a:pt x="7144" y="5473"/>
                  </a:cubicBezTo>
                  <a:cubicBezTo>
                    <a:pt x="7954" y="5104"/>
                    <a:pt x="8430" y="3937"/>
                    <a:pt x="8454" y="3902"/>
                  </a:cubicBezTo>
                  <a:cubicBezTo>
                    <a:pt x="8465" y="3854"/>
                    <a:pt x="8465" y="3806"/>
                    <a:pt x="8454" y="3759"/>
                  </a:cubicBezTo>
                  <a:cubicBezTo>
                    <a:pt x="8442" y="3723"/>
                    <a:pt x="8394" y="3687"/>
                    <a:pt x="8346" y="3676"/>
                  </a:cubicBezTo>
                  <a:cubicBezTo>
                    <a:pt x="8322" y="3660"/>
                    <a:pt x="7769" y="3489"/>
                    <a:pt x="7167" y="3489"/>
                  </a:cubicBezTo>
                  <a:cubicBezTo>
                    <a:pt x="6870" y="3489"/>
                    <a:pt x="6562" y="3530"/>
                    <a:pt x="6299" y="3652"/>
                  </a:cubicBezTo>
                  <a:cubicBezTo>
                    <a:pt x="5751" y="3914"/>
                    <a:pt x="5572" y="4640"/>
                    <a:pt x="5656" y="4985"/>
                  </a:cubicBezTo>
                  <a:cubicBezTo>
                    <a:pt x="5525" y="5116"/>
                    <a:pt x="5406" y="5259"/>
                    <a:pt x="5310" y="5402"/>
                  </a:cubicBezTo>
                  <a:cubicBezTo>
                    <a:pt x="5310" y="5259"/>
                    <a:pt x="5298" y="5128"/>
                    <a:pt x="5298" y="4997"/>
                  </a:cubicBezTo>
                  <a:cubicBezTo>
                    <a:pt x="5263" y="4283"/>
                    <a:pt x="5179" y="3568"/>
                    <a:pt x="5048" y="2878"/>
                  </a:cubicBezTo>
                  <a:cubicBezTo>
                    <a:pt x="5358" y="2675"/>
                    <a:pt x="5715" y="2128"/>
                    <a:pt x="5560" y="1592"/>
                  </a:cubicBezTo>
                  <a:cubicBezTo>
                    <a:pt x="5346" y="723"/>
                    <a:pt x="4286" y="56"/>
                    <a:pt x="4239" y="20"/>
                  </a:cubicBezTo>
                  <a:cubicBezTo>
                    <a:pt x="4218" y="6"/>
                    <a:pt x="4193" y="1"/>
                    <a:pt x="4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2105;p81">
              <a:extLst>
                <a:ext uri="{FF2B5EF4-FFF2-40B4-BE49-F238E27FC236}">
                  <a16:creationId xmlns:a16="http://schemas.microsoft.com/office/drawing/2014/main" id="{367AE104-F869-A627-5C64-6E72F1654E1C}"/>
                </a:ext>
              </a:extLst>
            </p:cNvPr>
            <p:cNvSpPr/>
            <p:nvPr/>
          </p:nvSpPr>
          <p:spPr>
            <a:xfrm>
              <a:off x="2283373" y="3553106"/>
              <a:ext cx="16416" cy="11072"/>
            </a:xfrm>
            <a:custGeom>
              <a:avLst/>
              <a:gdLst/>
              <a:ahLst/>
              <a:cxnLst/>
              <a:rect l="l" t="t" r="r" b="b"/>
              <a:pathLst>
                <a:path w="513" h="346" extrusionOk="0">
                  <a:moveTo>
                    <a:pt x="179" y="0"/>
                  </a:moveTo>
                  <a:cubicBezTo>
                    <a:pt x="84" y="0"/>
                    <a:pt x="13" y="60"/>
                    <a:pt x="1" y="155"/>
                  </a:cubicBezTo>
                  <a:cubicBezTo>
                    <a:pt x="1" y="238"/>
                    <a:pt x="60" y="310"/>
                    <a:pt x="143" y="334"/>
                  </a:cubicBezTo>
                  <a:cubicBezTo>
                    <a:pt x="143" y="334"/>
                    <a:pt x="203" y="334"/>
                    <a:pt x="322" y="346"/>
                  </a:cubicBezTo>
                  <a:lnTo>
                    <a:pt x="334" y="346"/>
                  </a:lnTo>
                  <a:cubicBezTo>
                    <a:pt x="429" y="346"/>
                    <a:pt x="489" y="286"/>
                    <a:pt x="501" y="191"/>
                  </a:cubicBezTo>
                  <a:cubicBezTo>
                    <a:pt x="513" y="107"/>
                    <a:pt x="453" y="36"/>
                    <a:pt x="370" y="12"/>
                  </a:cubicBezTo>
                  <a:cubicBezTo>
                    <a:pt x="251" y="0"/>
                    <a:pt x="191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2106;p81">
              <a:extLst>
                <a:ext uri="{FF2B5EF4-FFF2-40B4-BE49-F238E27FC236}">
                  <a16:creationId xmlns:a16="http://schemas.microsoft.com/office/drawing/2014/main" id="{3EB5C867-B73A-FD55-4D91-33CC39CEEFBF}"/>
                </a:ext>
              </a:extLst>
            </p:cNvPr>
            <p:cNvSpPr/>
            <p:nvPr/>
          </p:nvSpPr>
          <p:spPr>
            <a:xfrm>
              <a:off x="2449485" y="3488658"/>
              <a:ext cx="17184" cy="12288"/>
            </a:xfrm>
            <a:custGeom>
              <a:avLst/>
              <a:gdLst/>
              <a:ahLst/>
              <a:cxnLst/>
              <a:rect l="l" t="t" r="r" b="b"/>
              <a:pathLst>
                <a:path w="537" h="384" extrusionOk="0">
                  <a:moveTo>
                    <a:pt x="348" y="0"/>
                  </a:moveTo>
                  <a:cubicBezTo>
                    <a:pt x="339" y="0"/>
                    <a:pt x="331" y="1"/>
                    <a:pt x="322" y="2"/>
                  </a:cubicBezTo>
                  <a:cubicBezTo>
                    <a:pt x="251" y="26"/>
                    <a:pt x="191" y="50"/>
                    <a:pt x="132" y="62"/>
                  </a:cubicBezTo>
                  <a:cubicBezTo>
                    <a:pt x="48" y="97"/>
                    <a:pt x="1" y="181"/>
                    <a:pt x="25" y="276"/>
                  </a:cubicBezTo>
                  <a:cubicBezTo>
                    <a:pt x="60" y="347"/>
                    <a:pt x="120" y="383"/>
                    <a:pt x="179" y="383"/>
                  </a:cubicBezTo>
                  <a:cubicBezTo>
                    <a:pt x="191" y="383"/>
                    <a:pt x="203" y="383"/>
                    <a:pt x="227" y="359"/>
                  </a:cubicBezTo>
                  <a:cubicBezTo>
                    <a:pt x="286" y="347"/>
                    <a:pt x="346" y="324"/>
                    <a:pt x="406" y="300"/>
                  </a:cubicBezTo>
                  <a:cubicBezTo>
                    <a:pt x="489" y="300"/>
                    <a:pt x="537" y="216"/>
                    <a:pt x="525" y="121"/>
                  </a:cubicBezTo>
                  <a:cubicBezTo>
                    <a:pt x="493" y="46"/>
                    <a:pt x="422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4" name="Google Shape;12107;p81">
            <a:extLst>
              <a:ext uri="{FF2B5EF4-FFF2-40B4-BE49-F238E27FC236}">
                <a16:creationId xmlns:a16="http://schemas.microsoft.com/office/drawing/2014/main" id="{8B04BB83-BFE5-7FBF-5CA9-327CC3199213}"/>
              </a:ext>
            </a:extLst>
          </p:cNvPr>
          <p:cNvGrpSpPr/>
          <p:nvPr/>
        </p:nvGrpSpPr>
        <p:grpSpPr>
          <a:xfrm>
            <a:off x="7765536" y="6857780"/>
            <a:ext cx="513600" cy="714048"/>
            <a:chOff x="3910637" y="3352690"/>
            <a:chExt cx="256800" cy="357024"/>
          </a:xfrm>
          <a:solidFill>
            <a:srgbClr val="00B050"/>
          </a:solidFill>
        </p:grpSpPr>
        <p:sp>
          <p:nvSpPr>
            <p:cNvPr id="265" name="Google Shape;12108;p81">
              <a:extLst>
                <a:ext uri="{FF2B5EF4-FFF2-40B4-BE49-F238E27FC236}">
                  <a16:creationId xmlns:a16="http://schemas.microsoft.com/office/drawing/2014/main" id="{B10FF648-95A9-C1A2-3697-A6C2C0D23DB6}"/>
                </a:ext>
              </a:extLst>
            </p:cNvPr>
            <p:cNvSpPr/>
            <p:nvPr/>
          </p:nvSpPr>
          <p:spPr>
            <a:xfrm>
              <a:off x="3910637" y="3352690"/>
              <a:ext cx="256800" cy="357024"/>
            </a:xfrm>
            <a:custGeom>
              <a:avLst/>
              <a:gdLst/>
              <a:ahLst/>
              <a:cxnLst/>
              <a:rect l="l" t="t" r="r" b="b"/>
              <a:pathLst>
                <a:path w="8025" h="11157" extrusionOk="0">
                  <a:moveTo>
                    <a:pt x="4001" y="310"/>
                  </a:moveTo>
                  <a:cubicBezTo>
                    <a:pt x="4596" y="310"/>
                    <a:pt x="5144" y="608"/>
                    <a:pt x="5477" y="1120"/>
                  </a:cubicBezTo>
                  <a:cubicBezTo>
                    <a:pt x="5501" y="1155"/>
                    <a:pt x="5560" y="1191"/>
                    <a:pt x="5608" y="1191"/>
                  </a:cubicBezTo>
                  <a:lnTo>
                    <a:pt x="5656" y="1191"/>
                  </a:lnTo>
                  <a:cubicBezTo>
                    <a:pt x="6668" y="1191"/>
                    <a:pt x="7501" y="2025"/>
                    <a:pt x="7501" y="3037"/>
                  </a:cubicBezTo>
                  <a:cubicBezTo>
                    <a:pt x="7501" y="3346"/>
                    <a:pt x="7418" y="3656"/>
                    <a:pt x="7263" y="3930"/>
                  </a:cubicBezTo>
                  <a:lnTo>
                    <a:pt x="7215" y="3882"/>
                  </a:lnTo>
                  <a:cubicBezTo>
                    <a:pt x="7186" y="3852"/>
                    <a:pt x="7144" y="3837"/>
                    <a:pt x="7101" y="3837"/>
                  </a:cubicBezTo>
                  <a:cubicBezTo>
                    <a:pt x="7058" y="3837"/>
                    <a:pt x="7013" y="3852"/>
                    <a:pt x="6977" y="3882"/>
                  </a:cubicBezTo>
                  <a:cubicBezTo>
                    <a:pt x="6918" y="3942"/>
                    <a:pt x="6918" y="4049"/>
                    <a:pt x="6977" y="4120"/>
                  </a:cubicBezTo>
                  <a:cubicBezTo>
                    <a:pt x="7418" y="4549"/>
                    <a:pt x="7656" y="5132"/>
                    <a:pt x="7656" y="5763"/>
                  </a:cubicBezTo>
                  <a:cubicBezTo>
                    <a:pt x="7692" y="7025"/>
                    <a:pt x="6668" y="8049"/>
                    <a:pt x="5418" y="8049"/>
                  </a:cubicBezTo>
                  <a:cubicBezTo>
                    <a:pt x="5179" y="8049"/>
                    <a:pt x="4953" y="8025"/>
                    <a:pt x="4727" y="7942"/>
                  </a:cubicBezTo>
                  <a:lnTo>
                    <a:pt x="4715" y="7513"/>
                  </a:lnTo>
                  <a:cubicBezTo>
                    <a:pt x="4763" y="7490"/>
                    <a:pt x="4810" y="7442"/>
                    <a:pt x="4834" y="7394"/>
                  </a:cubicBezTo>
                  <a:cubicBezTo>
                    <a:pt x="4894" y="7335"/>
                    <a:pt x="4894" y="7228"/>
                    <a:pt x="4834" y="7156"/>
                  </a:cubicBezTo>
                  <a:cubicBezTo>
                    <a:pt x="4804" y="7126"/>
                    <a:pt x="4763" y="7112"/>
                    <a:pt x="4720" y="7112"/>
                  </a:cubicBezTo>
                  <a:cubicBezTo>
                    <a:pt x="4676" y="7112"/>
                    <a:pt x="4632" y="7126"/>
                    <a:pt x="4596" y="7156"/>
                  </a:cubicBezTo>
                  <a:cubicBezTo>
                    <a:pt x="4382" y="7371"/>
                    <a:pt x="4120" y="7466"/>
                    <a:pt x="3834" y="7466"/>
                  </a:cubicBezTo>
                  <a:cubicBezTo>
                    <a:pt x="3667" y="7466"/>
                    <a:pt x="3524" y="7442"/>
                    <a:pt x="3370" y="7371"/>
                  </a:cubicBezTo>
                  <a:cubicBezTo>
                    <a:pt x="3350" y="7357"/>
                    <a:pt x="3327" y="7351"/>
                    <a:pt x="3304" y="7351"/>
                  </a:cubicBezTo>
                  <a:cubicBezTo>
                    <a:pt x="3244" y="7351"/>
                    <a:pt x="3181" y="7390"/>
                    <a:pt x="3155" y="7442"/>
                  </a:cubicBezTo>
                  <a:cubicBezTo>
                    <a:pt x="3108" y="7513"/>
                    <a:pt x="3155" y="7621"/>
                    <a:pt x="3227" y="7668"/>
                  </a:cubicBezTo>
                  <a:cubicBezTo>
                    <a:pt x="3358" y="7728"/>
                    <a:pt x="3489" y="7763"/>
                    <a:pt x="3644" y="7787"/>
                  </a:cubicBezTo>
                  <a:lnTo>
                    <a:pt x="3608" y="8347"/>
                  </a:lnTo>
                  <a:cubicBezTo>
                    <a:pt x="3513" y="8359"/>
                    <a:pt x="3405" y="8359"/>
                    <a:pt x="3298" y="8359"/>
                  </a:cubicBezTo>
                  <a:cubicBezTo>
                    <a:pt x="2036" y="8359"/>
                    <a:pt x="1024" y="7335"/>
                    <a:pt x="1024" y="6085"/>
                  </a:cubicBezTo>
                  <a:cubicBezTo>
                    <a:pt x="1024" y="6013"/>
                    <a:pt x="1024" y="5942"/>
                    <a:pt x="1036" y="5858"/>
                  </a:cubicBezTo>
                  <a:cubicBezTo>
                    <a:pt x="1036" y="5823"/>
                    <a:pt x="1024" y="5775"/>
                    <a:pt x="988" y="5739"/>
                  </a:cubicBezTo>
                  <a:cubicBezTo>
                    <a:pt x="560" y="5251"/>
                    <a:pt x="322" y="4644"/>
                    <a:pt x="322" y="3989"/>
                  </a:cubicBezTo>
                  <a:cubicBezTo>
                    <a:pt x="322" y="2906"/>
                    <a:pt x="988" y="1929"/>
                    <a:pt x="1989" y="1548"/>
                  </a:cubicBezTo>
                  <a:lnTo>
                    <a:pt x="1989" y="1548"/>
                  </a:lnTo>
                  <a:cubicBezTo>
                    <a:pt x="1965" y="1656"/>
                    <a:pt x="1941" y="1775"/>
                    <a:pt x="1929" y="1870"/>
                  </a:cubicBezTo>
                  <a:cubicBezTo>
                    <a:pt x="1917" y="1965"/>
                    <a:pt x="1989" y="2037"/>
                    <a:pt x="2084" y="2048"/>
                  </a:cubicBezTo>
                  <a:lnTo>
                    <a:pt x="2096" y="2048"/>
                  </a:lnTo>
                  <a:cubicBezTo>
                    <a:pt x="2179" y="2048"/>
                    <a:pt x="2239" y="1989"/>
                    <a:pt x="2262" y="1906"/>
                  </a:cubicBezTo>
                  <a:cubicBezTo>
                    <a:pt x="2274" y="1715"/>
                    <a:pt x="2322" y="1536"/>
                    <a:pt x="2393" y="1370"/>
                  </a:cubicBezTo>
                  <a:lnTo>
                    <a:pt x="2393" y="1358"/>
                  </a:lnTo>
                  <a:cubicBezTo>
                    <a:pt x="2679" y="715"/>
                    <a:pt x="3298" y="310"/>
                    <a:pt x="4001" y="310"/>
                  </a:cubicBezTo>
                  <a:close/>
                  <a:moveTo>
                    <a:pt x="4394" y="7704"/>
                  </a:moveTo>
                  <a:lnTo>
                    <a:pt x="4536" y="10847"/>
                  </a:lnTo>
                  <a:lnTo>
                    <a:pt x="3834" y="10847"/>
                  </a:lnTo>
                  <a:lnTo>
                    <a:pt x="3989" y="7811"/>
                  </a:lnTo>
                  <a:cubicBezTo>
                    <a:pt x="4120" y="7799"/>
                    <a:pt x="4251" y="7763"/>
                    <a:pt x="4394" y="7704"/>
                  </a:cubicBezTo>
                  <a:close/>
                  <a:moveTo>
                    <a:pt x="4013" y="1"/>
                  </a:moveTo>
                  <a:cubicBezTo>
                    <a:pt x="3215" y="1"/>
                    <a:pt x="2501" y="465"/>
                    <a:pt x="2143" y="1155"/>
                  </a:cubicBezTo>
                  <a:cubicBezTo>
                    <a:pt x="881" y="1536"/>
                    <a:pt x="0" y="2679"/>
                    <a:pt x="0" y="4001"/>
                  </a:cubicBezTo>
                  <a:cubicBezTo>
                    <a:pt x="0" y="4704"/>
                    <a:pt x="250" y="5382"/>
                    <a:pt x="703" y="5918"/>
                  </a:cubicBezTo>
                  <a:lnTo>
                    <a:pt x="703" y="6097"/>
                  </a:lnTo>
                  <a:cubicBezTo>
                    <a:pt x="703" y="7549"/>
                    <a:pt x="1869" y="8704"/>
                    <a:pt x="3298" y="8704"/>
                  </a:cubicBezTo>
                  <a:cubicBezTo>
                    <a:pt x="3405" y="8704"/>
                    <a:pt x="3501" y="8704"/>
                    <a:pt x="3596" y="8692"/>
                  </a:cubicBezTo>
                  <a:lnTo>
                    <a:pt x="3596" y="8692"/>
                  </a:lnTo>
                  <a:lnTo>
                    <a:pt x="3501" y="10835"/>
                  </a:lnTo>
                  <a:lnTo>
                    <a:pt x="3298" y="10835"/>
                  </a:lnTo>
                  <a:cubicBezTo>
                    <a:pt x="3215" y="10835"/>
                    <a:pt x="3143" y="10907"/>
                    <a:pt x="3143" y="11002"/>
                  </a:cubicBezTo>
                  <a:cubicBezTo>
                    <a:pt x="3143" y="11085"/>
                    <a:pt x="3215" y="11157"/>
                    <a:pt x="3298" y="11157"/>
                  </a:cubicBezTo>
                  <a:lnTo>
                    <a:pt x="5048" y="11157"/>
                  </a:lnTo>
                  <a:cubicBezTo>
                    <a:pt x="5132" y="11157"/>
                    <a:pt x="5203" y="11085"/>
                    <a:pt x="5203" y="11002"/>
                  </a:cubicBezTo>
                  <a:cubicBezTo>
                    <a:pt x="5203" y="10907"/>
                    <a:pt x="5132" y="10835"/>
                    <a:pt x="5048" y="10835"/>
                  </a:cubicBezTo>
                  <a:lnTo>
                    <a:pt x="4846" y="10835"/>
                  </a:lnTo>
                  <a:lnTo>
                    <a:pt x="4715" y="8275"/>
                  </a:lnTo>
                  <a:lnTo>
                    <a:pt x="4715" y="8275"/>
                  </a:lnTo>
                  <a:cubicBezTo>
                    <a:pt x="4941" y="8335"/>
                    <a:pt x="5168" y="8359"/>
                    <a:pt x="5382" y="8359"/>
                  </a:cubicBezTo>
                  <a:cubicBezTo>
                    <a:pt x="6834" y="8359"/>
                    <a:pt x="7989" y="7192"/>
                    <a:pt x="7989" y="5763"/>
                  </a:cubicBezTo>
                  <a:cubicBezTo>
                    <a:pt x="8025" y="5204"/>
                    <a:pt x="7846" y="4656"/>
                    <a:pt x="7513" y="4215"/>
                  </a:cubicBezTo>
                  <a:cubicBezTo>
                    <a:pt x="7739" y="3870"/>
                    <a:pt x="7858" y="3465"/>
                    <a:pt x="7858" y="3049"/>
                  </a:cubicBezTo>
                  <a:cubicBezTo>
                    <a:pt x="7858" y="1858"/>
                    <a:pt x="6906" y="894"/>
                    <a:pt x="5715" y="882"/>
                  </a:cubicBezTo>
                  <a:cubicBezTo>
                    <a:pt x="5322" y="322"/>
                    <a:pt x="4691" y="1"/>
                    <a:pt x="4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2109;p81">
              <a:extLst>
                <a:ext uri="{FF2B5EF4-FFF2-40B4-BE49-F238E27FC236}">
                  <a16:creationId xmlns:a16="http://schemas.microsoft.com/office/drawing/2014/main" id="{83664A44-2259-6986-7AB3-DBE9102AF0E4}"/>
                </a:ext>
              </a:extLst>
            </p:cNvPr>
            <p:cNvSpPr/>
            <p:nvPr/>
          </p:nvSpPr>
          <p:spPr>
            <a:xfrm>
              <a:off x="3960909" y="3498226"/>
              <a:ext cx="60992" cy="60992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1120"/>
                    <a:pt x="775" y="1906"/>
                    <a:pt x="1751" y="1906"/>
                  </a:cubicBezTo>
                  <a:cubicBezTo>
                    <a:pt x="1834" y="1906"/>
                    <a:pt x="1906" y="1834"/>
                    <a:pt x="1906" y="1751"/>
                  </a:cubicBezTo>
                  <a:cubicBezTo>
                    <a:pt x="1906" y="1656"/>
                    <a:pt x="1834" y="1584"/>
                    <a:pt x="1751" y="1584"/>
                  </a:cubicBezTo>
                  <a:cubicBezTo>
                    <a:pt x="977" y="1584"/>
                    <a:pt x="334" y="953"/>
                    <a:pt x="334" y="167"/>
                  </a:cubicBez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2110;p81">
              <a:extLst>
                <a:ext uri="{FF2B5EF4-FFF2-40B4-BE49-F238E27FC236}">
                  <a16:creationId xmlns:a16="http://schemas.microsoft.com/office/drawing/2014/main" id="{83F14C94-E83F-1CF5-C5A9-F65FD387490B}"/>
                </a:ext>
              </a:extLst>
            </p:cNvPr>
            <p:cNvSpPr/>
            <p:nvPr/>
          </p:nvSpPr>
          <p:spPr>
            <a:xfrm>
              <a:off x="4083981" y="3408690"/>
              <a:ext cx="44224" cy="43872"/>
            </a:xfrm>
            <a:custGeom>
              <a:avLst/>
              <a:gdLst/>
              <a:ahLst/>
              <a:cxnLst/>
              <a:rect l="l" t="t" r="r" b="b"/>
              <a:pathLst>
                <a:path w="1382" h="1371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655" y="334"/>
                    <a:pt x="1036" y="739"/>
                    <a:pt x="1036" y="1215"/>
                  </a:cubicBezTo>
                  <a:cubicBezTo>
                    <a:pt x="1036" y="1299"/>
                    <a:pt x="1120" y="1370"/>
                    <a:pt x="1203" y="1370"/>
                  </a:cubicBezTo>
                  <a:cubicBezTo>
                    <a:pt x="1298" y="1370"/>
                    <a:pt x="1370" y="1299"/>
                    <a:pt x="1370" y="1215"/>
                  </a:cubicBezTo>
                  <a:cubicBezTo>
                    <a:pt x="1382" y="560"/>
                    <a:pt x="83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8" name="Google Shape;12111;p81">
            <a:extLst>
              <a:ext uri="{FF2B5EF4-FFF2-40B4-BE49-F238E27FC236}">
                <a16:creationId xmlns:a16="http://schemas.microsoft.com/office/drawing/2014/main" id="{EDFEE5F4-C994-9D19-7668-481839485091}"/>
              </a:ext>
            </a:extLst>
          </p:cNvPr>
          <p:cNvGrpSpPr/>
          <p:nvPr/>
        </p:nvGrpSpPr>
        <p:grpSpPr>
          <a:xfrm>
            <a:off x="12057120" y="6856244"/>
            <a:ext cx="720128" cy="720192"/>
            <a:chOff x="6056429" y="3351922"/>
            <a:chExt cx="360064" cy="360096"/>
          </a:xfrm>
          <a:solidFill>
            <a:srgbClr val="00B050"/>
          </a:solidFill>
        </p:grpSpPr>
        <p:sp>
          <p:nvSpPr>
            <p:cNvPr id="269" name="Google Shape;12112;p81">
              <a:extLst>
                <a:ext uri="{FF2B5EF4-FFF2-40B4-BE49-F238E27FC236}">
                  <a16:creationId xmlns:a16="http://schemas.microsoft.com/office/drawing/2014/main" id="{97B66710-5C9D-32A4-AA22-9958DD399DA7}"/>
                </a:ext>
              </a:extLst>
            </p:cNvPr>
            <p:cNvSpPr/>
            <p:nvPr/>
          </p:nvSpPr>
          <p:spPr>
            <a:xfrm>
              <a:off x="6056429" y="3351922"/>
              <a:ext cx="360064" cy="360096"/>
            </a:xfrm>
            <a:custGeom>
              <a:avLst/>
              <a:gdLst/>
              <a:ahLst/>
              <a:cxnLst/>
              <a:rect l="l" t="t" r="r" b="b"/>
              <a:pathLst>
                <a:path w="11252" h="11253" extrusionOk="0">
                  <a:moveTo>
                    <a:pt x="5501" y="3394"/>
                  </a:moveTo>
                  <a:lnTo>
                    <a:pt x="5501" y="5216"/>
                  </a:lnTo>
                  <a:lnTo>
                    <a:pt x="4215" y="3942"/>
                  </a:lnTo>
                  <a:lnTo>
                    <a:pt x="5501" y="3394"/>
                  </a:lnTo>
                  <a:close/>
                  <a:moveTo>
                    <a:pt x="3989" y="4180"/>
                  </a:moveTo>
                  <a:lnTo>
                    <a:pt x="5275" y="5454"/>
                  </a:lnTo>
                  <a:lnTo>
                    <a:pt x="3453" y="5454"/>
                  </a:lnTo>
                  <a:lnTo>
                    <a:pt x="3989" y="4180"/>
                  </a:lnTo>
                  <a:close/>
                  <a:moveTo>
                    <a:pt x="7346" y="4180"/>
                  </a:moveTo>
                  <a:lnTo>
                    <a:pt x="7882" y="5454"/>
                  </a:lnTo>
                  <a:lnTo>
                    <a:pt x="6060" y="5454"/>
                  </a:lnTo>
                  <a:lnTo>
                    <a:pt x="7346" y="4180"/>
                  </a:lnTo>
                  <a:close/>
                  <a:moveTo>
                    <a:pt x="5263" y="5787"/>
                  </a:moveTo>
                  <a:lnTo>
                    <a:pt x="3989" y="7061"/>
                  </a:lnTo>
                  <a:lnTo>
                    <a:pt x="3453" y="5787"/>
                  </a:lnTo>
                  <a:close/>
                  <a:moveTo>
                    <a:pt x="7858" y="5787"/>
                  </a:moveTo>
                  <a:lnTo>
                    <a:pt x="7346" y="7061"/>
                  </a:lnTo>
                  <a:lnTo>
                    <a:pt x="6060" y="5787"/>
                  </a:lnTo>
                  <a:close/>
                  <a:moveTo>
                    <a:pt x="5822" y="6025"/>
                  </a:moveTo>
                  <a:lnTo>
                    <a:pt x="7096" y="7299"/>
                  </a:lnTo>
                  <a:lnTo>
                    <a:pt x="5822" y="7823"/>
                  </a:lnTo>
                  <a:lnTo>
                    <a:pt x="5822" y="6025"/>
                  </a:lnTo>
                  <a:close/>
                  <a:moveTo>
                    <a:pt x="5632" y="1"/>
                  </a:moveTo>
                  <a:cubicBezTo>
                    <a:pt x="5537" y="1"/>
                    <a:pt x="5465" y="84"/>
                    <a:pt x="5465" y="167"/>
                  </a:cubicBezTo>
                  <a:lnTo>
                    <a:pt x="5465" y="1703"/>
                  </a:lnTo>
                  <a:lnTo>
                    <a:pt x="4525" y="763"/>
                  </a:lnTo>
                  <a:cubicBezTo>
                    <a:pt x="4495" y="733"/>
                    <a:pt x="4456" y="718"/>
                    <a:pt x="4414" y="718"/>
                  </a:cubicBezTo>
                  <a:cubicBezTo>
                    <a:pt x="4373" y="718"/>
                    <a:pt x="4328" y="733"/>
                    <a:pt x="4286" y="763"/>
                  </a:cubicBezTo>
                  <a:cubicBezTo>
                    <a:pt x="4227" y="822"/>
                    <a:pt x="4227" y="929"/>
                    <a:pt x="4286" y="1001"/>
                  </a:cubicBezTo>
                  <a:lnTo>
                    <a:pt x="5465" y="2180"/>
                  </a:lnTo>
                  <a:lnTo>
                    <a:pt x="5465" y="3061"/>
                  </a:lnTo>
                  <a:lnTo>
                    <a:pt x="3929" y="3692"/>
                  </a:lnTo>
                  <a:lnTo>
                    <a:pt x="3322" y="3084"/>
                  </a:lnTo>
                  <a:lnTo>
                    <a:pt x="3322" y="1418"/>
                  </a:lnTo>
                  <a:cubicBezTo>
                    <a:pt x="3322" y="1334"/>
                    <a:pt x="3251" y="1251"/>
                    <a:pt x="3155" y="1251"/>
                  </a:cubicBezTo>
                  <a:cubicBezTo>
                    <a:pt x="3072" y="1251"/>
                    <a:pt x="3001" y="1334"/>
                    <a:pt x="3001" y="1418"/>
                  </a:cubicBezTo>
                  <a:lnTo>
                    <a:pt x="3001" y="2763"/>
                  </a:lnTo>
                  <a:lnTo>
                    <a:pt x="1905" y="1668"/>
                  </a:lnTo>
                  <a:cubicBezTo>
                    <a:pt x="1875" y="1638"/>
                    <a:pt x="1837" y="1623"/>
                    <a:pt x="1795" y="1623"/>
                  </a:cubicBezTo>
                  <a:cubicBezTo>
                    <a:pt x="1753" y="1623"/>
                    <a:pt x="1709" y="1638"/>
                    <a:pt x="1667" y="1668"/>
                  </a:cubicBezTo>
                  <a:cubicBezTo>
                    <a:pt x="1608" y="1727"/>
                    <a:pt x="1608" y="1834"/>
                    <a:pt x="1667" y="1906"/>
                  </a:cubicBezTo>
                  <a:lnTo>
                    <a:pt x="2762" y="3001"/>
                  </a:lnTo>
                  <a:lnTo>
                    <a:pt x="1417" y="3001"/>
                  </a:lnTo>
                  <a:cubicBezTo>
                    <a:pt x="1334" y="3001"/>
                    <a:pt x="1250" y="3073"/>
                    <a:pt x="1250" y="3156"/>
                  </a:cubicBezTo>
                  <a:cubicBezTo>
                    <a:pt x="1250" y="3251"/>
                    <a:pt x="1334" y="3323"/>
                    <a:pt x="1417" y="3323"/>
                  </a:cubicBezTo>
                  <a:lnTo>
                    <a:pt x="3084" y="3323"/>
                  </a:lnTo>
                  <a:lnTo>
                    <a:pt x="3691" y="3930"/>
                  </a:lnTo>
                  <a:lnTo>
                    <a:pt x="3060" y="5466"/>
                  </a:lnTo>
                  <a:lnTo>
                    <a:pt x="2179" y="5466"/>
                  </a:lnTo>
                  <a:lnTo>
                    <a:pt x="1000" y="4287"/>
                  </a:lnTo>
                  <a:cubicBezTo>
                    <a:pt x="971" y="4257"/>
                    <a:pt x="929" y="4242"/>
                    <a:pt x="886" y="4242"/>
                  </a:cubicBezTo>
                  <a:cubicBezTo>
                    <a:pt x="843" y="4242"/>
                    <a:pt x="798" y="4257"/>
                    <a:pt x="762" y="4287"/>
                  </a:cubicBezTo>
                  <a:cubicBezTo>
                    <a:pt x="703" y="4347"/>
                    <a:pt x="703" y="4454"/>
                    <a:pt x="762" y="4525"/>
                  </a:cubicBezTo>
                  <a:lnTo>
                    <a:pt x="1703" y="5466"/>
                  </a:lnTo>
                  <a:lnTo>
                    <a:pt x="167" y="5466"/>
                  </a:lnTo>
                  <a:cubicBezTo>
                    <a:pt x="84" y="5466"/>
                    <a:pt x="0" y="5537"/>
                    <a:pt x="0" y="5632"/>
                  </a:cubicBezTo>
                  <a:cubicBezTo>
                    <a:pt x="0" y="5716"/>
                    <a:pt x="84" y="5799"/>
                    <a:pt x="167" y="5799"/>
                  </a:cubicBezTo>
                  <a:lnTo>
                    <a:pt x="1703" y="5799"/>
                  </a:lnTo>
                  <a:lnTo>
                    <a:pt x="762" y="6728"/>
                  </a:lnTo>
                  <a:cubicBezTo>
                    <a:pt x="703" y="6787"/>
                    <a:pt x="703" y="6894"/>
                    <a:pt x="762" y="6966"/>
                  </a:cubicBezTo>
                  <a:cubicBezTo>
                    <a:pt x="798" y="7002"/>
                    <a:pt x="834" y="7014"/>
                    <a:pt x="881" y="7014"/>
                  </a:cubicBezTo>
                  <a:cubicBezTo>
                    <a:pt x="929" y="7014"/>
                    <a:pt x="977" y="7002"/>
                    <a:pt x="1000" y="6966"/>
                  </a:cubicBezTo>
                  <a:lnTo>
                    <a:pt x="2179" y="5799"/>
                  </a:lnTo>
                  <a:lnTo>
                    <a:pt x="3060" y="5799"/>
                  </a:lnTo>
                  <a:lnTo>
                    <a:pt x="3691" y="7323"/>
                  </a:lnTo>
                  <a:lnTo>
                    <a:pt x="3084" y="7942"/>
                  </a:lnTo>
                  <a:lnTo>
                    <a:pt x="1417" y="7942"/>
                  </a:lnTo>
                  <a:cubicBezTo>
                    <a:pt x="1334" y="7942"/>
                    <a:pt x="1250" y="8014"/>
                    <a:pt x="1250" y="8097"/>
                  </a:cubicBezTo>
                  <a:cubicBezTo>
                    <a:pt x="1250" y="8192"/>
                    <a:pt x="1334" y="8264"/>
                    <a:pt x="1417" y="8264"/>
                  </a:cubicBezTo>
                  <a:lnTo>
                    <a:pt x="2762" y="8264"/>
                  </a:lnTo>
                  <a:lnTo>
                    <a:pt x="1667" y="9347"/>
                  </a:lnTo>
                  <a:cubicBezTo>
                    <a:pt x="1608" y="9407"/>
                    <a:pt x="1608" y="9514"/>
                    <a:pt x="1667" y="9585"/>
                  </a:cubicBezTo>
                  <a:cubicBezTo>
                    <a:pt x="1703" y="9621"/>
                    <a:pt x="1750" y="9633"/>
                    <a:pt x="1786" y="9633"/>
                  </a:cubicBezTo>
                  <a:cubicBezTo>
                    <a:pt x="1834" y="9633"/>
                    <a:pt x="1881" y="9621"/>
                    <a:pt x="1905" y="9585"/>
                  </a:cubicBezTo>
                  <a:lnTo>
                    <a:pt x="3001" y="8502"/>
                  </a:lnTo>
                  <a:lnTo>
                    <a:pt x="3001" y="8788"/>
                  </a:lnTo>
                  <a:cubicBezTo>
                    <a:pt x="3001" y="8871"/>
                    <a:pt x="3072" y="8954"/>
                    <a:pt x="3155" y="8954"/>
                  </a:cubicBezTo>
                  <a:cubicBezTo>
                    <a:pt x="3251" y="8954"/>
                    <a:pt x="3322" y="8871"/>
                    <a:pt x="3322" y="8788"/>
                  </a:cubicBezTo>
                  <a:lnTo>
                    <a:pt x="3322" y="8180"/>
                  </a:lnTo>
                  <a:lnTo>
                    <a:pt x="3929" y="7561"/>
                  </a:lnTo>
                  <a:lnTo>
                    <a:pt x="4394" y="7764"/>
                  </a:lnTo>
                  <a:cubicBezTo>
                    <a:pt x="4406" y="7776"/>
                    <a:pt x="4441" y="7776"/>
                    <a:pt x="4453" y="7776"/>
                  </a:cubicBezTo>
                  <a:cubicBezTo>
                    <a:pt x="4513" y="7776"/>
                    <a:pt x="4572" y="7728"/>
                    <a:pt x="4608" y="7668"/>
                  </a:cubicBezTo>
                  <a:cubicBezTo>
                    <a:pt x="4632" y="7585"/>
                    <a:pt x="4608" y="7490"/>
                    <a:pt x="4513" y="7466"/>
                  </a:cubicBezTo>
                  <a:lnTo>
                    <a:pt x="4191" y="7323"/>
                  </a:lnTo>
                  <a:lnTo>
                    <a:pt x="5465" y="6049"/>
                  </a:lnTo>
                  <a:lnTo>
                    <a:pt x="5465" y="7847"/>
                  </a:lnTo>
                  <a:lnTo>
                    <a:pt x="5168" y="7728"/>
                  </a:lnTo>
                  <a:cubicBezTo>
                    <a:pt x="5148" y="7722"/>
                    <a:pt x="5127" y="7719"/>
                    <a:pt x="5108" y="7719"/>
                  </a:cubicBezTo>
                  <a:cubicBezTo>
                    <a:pt x="5043" y="7719"/>
                    <a:pt x="4983" y="7750"/>
                    <a:pt x="4965" y="7823"/>
                  </a:cubicBezTo>
                  <a:cubicBezTo>
                    <a:pt x="4929" y="7907"/>
                    <a:pt x="4965" y="8002"/>
                    <a:pt x="5048" y="8026"/>
                  </a:cubicBezTo>
                  <a:lnTo>
                    <a:pt x="5465" y="8204"/>
                  </a:lnTo>
                  <a:lnTo>
                    <a:pt x="5465" y="9085"/>
                  </a:lnTo>
                  <a:lnTo>
                    <a:pt x="4286" y="10264"/>
                  </a:lnTo>
                  <a:cubicBezTo>
                    <a:pt x="4227" y="10323"/>
                    <a:pt x="4227" y="10419"/>
                    <a:pt x="4286" y="10502"/>
                  </a:cubicBezTo>
                  <a:cubicBezTo>
                    <a:pt x="4316" y="10532"/>
                    <a:pt x="4358" y="10547"/>
                    <a:pt x="4401" y="10547"/>
                  </a:cubicBezTo>
                  <a:cubicBezTo>
                    <a:pt x="4444" y="10547"/>
                    <a:pt x="4489" y="10532"/>
                    <a:pt x="4525" y="10502"/>
                  </a:cubicBezTo>
                  <a:lnTo>
                    <a:pt x="5465" y="9561"/>
                  </a:lnTo>
                  <a:lnTo>
                    <a:pt x="5465" y="11097"/>
                  </a:lnTo>
                  <a:cubicBezTo>
                    <a:pt x="5465" y="11181"/>
                    <a:pt x="5537" y="11252"/>
                    <a:pt x="5632" y="11252"/>
                  </a:cubicBezTo>
                  <a:cubicBezTo>
                    <a:pt x="5715" y="11252"/>
                    <a:pt x="5799" y="11181"/>
                    <a:pt x="5799" y="11097"/>
                  </a:cubicBezTo>
                  <a:lnTo>
                    <a:pt x="5799" y="9561"/>
                  </a:lnTo>
                  <a:lnTo>
                    <a:pt x="6727" y="10502"/>
                  </a:lnTo>
                  <a:cubicBezTo>
                    <a:pt x="6763" y="10526"/>
                    <a:pt x="6811" y="10538"/>
                    <a:pt x="6846" y="10538"/>
                  </a:cubicBezTo>
                  <a:cubicBezTo>
                    <a:pt x="6894" y="10538"/>
                    <a:pt x="6942" y="10526"/>
                    <a:pt x="6965" y="10502"/>
                  </a:cubicBezTo>
                  <a:cubicBezTo>
                    <a:pt x="7025" y="10443"/>
                    <a:pt x="7025" y="10335"/>
                    <a:pt x="6965" y="10264"/>
                  </a:cubicBezTo>
                  <a:lnTo>
                    <a:pt x="5799" y="9085"/>
                  </a:lnTo>
                  <a:lnTo>
                    <a:pt x="5799" y="8204"/>
                  </a:lnTo>
                  <a:lnTo>
                    <a:pt x="7323" y="7561"/>
                  </a:lnTo>
                  <a:lnTo>
                    <a:pt x="7942" y="8180"/>
                  </a:lnTo>
                  <a:lnTo>
                    <a:pt x="7942" y="9847"/>
                  </a:lnTo>
                  <a:cubicBezTo>
                    <a:pt x="7942" y="9931"/>
                    <a:pt x="8013" y="10014"/>
                    <a:pt x="8096" y="10014"/>
                  </a:cubicBezTo>
                  <a:cubicBezTo>
                    <a:pt x="8192" y="10014"/>
                    <a:pt x="8263" y="9931"/>
                    <a:pt x="8263" y="9847"/>
                  </a:cubicBezTo>
                  <a:lnTo>
                    <a:pt x="8263" y="8502"/>
                  </a:lnTo>
                  <a:lnTo>
                    <a:pt x="9347" y="9597"/>
                  </a:lnTo>
                  <a:cubicBezTo>
                    <a:pt x="9382" y="9621"/>
                    <a:pt x="9430" y="9633"/>
                    <a:pt x="9466" y="9633"/>
                  </a:cubicBezTo>
                  <a:cubicBezTo>
                    <a:pt x="9513" y="9633"/>
                    <a:pt x="9561" y="9621"/>
                    <a:pt x="9585" y="9597"/>
                  </a:cubicBezTo>
                  <a:cubicBezTo>
                    <a:pt x="9644" y="9538"/>
                    <a:pt x="9644" y="9431"/>
                    <a:pt x="9585" y="9347"/>
                  </a:cubicBezTo>
                  <a:lnTo>
                    <a:pt x="8501" y="8264"/>
                  </a:lnTo>
                  <a:lnTo>
                    <a:pt x="9847" y="8264"/>
                  </a:lnTo>
                  <a:cubicBezTo>
                    <a:pt x="9930" y="8264"/>
                    <a:pt x="10001" y="8192"/>
                    <a:pt x="10001" y="8109"/>
                  </a:cubicBezTo>
                  <a:cubicBezTo>
                    <a:pt x="10001" y="8014"/>
                    <a:pt x="9930" y="7942"/>
                    <a:pt x="9847" y="7942"/>
                  </a:cubicBezTo>
                  <a:lnTo>
                    <a:pt x="8180" y="7942"/>
                  </a:lnTo>
                  <a:lnTo>
                    <a:pt x="7561" y="7323"/>
                  </a:lnTo>
                  <a:lnTo>
                    <a:pt x="8204" y="5799"/>
                  </a:lnTo>
                  <a:lnTo>
                    <a:pt x="9085" y="5799"/>
                  </a:lnTo>
                  <a:lnTo>
                    <a:pt x="10263" y="6966"/>
                  </a:lnTo>
                  <a:cubicBezTo>
                    <a:pt x="10287" y="7002"/>
                    <a:pt x="10335" y="7014"/>
                    <a:pt x="10382" y="7014"/>
                  </a:cubicBezTo>
                  <a:cubicBezTo>
                    <a:pt x="10418" y="7014"/>
                    <a:pt x="10466" y="7002"/>
                    <a:pt x="10502" y="6966"/>
                  </a:cubicBezTo>
                  <a:cubicBezTo>
                    <a:pt x="10561" y="6918"/>
                    <a:pt x="10561" y="6811"/>
                    <a:pt x="10502" y="6728"/>
                  </a:cubicBezTo>
                  <a:lnTo>
                    <a:pt x="9561" y="5799"/>
                  </a:lnTo>
                  <a:lnTo>
                    <a:pt x="11097" y="5799"/>
                  </a:lnTo>
                  <a:cubicBezTo>
                    <a:pt x="11180" y="5799"/>
                    <a:pt x="11252" y="5728"/>
                    <a:pt x="11252" y="5632"/>
                  </a:cubicBezTo>
                  <a:cubicBezTo>
                    <a:pt x="11240" y="5525"/>
                    <a:pt x="11168" y="5454"/>
                    <a:pt x="11073" y="5454"/>
                  </a:cubicBezTo>
                  <a:lnTo>
                    <a:pt x="9549" y="5454"/>
                  </a:lnTo>
                  <a:lnTo>
                    <a:pt x="10478" y="4513"/>
                  </a:lnTo>
                  <a:cubicBezTo>
                    <a:pt x="10537" y="4454"/>
                    <a:pt x="10537" y="4358"/>
                    <a:pt x="10478" y="4275"/>
                  </a:cubicBezTo>
                  <a:cubicBezTo>
                    <a:pt x="10448" y="4245"/>
                    <a:pt x="10409" y="4230"/>
                    <a:pt x="10368" y="4230"/>
                  </a:cubicBezTo>
                  <a:cubicBezTo>
                    <a:pt x="10326" y="4230"/>
                    <a:pt x="10281" y="4245"/>
                    <a:pt x="10240" y="4275"/>
                  </a:cubicBezTo>
                  <a:lnTo>
                    <a:pt x="9073" y="5454"/>
                  </a:lnTo>
                  <a:lnTo>
                    <a:pt x="8192" y="5454"/>
                  </a:lnTo>
                  <a:lnTo>
                    <a:pt x="7549" y="3918"/>
                  </a:lnTo>
                  <a:lnTo>
                    <a:pt x="8156" y="3311"/>
                  </a:lnTo>
                  <a:lnTo>
                    <a:pt x="9823" y="3311"/>
                  </a:lnTo>
                  <a:cubicBezTo>
                    <a:pt x="9918" y="3311"/>
                    <a:pt x="9990" y="3239"/>
                    <a:pt x="9990" y="3144"/>
                  </a:cubicBezTo>
                  <a:cubicBezTo>
                    <a:pt x="9990" y="3061"/>
                    <a:pt x="9918" y="2989"/>
                    <a:pt x="9823" y="2989"/>
                  </a:cubicBezTo>
                  <a:lnTo>
                    <a:pt x="8489" y="2989"/>
                  </a:lnTo>
                  <a:lnTo>
                    <a:pt x="9573" y="1894"/>
                  </a:lnTo>
                  <a:cubicBezTo>
                    <a:pt x="9632" y="1834"/>
                    <a:pt x="9632" y="1739"/>
                    <a:pt x="9573" y="1656"/>
                  </a:cubicBezTo>
                  <a:cubicBezTo>
                    <a:pt x="9543" y="1626"/>
                    <a:pt x="9501" y="1611"/>
                    <a:pt x="9458" y="1611"/>
                  </a:cubicBezTo>
                  <a:cubicBezTo>
                    <a:pt x="9415" y="1611"/>
                    <a:pt x="9370" y="1626"/>
                    <a:pt x="9335" y="1656"/>
                  </a:cubicBezTo>
                  <a:lnTo>
                    <a:pt x="8251" y="2739"/>
                  </a:lnTo>
                  <a:lnTo>
                    <a:pt x="8251" y="2465"/>
                  </a:lnTo>
                  <a:cubicBezTo>
                    <a:pt x="8251" y="2370"/>
                    <a:pt x="8180" y="2299"/>
                    <a:pt x="8085" y="2299"/>
                  </a:cubicBezTo>
                  <a:cubicBezTo>
                    <a:pt x="8001" y="2299"/>
                    <a:pt x="7918" y="2370"/>
                    <a:pt x="7918" y="2465"/>
                  </a:cubicBezTo>
                  <a:lnTo>
                    <a:pt x="7918" y="3073"/>
                  </a:lnTo>
                  <a:lnTo>
                    <a:pt x="7311" y="3680"/>
                  </a:lnTo>
                  <a:lnTo>
                    <a:pt x="6906" y="3525"/>
                  </a:lnTo>
                  <a:cubicBezTo>
                    <a:pt x="6884" y="3516"/>
                    <a:pt x="6861" y="3511"/>
                    <a:pt x="6840" y="3511"/>
                  </a:cubicBezTo>
                  <a:cubicBezTo>
                    <a:pt x="6778" y="3511"/>
                    <a:pt x="6721" y="3547"/>
                    <a:pt x="6703" y="3608"/>
                  </a:cubicBezTo>
                  <a:cubicBezTo>
                    <a:pt x="6668" y="3704"/>
                    <a:pt x="6703" y="3787"/>
                    <a:pt x="6787" y="3823"/>
                  </a:cubicBezTo>
                  <a:lnTo>
                    <a:pt x="7073" y="3942"/>
                  </a:lnTo>
                  <a:lnTo>
                    <a:pt x="5799" y="5216"/>
                  </a:lnTo>
                  <a:lnTo>
                    <a:pt x="5799" y="3418"/>
                  </a:lnTo>
                  <a:lnTo>
                    <a:pt x="6096" y="3537"/>
                  </a:lnTo>
                  <a:cubicBezTo>
                    <a:pt x="6116" y="3543"/>
                    <a:pt x="6136" y="3546"/>
                    <a:pt x="6156" y="3546"/>
                  </a:cubicBezTo>
                  <a:cubicBezTo>
                    <a:pt x="6221" y="3546"/>
                    <a:pt x="6280" y="3514"/>
                    <a:pt x="6299" y="3442"/>
                  </a:cubicBezTo>
                  <a:cubicBezTo>
                    <a:pt x="6334" y="3358"/>
                    <a:pt x="6299" y="3263"/>
                    <a:pt x="6215" y="3239"/>
                  </a:cubicBezTo>
                  <a:lnTo>
                    <a:pt x="5799" y="3061"/>
                  </a:lnTo>
                  <a:lnTo>
                    <a:pt x="5799" y="2180"/>
                  </a:lnTo>
                  <a:lnTo>
                    <a:pt x="6965" y="1001"/>
                  </a:lnTo>
                  <a:cubicBezTo>
                    <a:pt x="7025" y="941"/>
                    <a:pt x="7025" y="834"/>
                    <a:pt x="6965" y="763"/>
                  </a:cubicBezTo>
                  <a:cubicBezTo>
                    <a:pt x="6936" y="733"/>
                    <a:pt x="6897" y="718"/>
                    <a:pt x="6855" y="718"/>
                  </a:cubicBezTo>
                  <a:cubicBezTo>
                    <a:pt x="6814" y="718"/>
                    <a:pt x="6769" y="733"/>
                    <a:pt x="6727" y="763"/>
                  </a:cubicBezTo>
                  <a:lnTo>
                    <a:pt x="5799" y="1703"/>
                  </a:lnTo>
                  <a:lnTo>
                    <a:pt x="5799" y="167"/>
                  </a:lnTo>
                  <a:cubicBezTo>
                    <a:pt x="5799" y="84"/>
                    <a:pt x="5715" y="1"/>
                    <a:pt x="5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2113;p81">
              <a:extLst>
                <a:ext uri="{FF2B5EF4-FFF2-40B4-BE49-F238E27FC236}">
                  <a16:creationId xmlns:a16="http://schemas.microsoft.com/office/drawing/2014/main" id="{4B30E334-572D-A8B7-215B-48B3FD4A09B7}"/>
                </a:ext>
              </a:extLst>
            </p:cNvPr>
            <p:cNvSpPr/>
            <p:nvPr/>
          </p:nvSpPr>
          <p:spPr>
            <a:xfrm>
              <a:off x="6311309" y="3392306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3"/>
                  </a:cubicBezTo>
                  <a:lnTo>
                    <a:pt x="322" y="156"/>
                  </a:lnTo>
                  <a:cubicBezTo>
                    <a:pt x="334" y="72"/>
                    <a:pt x="27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2114;p81">
              <a:extLst>
                <a:ext uri="{FF2B5EF4-FFF2-40B4-BE49-F238E27FC236}">
                  <a16:creationId xmlns:a16="http://schemas.microsoft.com/office/drawing/2014/main" id="{3FC4BD9C-0A0A-D1CF-D0DC-CB39C9700A3E}"/>
                </a:ext>
              </a:extLst>
            </p:cNvPr>
            <p:cNvSpPr/>
            <p:nvPr/>
          </p:nvSpPr>
          <p:spPr>
            <a:xfrm>
              <a:off x="6153197" y="3649490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2" name="Google Shape;12115;p81">
            <a:extLst>
              <a:ext uri="{FF2B5EF4-FFF2-40B4-BE49-F238E27FC236}">
                <a16:creationId xmlns:a16="http://schemas.microsoft.com/office/drawing/2014/main" id="{998FC7A1-4B05-5711-677F-D4E25CF40450}"/>
              </a:ext>
            </a:extLst>
          </p:cNvPr>
          <p:cNvGrpSpPr/>
          <p:nvPr/>
        </p:nvGrpSpPr>
        <p:grpSpPr>
          <a:xfrm>
            <a:off x="13162016" y="6858548"/>
            <a:ext cx="714816" cy="714816"/>
            <a:chOff x="6608877" y="3353074"/>
            <a:chExt cx="357408" cy="357408"/>
          </a:xfrm>
          <a:solidFill>
            <a:srgbClr val="00B050"/>
          </a:solidFill>
        </p:grpSpPr>
        <p:sp>
          <p:nvSpPr>
            <p:cNvPr id="273" name="Google Shape;12116;p81">
              <a:extLst>
                <a:ext uri="{FF2B5EF4-FFF2-40B4-BE49-F238E27FC236}">
                  <a16:creationId xmlns:a16="http://schemas.microsoft.com/office/drawing/2014/main" id="{F95BD305-0DF1-BF60-88A3-F444C8866601}"/>
                </a:ext>
              </a:extLst>
            </p:cNvPr>
            <p:cNvSpPr/>
            <p:nvPr/>
          </p:nvSpPr>
          <p:spPr>
            <a:xfrm>
              <a:off x="6608877" y="3353074"/>
              <a:ext cx="357408" cy="357408"/>
            </a:xfrm>
            <a:custGeom>
              <a:avLst/>
              <a:gdLst/>
              <a:ahLst/>
              <a:cxnLst/>
              <a:rect l="l" t="t" r="r" b="b"/>
              <a:pathLst>
                <a:path w="11169" h="11169" extrusionOk="0">
                  <a:moveTo>
                    <a:pt x="357" y="5049"/>
                  </a:moveTo>
                  <a:lnTo>
                    <a:pt x="477" y="5215"/>
                  </a:lnTo>
                  <a:cubicBezTo>
                    <a:pt x="536" y="5287"/>
                    <a:pt x="619" y="5334"/>
                    <a:pt x="703" y="5346"/>
                  </a:cubicBezTo>
                  <a:lnTo>
                    <a:pt x="750" y="5346"/>
                  </a:lnTo>
                  <a:lnTo>
                    <a:pt x="619" y="6001"/>
                  </a:lnTo>
                  <a:cubicBezTo>
                    <a:pt x="584" y="6132"/>
                    <a:pt x="596" y="6251"/>
                    <a:pt x="643" y="6382"/>
                  </a:cubicBezTo>
                  <a:lnTo>
                    <a:pt x="988" y="7311"/>
                  </a:lnTo>
                  <a:cubicBezTo>
                    <a:pt x="988" y="7323"/>
                    <a:pt x="1000" y="7359"/>
                    <a:pt x="1000" y="7370"/>
                  </a:cubicBezTo>
                  <a:lnTo>
                    <a:pt x="1012" y="8156"/>
                  </a:lnTo>
                  <a:cubicBezTo>
                    <a:pt x="560" y="7370"/>
                    <a:pt x="334" y="6489"/>
                    <a:pt x="334" y="5585"/>
                  </a:cubicBezTo>
                  <a:cubicBezTo>
                    <a:pt x="334" y="5406"/>
                    <a:pt x="346" y="5227"/>
                    <a:pt x="357" y="5049"/>
                  </a:cubicBezTo>
                  <a:close/>
                  <a:moveTo>
                    <a:pt x="5537" y="405"/>
                  </a:moveTo>
                  <a:cubicBezTo>
                    <a:pt x="6525" y="405"/>
                    <a:pt x="7477" y="667"/>
                    <a:pt x="8299" y="1179"/>
                  </a:cubicBezTo>
                  <a:lnTo>
                    <a:pt x="7656" y="1608"/>
                  </a:lnTo>
                  <a:cubicBezTo>
                    <a:pt x="7596" y="1655"/>
                    <a:pt x="7561" y="1727"/>
                    <a:pt x="7596" y="1798"/>
                  </a:cubicBezTo>
                  <a:lnTo>
                    <a:pt x="7763" y="2251"/>
                  </a:lnTo>
                  <a:lnTo>
                    <a:pt x="7763" y="2263"/>
                  </a:lnTo>
                  <a:lnTo>
                    <a:pt x="7585" y="2334"/>
                  </a:lnTo>
                  <a:cubicBezTo>
                    <a:pt x="7406" y="2394"/>
                    <a:pt x="7287" y="2560"/>
                    <a:pt x="7251" y="2751"/>
                  </a:cubicBezTo>
                  <a:lnTo>
                    <a:pt x="6751" y="3037"/>
                  </a:lnTo>
                  <a:cubicBezTo>
                    <a:pt x="6703" y="3060"/>
                    <a:pt x="6668" y="3108"/>
                    <a:pt x="6656" y="3168"/>
                  </a:cubicBezTo>
                  <a:lnTo>
                    <a:pt x="6549" y="4132"/>
                  </a:lnTo>
                  <a:lnTo>
                    <a:pt x="6418" y="4180"/>
                  </a:lnTo>
                  <a:cubicBezTo>
                    <a:pt x="6334" y="4215"/>
                    <a:pt x="6287" y="4299"/>
                    <a:pt x="6311" y="4394"/>
                  </a:cubicBezTo>
                  <a:cubicBezTo>
                    <a:pt x="6346" y="4465"/>
                    <a:pt x="6406" y="4489"/>
                    <a:pt x="6465" y="4489"/>
                  </a:cubicBezTo>
                  <a:cubicBezTo>
                    <a:pt x="6477" y="4489"/>
                    <a:pt x="6489" y="4489"/>
                    <a:pt x="6525" y="4477"/>
                  </a:cubicBezTo>
                  <a:lnTo>
                    <a:pt x="6763" y="4406"/>
                  </a:lnTo>
                  <a:cubicBezTo>
                    <a:pt x="6823" y="4394"/>
                    <a:pt x="6870" y="4334"/>
                    <a:pt x="6870" y="4275"/>
                  </a:cubicBezTo>
                  <a:lnTo>
                    <a:pt x="6965" y="3287"/>
                  </a:lnTo>
                  <a:lnTo>
                    <a:pt x="7227" y="3156"/>
                  </a:lnTo>
                  <a:lnTo>
                    <a:pt x="7204" y="3441"/>
                  </a:lnTo>
                  <a:cubicBezTo>
                    <a:pt x="7204" y="3525"/>
                    <a:pt x="7263" y="3596"/>
                    <a:pt x="7358" y="3620"/>
                  </a:cubicBezTo>
                  <a:lnTo>
                    <a:pt x="7370" y="3620"/>
                  </a:lnTo>
                  <a:cubicBezTo>
                    <a:pt x="7465" y="3620"/>
                    <a:pt x="7537" y="3560"/>
                    <a:pt x="7537" y="3465"/>
                  </a:cubicBezTo>
                  <a:lnTo>
                    <a:pt x="7585" y="2822"/>
                  </a:lnTo>
                  <a:cubicBezTo>
                    <a:pt x="7585" y="2751"/>
                    <a:pt x="7644" y="2691"/>
                    <a:pt x="7692" y="2667"/>
                  </a:cubicBezTo>
                  <a:lnTo>
                    <a:pt x="7882" y="2584"/>
                  </a:lnTo>
                  <a:cubicBezTo>
                    <a:pt x="8037" y="2525"/>
                    <a:pt x="8132" y="2334"/>
                    <a:pt x="8073" y="2156"/>
                  </a:cubicBezTo>
                  <a:lnTo>
                    <a:pt x="7954" y="1834"/>
                  </a:lnTo>
                  <a:lnTo>
                    <a:pt x="8608" y="1394"/>
                  </a:lnTo>
                  <a:cubicBezTo>
                    <a:pt x="8847" y="1560"/>
                    <a:pt x="9073" y="1751"/>
                    <a:pt x="9275" y="1965"/>
                  </a:cubicBezTo>
                  <a:cubicBezTo>
                    <a:pt x="10275" y="2965"/>
                    <a:pt x="10811" y="4275"/>
                    <a:pt x="10811" y="5680"/>
                  </a:cubicBezTo>
                  <a:cubicBezTo>
                    <a:pt x="10811" y="7097"/>
                    <a:pt x="10287" y="8311"/>
                    <a:pt x="9287" y="9299"/>
                  </a:cubicBezTo>
                  <a:cubicBezTo>
                    <a:pt x="8299" y="10299"/>
                    <a:pt x="6989" y="10835"/>
                    <a:pt x="5572" y="10835"/>
                  </a:cubicBezTo>
                  <a:cubicBezTo>
                    <a:pt x="4156" y="10835"/>
                    <a:pt x="2846" y="10287"/>
                    <a:pt x="1846" y="9299"/>
                  </a:cubicBezTo>
                  <a:cubicBezTo>
                    <a:pt x="1655" y="9109"/>
                    <a:pt x="1477" y="8906"/>
                    <a:pt x="1310" y="8680"/>
                  </a:cubicBezTo>
                  <a:lnTo>
                    <a:pt x="1286" y="7370"/>
                  </a:lnTo>
                  <a:cubicBezTo>
                    <a:pt x="1286" y="7311"/>
                    <a:pt x="1274" y="7251"/>
                    <a:pt x="1250" y="7204"/>
                  </a:cubicBezTo>
                  <a:lnTo>
                    <a:pt x="917" y="6287"/>
                  </a:lnTo>
                  <a:cubicBezTo>
                    <a:pt x="881" y="6227"/>
                    <a:pt x="881" y="6144"/>
                    <a:pt x="893" y="6085"/>
                  </a:cubicBezTo>
                  <a:lnTo>
                    <a:pt x="1096" y="5156"/>
                  </a:lnTo>
                  <a:lnTo>
                    <a:pt x="1393" y="4918"/>
                  </a:lnTo>
                  <a:cubicBezTo>
                    <a:pt x="1429" y="4882"/>
                    <a:pt x="1453" y="4834"/>
                    <a:pt x="1453" y="4799"/>
                  </a:cubicBezTo>
                  <a:lnTo>
                    <a:pt x="1453" y="4442"/>
                  </a:lnTo>
                  <a:lnTo>
                    <a:pt x="1846" y="4465"/>
                  </a:lnTo>
                  <a:lnTo>
                    <a:pt x="2179" y="5418"/>
                  </a:lnTo>
                  <a:cubicBezTo>
                    <a:pt x="2203" y="5513"/>
                    <a:pt x="2286" y="5596"/>
                    <a:pt x="2358" y="5644"/>
                  </a:cubicBezTo>
                  <a:cubicBezTo>
                    <a:pt x="2420" y="5679"/>
                    <a:pt x="2479" y="5697"/>
                    <a:pt x="2540" y="5697"/>
                  </a:cubicBezTo>
                  <a:cubicBezTo>
                    <a:pt x="2584" y="5697"/>
                    <a:pt x="2629" y="5688"/>
                    <a:pt x="2679" y="5668"/>
                  </a:cubicBezTo>
                  <a:cubicBezTo>
                    <a:pt x="2786" y="5644"/>
                    <a:pt x="2882" y="5573"/>
                    <a:pt x="2941" y="5465"/>
                  </a:cubicBezTo>
                  <a:lnTo>
                    <a:pt x="3144" y="5037"/>
                  </a:lnTo>
                  <a:lnTo>
                    <a:pt x="3536" y="4763"/>
                  </a:lnTo>
                  <a:cubicBezTo>
                    <a:pt x="3565" y="4739"/>
                    <a:pt x="3602" y="4727"/>
                    <a:pt x="3639" y="4727"/>
                  </a:cubicBezTo>
                  <a:cubicBezTo>
                    <a:pt x="3694" y="4727"/>
                    <a:pt x="3751" y="4754"/>
                    <a:pt x="3786" y="4811"/>
                  </a:cubicBezTo>
                  <a:lnTo>
                    <a:pt x="4227" y="5406"/>
                  </a:lnTo>
                  <a:cubicBezTo>
                    <a:pt x="4263" y="5430"/>
                    <a:pt x="4310" y="5465"/>
                    <a:pt x="4346" y="5465"/>
                  </a:cubicBezTo>
                  <a:lnTo>
                    <a:pt x="4525" y="5477"/>
                  </a:lnTo>
                  <a:cubicBezTo>
                    <a:pt x="4525" y="5477"/>
                    <a:pt x="4548" y="5477"/>
                    <a:pt x="4548" y="5489"/>
                  </a:cubicBezTo>
                  <a:lnTo>
                    <a:pt x="4751" y="6204"/>
                  </a:lnTo>
                  <a:cubicBezTo>
                    <a:pt x="4763" y="6287"/>
                    <a:pt x="4846" y="6323"/>
                    <a:pt x="4918" y="6323"/>
                  </a:cubicBezTo>
                  <a:lnTo>
                    <a:pt x="4965" y="6323"/>
                  </a:lnTo>
                  <a:cubicBezTo>
                    <a:pt x="5049" y="6299"/>
                    <a:pt x="5096" y="6204"/>
                    <a:pt x="5060" y="6120"/>
                  </a:cubicBezTo>
                  <a:lnTo>
                    <a:pt x="4977" y="5835"/>
                  </a:lnTo>
                  <a:lnTo>
                    <a:pt x="5299" y="5715"/>
                  </a:lnTo>
                  <a:cubicBezTo>
                    <a:pt x="5513" y="5644"/>
                    <a:pt x="5656" y="5418"/>
                    <a:pt x="5632" y="5192"/>
                  </a:cubicBezTo>
                  <a:lnTo>
                    <a:pt x="5596" y="4751"/>
                  </a:lnTo>
                  <a:lnTo>
                    <a:pt x="5870" y="4656"/>
                  </a:lnTo>
                  <a:cubicBezTo>
                    <a:pt x="5953" y="4632"/>
                    <a:pt x="6001" y="4537"/>
                    <a:pt x="5977" y="4453"/>
                  </a:cubicBezTo>
                  <a:cubicBezTo>
                    <a:pt x="5949" y="4377"/>
                    <a:pt x="5890" y="4339"/>
                    <a:pt x="5818" y="4339"/>
                  </a:cubicBezTo>
                  <a:cubicBezTo>
                    <a:pt x="5801" y="4339"/>
                    <a:pt x="5782" y="4342"/>
                    <a:pt x="5763" y="4346"/>
                  </a:cubicBezTo>
                  <a:lnTo>
                    <a:pt x="5382" y="4477"/>
                  </a:lnTo>
                  <a:cubicBezTo>
                    <a:pt x="5299" y="4513"/>
                    <a:pt x="5263" y="4572"/>
                    <a:pt x="5275" y="4644"/>
                  </a:cubicBezTo>
                  <a:lnTo>
                    <a:pt x="5322" y="5215"/>
                  </a:lnTo>
                  <a:cubicBezTo>
                    <a:pt x="5322" y="5299"/>
                    <a:pt x="5275" y="5370"/>
                    <a:pt x="5203" y="5406"/>
                  </a:cubicBezTo>
                  <a:lnTo>
                    <a:pt x="4906" y="5525"/>
                  </a:lnTo>
                  <a:lnTo>
                    <a:pt x="4870" y="5418"/>
                  </a:lnTo>
                  <a:cubicBezTo>
                    <a:pt x="4822" y="5287"/>
                    <a:pt x="4703" y="5180"/>
                    <a:pt x="4572" y="5180"/>
                  </a:cubicBezTo>
                  <a:lnTo>
                    <a:pt x="4465" y="5168"/>
                  </a:lnTo>
                  <a:lnTo>
                    <a:pt x="4072" y="4632"/>
                  </a:lnTo>
                  <a:cubicBezTo>
                    <a:pt x="3973" y="4497"/>
                    <a:pt x="3822" y="4425"/>
                    <a:pt x="3669" y="4425"/>
                  </a:cubicBezTo>
                  <a:cubicBezTo>
                    <a:pt x="3565" y="4425"/>
                    <a:pt x="3461" y="4458"/>
                    <a:pt x="3370" y="4525"/>
                  </a:cubicBezTo>
                  <a:lnTo>
                    <a:pt x="2941" y="4823"/>
                  </a:lnTo>
                  <a:cubicBezTo>
                    <a:pt x="2905" y="4834"/>
                    <a:pt x="2893" y="4846"/>
                    <a:pt x="2882" y="4882"/>
                  </a:cubicBezTo>
                  <a:lnTo>
                    <a:pt x="2643" y="5346"/>
                  </a:lnTo>
                  <a:cubicBezTo>
                    <a:pt x="2620" y="5370"/>
                    <a:pt x="2596" y="5382"/>
                    <a:pt x="2596" y="5382"/>
                  </a:cubicBezTo>
                  <a:cubicBezTo>
                    <a:pt x="2588" y="5382"/>
                    <a:pt x="2569" y="5393"/>
                    <a:pt x="2554" y="5393"/>
                  </a:cubicBezTo>
                  <a:cubicBezTo>
                    <a:pt x="2547" y="5393"/>
                    <a:pt x="2540" y="5390"/>
                    <a:pt x="2536" y="5382"/>
                  </a:cubicBezTo>
                  <a:cubicBezTo>
                    <a:pt x="2524" y="5370"/>
                    <a:pt x="2501" y="5358"/>
                    <a:pt x="2501" y="5346"/>
                  </a:cubicBezTo>
                  <a:lnTo>
                    <a:pt x="2131" y="4287"/>
                  </a:lnTo>
                  <a:cubicBezTo>
                    <a:pt x="2120" y="4227"/>
                    <a:pt x="2060" y="4180"/>
                    <a:pt x="1989" y="4180"/>
                  </a:cubicBezTo>
                  <a:lnTo>
                    <a:pt x="1369" y="4132"/>
                  </a:lnTo>
                  <a:lnTo>
                    <a:pt x="1167" y="3858"/>
                  </a:lnTo>
                  <a:cubicBezTo>
                    <a:pt x="1132" y="3809"/>
                    <a:pt x="1085" y="3785"/>
                    <a:pt x="1038" y="3785"/>
                  </a:cubicBezTo>
                  <a:cubicBezTo>
                    <a:pt x="1005" y="3785"/>
                    <a:pt x="971" y="3798"/>
                    <a:pt x="941" y="3822"/>
                  </a:cubicBezTo>
                  <a:cubicBezTo>
                    <a:pt x="869" y="3882"/>
                    <a:pt x="858" y="3977"/>
                    <a:pt x="917" y="4049"/>
                  </a:cubicBezTo>
                  <a:lnTo>
                    <a:pt x="1131" y="4346"/>
                  </a:lnTo>
                  <a:lnTo>
                    <a:pt x="1131" y="4751"/>
                  </a:lnTo>
                  <a:lnTo>
                    <a:pt x="715" y="5073"/>
                  </a:lnTo>
                  <a:lnTo>
                    <a:pt x="691" y="5073"/>
                  </a:lnTo>
                  <a:lnTo>
                    <a:pt x="381" y="4656"/>
                  </a:lnTo>
                  <a:cubicBezTo>
                    <a:pt x="500" y="4001"/>
                    <a:pt x="750" y="3394"/>
                    <a:pt x="1096" y="2846"/>
                  </a:cubicBezTo>
                  <a:lnTo>
                    <a:pt x="1310" y="3179"/>
                  </a:lnTo>
                  <a:cubicBezTo>
                    <a:pt x="1346" y="3227"/>
                    <a:pt x="1405" y="3263"/>
                    <a:pt x="1453" y="3263"/>
                  </a:cubicBezTo>
                  <a:cubicBezTo>
                    <a:pt x="1477" y="3263"/>
                    <a:pt x="1512" y="3239"/>
                    <a:pt x="1536" y="3227"/>
                  </a:cubicBezTo>
                  <a:cubicBezTo>
                    <a:pt x="1608" y="3179"/>
                    <a:pt x="1631" y="3084"/>
                    <a:pt x="1584" y="3001"/>
                  </a:cubicBezTo>
                  <a:lnTo>
                    <a:pt x="1286" y="2560"/>
                  </a:lnTo>
                  <a:cubicBezTo>
                    <a:pt x="1453" y="2334"/>
                    <a:pt x="1631" y="2132"/>
                    <a:pt x="1822" y="1929"/>
                  </a:cubicBezTo>
                  <a:cubicBezTo>
                    <a:pt x="2822" y="941"/>
                    <a:pt x="4132" y="405"/>
                    <a:pt x="5537" y="405"/>
                  </a:cubicBezTo>
                  <a:close/>
                  <a:moveTo>
                    <a:pt x="5584" y="0"/>
                  </a:moveTo>
                  <a:cubicBezTo>
                    <a:pt x="4096" y="0"/>
                    <a:pt x="2703" y="584"/>
                    <a:pt x="1643" y="1644"/>
                  </a:cubicBezTo>
                  <a:cubicBezTo>
                    <a:pt x="584" y="2691"/>
                    <a:pt x="0" y="4096"/>
                    <a:pt x="0" y="5585"/>
                  </a:cubicBezTo>
                  <a:cubicBezTo>
                    <a:pt x="0" y="7073"/>
                    <a:pt x="584" y="8466"/>
                    <a:pt x="1643" y="9525"/>
                  </a:cubicBezTo>
                  <a:cubicBezTo>
                    <a:pt x="2703" y="10585"/>
                    <a:pt x="4096" y="11169"/>
                    <a:pt x="5584" y="11169"/>
                  </a:cubicBezTo>
                  <a:cubicBezTo>
                    <a:pt x="7073" y="11169"/>
                    <a:pt x="8478" y="10585"/>
                    <a:pt x="9525" y="9525"/>
                  </a:cubicBezTo>
                  <a:cubicBezTo>
                    <a:pt x="10585" y="8466"/>
                    <a:pt x="11168" y="7073"/>
                    <a:pt x="11168" y="5585"/>
                  </a:cubicBezTo>
                  <a:cubicBezTo>
                    <a:pt x="11168" y="4096"/>
                    <a:pt x="10585" y="2691"/>
                    <a:pt x="9525" y="1644"/>
                  </a:cubicBezTo>
                  <a:cubicBezTo>
                    <a:pt x="8478" y="584"/>
                    <a:pt x="7073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2117;p81">
              <a:extLst>
                <a:ext uri="{FF2B5EF4-FFF2-40B4-BE49-F238E27FC236}">
                  <a16:creationId xmlns:a16="http://schemas.microsoft.com/office/drawing/2014/main" id="{396F83AB-CBCA-5AC9-32BB-3580BBC4331A}"/>
                </a:ext>
              </a:extLst>
            </p:cNvPr>
            <p:cNvSpPr/>
            <p:nvPr/>
          </p:nvSpPr>
          <p:spPr>
            <a:xfrm>
              <a:off x="6770029" y="3565170"/>
              <a:ext cx="44608" cy="27968"/>
            </a:xfrm>
            <a:custGeom>
              <a:avLst/>
              <a:gdLst/>
              <a:ahLst/>
              <a:cxnLst/>
              <a:rect l="l" t="t" r="r" b="b"/>
              <a:pathLst>
                <a:path w="1394" h="874" extrusionOk="0">
                  <a:moveTo>
                    <a:pt x="166" y="1"/>
                  </a:moveTo>
                  <a:cubicBezTo>
                    <a:pt x="121" y="1"/>
                    <a:pt x="80" y="19"/>
                    <a:pt x="60" y="52"/>
                  </a:cubicBezTo>
                  <a:cubicBezTo>
                    <a:pt x="1" y="135"/>
                    <a:pt x="13" y="230"/>
                    <a:pt x="72" y="278"/>
                  </a:cubicBezTo>
                  <a:lnTo>
                    <a:pt x="620" y="742"/>
                  </a:lnTo>
                  <a:cubicBezTo>
                    <a:pt x="715" y="814"/>
                    <a:pt x="798" y="850"/>
                    <a:pt x="917" y="862"/>
                  </a:cubicBezTo>
                  <a:lnTo>
                    <a:pt x="1215" y="873"/>
                  </a:lnTo>
                  <a:lnTo>
                    <a:pt x="1227" y="873"/>
                  </a:lnTo>
                  <a:cubicBezTo>
                    <a:pt x="1322" y="873"/>
                    <a:pt x="1394" y="814"/>
                    <a:pt x="1394" y="731"/>
                  </a:cubicBezTo>
                  <a:cubicBezTo>
                    <a:pt x="1394" y="647"/>
                    <a:pt x="1322" y="576"/>
                    <a:pt x="1239" y="564"/>
                  </a:cubicBezTo>
                  <a:lnTo>
                    <a:pt x="941" y="552"/>
                  </a:lnTo>
                  <a:cubicBezTo>
                    <a:pt x="894" y="552"/>
                    <a:pt x="858" y="528"/>
                    <a:pt x="834" y="504"/>
                  </a:cubicBezTo>
                  <a:lnTo>
                    <a:pt x="274" y="40"/>
                  </a:lnTo>
                  <a:cubicBezTo>
                    <a:pt x="242" y="13"/>
                    <a:pt x="203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2118;p81">
              <a:extLst>
                <a:ext uri="{FF2B5EF4-FFF2-40B4-BE49-F238E27FC236}">
                  <a16:creationId xmlns:a16="http://schemas.microsoft.com/office/drawing/2014/main" id="{01A56984-FB47-A203-0A5C-DFEA7F9E2D84}"/>
                </a:ext>
              </a:extLst>
            </p:cNvPr>
            <p:cNvSpPr/>
            <p:nvPr/>
          </p:nvSpPr>
          <p:spPr>
            <a:xfrm>
              <a:off x="6859949" y="3437074"/>
              <a:ext cx="24416" cy="31840"/>
            </a:xfrm>
            <a:custGeom>
              <a:avLst/>
              <a:gdLst/>
              <a:ahLst/>
              <a:cxnLst/>
              <a:rect l="l" t="t" r="r" b="b"/>
              <a:pathLst>
                <a:path w="763" h="995" extrusionOk="0">
                  <a:moveTo>
                    <a:pt x="583" y="1"/>
                  </a:moveTo>
                  <a:cubicBezTo>
                    <a:pt x="509" y="1"/>
                    <a:pt x="447" y="45"/>
                    <a:pt x="417" y="114"/>
                  </a:cubicBezTo>
                  <a:lnTo>
                    <a:pt x="334" y="400"/>
                  </a:lnTo>
                  <a:lnTo>
                    <a:pt x="60" y="745"/>
                  </a:lnTo>
                  <a:cubicBezTo>
                    <a:pt x="0" y="816"/>
                    <a:pt x="12" y="924"/>
                    <a:pt x="96" y="959"/>
                  </a:cubicBezTo>
                  <a:cubicBezTo>
                    <a:pt x="120" y="995"/>
                    <a:pt x="155" y="995"/>
                    <a:pt x="191" y="995"/>
                  </a:cubicBezTo>
                  <a:cubicBezTo>
                    <a:pt x="239" y="995"/>
                    <a:pt x="298" y="983"/>
                    <a:pt x="334" y="935"/>
                  </a:cubicBezTo>
                  <a:lnTo>
                    <a:pt x="608" y="566"/>
                  </a:lnTo>
                  <a:cubicBezTo>
                    <a:pt x="632" y="543"/>
                    <a:pt x="632" y="531"/>
                    <a:pt x="643" y="519"/>
                  </a:cubicBezTo>
                  <a:lnTo>
                    <a:pt x="751" y="209"/>
                  </a:lnTo>
                  <a:cubicBezTo>
                    <a:pt x="762" y="126"/>
                    <a:pt x="715" y="42"/>
                    <a:pt x="632" y="7"/>
                  </a:cubicBezTo>
                  <a:cubicBezTo>
                    <a:pt x="615" y="3"/>
                    <a:pt x="599" y="1"/>
                    <a:pt x="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2119;p81">
              <a:extLst>
                <a:ext uri="{FF2B5EF4-FFF2-40B4-BE49-F238E27FC236}">
                  <a16:creationId xmlns:a16="http://schemas.microsoft.com/office/drawing/2014/main" id="{D8A30471-D8C8-AEF7-BFDB-E443E821C905}"/>
                </a:ext>
              </a:extLst>
            </p:cNvPr>
            <p:cNvSpPr/>
            <p:nvPr/>
          </p:nvSpPr>
          <p:spPr>
            <a:xfrm>
              <a:off x="6824525" y="3509426"/>
              <a:ext cx="17920" cy="28448"/>
            </a:xfrm>
            <a:custGeom>
              <a:avLst/>
              <a:gdLst/>
              <a:ahLst/>
              <a:cxnLst/>
              <a:rect l="l" t="t" r="r" b="b"/>
              <a:pathLst>
                <a:path w="560" h="889" extrusionOk="0">
                  <a:moveTo>
                    <a:pt x="194" y="1"/>
                  </a:moveTo>
                  <a:cubicBezTo>
                    <a:pt x="177" y="1"/>
                    <a:pt x="160" y="3"/>
                    <a:pt x="143" y="8"/>
                  </a:cubicBezTo>
                  <a:cubicBezTo>
                    <a:pt x="48" y="44"/>
                    <a:pt x="0" y="127"/>
                    <a:pt x="36" y="222"/>
                  </a:cubicBezTo>
                  <a:lnTo>
                    <a:pt x="215" y="770"/>
                  </a:lnTo>
                  <a:cubicBezTo>
                    <a:pt x="226" y="841"/>
                    <a:pt x="298" y="889"/>
                    <a:pt x="357" y="889"/>
                  </a:cubicBezTo>
                  <a:cubicBezTo>
                    <a:pt x="381" y="889"/>
                    <a:pt x="393" y="889"/>
                    <a:pt x="405" y="877"/>
                  </a:cubicBezTo>
                  <a:cubicBezTo>
                    <a:pt x="500" y="841"/>
                    <a:pt x="560" y="746"/>
                    <a:pt x="524" y="663"/>
                  </a:cubicBezTo>
                  <a:lnTo>
                    <a:pt x="345" y="115"/>
                  </a:lnTo>
                  <a:cubicBezTo>
                    <a:pt x="326" y="39"/>
                    <a:pt x="262" y="1"/>
                    <a:pt x="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2120;p81">
              <a:extLst>
                <a:ext uri="{FF2B5EF4-FFF2-40B4-BE49-F238E27FC236}">
                  <a16:creationId xmlns:a16="http://schemas.microsoft.com/office/drawing/2014/main" id="{8370705E-A8E5-6DCC-8F15-74C98E70B04E}"/>
                </a:ext>
              </a:extLst>
            </p:cNvPr>
            <p:cNvSpPr/>
            <p:nvPr/>
          </p:nvSpPr>
          <p:spPr>
            <a:xfrm>
              <a:off x="6790989" y="3541906"/>
              <a:ext cx="42688" cy="34464"/>
            </a:xfrm>
            <a:custGeom>
              <a:avLst/>
              <a:gdLst/>
              <a:ahLst/>
              <a:cxnLst/>
              <a:rect l="l" t="t" r="r" b="b"/>
              <a:pathLst>
                <a:path w="1334" h="1077" extrusionOk="0">
                  <a:moveTo>
                    <a:pt x="508" y="333"/>
                  </a:moveTo>
                  <a:cubicBezTo>
                    <a:pt x="511" y="333"/>
                    <a:pt x="516" y="334"/>
                    <a:pt x="524" y="338"/>
                  </a:cubicBezTo>
                  <a:lnTo>
                    <a:pt x="977" y="410"/>
                  </a:lnTo>
                  <a:lnTo>
                    <a:pt x="977" y="422"/>
                  </a:lnTo>
                  <a:lnTo>
                    <a:pt x="739" y="755"/>
                  </a:lnTo>
                  <a:lnTo>
                    <a:pt x="727" y="755"/>
                  </a:lnTo>
                  <a:lnTo>
                    <a:pt x="381" y="624"/>
                  </a:lnTo>
                  <a:lnTo>
                    <a:pt x="501" y="338"/>
                  </a:lnTo>
                  <a:cubicBezTo>
                    <a:pt x="501" y="338"/>
                    <a:pt x="501" y="333"/>
                    <a:pt x="508" y="333"/>
                  </a:cubicBezTo>
                  <a:close/>
                  <a:moveTo>
                    <a:pt x="531" y="1"/>
                  </a:moveTo>
                  <a:cubicBezTo>
                    <a:pt x="397" y="1"/>
                    <a:pt x="277" y="81"/>
                    <a:pt x="203" y="207"/>
                  </a:cubicBezTo>
                  <a:lnTo>
                    <a:pt x="12" y="648"/>
                  </a:lnTo>
                  <a:cubicBezTo>
                    <a:pt x="0" y="696"/>
                    <a:pt x="0" y="743"/>
                    <a:pt x="12" y="779"/>
                  </a:cubicBezTo>
                  <a:cubicBezTo>
                    <a:pt x="24" y="827"/>
                    <a:pt x="60" y="862"/>
                    <a:pt x="108" y="874"/>
                  </a:cubicBezTo>
                  <a:lnTo>
                    <a:pt x="608" y="1065"/>
                  </a:lnTo>
                  <a:cubicBezTo>
                    <a:pt x="655" y="1077"/>
                    <a:pt x="679" y="1077"/>
                    <a:pt x="727" y="1077"/>
                  </a:cubicBezTo>
                  <a:cubicBezTo>
                    <a:pt x="834" y="1077"/>
                    <a:pt x="941" y="1041"/>
                    <a:pt x="1001" y="946"/>
                  </a:cubicBezTo>
                  <a:lnTo>
                    <a:pt x="1239" y="624"/>
                  </a:lnTo>
                  <a:cubicBezTo>
                    <a:pt x="1310" y="529"/>
                    <a:pt x="1334" y="410"/>
                    <a:pt x="1298" y="291"/>
                  </a:cubicBezTo>
                  <a:cubicBezTo>
                    <a:pt x="1251" y="184"/>
                    <a:pt x="1155" y="100"/>
                    <a:pt x="1036" y="88"/>
                  </a:cubicBezTo>
                  <a:lnTo>
                    <a:pt x="584" y="5"/>
                  </a:lnTo>
                  <a:cubicBezTo>
                    <a:pt x="566" y="2"/>
                    <a:pt x="549" y="1"/>
                    <a:pt x="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2121;p81">
              <a:extLst>
                <a:ext uri="{FF2B5EF4-FFF2-40B4-BE49-F238E27FC236}">
                  <a16:creationId xmlns:a16="http://schemas.microsoft.com/office/drawing/2014/main" id="{7636C478-61CF-73ED-4243-176597363FF8}"/>
                </a:ext>
              </a:extLst>
            </p:cNvPr>
            <p:cNvSpPr/>
            <p:nvPr/>
          </p:nvSpPr>
          <p:spPr>
            <a:xfrm>
              <a:off x="6840525" y="3544914"/>
              <a:ext cx="54112" cy="32608"/>
            </a:xfrm>
            <a:custGeom>
              <a:avLst/>
              <a:gdLst/>
              <a:ahLst/>
              <a:cxnLst/>
              <a:rect l="l" t="t" r="r" b="b"/>
              <a:pathLst>
                <a:path w="1691" h="1019" extrusionOk="0">
                  <a:moveTo>
                    <a:pt x="864" y="346"/>
                  </a:moveTo>
                  <a:cubicBezTo>
                    <a:pt x="913" y="346"/>
                    <a:pt x="962" y="364"/>
                    <a:pt x="1000" y="387"/>
                  </a:cubicBezTo>
                  <a:lnTo>
                    <a:pt x="1250" y="649"/>
                  </a:lnTo>
                  <a:lnTo>
                    <a:pt x="1191" y="673"/>
                  </a:lnTo>
                  <a:cubicBezTo>
                    <a:pt x="1165" y="693"/>
                    <a:pt x="1131" y="701"/>
                    <a:pt x="1099" y="701"/>
                  </a:cubicBezTo>
                  <a:cubicBezTo>
                    <a:pt x="1072" y="701"/>
                    <a:pt x="1046" y="696"/>
                    <a:pt x="1024" y="685"/>
                  </a:cubicBezTo>
                  <a:lnTo>
                    <a:pt x="548" y="482"/>
                  </a:lnTo>
                  <a:lnTo>
                    <a:pt x="786" y="363"/>
                  </a:lnTo>
                  <a:cubicBezTo>
                    <a:pt x="811" y="351"/>
                    <a:pt x="837" y="346"/>
                    <a:pt x="864" y="346"/>
                  </a:cubicBezTo>
                  <a:close/>
                  <a:moveTo>
                    <a:pt x="857" y="1"/>
                  </a:moveTo>
                  <a:cubicBezTo>
                    <a:pt x="787" y="1"/>
                    <a:pt x="719" y="14"/>
                    <a:pt x="655" y="42"/>
                  </a:cubicBezTo>
                  <a:lnTo>
                    <a:pt x="84" y="316"/>
                  </a:lnTo>
                  <a:cubicBezTo>
                    <a:pt x="24" y="340"/>
                    <a:pt x="0" y="399"/>
                    <a:pt x="0" y="459"/>
                  </a:cubicBezTo>
                  <a:cubicBezTo>
                    <a:pt x="0" y="518"/>
                    <a:pt x="48" y="578"/>
                    <a:pt x="84" y="613"/>
                  </a:cubicBezTo>
                  <a:lnTo>
                    <a:pt x="893" y="971"/>
                  </a:lnTo>
                  <a:cubicBezTo>
                    <a:pt x="965" y="994"/>
                    <a:pt x="1024" y="1018"/>
                    <a:pt x="1096" y="1018"/>
                  </a:cubicBezTo>
                  <a:cubicBezTo>
                    <a:pt x="1191" y="1018"/>
                    <a:pt x="1274" y="983"/>
                    <a:pt x="1358" y="935"/>
                  </a:cubicBezTo>
                  <a:lnTo>
                    <a:pt x="1608" y="792"/>
                  </a:lnTo>
                  <a:cubicBezTo>
                    <a:pt x="1655" y="756"/>
                    <a:pt x="1679" y="721"/>
                    <a:pt x="1679" y="673"/>
                  </a:cubicBezTo>
                  <a:cubicBezTo>
                    <a:pt x="1691" y="625"/>
                    <a:pt x="1679" y="590"/>
                    <a:pt x="1655" y="554"/>
                  </a:cubicBezTo>
                  <a:lnTo>
                    <a:pt x="1239" y="149"/>
                  </a:lnTo>
                  <a:cubicBezTo>
                    <a:pt x="1135" y="54"/>
                    <a:pt x="995" y="1"/>
                    <a:pt x="8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2122;p81">
              <a:extLst>
                <a:ext uri="{FF2B5EF4-FFF2-40B4-BE49-F238E27FC236}">
                  <a16:creationId xmlns:a16="http://schemas.microsoft.com/office/drawing/2014/main" id="{248BCC38-15B2-C08E-E507-C4703B45B5B2}"/>
                </a:ext>
              </a:extLst>
            </p:cNvPr>
            <p:cNvSpPr/>
            <p:nvPr/>
          </p:nvSpPr>
          <p:spPr>
            <a:xfrm>
              <a:off x="6793645" y="3582770"/>
              <a:ext cx="102144" cy="75520"/>
            </a:xfrm>
            <a:custGeom>
              <a:avLst/>
              <a:gdLst/>
              <a:ahLst/>
              <a:cxnLst/>
              <a:rect l="l" t="t" r="r" b="b"/>
              <a:pathLst>
                <a:path w="3192" h="2360" extrusionOk="0">
                  <a:moveTo>
                    <a:pt x="1757" y="0"/>
                  </a:moveTo>
                  <a:cubicBezTo>
                    <a:pt x="1683" y="0"/>
                    <a:pt x="1609" y="24"/>
                    <a:pt x="1549" y="61"/>
                  </a:cubicBezTo>
                  <a:lnTo>
                    <a:pt x="775" y="609"/>
                  </a:lnTo>
                  <a:lnTo>
                    <a:pt x="465" y="669"/>
                  </a:lnTo>
                  <a:cubicBezTo>
                    <a:pt x="239" y="716"/>
                    <a:pt x="60" y="907"/>
                    <a:pt x="48" y="1133"/>
                  </a:cubicBezTo>
                  <a:lnTo>
                    <a:pt x="1" y="1669"/>
                  </a:lnTo>
                  <a:cubicBezTo>
                    <a:pt x="1" y="1764"/>
                    <a:pt x="37" y="1859"/>
                    <a:pt x="108" y="1931"/>
                  </a:cubicBezTo>
                  <a:cubicBezTo>
                    <a:pt x="179" y="2002"/>
                    <a:pt x="275" y="2038"/>
                    <a:pt x="382" y="2038"/>
                  </a:cubicBezTo>
                  <a:lnTo>
                    <a:pt x="715" y="2002"/>
                  </a:lnTo>
                  <a:cubicBezTo>
                    <a:pt x="810" y="2002"/>
                    <a:pt x="882" y="1919"/>
                    <a:pt x="870" y="1824"/>
                  </a:cubicBezTo>
                  <a:cubicBezTo>
                    <a:pt x="859" y="1746"/>
                    <a:pt x="787" y="1679"/>
                    <a:pt x="710" y="1679"/>
                  </a:cubicBezTo>
                  <a:cubicBezTo>
                    <a:pt x="704" y="1679"/>
                    <a:pt x="697" y="1680"/>
                    <a:pt x="691" y="1681"/>
                  </a:cubicBezTo>
                  <a:lnTo>
                    <a:pt x="346" y="1705"/>
                  </a:lnTo>
                  <a:lnTo>
                    <a:pt x="334" y="1705"/>
                  </a:lnTo>
                  <a:lnTo>
                    <a:pt x="334" y="1693"/>
                  </a:lnTo>
                  <a:lnTo>
                    <a:pt x="382" y="1157"/>
                  </a:lnTo>
                  <a:cubicBezTo>
                    <a:pt x="382" y="1074"/>
                    <a:pt x="453" y="1014"/>
                    <a:pt x="525" y="990"/>
                  </a:cubicBezTo>
                  <a:lnTo>
                    <a:pt x="870" y="931"/>
                  </a:lnTo>
                  <a:cubicBezTo>
                    <a:pt x="894" y="931"/>
                    <a:pt x="918" y="919"/>
                    <a:pt x="929" y="907"/>
                  </a:cubicBezTo>
                  <a:lnTo>
                    <a:pt x="1727" y="335"/>
                  </a:lnTo>
                  <a:lnTo>
                    <a:pt x="1751" y="335"/>
                  </a:lnTo>
                  <a:lnTo>
                    <a:pt x="2311" y="597"/>
                  </a:lnTo>
                  <a:cubicBezTo>
                    <a:pt x="2346" y="609"/>
                    <a:pt x="2382" y="609"/>
                    <a:pt x="2418" y="609"/>
                  </a:cubicBezTo>
                  <a:lnTo>
                    <a:pt x="2680" y="550"/>
                  </a:lnTo>
                  <a:lnTo>
                    <a:pt x="2834" y="1109"/>
                  </a:lnTo>
                  <a:lnTo>
                    <a:pt x="2834" y="1133"/>
                  </a:lnTo>
                  <a:lnTo>
                    <a:pt x="2203" y="2038"/>
                  </a:lnTo>
                  <a:lnTo>
                    <a:pt x="2180" y="2038"/>
                  </a:lnTo>
                  <a:lnTo>
                    <a:pt x="1882" y="1681"/>
                  </a:lnTo>
                  <a:cubicBezTo>
                    <a:pt x="1846" y="1633"/>
                    <a:pt x="1787" y="1621"/>
                    <a:pt x="1751" y="1621"/>
                  </a:cubicBezTo>
                  <a:lnTo>
                    <a:pt x="1346" y="1645"/>
                  </a:lnTo>
                  <a:cubicBezTo>
                    <a:pt x="1251" y="1645"/>
                    <a:pt x="1180" y="1740"/>
                    <a:pt x="1191" y="1824"/>
                  </a:cubicBezTo>
                  <a:cubicBezTo>
                    <a:pt x="1191" y="1912"/>
                    <a:pt x="1273" y="1980"/>
                    <a:pt x="1352" y="1980"/>
                  </a:cubicBezTo>
                  <a:cubicBezTo>
                    <a:pt x="1358" y="1980"/>
                    <a:pt x="1364" y="1979"/>
                    <a:pt x="1370" y="1978"/>
                  </a:cubicBezTo>
                  <a:lnTo>
                    <a:pt x="1691" y="1943"/>
                  </a:lnTo>
                  <a:lnTo>
                    <a:pt x="1942" y="2240"/>
                  </a:lnTo>
                  <a:cubicBezTo>
                    <a:pt x="2001" y="2324"/>
                    <a:pt x="2108" y="2359"/>
                    <a:pt x="2192" y="2359"/>
                  </a:cubicBezTo>
                  <a:lnTo>
                    <a:pt x="2203" y="2359"/>
                  </a:lnTo>
                  <a:cubicBezTo>
                    <a:pt x="2311" y="2359"/>
                    <a:pt x="2418" y="2300"/>
                    <a:pt x="2477" y="2217"/>
                  </a:cubicBezTo>
                  <a:lnTo>
                    <a:pt x="3096" y="1312"/>
                  </a:lnTo>
                  <a:cubicBezTo>
                    <a:pt x="3180" y="1204"/>
                    <a:pt x="3192" y="1097"/>
                    <a:pt x="3156" y="1014"/>
                  </a:cubicBezTo>
                  <a:lnTo>
                    <a:pt x="2965" y="276"/>
                  </a:lnTo>
                  <a:cubicBezTo>
                    <a:pt x="2944" y="201"/>
                    <a:pt x="2875" y="155"/>
                    <a:pt x="2800" y="155"/>
                  </a:cubicBezTo>
                  <a:cubicBezTo>
                    <a:pt x="2792" y="155"/>
                    <a:pt x="2783" y="156"/>
                    <a:pt x="2775" y="157"/>
                  </a:cubicBezTo>
                  <a:lnTo>
                    <a:pt x="2406" y="252"/>
                  </a:lnTo>
                  <a:lnTo>
                    <a:pt x="1882" y="26"/>
                  </a:lnTo>
                  <a:cubicBezTo>
                    <a:pt x="1843" y="8"/>
                    <a:pt x="1800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0" name="Google Shape;12123;p81">
            <a:extLst>
              <a:ext uri="{FF2B5EF4-FFF2-40B4-BE49-F238E27FC236}">
                <a16:creationId xmlns:a16="http://schemas.microsoft.com/office/drawing/2014/main" id="{CEA3F290-851B-8B19-9B3E-EDD2EBB88D95}"/>
              </a:ext>
            </a:extLst>
          </p:cNvPr>
          <p:cNvSpPr/>
          <p:nvPr/>
        </p:nvSpPr>
        <p:spPr>
          <a:xfrm>
            <a:off x="15360352" y="6855476"/>
            <a:ext cx="714816" cy="714816"/>
          </a:xfrm>
          <a:custGeom>
            <a:avLst/>
            <a:gdLst/>
            <a:ahLst/>
            <a:cxnLst/>
            <a:rect l="l" t="t" r="r" b="b"/>
            <a:pathLst>
              <a:path w="11169" h="11169" extrusionOk="0">
                <a:moveTo>
                  <a:pt x="5585" y="382"/>
                </a:moveTo>
                <a:cubicBezTo>
                  <a:pt x="6990" y="382"/>
                  <a:pt x="8311" y="930"/>
                  <a:pt x="9311" y="1906"/>
                </a:cubicBezTo>
                <a:cubicBezTo>
                  <a:pt x="10300" y="2906"/>
                  <a:pt x="10835" y="4216"/>
                  <a:pt x="10835" y="5633"/>
                </a:cubicBezTo>
                <a:cubicBezTo>
                  <a:pt x="10835" y="7002"/>
                  <a:pt x="10288" y="8311"/>
                  <a:pt x="9311" y="9312"/>
                </a:cubicBezTo>
                <a:cubicBezTo>
                  <a:pt x="8311" y="10300"/>
                  <a:pt x="7002" y="10836"/>
                  <a:pt x="5585" y="10836"/>
                </a:cubicBezTo>
                <a:cubicBezTo>
                  <a:pt x="4192" y="10836"/>
                  <a:pt x="2858" y="10288"/>
                  <a:pt x="1870" y="9312"/>
                </a:cubicBezTo>
                <a:cubicBezTo>
                  <a:pt x="870" y="8311"/>
                  <a:pt x="334" y="7002"/>
                  <a:pt x="334" y="5585"/>
                </a:cubicBezTo>
                <a:cubicBezTo>
                  <a:pt x="334" y="4192"/>
                  <a:pt x="882" y="2858"/>
                  <a:pt x="1870" y="1870"/>
                </a:cubicBezTo>
                <a:cubicBezTo>
                  <a:pt x="1953" y="1775"/>
                  <a:pt x="2061" y="1668"/>
                  <a:pt x="2168" y="1596"/>
                </a:cubicBezTo>
                <a:lnTo>
                  <a:pt x="2418" y="2001"/>
                </a:lnTo>
                <a:cubicBezTo>
                  <a:pt x="2465" y="2073"/>
                  <a:pt x="2489" y="2180"/>
                  <a:pt x="2465" y="2263"/>
                </a:cubicBezTo>
                <a:lnTo>
                  <a:pt x="2168" y="3537"/>
                </a:lnTo>
                <a:cubicBezTo>
                  <a:pt x="2120" y="3692"/>
                  <a:pt x="2180" y="3870"/>
                  <a:pt x="2299" y="4013"/>
                </a:cubicBezTo>
                <a:lnTo>
                  <a:pt x="3489" y="5228"/>
                </a:lnTo>
                <a:cubicBezTo>
                  <a:pt x="3586" y="5335"/>
                  <a:pt x="3721" y="5384"/>
                  <a:pt x="3869" y="5384"/>
                </a:cubicBezTo>
                <a:cubicBezTo>
                  <a:pt x="3885" y="5384"/>
                  <a:pt x="3901" y="5384"/>
                  <a:pt x="3918" y="5382"/>
                </a:cubicBezTo>
                <a:lnTo>
                  <a:pt x="4811" y="5275"/>
                </a:lnTo>
                <a:lnTo>
                  <a:pt x="5692" y="6014"/>
                </a:lnTo>
                <a:lnTo>
                  <a:pt x="5418" y="6752"/>
                </a:lnTo>
                <a:cubicBezTo>
                  <a:pt x="5406" y="6787"/>
                  <a:pt x="5406" y="6847"/>
                  <a:pt x="5442" y="6883"/>
                </a:cubicBezTo>
                <a:lnTo>
                  <a:pt x="5573" y="7109"/>
                </a:lnTo>
                <a:cubicBezTo>
                  <a:pt x="5606" y="7158"/>
                  <a:pt x="5661" y="7185"/>
                  <a:pt x="5720" y="7185"/>
                </a:cubicBezTo>
                <a:cubicBezTo>
                  <a:pt x="5746" y="7185"/>
                  <a:pt x="5773" y="7179"/>
                  <a:pt x="5799" y="7168"/>
                </a:cubicBezTo>
                <a:cubicBezTo>
                  <a:pt x="5871" y="7121"/>
                  <a:pt x="5894" y="7014"/>
                  <a:pt x="5859" y="6942"/>
                </a:cubicBezTo>
                <a:lnTo>
                  <a:pt x="5763" y="6787"/>
                </a:lnTo>
                <a:lnTo>
                  <a:pt x="6133" y="5799"/>
                </a:lnTo>
                <a:lnTo>
                  <a:pt x="7621" y="6002"/>
                </a:lnTo>
                <a:lnTo>
                  <a:pt x="8930" y="6930"/>
                </a:lnTo>
                <a:cubicBezTo>
                  <a:pt x="8978" y="6954"/>
                  <a:pt x="9014" y="7002"/>
                  <a:pt x="9014" y="7061"/>
                </a:cubicBezTo>
                <a:cubicBezTo>
                  <a:pt x="9014" y="7121"/>
                  <a:pt x="8990" y="7168"/>
                  <a:pt x="8966" y="7204"/>
                </a:cubicBezTo>
                <a:lnTo>
                  <a:pt x="6466" y="10169"/>
                </a:lnTo>
                <a:lnTo>
                  <a:pt x="6454" y="10169"/>
                </a:lnTo>
                <a:lnTo>
                  <a:pt x="6275" y="10038"/>
                </a:lnTo>
                <a:lnTo>
                  <a:pt x="6275" y="10026"/>
                </a:lnTo>
                <a:lnTo>
                  <a:pt x="6597" y="8264"/>
                </a:lnTo>
                <a:cubicBezTo>
                  <a:pt x="6597" y="8216"/>
                  <a:pt x="6597" y="8192"/>
                  <a:pt x="6585" y="8145"/>
                </a:cubicBezTo>
                <a:lnTo>
                  <a:pt x="6192" y="7502"/>
                </a:lnTo>
                <a:cubicBezTo>
                  <a:pt x="6167" y="7452"/>
                  <a:pt x="6109" y="7426"/>
                  <a:pt x="6051" y="7426"/>
                </a:cubicBezTo>
                <a:cubicBezTo>
                  <a:pt x="6025" y="7426"/>
                  <a:pt x="6000" y="7431"/>
                  <a:pt x="5978" y="7442"/>
                </a:cubicBezTo>
                <a:cubicBezTo>
                  <a:pt x="5894" y="7490"/>
                  <a:pt x="5871" y="7597"/>
                  <a:pt x="5918" y="7668"/>
                </a:cubicBezTo>
                <a:lnTo>
                  <a:pt x="6275" y="8264"/>
                </a:lnTo>
                <a:lnTo>
                  <a:pt x="5954" y="9966"/>
                </a:lnTo>
                <a:cubicBezTo>
                  <a:pt x="5930" y="10097"/>
                  <a:pt x="5990" y="10216"/>
                  <a:pt x="6097" y="10300"/>
                </a:cubicBezTo>
                <a:lnTo>
                  <a:pt x="6275" y="10443"/>
                </a:lnTo>
                <a:cubicBezTo>
                  <a:pt x="6335" y="10478"/>
                  <a:pt x="6406" y="10502"/>
                  <a:pt x="6466" y="10502"/>
                </a:cubicBezTo>
                <a:cubicBezTo>
                  <a:pt x="6573" y="10502"/>
                  <a:pt x="6656" y="10455"/>
                  <a:pt x="6716" y="10383"/>
                </a:cubicBezTo>
                <a:lnTo>
                  <a:pt x="9216" y="7418"/>
                </a:lnTo>
                <a:cubicBezTo>
                  <a:pt x="9311" y="7311"/>
                  <a:pt x="9347" y="7168"/>
                  <a:pt x="9335" y="7014"/>
                </a:cubicBezTo>
                <a:cubicBezTo>
                  <a:pt x="9323" y="6871"/>
                  <a:pt x="9228" y="6752"/>
                  <a:pt x="9133" y="6656"/>
                </a:cubicBezTo>
                <a:lnTo>
                  <a:pt x="7787" y="5716"/>
                </a:lnTo>
                <a:cubicBezTo>
                  <a:pt x="7776" y="5704"/>
                  <a:pt x="7740" y="5692"/>
                  <a:pt x="7716" y="5692"/>
                </a:cubicBezTo>
                <a:lnTo>
                  <a:pt x="6049" y="5454"/>
                </a:lnTo>
                <a:cubicBezTo>
                  <a:pt x="6040" y="5452"/>
                  <a:pt x="6031" y="5452"/>
                  <a:pt x="6022" y="5452"/>
                </a:cubicBezTo>
                <a:cubicBezTo>
                  <a:pt x="5958" y="5452"/>
                  <a:pt x="5891" y="5488"/>
                  <a:pt x="5871" y="5561"/>
                </a:cubicBezTo>
                <a:lnTo>
                  <a:pt x="5811" y="5704"/>
                </a:lnTo>
                <a:lnTo>
                  <a:pt x="4966" y="4990"/>
                </a:lnTo>
                <a:cubicBezTo>
                  <a:pt x="4930" y="4966"/>
                  <a:pt x="4882" y="4942"/>
                  <a:pt x="4847" y="4942"/>
                </a:cubicBezTo>
                <a:lnTo>
                  <a:pt x="4216" y="5025"/>
                </a:lnTo>
                <a:lnTo>
                  <a:pt x="4192" y="4466"/>
                </a:lnTo>
                <a:cubicBezTo>
                  <a:pt x="4192" y="4382"/>
                  <a:pt x="4251" y="4287"/>
                  <a:pt x="4335" y="4275"/>
                </a:cubicBezTo>
                <a:lnTo>
                  <a:pt x="5466" y="4097"/>
                </a:lnTo>
                <a:lnTo>
                  <a:pt x="5478" y="4501"/>
                </a:lnTo>
                <a:cubicBezTo>
                  <a:pt x="5478" y="4585"/>
                  <a:pt x="5561" y="4668"/>
                  <a:pt x="5644" y="4668"/>
                </a:cubicBezTo>
                <a:cubicBezTo>
                  <a:pt x="5740" y="4668"/>
                  <a:pt x="5811" y="4585"/>
                  <a:pt x="5811" y="4501"/>
                </a:cubicBezTo>
                <a:lnTo>
                  <a:pt x="5799" y="3978"/>
                </a:lnTo>
                <a:lnTo>
                  <a:pt x="6454" y="3239"/>
                </a:lnTo>
                <a:cubicBezTo>
                  <a:pt x="6514" y="3156"/>
                  <a:pt x="6514" y="3073"/>
                  <a:pt x="6430" y="3001"/>
                </a:cubicBezTo>
                <a:cubicBezTo>
                  <a:pt x="6396" y="2973"/>
                  <a:pt x="6359" y="2958"/>
                  <a:pt x="6321" y="2958"/>
                </a:cubicBezTo>
                <a:cubicBezTo>
                  <a:pt x="6279" y="2958"/>
                  <a:pt x="6236" y="2976"/>
                  <a:pt x="6192" y="3013"/>
                </a:cubicBezTo>
                <a:lnTo>
                  <a:pt x="5525" y="3775"/>
                </a:lnTo>
                <a:lnTo>
                  <a:pt x="4275" y="3978"/>
                </a:lnTo>
                <a:cubicBezTo>
                  <a:pt x="4025" y="4025"/>
                  <a:pt x="3835" y="4251"/>
                  <a:pt x="3847" y="4513"/>
                </a:cubicBezTo>
                <a:lnTo>
                  <a:pt x="3870" y="5085"/>
                </a:lnTo>
                <a:lnTo>
                  <a:pt x="3858" y="5085"/>
                </a:lnTo>
                <a:cubicBezTo>
                  <a:pt x="3799" y="5085"/>
                  <a:pt x="3739" y="5061"/>
                  <a:pt x="3716" y="5025"/>
                </a:cubicBezTo>
                <a:lnTo>
                  <a:pt x="2525" y="3799"/>
                </a:lnTo>
                <a:cubicBezTo>
                  <a:pt x="2477" y="3751"/>
                  <a:pt x="2465" y="3692"/>
                  <a:pt x="2477" y="3620"/>
                </a:cubicBezTo>
                <a:lnTo>
                  <a:pt x="2775" y="2358"/>
                </a:lnTo>
                <a:cubicBezTo>
                  <a:pt x="2823" y="2180"/>
                  <a:pt x="2787" y="1989"/>
                  <a:pt x="2680" y="1834"/>
                </a:cubicBezTo>
                <a:lnTo>
                  <a:pt x="2418" y="1406"/>
                </a:lnTo>
                <a:cubicBezTo>
                  <a:pt x="2668" y="1215"/>
                  <a:pt x="2954" y="1037"/>
                  <a:pt x="3239" y="894"/>
                </a:cubicBezTo>
                <a:lnTo>
                  <a:pt x="3454" y="1251"/>
                </a:lnTo>
                <a:cubicBezTo>
                  <a:pt x="3485" y="1306"/>
                  <a:pt x="3536" y="1330"/>
                  <a:pt x="3588" y="1330"/>
                </a:cubicBezTo>
                <a:cubicBezTo>
                  <a:pt x="3616" y="1330"/>
                  <a:pt x="3643" y="1323"/>
                  <a:pt x="3668" y="1311"/>
                </a:cubicBezTo>
                <a:lnTo>
                  <a:pt x="4442" y="989"/>
                </a:lnTo>
                <a:lnTo>
                  <a:pt x="5168" y="953"/>
                </a:lnTo>
                <a:cubicBezTo>
                  <a:pt x="5216" y="953"/>
                  <a:pt x="5228" y="977"/>
                  <a:pt x="5240" y="989"/>
                </a:cubicBezTo>
                <a:cubicBezTo>
                  <a:pt x="5263" y="1001"/>
                  <a:pt x="5275" y="1013"/>
                  <a:pt x="5275" y="1061"/>
                </a:cubicBezTo>
                <a:cubicBezTo>
                  <a:pt x="5275" y="1096"/>
                  <a:pt x="5240" y="1120"/>
                  <a:pt x="5228" y="1132"/>
                </a:cubicBezTo>
                <a:lnTo>
                  <a:pt x="4585" y="1453"/>
                </a:lnTo>
                <a:cubicBezTo>
                  <a:pt x="4525" y="1477"/>
                  <a:pt x="4501" y="1525"/>
                  <a:pt x="4501" y="1596"/>
                </a:cubicBezTo>
                <a:cubicBezTo>
                  <a:pt x="4501" y="1668"/>
                  <a:pt x="4525" y="1715"/>
                  <a:pt x="4585" y="1751"/>
                </a:cubicBezTo>
                <a:lnTo>
                  <a:pt x="5621" y="2346"/>
                </a:lnTo>
                <a:cubicBezTo>
                  <a:pt x="5641" y="2360"/>
                  <a:pt x="5666" y="2366"/>
                  <a:pt x="5693" y="2366"/>
                </a:cubicBezTo>
                <a:cubicBezTo>
                  <a:pt x="5712" y="2366"/>
                  <a:pt x="5732" y="2363"/>
                  <a:pt x="5752" y="2358"/>
                </a:cubicBezTo>
                <a:cubicBezTo>
                  <a:pt x="5799" y="2346"/>
                  <a:pt x="5823" y="2311"/>
                  <a:pt x="5859" y="2263"/>
                </a:cubicBezTo>
                <a:lnTo>
                  <a:pt x="6109" y="1608"/>
                </a:lnTo>
                <a:lnTo>
                  <a:pt x="7240" y="2311"/>
                </a:lnTo>
                <a:lnTo>
                  <a:pt x="7240" y="2323"/>
                </a:lnTo>
                <a:cubicBezTo>
                  <a:pt x="7240" y="2323"/>
                  <a:pt x="7240" y="2346"/>
                  <a:pt x="7228" y="2346"/>
                </a:cubicBezTo>
                <a:lnTo>
                  <a:pt x="6716" y="2501"/>
                </a:lnTo>
                <a:cubicBezTo>
                  <a:pt x="6633" y="2537"/>
                  <a:pt x="6585" y="2620"/>
                  <a:pt x="6609" y="2715"/>
                </a:cubicBezTo>
                <a:cubicBezTo>
                  <a:pt x="6644" y="2787"/>
                  <a:pt x="6704" y="2835"/>
                  <a:pt x="6764" y="2835"/>
                </a:cubicBezTo>
                <a:cubicBezTo>
                  <a:pt x="6775" y="2835"/>
                  <a:pt x="6787" y="2835"/>
                  <a:pt x="6811" y="2823"/>
                </a:cubicBezTo>
                <a:lnTo>
                  <a:pt x="7311" y="2656"/>
                </a:lnTo>
                <a:cubicBezTo>
                  <a:pt x="7430" y="2608"/>
                  <a:pt x="7526" y="2501"/>
                  <a:pt x="7537" y="2370"/>
                </a:cubicBezTo>
                <a:cubicBezTo>
                  <a:pt x="7549" y="2239"/>
                  <a:pt x="7490" y="2120"/>
                  <a:pt x="7371" y="2049"/>
                </a:cubicBezTo>
                <a:lnTo>
                  <a:pt x="6073" y="1239"/>
                </a:lnTo>
                <a:cubicBezTo>
                  <a:pt x="6052" y="1225"/>
                  <a:pt x="6027" y="1219"/>
                  <a:pt x="6000" y="1219"/>
                </a:cubicBezTo>
                <a:cubicBezTo>
                  <a:pt x="5981" y="1219"/>
                  <a:pt x="5962" y="1222"/>
                  <a:pt x="5942" y="1227"/>
                </a:cubicBezTo>
                <a:cubicBezTo>
                  <a:pt x="5894" y="1239"/>
                  <a:pt x="5859" y="1275"/>
                  <a:pt x="5835" y="1311"/>
                </a:cubicBezTo>
                <a:lnTo>
                  <a:pt x="5585" y="1965"/>
                </a:lnTo>
                <a:lnTo>
                  <a:pt x="4990" y="1632"/>
                </a:lnTo>
                <a:lnTo>
                  <a:pt x="5347" y="1453"/>
                </a:lnTo>
                <a:cubicBezTo>
                  <a:pt x="5478" y="1394"/>
                  <a:pt x="5561" y="1275"/>
                  <a:pt x="5585" y="1120"/>
                </a:cubicBezTo>
                <a:cubicBezTo>
                  <a:pt x="5597" y="1001"/>
                  <a:pt x="5561" y="882"/>
                  <a:pt x="5478" y="775"/>
                </a:cubicBezTo>
                <a:cubicBezTo>
                  <a:pt x="5394" y="691"/>
                  <a:pt x="5275" y="644"/>
                  <a:pt x="5156" y="644"/>
                </a:cubicBezTo>
                <a:lnTo>
                  <a:pt x="4394" y="680"/>
                </a:lnTo>
                <a:cubicBezTo>
                  <a:pt x="4382" y="680"/>
                  <a:pt x="4347" y="680"/>
                  <a:pt x="4335" y="691"/>
                </a:cubicBezTo>
                <a:lnTo>
                  <a:pt x="3668" y="977"/>
                </a:lnTo>
                <a:lnTo>
                  <a:pt x="3549" y="775"/>
                </a:lnTo>
                <a:cubicBezTo>
                  <a:pt x="4192" y="513"/>
                  <a:pt x="4870" y="382"/>
                  <a:pt x="5585" y="382"/>
                </a:cubicBezTo>
                <a:close/>
                <a:moveTo>
                  <a:pt x="5585" y="1"/>
                </a:moveTo>
                <a:cubicBezTo>
                  <a:pt x="4097" y="1"/>
                  <a:pt x="2704" y="584"/>
                  <a:pt x="1644" y="1644"/>
                </a:cubicBezTo>
                <a:cubicBezTo>
                  <a:pt x="584" y="2704"/>
                  <a:pt x="1" y="4097"/>
                  <a:pt x="1" y="5585"/>
                </a:cubicBezTo>
                <a:cubicBezTo>
                  <a:pt x="1" y="7073"/>
                  <a:pt x="584" y="8478"/>
                  <a:pt x="1644" y="9526"/>
                </a:cubicBezTo>
                <a:cubicBezTo>
                  <a:pt x="2704" y="10586"/>
                  <a:pt x="4097" y="11169"/>
                  <a:pt x="5585" y="11169"/>
                </a:cubicBezTo>
                <a:cubicBezTo>
                  <a:pt x="7073" y="11169"/>
                  <a:pt x="8478" y="10586"/>
                  <a:pt x="9526" y="9526"/>
                </a:cubicBezTo>
                <a:cubicBezTo>
                  <a:pt x="10585" y="8478"/>
                  <a:pt x="11169" y="7073"/>
                  <a:pt x="11169" y="5585"/>
                </a:cubicBezTo>
                <a:cubicBezTo>
                  <a:pt x="11169" y="4097"/>
                  <a:pt x="10585" y="2692"/>
                  <a:pt x="9526" y="1644"/>
                </a:cubicBezTo>
                <a:cubicBezTo>
                  <a:pt x="8478" y="584"/>
                  <a:pt x="7073" y="1"/>
                  <a:pt x="5585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81" name="Google Shape;12124;p81">
            <a:extLst>
              <a:ext uri="{FF2B5EF4-FFF2-40B4-BE49-F238E27FC236}">
                <a16:creationId xmlns:a16="http://schemas.microsoft.com/office/drawing/2014/main" id="{58866176-BB92-ABAB-96E5-6249C82721D6}"/>
              </a:ext>
            </a:extLst>
          </p:cNvPr>
          <p:cNvSpPr/>
          <p:nvPr/>
        </p:nvSpPr>
        <p:spPr>
          <a:xfrm>
            <a:off x="8790432" y="6858548"/>
            <a:ext cx="663744" cy="715584"/>
          </a:xfrm>
          <a:custGeom>
            <a:avLst/>
            <a:gdLst/>
            <a:ahLst/>
            <a:cxnLst/>
            <a:rect l="l" t="t" r="r" b="b"/>
            <a:pathLst>
              <a:path w="10371" h="11181" extrusionOk="0">
                <a:moveTo>
                  <a:pt x="5179" y="477"/>
                </a:moveTo>
                <a:lnTo>
                  <a:pt x="5513" y="1013"/>
                </a:lnTo>
                <a:cubicBezTo>
                  <a:pt x="5417" y="1132"/>
                  <a:pt x="5298" y="1263"/>
                  <a:pt x="5179" y="1417"/>
                </a:cubicBezTo>
                <a:cubicBezTo>
                  <a:pt x="5060" y="1263"/>
                  <a:pt x="4941" y="1132"/>
                  <a:pt x="4834" y="1013"/>
                </a:cubicBezTo>
                <a:lnTo>
                  <a:pt x="5179" y="477"/>
                </a:lnTo>
                <a:close/>
                <a:moveTo>
                  <a:pt x="607" y="2775"/>
                </a:moveTo>
                <a:lnTo>
                  <a:pt x="1238" y="2918"/>
                </a:lnTo>
                <a:cubicBezTo>
                  <a:pt x="1250" y="3072"/>
                  <a:pt x="1250" y="3251"/>
                  <a:pt x="1274" y="3441"/>
                </a:cubicBezTo>
                <a:cubicBezTo>
                  <a:pt x="1084" y="3429"/>
                  <a:pt x="917" y="3406"/>
                  <a:pt x="750" y="3394"/>
                </a:cubicBezTo>
                <a:lnTo>
                  <a:pt x="607" y="2775"/>
                </a:lnTo>
                <a:close/>
                <a:moveTo>
                  <a:pt x="9728" y="2775"/>
                </a:moveTo>
                <a:lnTo>
                  <a:pt x="9585" y="3394"/>
                </a:lnTo>
                <a:cubicBezTo>
                  <a:pt x="9430" y="3406"/>
                  <a:pt x="9251" y="3406"/>
                  <a:pt x="9061" y="3441"/>
                </a:cubicBezTo>
                <a:cubicBezTo>
                  <a:pt x="9096" y="3251"/>
                  <a:pt x="9108" y="3072"/>
                  <a:pt x="9108" y="2918"/>
                </a:cubicBezTo>
                <a:lnTo>
                  <a:pt x="9728" y="2775"/>
                </a:lnTo>
                <a:close/>
                <a:moveTo>
                  <a:pt x="4346" y="965"/>
                </a:moveTo>
                <a:cubicBezTo>
                  <a:pt x="4536" y="1155"/>
                  <a:pt x="4870" y="1524"/>
                  <a:pt x="5167" y="1941"/>
                </a:cubicBezTo>
                <a:cubicBezTo>
                  <a:pt x="5203" y="1984"/>
                  <a:pt x="5247" y="2005"/>
                  <a:pt x="5293" y="2005"/>
                </a:cubicBezTo>
                <a:cubicBezTo>
                  <a:pt x="5323" y="2005"/>
                  <a:pt x="5353" y="1996"/>
                  <a:pt x="5382" y="1977"/>
                </a:cubicBezTo>
                <a:cubicBezTo>
                  <a:pt x="5465" y="1917"/>
                  <a:pt x="5477" y="1834"/>
                  <a:pt x="5429" y="1751"/>
                </a:cubicBezTo>
                <a:cubicBezTo>
                  <a:pt x="5417" y="1727"/>
                  <a:pt x="5406" y="1715"/>
                  <a:pt x="5370" y="1679"/>
                </a:cubicBezTo>
                <a:cubicBezTo>
                  <a:pt x="5608" y="1382"/>
                  <a:pt x="5846" y="1132"/>
                  <a:pt x="6001" y="977"/>
                </a:cubicBezTo>
                <a:cubicBezTo>
                  <a:pt x="6191" y="1394"/>
                  <a:pt x="6572" y="2334"/>
                  <a:pt x="6572" y="2977"/>
                </a:cubicBezTo>
                <a:cubicBezTo>
                  <a:pt x="6572" y="3346"/>
                  <a:pt x="6441" y="3691"/>
                  <a:pt x="6191" y="3941"/>
                </a:cubicBezTo>
                <a:cubicBezTo>
                  <a:pt x="6179" y="3918"/>
                  <a:pt x="6144" y="3882"/>
                  <a:pt x="6096" y="3870"/>
                </a:cubicBezTo>
                <a:cubicBezTo>
                  <a:pt x="6144" y="3715"/>
                  <a:pt x="6156" y="3572"/>
                  <a:pt x="6144" y="3406"/>
                </a:cubicBezTo>
                <a:cubicBezTo>
                  <a:pt x="6132" y="3108"/>
                  <a:pt x="6013" y="2751"/>
                  <a:pt x="5798" y="2382"/>
                </a:cubicBezTo>
                <a:cubicBezTo>
                  <a:pt x="5774" y="2333"/>
                  <a:pt x="5716" y="2301"/>
                  <a:pt x="5659" y="2301"/>
                </a:cubicBezTo>
                <a:cubicBezTo>
                  <a:pt x="5632" y="2301"/>
                  <a:pt x="5607" y="2307"/>
                  <a:pt x="5584" y="2322"/>
                </a:cubicBezTo>
                <a:cubicBezTo>
                  <a:pt x="5501" y="2370"/>
                  <a:pt x="5477" y="2465"/>
                  <a:pt x="5525" y="2548"/>
                </a:cubicBezTo>
                <a:cubicBezTo>
                  <a:pt x="5858" y="3179"/>
                  <a:pt x="5906" y="3680"/>
                  <a:pt x="5667" y="4013"/>
                </a:cubicBezTo>
                <a:lnTo>
                  <a:pt x="5298" y="3418"/>
                </a:lnTo>
                <a:cubicBezTo>
                  <a:pt x="5263" y="3382"/>
                  <a:pt x="5203" y="3346"/>
                  <a:pt x="5167" y="3346"/>
                </a:cubicBezTo>
                <a:cubicBezTo>
                  <a:pt x="5108" y="3346"/>
                  <a:pt x="5060" y="3382"/>
                  <a:pt x="5025" y="3418"/>
                </a:cubicBezTo>
                <a:lnTo>
                  <a:pt x="4596" y="4108"/>
                </a:lnTo>
                <a:lnTo>
                  <a:pt x="4405" y="3918"/>
                </a:lnTo>
                <a:cubicBezTo>
                  <a:pt x="4358" y="3882"/>
                  <a:pt x="4310" y="3870"/>
                  <a:pt x="4274" y="3870"/>
                </a:cubicBezTo>
                <a:cubicBezTo>
                  <a:pt x="4227" y="3882"/>
                  <a:pt x="4179" y="3918"/>
                  <a:pt x="4155" y="3965"/>
                </a:cubicBezTo>
                <a:cubicBezTo>
                  <a:pt x="3893" y="3691"/>
                  <a:pt x="3762" y="3346"/>
                  <a:pt x="3762" y="2989"/>
                </a:cubicBezTo>
                <a:cubicBezTo>
                  <a:pt x="3762" y="2322"/>
                  <a:pt x="4167" y="1382"/>
                  <a:pt x="4346" y="965"/>
                </a:cubicBezTo>
                <a:close/>
                <a:moveTo>
                  <a:pt x="5179" y="3799"/>
                </a:moveTo>
                <a:lnTo>
                  <a:pt x="5513" y="4334"/>
                </a:lnTo>
                <a:cubicBezTo>
                  <a:pt x="5417" y="4453"/>
                  <a:pt x="5298" y="4584"/>
                  <a:pt x="5179" y="4739"/>
                </a:cubicBezTo>
                <a:cubicBezTo>
                  <a:pt x="5060" y="4584"/>
                  <a:pt x="4941" y="4453"/>
                  <a:pt x="4834" y="4334"/>
                </a:cubicBezTo>
                <a:lnTo>
                  <a:pt x="5179" y="3799"/>
                </a:lnTo>
                <a:close/>
                <a:moveTo>
                  <a:pt x="1560" y="2537"/>
                </a:moveTo>
                <a:lnTo>
                  <a:pt x="1560" y="2537"/>
                </a:lnTo>
                <a:cubicBezTo>
                  <a:pt x="1988" y="2691"/>
                  <a:pt x="2929" y="3084"/>
                  <a:pt x="3381" y="3525"/>
                </a:cubicBezTo>
                <a:cubicBezTo>
                  <a:pt x="3643" y="3799"/>
                  <a:pt x="3798" y="4156"/>
                  <a:pt x="3798" y="4525"/>
                </a:cubicBezTo>
                <a:cubicBezTo>
                  <a:pt x="3798" y="4596"/>
                  <a:pt x="3798" y="4680"/>
                  <a:pt x="3774" y="4751"/>
                </a:cubicBezTo>
                <a:cubicBezTo>
                  <a:pt x="3762" y="4680"/>
                  <a:pt x="3739" y="4620"/>
                  <a:pt x="3703" y="4561"/>
                </a:cubicBezTo>
                <a:cubicBezTo>
                  <a:pt x="3524" y="4156"/>
                  <a:pt x="3084" y="3846"/>
                  <a:pt x="2405" y="3644"/>
                </a:cubicBezTo>
                <a:cubicBezTo>
                  <a:pt x="2392" y="3640"/>
                  <a:pt x="2379" y="3638"/>
                  <a:pt x="2366" y="3638"/>
                </a:cubicBezTo>
                <a:cubicBezTo>
                  <a:pt x="2294" y="3638"/>
                  <a:pt x="2223" y="3690"/>
                  <a:pt x="2203" y="3751"/>
                </a:cubicBezTo>
                <a:cubicBezTo>
                  <a:pt x="2167" y="3846"/>
                  <a:pt x="2227" y="3930"/>
                  <a:pt x="2310" y="3965"/>
                </a:cubicBezTo>
                <a:cubicBezTo>
                  <a:pt x="2881" y="4144"/>
                  <a:pt x="3239" y="4382"/>
                  <a:pt x="3393" y="4692"/>
                </a:cubicBezTo>
                <a:cubicBezTo>
                  <a:pt x="3501" y="4930"/>
                  <a:pt x="3477" y="5215"/>
                  <a:pt x="3346" y="5537"/>
                </a:cubicBezTo>
                <a:cubicBezTo>
                  <a:pt x="3084" y="5787"/>
                  <a:pt x="2739" y="5930"/>
                  <a:pt x="2369" y="5930"/>
                </a:cubicBezTo>
                <a:cubicBezTo>
                  <a:pt x="1988" y="5930"/>
                  <a:pt x="1631" y="5775"/>
                  <a:pt x="1369" y="5513"/>
                </a:cubicBezTo>
                <a:cubicBezTo>
                  <a:pt x="941" y="5073"/>
                  <a:pt x="548" y="4144"/>
                  <a:pt x="381" y="3703"/>
                </a:cubicBezTo>
                <a:cubicBezTo>
                  <a:pt x="655" y="3703"/>
                  <a:pt x="1143" y="3739"/>
                  <a:pt x="1655" y="3810"/>
                </a:cubicBezTo>
                <a:cubicBezTo>
                  <a:pt x="1662" y="3812"/>
                  <a:pt x="1669" y="3812"/>
                  <a:pt x="1677" y="3812"/>
                </a:cubicBezTo>
                <a:cubicBezTo>
                  <a:pt x="1754" y="3812"/>
                  <a:pt x="1835" y="3756"/>
                  <a:pt x="1846" y="3680"/>
                </a:cubicBezTo>
                <a:cubicBezTo>
                  <a:pt x="1857" y="3584"/>
                  <a:pt x="1798" y="3501"/>
                  <a:pt x="1715" y="3489"/>
                </a:cubicBezTo>
                <a:cubicBezTo>
                  <a:pt x="1679" y="3489"/>
                  <a:pt x="1655" y="3465"/>
                  <a:pt x="1619" y="3465"/>
                </a:cubicBezTo>
                <a:cubicBezTo>
                  <a:pt x="1572" y="3084"/>
                  <a:pt x="1560" y="2739"/>
                  <a:pt x="1560" y="2537"/>
                </a:cubicBezTo>
                <a:close/>
                <a:moveTo>
                  <a:pt x="8787" y="2548"/>
                </a:moveTo>
                <a:cubicBezTo>
                  <a:pt x="8787" y="2751"/>
                  <a:pt x="8775" y="3096"/>
                  <a:pt x="8739" y="3477"/>
                </a:cubicBezTo>
                <a:cubicBezTo>
                  <a:pt x="8704" y="3477"/>
                  <a:pt x="8680" y="3501"/>
                  <a:pt x="8644" y="3501"/>
                </a:cubicBezTo>
                <a:cubicBezTo>
                  <a:pt x="8549" y="3513"/>
                  <a:pt x="8489" y="3608"/>
                  <a:pt x="8513" y="3691"/>
                </a:cubicBezTo>
                <a:cubicBezTo>
                  <a:pt x="8524" y="3768"/>
                  <a:pt x="8604" y="3824"/>
                  <a:pt x="8682" y="3824"/>
                </a:cubicBezTo>
                <a:cubicBezTo>
                  <a:pt x="8689" y="3824"/>
                  <a:pt x="8696" y="3823"/>
                  <a:pt x="8704" y="3822"/>
                </a:cubicBezTo>
                <a:cubicBezTo>
                  <a:pt x="9204" y="3739"/>
                  <a:pt x="9704" y="3715"/>
                  <a:pt x="9966" y="3715"/>
                </a:cubicBezTo>
                <a:cubicBezTo>
                  <a:pt x="9811" y="4144"/>
                  <a:pt x="9418" y="5073"/>
                  <a:pt x="8977" y="5537"/>
                </a:cubicBezTo>
                <a:cubicBezTo>
                  <a:pt x="8707" y="5808"/>
                  <a:pt x="8347" y="5945"/>
                  <a:pt x="7986" y="5945"/>
                </a:cubicBezTo>
                <a:cubicBezTo>
                  <a:pt x="7633" y="5945"/>
                  <a:pt x="7278" y="5814"/>
                  <a:pt x="7001" y="5549"/>
                </a:cubicBezTo>
                <a:cubicBezTo>
                  <a:pt x="6870" y="5227"/>
                  <a:pt x="6846" y="4930"/>
                  <a:pt x="6965" y="4703"/>
                </a:cubicBezTo>
                <a:cubicBezTo>
                  <a:pt x="7108" y="4394"/>
                  <a:pt x="7465" y="4144"/>
                  <a:pt x="8049" y="3977"/>
                </a:cubicBezTo>
                <a:cubicBezTo>
                  <a:pt x="8144" y="3941"/>
                  <a:pt x="8180" y="3858"/>
                  <a:pt x="8156" y="3763"/>
                </a:cubicBezTo>
                <a:cubicBezTo>
                  <a:pt x="8128" y="3699"/>
                  <a:pt x="8073" y="3656"/>
                  <a:pt x="8005" y="3656"/>
                </a:cubicBezTo>
                <a:cubicBezTo>
                  <a:pt x="7985" y="3656"/>
                  <a:pt x="7963" y="3659"/>
                  <a:pt x="7942" y="3668"/>
                </a:cubicBezTo>
                <a:cubicBezTo>
                  <a:pt x="7275" y="3870"/>
                  <a:pt x="6846" y="4168"/>
                  <a:pt x="6656" y="4572"/>
                </a:cubicBezTo>
                <a:cubicBezTo>
                  <a:pt x="6620" y="4632"/>
                  <a:pt x="6596" y="4703"/>
                  <a:pt x="6572" y="4763"/>
                </a:cubicBezTo>
                <a:cubicBezTo>
                  <a:pt x="6560" y="4692"/>
                  <a:pt x="6560" y="4620"/>
                  <a:pt x="6560" y="4537"/>
                </a:cubicBezTo>
                <a:cubicBezTo>
                  <a:pt x="6560" y="4168"/>
                  <a:pt x="6703" y="3810"/>
                  <a:pt x="6977" y="3549"/>
                </a:cubicBezTo>
                <a:cubicBezTo>
                  <a:pt x="7418" y="3096"/>
                  <a:pt x="8370" y="2703"/>
                  <a:pt x="8787" y="2548"/>
                </a:cubicBezTo>
                <a:close/>
                <a:moveTo>
                  <a:pt x="3465" y="5882"/>
                </a:moveTo>
                <a:lnTo>
                  <a:pt x="3465" y="5882"/>
                </a:lnTo>
                <a:cubicBezTo>
                  <a:pt x="3429" y="6013"/>
                  <a:pt x="3429" y="6144"/>
                  <a:pt x="3429" y="6287"/>
                </a:cubicBezTo>
                <a:cubicBezTo>
                  <a:pt x="3441" y="6489"/>
                  <a:pt x="3477" y="6680"/>
                  <a:pt x="3536" y="6858"/>
                </a:cubicBezTo>
                <a:cubicBezTo>
                  <a:pt x="3227" y="6668"/>
                  <a:pt x="2858" y="6466"/>
                  <a:pt x="2429" y="6263"/>
                </a:cubicBezTo>
                <a:cubicBezTo>
                  <a:pt x="2810" y="6251"/>
                  <a:pt x="3167" y="6120"/>
                  <a:pt x="3465" y="5882"/>
                </a:cubicBezTo>
                <a:close/>
                <a:moveTo>
                  <a:pt x="6870" y="5882"/>
                </a:moveTo>
                <a:lnTo>
                  <a:pt x="6870" y="5882"/>
                </a:lnTo>
                <a:cubicBezTo>
                  <a:pt x="7168" y="6120"/>
                  <a:pt x="7525" y="6251"/>
                  <a:pt x="7918" y="6263"/>
                </a:cubicBezTo>
                <a:cubicBezTo>
                  <a:pt x="7489" y="6466"/>
                  <a:pt x="7132" y="6668"/>
                  <a:pt x="6799" y="6858"/>
                </a:cubicBezTo>
                <a:cubicBezTo>
                  <a:pt x="6858" y="6680"/>
                  <a:pt x="6906" y="6477"/>
                  <a:pt x="6906" y="6287"/>
                </a:cubicBezTo>
                <a:cubicBezTo>
                  <a:pt x="6906" y="6168"/>
                  <a:pt x="6906" y="6013"/>
                  <a:pt x="6870" y="5882"/>
                </a:cubicBezTo>
                <a:close/>
                <a:moveTo>
                  <a:pt x="4346" y="4287"/>
                </a:moveTo>
                <a:cubicBezTo>
                  <a:pt x="4536" y="4477"/>
                  <a:pt x="4870" y="4834"/>
                  <a:pt x="5167" y="5251"/>
                </a:cubicBezTo>
                <a:cubicBezTo>
                  <a:pt x="5204" y="5302"/>
                  <a:pt x="5250" y="5327"/>
                  <a:pt x="5296" y="5327"/>
                </a:cubicBezTo>
                <a:cubicBezTo>
                  <a:pt x="5325" y="5327"/>
                  <a:pt x="5354" y="5317"/>
                  <a:pt x="5382" y="5299"/>
                </a:cubicBezTo>
                <a:cubicBezTo>
                  <a:pt x="5465" y="5239"/>
                  <a:pt x="5477" y="5156"/>
                  <a:pt x="5429" y="5073"/>
                </a:cubicBezTo>
                <a:cubicBezTo>
                  <a:pt x="5417" y="5049"/>
                  <a:pt x="5406" y="5037"/>
                  <a:pt x="5370" y="5001"/>
                </a:cubicBezTo>
                <a:cubicBezTo>
                  <a:pt x="5608" y="4703"/>
                  <a:pt x="5846" y="4453"/>
                  <a:pt x="6001" y="4299"/>
                </a:cubicBezTo>
                <a:cubicBezTo>
                  <a:pt x="6191" y="4715"/>
                  <a:pt x="6572" y="5656"/>
                  <a:pt x="6572" y="6299"/>
                </a:cubicBezTo>
                <a:cubicBezTo>
                  <a:pt x="6572" y="6775"/>
                  <a:pt x="6334" y="7192"/>
                  <a:pt x="6001" y="7442"/>
                </a:cubicBezTo>
                <a:cubicBezTo>
                  <a:pt x="6025" y="7382"/>
                  <a:pt x="6060" y="7323"/>
                  <a:pt x="6084" y="7251"/>
                </a:cubicBezTo>
                <a:cubicBezTo>
                  <a:pt x="6251" y="6823"/>
                  <a:pt x="6156" y="6299"/>
                  <a:pt x="5822" y="5692"/>
                </a:cubicBezTo>
                <a:cubicBezTo>
                  <a:pt x="5791" y="5637"/>
                  <a:pt x="5734" y="5608"/>
                  <a:pt x="5678" y="5608"/>
                </a:cubicBezTo>
                <a:cubicBezTo>
                  <a:pt x="5649" y="5608"/>
                  <a:pt x="5621" y="5616"/>
                  <a:pt x="5596" y="5632"/>
                </a:cubicBezTo>
                <a:cubicBezTo>
                  <a:pt x="5525" y="5668"/>
                  <a:pt x="5489" y="5775"/>
                  <a:pt x="5537" y="5846"/>
                </a:cubicBezTo>
                <a:cubicBezTo>
                  <a:pt x="5822" y="6382"/>
                  <a:pt x="5906" y="6823"/>
                  <a:pt x="5787" y="7132"/>
                </a:cubicBezTo>
                <a:cubicBezTo>
                  <a:pt x="5703" y="7370"/>
                  <a:pt x="5489" y="7561"/>
                  <a:pt x="5144" y="7692"/>
                </a:cubicBezTo>
                <a:cubicBezTo>
                  <a:pt x="4394" y="7680"/>
                  <a:pt x="3762" y="7061"/>
                  <a:pt x="3762" y="6287"/>
                </a:cubicBezTo>
                <a:cubicBezTo>
                  <a:pt x="3762" y="5656"/>
                  <a:pt x="4167" y="4703"/>
                  <a:pt x="4346" y="4287"/>
                </a:cubicBezTo>
                <a:close/>
                <a:moveTo>
                  <a:pt x="4917" y="7990"/>
                </a:moveTo>
                <a:lnTo>
                  <a:pt x="4917" y="7990"/>
                </a:lnTo>
                <a:cubicBezTo>
                  <a:pt x="5001" y="8013"/>
                  <a:pt x="5084" y="8013"/>
                  <a:pt x="5179" y="8013"/>
                </a:cubicBezTo>
                <a:cubicBezTo>
                  <a:pt x="5263" y="8013"/>
                  <a:pt x="5346" y="8013"/>
                  <a:pt x="5429" y="7990"/>
                </a:cubicBezTo>
                <a:lnTo>
                  <a:pt x="5429" y="7990"/>
                </a:lnTo>
                <a:cubicBezTo>
                  <a:pt x="5310" y="8109"/>
                  <a:pt x="5239" y="8204"/>
                  <a:pt x="5179" y="8275"/>
                </a:cubicBezTo>
                <a:cubicBezTo>
                  <a:pt x="5120" y="8204"/>
                  <a:pt x="5025" y="8097"/>
                  <a:pt x="4917" y="7990"/>
                </a:cubicBezTo>
                <a:close/>
                <a:moveTo>
                  <a:pt x="9704" y="6001"/>
                </a:moveTo>
                <a:lnTo>
                  <a:pt x="9704" y="6001"/>
                </a:lnTo>
                <a:cubicBezTo>
                  <a:pt x="9537" y="6227"/>
                  <a:pt x="9275" y="6525"/>
                  <a:pt x="8882" y="6835"/>
                </a:cubicBezTo>
                <a:cubicBezTo>
                  <a:pt x="8263" y="7359"/>
                  <a:pt x="7191" y="8013"/>
                  <a:pt x="5584" y="8311"/>
                </a:cubicBezTo>
                <a:cubicBezTo>
                  <a:pt x="5763" y="8109"/>
                  <a:pt x="6037" y="7823"/>
                  <a:pt x="6418" y="7525"/>
                </a:cubicBezTo>
                <a:cubicBezTo>
                  <a:pt x="7072" y="7037"/>
                  <a:pt x="8144" y="6382"/>
                  <a:pt x="9704" y="6001"/>
                </a:cubicBezTo>
                <a:close/>
                <a:moveTo>
                  <a:pt x="655" y="6013"/>
                </a:moveTo>
                <a:cubicBezTo>
                  <a:pt x="2203" y="6382"/>
                  <a:pt x="3286" y="7037"/>
                  <a:pt x="3929" y="7549"/>
                </a:cubicBezTo>
                <a:cubicBezTo>
                  <a:pt x="4310" y="7847"/>
                  <a:pt x="4596" y="8121"/>
                  <a:pt x="4775" y="8335"/>
                </a:cubicBezTo>
                <a:cubicBezTo>
                  <a:pt x="3167" y="8013"/>
                  <a:pt x="2096" y="7359"/>
                  <a:pt x="1476" y="6847"/>
                </a:cubicBezTo>
                <a:cubicBezTo>
                  <a:pt x="1084" y="6537"/>
                  <a:pt x="822" y="6227"/>
                  <a:pt x="655" y="6013"/>
                </a:cubicBezTo>
                <a:close/>
                <a:moveTo>
                  <a:pt x="1969" y="7829"/>
                </a:moveTo>
                <a:cubicBezTo>
                  <a:pt x="2107" y="7829"/>
                  <a:pt x="2244" y="7834"/>
                  <a:pt x="2381" y="7847"/>
                </a:cubicBezTo>
                <a:cubicBezTo>
                  <a:pt x="3000" y="8168"/>
                  <a:pt x="3774" y="8466"/>
                  <a:pt x="4751" y="8644"/>
                </a:cubicBezTo>
                <a:cubicBezTo>
                  <a:pt x="4409" y="8708"/>
                  <a:pt x="4091" y="8735"/>
                  <a:pt x="3795" y="8735"/>
                </a:cubicBezTo>
                <a:cubicBezTo>
                  <a:pt x="3041" y="8735"/>
                  <a:pt x="2440" y="8559"/>
                  <a:pt x="2012" y="8371"/>
                </a:cubicBezTo>
                <a:cubicBezTo>
                  <a:pt x="1631" y="8204"/>
                  <a:pt x="1357" y="8013"/>
                  <a:pt x="1179" y="7871"/>
                </a:cubicBezTo>
                <a:cubicBezTo>
                  <a:pt x="1450" y="7847"/>
                  <a:pt x="1712" y="7829"/>
                  <a:pt x="1969" y="7829"/>
                </a:cubicBezTo>
                <a:close/>
                <a:moveTo>
                  <a:pt x="8525" y="7824"/>
                </a:moveTo>
                <a:cubicBezTo>
                  <a:pt x="8741" y="7824"/>
                  <a:pt x="8954" y="7839"/>
                  <a:pt x="9168" y="7871"/>
                </a:cubicBezTo>
                <a:cubicBezTo>
                  <a:pt x="8989" y="8013"/>
                  <a:pt x="8715" y="8204"/>
                  <a:pt x="8346" y="8371"/>
                </a:cubicBezTo>
                <a:cubicBezTo>
                  <a:pt x="7909" y="8563"/>
                  <a:pt x="7285" y="8749"/>
                  <a:pt x="6498" y="8749"/>
                </a:cubicBezTo>
                <a:cubicBezTo>
                  <a:pt x="6214" y="8749"/>
                  <a:pt x="5909" y="8725"/>
                  <a:pt x="5584" y="8668"/>
                </a:cubicBezTo>
                <a:cubicBezTo>
                  <a:pt x="6549" y="8478"/>
                  <a:pt x="7334" y="8180"/>
                  <a:pt x="7942" y="7859"/>
                </a:cubicBezTo>
                <a:cubicBezTo>
                  <a:pt x="8138" y="7836"/>
                  <a:pt x="8332" y="7824"/>
                  <a:pt x="8525" y="7824"/>
                </a:cubicBezTo>
                <a:close/>
                <a:moveTo>
                  <a:pt x="5179" y="8906"/>
                </a:moveTo>
                <a:cubicBezTo>
                  <a:pt x="5191" y="8906"/>
                  <a:pt x="5227" y="8918"/>
                  <a:pt x="5239" y="8918"/>
                </a:cubicBezTo>
                <a:lnTo>
                  <a:pt x="5310" y="9442"/>
                </a:lnTo>
                <a:lnTo>
                  <a:pt x="5048" y="9442"/>
                </a:lnTo>
                <a:lnTo>
                  <a:pt x="5120" y="8918"/>
                </a:lnTo>
                <a:cubicBezTo>
                  <a:pt x="5132" y="8918"/>
                  <a:pt x="5167" y="8906"/>
                  <a:pt x="5179" y="8906"/>
                </a:cubicBezTo>
                <a:close/>
                <a:moveTo>
                  <a:pt x="5358" y="9764"/>
                </a:moveTo>
                <a:lnTo>
                  <a:pt x="5501" y="10835"/>
                </a:lnTo>
                <a:lnTo>
                  <a:pt x="4834" y="10835"/>
                </a:lnTo>
                <a:lnTo>
                  <a:pt x="4989" y="9764"/>
                </a:lnTo>
                <a:close/>
                <a:moveTo>
                  <a:pt x="5191" y="0"/>
                </a:moveTo>
                <a:cubicBezTo>
                  <a:pt x="5132" y="0"/>
                  <a:pt x="5084" y="36"/>
                  <a:pt x="5060" y="72"/>
                </a:cubicBezTo>
                <a:lnTo>
                  <a:pt x="4632" y="762"/>
                </a:lnTo>
                <a:lnTo>
                  <a:pt x="4429" y="572"/>
                </a:lnTo>
                <a:cubicBezTo>
                  <a:pt x="4394" y="536"/>
                  <a:pt x="4346" y="524"/>
                  <a:pt x="4298" y="524"/>
                </a:cubicBezTo>
                <a:cubicBezTo>
                  <a:pt x="4251" y="536"/>
                  <a:pt x="4215" y="572"/>
                  <a:pt x="4179" y="608"/>
                </a:cubicBezTo>
                <a:cubicBezTo>
                  <a:pt x="4155" y="667"/>
                  <a:pt x="3465" y="2060"/>
                  <a:pt x="3465" y="2965"/>
                </a:cubicBezTo>
                <a:cubicBezTo>
                  <a:pt x="3465" y="3037"/>
                  <a:pt x="3465" y="3096"/>
                  <a:pt x="3477" y="3168"/>
                </a:cubicBezTo>
                <a:cubicBezTo>
                  <a:pt x="2786" y="2608"/>
                  <a:pt x="1536" y="2179"/>
                  <a:pt x="1476" y="2156"/>
                </a:cubicBezTo>
                <a:cubicBezTo>
                  <a:pt x="1459" y="2151"/>
                  <a:pt x="1440" y="2148"/>
                  <a:pt x="1421" y="2148"/>
                </a:cubicBezTo>
                <a:cubicBezTo>
                  <a:pt x="1387" y="2148"/>
                  <a:pt x="1352" y="2157"/>
                  <a:pt x="1322" y="2179"/>
                </a:cubicBezTo>
                <a:cubicBezTo>
                  <a:pt x="1274" y="2203"/>
                  <a:pt x="1250" y="2251"/>
                  <a:pt x="1250" y="2310"/>
                </a:cubicBezTo>
                <a:lnTo>
                  <a:pt x="1250" y="2572"/>
                </a:lnTo>
                <a:lnTo>
                  <a:pt x="464" y="2394"/>
                </a:lnTo>
                <a:cubicBezTo>
                  <a:pt x="450" y="2391"/>
                  <a:pt x="436" y="2389"/>
                  <a:pt x="423" y="2389"/>
                </a:cubicBezTo>
                <a:cubicBezTo>
                  <a:pt x="378" y="2389"/>
                  <a:pt x="337" y="2405"/>
                  <a:pt x="310" y="2441"/>
                </a:cubicBezTo>
                <a:cubicBezTo>
                  <a:pt x="262" y="2489"/>
                  <a:pt x="250" y="2548"/>
                  <a:pt x="262" y="2596"/>
                </a:cubicBezTo>
                <a:lnTo>
                  <a:pt x="441" y="3382"/>
                </a:lnTo>
                <a:lnTo>
                  <a:pt x="179" y="3382"/>
                </a:lnTo>
                <a:cubicBezTo>
                  <a:pt x="131" y="3382"/>
                  <a:pt x="72" y="3406"/>
                  <a:pt x="48" y="3453"/>
                </a:cubicBezTo>
                <a:cubicBezTo>
                  <a:pt x="12" y="3501"/>
                  <a:pt x="0" y="3549"/>
                  <a:pt x="24" y="3608"/>
                </a:cubicBezTo>
                <a:cubicBezTo>
                  <a:pt x="48" y="3668"/>
                  <a:pt x="548" y="5132"/>
                  <a:pt x="1179" y="5763"/>
                </a:cubicBezTo>
                <a:lnTo>
                  <a:pt x="1238" y="5823"/>
                </a:lnTo>
                <a:cubicBezTo>
                  <a:pt x="953" y="5727"/>
                  <a:pt x="655" y="5656"/>
                  <a:pt x="345" y="5596"/>
                </a:cubicBezTo>
                <a:cubicBezTo>
                  <a:pt x="335" y="5594"/>
                  <a:pt x="325" y="5593"/>
                  <a:pt x="315" y="5593"/>
                </a:cubicBezTo>
                <a:cubicBezTo>
                  <a:pt x="266" y="5593"/>
                  <a:pt x="218" y="5616"/>
                  <a:pt x="179" y="5656"/>
                </a:cubicBezTo>
                <a:cubicBezTo>
                  <a:pt x="131" y="5704"/>
                  <a:pt x="131" y="5775"/>
                  <a:pt x="167" y="5835"/>
                </a:cubicBezTo>
                <a:cubicBezTo>
                  <a:pt x="179" y="5870"/>
                  <a:pt x="488" y="6442"/>
                  <a:pt x="1274" y="7085"/>
                </a:cubicBezTo>
                <a:cubicBezTo>
                  <a:pt x="1441" y="7216"/>
                  <a:pt x="1619" y="7359"/>
                  <a:pt x="1846" y="7501"/>
                </a:cubicBezTo>
                <a:cubicBezTo>
                  <a:pt x="1500" y="7501"/>
                  <a:pt x="1155" y="7549"/>
                  <a:pt x="822" y="7609"/>
                </a:cubicBezTo>
                <a:cubicBezTo>
                  <a:pt x="762" y="7620"/>
                  <a:pt x="714" y="7656"/>
                  <a:pt x="679" y="7716"/>
                </a:cubicBezTo>
                <a:cubicBezTo>
                  <a:pt x="655" y="7775"/>
                  <a:pt x="679" y="7835"/>
                  <a:pt x="714" y="7871"/>
                </a:cubicBezTo>
                <a:cubicBezTo>
                  <a:pt x="726" y="7894"/>
                  <a:pt x="1131" y="8323"/>
                  <a:pt x="1893" y="8668"/>
                </a:cubicBezTo>
                <a:cubicBezTo>
                  <a:pt x="2346" y="8871"/>
                  <a:pt x="3024" y="9061"/>
                  <a:pt x="3858" y="9061"/>
                </a:cubicBezTo>
                <a:cubicBezTo>
                  <a:pt x="4155" y="9061"/>
                  <a:pt x="4465" y="9037"/>
                  <a:pt x="4786" y="8990"/>
                </a:cubicBezTo>
                <a:lnTo>
                  <a:pt x="4786" y="8990"/>
                </a:lnTo>
                <a:lnTo>
                  <a:pt x="4513" y="10990"/>
                </a:lnTo>
                <a:cubicBezTo>
                  <a:pt x="4513" y="11026"/>
                  <a:pt x="4513" y="11073"/>
                  <a:pt x="4548" y="11121"/>
                </a:cubicBezTo>
                <a:cubicBezTo>
                  <a:pt x="4584" y="11145"/>
                  <a:pt x="4632" y="11180"/>
                  <a:pt x="4667" y="11180"/>
                </a:cubicBezTo>
                <a:lnTo>
                  <a:pt x="5715" y="11180"/>
                </a:lnTo>
                <a:cubicBezTo>
                  <a:pt x="5763" y="11180"/>
                  <a:pt x="5798" y="11169"/>
                  <a:pt x="5834" y="11121"/>
                </a:cubicBezTo>
                <a:cubicBezTo>
                  <a:pt x="5858" y="11085"/>
                  <a:pt x="5882" y="11026"/>
                  <a:pt x="5882" y="10990"/>
                </a:cubicBezTo>
                <a:lnTo>
                  <a:pt x="5596" y="8990"/>
                </a:lnTo>
                <a:lnTo>
                  <a:pt x="5596" y="8990"/>
                </a:lnTo>
                <a:cubicBezTo>
                  <a:pt x="5918" y="9049"/>
                  <a:pt x="6251" y="9061"/>
                  <a:pt x="6537" y="9061"/>
                </a:cubicBezTo>
                <a:cubicBezTo>
                  <a:pt x="7370" y="9061"/>
                  <a:pt x="8037" y="8871"/>
                  <a:pt x="8501" y="8668"/>
                </a:cubicBezTo>
                <a:cubicBezTo>
                  <a:pt x="9251" y="8323"/>
                  <a:pt x="9656" y="7894"/>
                  <a:pt x="9668" y="7871"/>
                </a:cubicBezTo>
                <a:cubicBezTo>
                  <a:pt x="9716" y="7835"/>
                  <a:pt x="9728" y="7775"/>
                  <a:pt x="9704" y="7716"/>
                </a:cubicBezTo>
                <a:cubicBezTo>
                  <a:pt x="9668" y="7656"/>
                  <a:pt x="9632" y="7609"/>
                  <a:pt x="9573" y="7609"/>
                </a:cubicBezTo>
                <a:cubicBezTo>
                  <a:pt x="9227" y="7549"/>
                  <a:pt x="8882" y="7513"/>
                  <a:pt x="8537" y="7501"/>
                </a:cubicBezTo>
                <a:cubicBezTo>
                  <a:pt x="8751" y="7359"/>
                  <a:pt x="8942" y="7216"/>
                  <a:pt x="9108" y="7085"/>
                </a:cubicBezTo>
                <a:cubicBezTo>
                  <a:pt x="9882" y="6442"/>
                  <a:pt x="10204" y="5870"/>
                  <a:pt x="10228" y="5835"/>
                </a:cubicBezTo>
                <a:cubicBezTo>
                  <a:pt x="10251" y="5775"/>
                  <a:pt x="10251" y="5715"/>
                  <a:pt x="10204" y="5656"/>
                </a:cubicBezTo>
                <a:cubicBezTo>
                  <a:pt x="10174" y="5616"/>
                  <a:pt x="10128" y="5593"/>
                  <a:pt x="10079" y="5593"/>
                </a:cubicBezTo>
                <a:cubicBezTo>
                  <a:pt x="10069" y="5593"/>
                  <a:pt x="10059" y="5594"/>
                  <a:pt x="10049" y="5596"/>
                </a:cubicBezTo>
                <a:cubicBezTo>
                  <a:pt x="9728" y="5656"/>
                  <a:pt x="9430" y="5727"/>
                  <a:pt x="9156" y="5823"/>
                </a:cubicBezTo>
                <a:cubicBezTo>
                  <a:pt x="9168" y="5811"/>
                  <a:pt x="9192" y="5787"/>
                  <a:pt x="9216" y="5763"/>
                </a:cubicBezTo>
                <a:cubicBezTo>
                  <a:pt x="9835" y="5120"/>
                  <a:pt x="10323" y="3668"/>
                  <a:pt x="10359" y="3608"/>
                </a:cubicBezTo>
                <a:cubicBezTo>
                  <a:pt x="10370" y="3560"/>
                  <a:pt x="10370" y="3501"/>
                  <a:pt x="10347" y="3453"/>
                </a:cubicBezTo>
                <a:cubicBezTo>
                  <a:pt x="10311" y="3406"/>
                  <a:pt x="10263" y="3382"/>
                  <a:pt x="10204" y="3382"/>
                </a:cubicBezTo>
                <a:lnTo>
                  <a:pt x="9942" y="3382"/>
                </a:lnTo>
                <a:lnTo>
                  <a:pt x="10120" y="2596"/>
                </a:lnTo>
                <a:cubicBezTo>
                  <a:pt x="10132" y="2537"/>
                  <a:pt x="10120" y="2477"/>
                  <a:pt x="10073" y="2441"/>
                </a:cubicBezTo>
                <a:cubicBezTo>
                  <a:pt x="10036" y="2405"/>
                  <a:pt x="9993" y="2389"/>
                  <a:pt x="9959" y="2389"/>
                </a:cubicBezTo>
                <a:cubicBezTo>
                  <a:pt x="9948" y="2389"/>
                  <a:pt x="9938" y="2391"/>
                  <a:pt x="9930" y="2394"/>
                </a:cubicBezTo>
                <a:lnTo>
                  <a:pt x="9132" y="2572"/>
                </a:lnTo>
                <a:lnTo>
                  <a:pt x="9132" y="2310"/>
                </a:lnTo>
                <a:cubicBezTo>
                  <a:pt x="9132" y="2263"/>
                  <a:pt x="9108" y="2203"/>
                  <a:pt x="9061" y="2179"/>
                </a:cubicBezTo>
                <a:cubicBezTo>
                  <a:pt x="9030" y="2156"/>
                  <a:pt x="9004" y="2143"/>
                  <a:pt x="8974" y="2143"/>
                </a:cubicBezTo>
                <a:cubicBezTo>
                  <a:pt x="8957" y="2143"/>
                  <a:pt x="8939" y="2147"/>
                  <a:pt x="8918" y="2156"/>
                </a:cubicBezTo>
                <a:cubicBezTo>
                  <a:pt x="8858" y="2179"/>
                  <a:pt x="7608" y="2608"/>
                  <a:pt x="6906" y="3168"/>
                </a:cubicBezTo>
                <a:cubicBezTo>
                  <a:pt x="6918" y="3096"/>
                  <a:pt x="6918" y="3037"/>
                  <a:pt x="6918" y="2965"/>
                </a:cubicBezTo>
                <a:cubicBezTo>
                  <a:pt x="6918" y="2060"/>
                  <a:pt x="6239" y="667"/>
                  <a:pt x="6203" y="608"/>
                </a:cubicBezTo>
                <a:cubicBezTo>
                  <a:pt x="6179" y="572"/>
                  <a:pt x="6144" y="536"/>
                  <a:pt x="6084" y="524"/>
                </a:cubicBezTo>
                <a:cubicBezTo>
                  <a:pt x="6070" y="522"/>
                  <a:pt x="6057" y="520"/>
                  <a:pt x="6044" y="520"/>
                </a:cubicBezTo>
                <a:cubicBezTo>
                  <a:pt x="6004" y="520"/>
                  <a:pt x="5971" y="536"/>
                  <a:pt x="5953" y="572"/>
                </a:cubicBezTo>
                <a:lnTo>
                  <a:pt x="5763" y="762"/>
                </a:lnTo>
                <a:lnTo>
                  <a:pt x="5322" y="72"/>
                </a:lnTo>
                <a:cubicBezTo>
                  <a:pt x="5298" y="36"/>
                  <a:pt x="5239" y="0"/>
                  <a:pt x="5191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82" name="Google Shape;12125;p81">
            <a:extLst>
              <a:ext uri="{FF2B5EF4-FFF2-40B4-BE49-F238E27FC236}">
                <a16:creationId xmlns:a16="http://schemas.microsoft.com/office/drawing/2014/main" id="{BC106E00-CCE5-ABF5-909C-68392D6F1380}"/>
              </a:ext>
            </a:extLst>
          </p:cNvPr>
          <p:cNvGrpSpPr/>
          <p:nvPr/>
        </p:nvGrpSpPr>
        <p:grpSpPr>
          <a:xfrm>
            <a:off x="9863328" y="6892852"/>
            <a:ext cx="714816" cy="646976"/>
            <a:chOff x="4959533" y="3370226"/>
            <a:chExt cx="357408" cy="323488"/>
          </a:xfrm>
          <a:solidFill>
            <a:srgbClr val="00B050"/>
          </a:solidFill>
        </p:grpSpPr>
        <p:sp>
          <p:nvSpPr>
            <p:cNvPr id="283" name="Google Shape;12126;p81">
              <a:extLst>
                <a:ext uri="{FF2B5EF4-FFF2-40B4-BE49-F238E27FC236}">
                  <a16:creationId xmlns:a16="http://schemas.microsoft.com/office/drawing/2014/main" id="{7A98B6EF-3FF4-248F-B4FA-252F7BC923FC}"/>
                </a:ext>
              </a:extLst>
            </p:cNvPr>
            <p:cNvSpPr/>
            <p:nvPr/>
          </p:nvSpPr>
          <p:spPr>
            <a:xfrm>
              <a:off x="4959533" y="3370226"/>
              <a:ext cx="357408" cy="323488"/>
            </a:xfrm>
            <a:custGeom>
              <a:avLst/>
              <a:gdLst/>
              <a:ahLst/>
              <a:cxnLst/>
              <a:rect l="l" t="t" r="r" b="b"/>
              <a:pathLst>
                <a:path w="11169" h="10109" extrusionOk="0">
                  <a:moveTo>
                    <a:pt x="7906" y="738"/>
                  </a:moveTo>
                  <a:cubicBezTo>
                    <a:pt x="8596" y="1012"/>
                    <a:pt x="9192" y="1393"/>
                    <a:pt x="9680" y="1870"/>
                  </a:cubicBezTo>
                  <a:cubicBezTo>
                    <a:pt x="9521" y="2137"/>
                    <a:pt x="9210" y="2287"/>
                    <a:pt x="8870" y="2287"/>
                  </a:cubicBezTo>
                  <a:cubicBezTo>
                    <a:pt x="8725" y="2287"/>
                    <a:pt x="8575" y="2260"/>
                    <a:pt x="8430" y="2203"/>
                  </a:cubicBezTo>
                  <a:cubicBezTo>
                    <a:pt x="8168" y="2096"/>
                    <a:pt x="7942" y="1917"/>
                    <a:pt x="7823" y="1679"/>
                  </a:cubicBezTo>
                  <a:cubicBezTo>
                    <a:pt x="7692" y="1465"/>
                    <a:pt x="7656" y="1203"/>
                    <a:pt x="7751" y="1000"/>
                  </a:cubicBezTo>
                  <a:cubicBezTo>
                    <a:pt x="7775" y="905"/>
                    <a:pt x="7834" y="822"/>
                    <a:pt x="7906" y="738"/>
                  </a:cubicBezTo>
                  <a:close/>
                  <a:moveTo>
                    <a:pt x="1024" y="2441"/>
                  </a:moveTo>
                  <a:cubicBezTo>
                    <a:pt x="1048" y="2441"/>
                    <a:pt x="1060" y="2453"/>
                    <a:pt x="1095" y="2477"/>
                  </a:cubicBezTo>
                  <a:cubicBezTo>
                    <a:pt x="1512" y="2620"/>
                    <a:pt x="1703" y="3132"/>
                    <a:pt x="1524" y="3584"/>
                  </a:cubicBezTo>
                  <a:cubicBezTo>
                    <a:pt x="1441" y="3810"/>
                    <a:pt x="1286" y="3989"/>
                    <a:pt x="1084" y="4096"/>
                  </a:cubicBezTo>
                  <a:cubicBezTo>
                    <a:pt x="965" y="4159"/>
                    <a:pt x="843" y="4189"/>
                    <a:pt x="722" y="4189"/>
                  </a:cubicBezTo>
                  <a:cubicBezTo>
                    <a:pt x="635" y="4189"/>
                    <a:pt x="549" y="4173"/>
                    <a:pt x="464" y="4144"/>
                  </a:cubicBezTo>
                  <a:cubicBezTo>
                    <a:pt x="441" y="4120"/>
                    <a:pt x="393" y="4108"/>
                    <a:pt x="369" y="4096"/>
                  </a:cubicBezTo>
                  <a:cubicBezTo>
                    <a:pt x="441" y="3489"/>
                    <a:pt x="679" y="2929"/>
                    <a:pt x="1024" y="2441"/>
                  </a:cubicBezTo>
                  <a:close/>
                  <a:moveTo>
                    <a:pt x="5596" y="310"/>
                  </a:moveTo>
                  <a:cubicBezTo>
                    <a:pt x="6299" y="310"/>
                    <a:pt x="6965" y="417"/>
                    <a:pt x="7596" y="619"/>
                  </a:cubicBezTo>
                  <a:cubicBezTo>
                    <a:pt x="7537" y="703"/>
                    <a:pt x="7489" y="786"/>
                    <a:pt x="7465" y="881"/>
                  </a:cubicBezTo>
                  <a:cubicBezTo>
                    <a:pt x="7346" y="1191"/>
                    <a:pt x="7370" y="1512"/>
                    <a:pt x="7537" y="1834"/>
                  </a:cubicBezTo>
                  <a:cubicBezTo>
                    <a:pt x="7703" y="2131"/>
                    <a:pt x="7977" y="2370"/>
                    <a:pt x="8323" y="2501"/>
                  </a:cubicBezTo>
                  <a:cubicBezTo>
                    <a:pt x="8513" y="2572"/>
                    <a:pt x="8692" y="2608"/>
                    <a:pt x="8894" y="2608"/>
                  </a:cubicBezTo>
                  <a:cubicBezTo>
                    <a:pt x="9311" y="2608"/>
                    <a:pt x="9692" y="2429"/>
                    <a:pt x="9930" y="2120"/>
                  </a:cubicBezTo>
                  <a:cubicBezTo>
                    <a:pt x="10501" y="2798"/>
                    <a:pt x="10847" y="3632"/>
                    <a:pt x="10847" y="4525"/>
                  </a:cubicBezTo>
                  <a:cubicBezTo>
                    <a:pt x="10847" y="4918"/>
                    <a:pt x="10513" y="5227"/>
                    <a:pt x="10109" y="5227"/>
                  </a:cubicBezTo>
                  <a:lnTo>
                    <a:pt x="9930" y="5227"/>
                  </a:lnTo>
                  <a:cubicBezTo>
                    <a:pt x="9930" y="5168"/>
                    <a:pt x="9942" y="5108"/>
                    <a:pt x="9942" y="5049"/>
                  </a:cubicBezTo>
                  <a:cubicBezTo>
                    <a:pt x="9942" y="4691"/>
                    <a:pt x="9823" y="4346"/>
                    <a:pt x="9608" y="4048"/>
                  </a:cubicBezTo>
                  <a:cubicBezTo>
                    <a:pt x="9573" y="4006"/>
                    <a:pt x="9520" y="3984"/>
                    <a:pt x="9470" y="3984"/>
                  </a:cubicBezTo>
                  <a:cubicBezTo>
                    <a:pt x="9437" y="3984"/>
                    <a:pt x="9406" y="3994"/>
                    <a:pt x="9382" y="4013"/>
                  </a:cubicBezTo>
                  <a:cubicBezTo>
                    <a:pt x="9311" y="4072"/>
                    <a:pt x="9287" y="4179"/>
                    <a:pt x="9347" y="4239"/>
                  </a:cubicBezTo>
                  <a:cubicBezTo>
                    <a:pt x="9525" y="4477"/>
                    <a:pt x="9620" y="4751"/>
                    <a:pt x="9620" y="5025"/>
                  </a:cubicBezTo>
                  <a:cubicBezTo>
                    <a:pt x="9620" y="5084"/>
                    <a:pt x="9620" y="5144"/>
                    <a:pt x="9608" y="5203"/>
                  </a:cubicBezTo>
                  <a:lnTo>
                    <a:pt x="6465" y="5203"/>
                  </a:lnTo>
                  <a:cubicBezTo>
                    <a:pt x="6453" y="5156"/>
                    <a:pt x="6453" y="5096"/>
                    <a:pt x="6453" y="5025"/>
                  </a:cubicBezTo>
                  <a:cubicBezTo>
                    <a:pt x="6453" y="4251"/>
                    <a:pt x="7168" y="3620"/>
                    <a:pt x="8025" y="3620"/>
                  </a:cubicBezTo>
                  <a:cubicBezTo>
                    <a:pt x="8323" y="3620"/>
                    <a:pt x="8608" y="3691"/>
                    <a:pt x="8858" y="3822"/>
                  </a:cubicBezTo>
                  <a:cubicBezTo>
                    <a:pt x="8881" y="3837"/>
                    <a:pt x="8907" y="3844"/>
                    <a:pt x="8933" y="3844"/>
                  </a:cubicBezTo>
                  <a:cubicBezTo>
                    <a:pt x="8991" y="3844"/>
                    <a:pt x="9052" y="3812"/>
                    <a:pt x="9085" y="3763"/>
                  </a:cubicBezTo>
                  <a:cubicBezTo>
                    <a:pt x="9132" y="3691"/>
                    <a:pt x="9096" y="3584"/>
                    <a:pt x="9025" y="3536"/>
                  </a:cubicBezTo>
                  <a:cubicBezTo>
                    <a:pt x="8727" y="3382"/>
                    <a:pt x="8382" y="3286"/>
                    <a:pt x="8025" y="3286"/>
                  </a:cubicBezTo>
                  <a:cubicBezTo>
                    <a:pt x="6965" y="3286"/>
                    <a:pt x="6120" y="4060"/>
                    <a:pt x="6120" y="5025"/>
                  </a:cubicBezTo>
                  <a:cubicBezTo>
                    <a:pt x="6120" y="5084"/>
                    <a:pt x="6120" y="5144"/>
                    <a:pt x="6132" y="5203"/>
                  </a:cubicBezTo>
                  <a:lnTo>
                    <a:pt x="1060" y="5203"/>
                  </a:lnTo>
                  <a:cubicBezTo>
                    <a:pt x="655" y="5203"/>
                    <a:pt x="333" y="4894"/>
                    <a:pt x="333" y="4513"/>
                  </a:cubicBezTo>
                  <a:lnTo>
                    <a:pt x="333" y="4417"/>
                  </a:lnTo>
                  <a:lnTo>
                    <a:pt x="345" y="4417"/>
                  </a:lnTo>
                  <a:cubicBezTo>
                    <a:pt x="464" y="4465"/>
                    <a:pt x="595" y="4501"/>
                    <a:pt x="714" y="4501"/>
                  </a:cubicBezTo>
                  <a:cubicBezTo>
                    <a:pt x="881" y="4501"/>
                    <a:pt x="1060" y="4453"/>
                    <a:pt x="1226" y="4382"/>
                  </a:cubicBezTo>
                  <a:cubicBezTo>
                    <a:pt x="1512" y="4239"/>
                    <a:pt x="1715" y="3989"/>
                    <a:pt x="1834" y="3691"/>
                  </a:cubicBezTo>
                  <a:cubicBezTo>
                    <a:pt x="2072" y="3084"/>
                    <a:pt x="1810" y="2393"/>
                    <a:pt x="1238" y="2167"/>
                  </a:cubicBezTo>
                  <a:cubicBezTo>
                    <a:pt x="2179" y="1060"/>
                    <a:pt x="3786" y="310"/>
                    <a:pt x="5596" y="310"/>
                  </a:cubicBezTo>
                  <a:close/>
                  <a:moveTo>
                    <a:pt x="6894" y="5572"/>
                  </a:moveTo>
                  <a:lnTo>
                    <a:pt x="7334" y="8573"/>
                  </a:lnTo>
                  <a:cubicBezTo>
                    <a:pt x="7370" y="8870"/>
                    <a:pt x="7287" y="9180"/>
                    <a:pt x="7072" y="9418"/>
                  </a:cubicBezTo>
                  <a:cubicBezTo>
                    <a:pt x="6870" y="9656"/>
                    <a:pt x="6584" y="9775"/>
                    <a:pt x="6275" y="9775"/>
                  </a:cubicBezTo>
                  <a:lnTo>
                    <a:pt x="4894" y="9775"/>
                  </a:lnTo>
                  <a:cubicBezTo>
                    <a:pt x="4572" y="9775"/>
                    <a:pt x="4298" y="9644"/>
                    <a:pt x="4084" y="9418"/>
                  </a:cubicBezTo>
                  <a:cubicBezTo>
                    <a:pt x="3870" y="9180"/>
                    <a:pt x="3786" y="8882"/>
                    <a:pt x="3834" y="8573"/>
                  </a:cubicBezTo>
                  <a:lnTo>
                    <a:pt x="4251" y="5572"/>
                  </a:lnTo>
                  <a:close/>
                  <a:moveTo>
                    <a:pt x="5584" y="0"/>
                  </a:moveTo>
                  <a:cubicBezTo>
                    <a:pt x="4096" y="0"/>
                    <a:pt x="2703" y="465"/>
                    <a:pt x="1655" y="1310"/>
                  </a:cubicBezTo>
                  <a:cubicBezTo>
                    <a:pt x="595" y="2167"/>
                    <a:pt x="0" y="3310"/>
                    <a:pt x="0" y="4525"/>
                  </a:cubicBezTo>
                  <a:lnTo>
                    <a:pt x="0" y="4537"/>
                  </a:lnTo>
                  <a:cubicBezTo>
                    <a:pt x="0" y="5108"/>
                    <a:pt x="476" y="5572"/>
                    <a:pt x="1060" y="5572"/>
                  </a:cubicBezTo>
                  <a:lnTo>
                    <a:pt x="3929" y="5572"/>
                  </a:lnTo>
                  <a:lnTo>
                    <a:pt x="3512" y="8525"/>
                  </a:lnTo>
                  <a:cubicBezTo>
                    <a:pt x="3453" y="8930"/>
                    <a:pt x="3572" y="9335"/>
                    <a:pt x="3846" y="9632"/>
                  </a:cubicBezTo>
                  <a:cubicBezTo>
                    <a:pt x="4108" y="9930"/>
                    <a:pt x="4489" y="10109"/>
                    <a:pt x="4882" y="10109"/>
                  </a:cubicBezTo>
                  <a:lnTo>
                    <a:pt x="6275" y="10109"/>
                  </a:lnTo>
                  <a:cubicBezTo>
                    <a:pt x="6668" y="10109"/>
                    <a:pt x="7061" y="9930"/>
                    <a:pt x="7311" y="9632"/>
                  </a:cubicBezTo>
                  <a:cubicBezTo>
                    <a:pt x="7584" y="9335"/>
                    <a:pt x="7703" y="8930"/>
                    <a:pt x="7644" y="8525"/>
                  </a:cubicBezTo>
                  <a:lnTo>
                    <a:pt x="7227" y="5572"/>
                  </a:lnTo>
                  <a:lnTo>
                    <a:pt x="10097" y="5572"/>
                  </a:lnTo>
                  <a:cubicBezTo>
                    <a:pt x="10680" y="5572"/>
                    <a:pt x="11132" y="5108"/>
                    <a:pt x="11156" y="4537"/>
                  </a:cubicBezTo>
                  <a:lnTo>
                    <a:pt x="11156" y="4525"/>
                  </a:lnTo>
                  <a:cubicBezTo>
                    <a:pt x="11168" y="3310"/>
                    <a:pt x="10585" y="2155"/>
                    <a:pt x="9513" y="1310"/>
                  </a:cubicBezTo>
                  <a:cubicBezTo>
                    <a:pt x="8465" y="465"/>
                    <a:pt x="7061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2127;p81">
              <a:extLst>
                <a:ext uri="{FF2B5EF4-FFF2-40B4-BE49-F238E27FC236}">
                  <a16:creationId xmlns:a16="http://schemas.microsoft.com/office/drawing/2014/main" id="{05D6A045-0D3E-5614-3FA9-FB605A35313C}"/>
                </a:ext>
              </a:extLst>
            </p:cNvPr>
            <p:cNvSpPr/>
            <p:nvPr/>
          </p:nvSpPr>
          <p:spPr>
            <a:xfrm>
              <a:off x="5055149" y="3409458"/>
              <a:ext cx="99840" cy="88416"/>
            </a:xfrm>
            <a:custGeom>
              <a:avLst/>
              <a:gdLst/>
              <a:ahLst/>
              <a:cxnLst/>
              <a:rect l="l" t="t" r="r" b="b"/>
              <a:pathLst>
                <a:path w="3120" h="2763" extrusionOk="0">
                  <a:moveTo>
                    <a:pt x="1560" y="1"/>
                  </a:moveTo>
                  <a:cubicBezTo>
                    <a:pt x="691" y="1"/>
                    <a:pt x="1" y="620"/>
                    <a:pt x="1" y="1382"/>
                  </a:cubicBezTo>
                  <a:cubicBezTo>
                    <a:pt x="1" y="2144"/>
                    <a:pt x="691" y="2763"/>
                    <a:pt x="1560" y="2763"/>
                  </a:cubicBezTo>
                  <a:cubicBezTo>
                    <a:pt x="2418" y="2763"/>
                    <a:pt x="3120" y="2144"/>
                    <a:pt x="3120" y="1382"/>
                  </a:cubicBezTo>
                  <a:cubicBezTo>
                    <a:pt x="3108" y="1084"/>
                    <a:pt x="3013" y="798"/>
                    <a:pt x="2822" y="560"/>
                  </a:cubicBezTo>
                  <a:cubicBezTo>
                    <a:pt x="2790" y="521"/>
                    <a:pt x="2742" y="503"/>
                    <a:pt x="2697" y="503"/>
                  </a:cubicBezTo>
                  <a:cubicBezTo>
                    <a:pt x="2659" y="503"/>
                    <a:pt x="2623" y="515"/>
                    <a:pt x="2596" y="536"/>
                  </a:cubicBezTo>
                  <a:cubicBezTo>
                    <a:pt x="2525" y="584"/>
                    <a:pt x="2525" y="691"/>
                    <a:pt x="2572" y="751"/>
                  </a:cubicBezTo>
                  <a:cubicBezTo>
                    <a:pt x="2715" y="929"/>
                    <a:pt x="2799" y="1144"/>
                    <a:pt x="2799" y="1370"/>
                  </a:cubicBezTo>
                  <a:cubicBezTo>
                    <a:pt x="2799" y="1941"/>
                    <a:pt x="2239" y="2418"/>
                    <a:pt x="1560" y="2418"/>
                  </a:cubicBezTo>
                  <a:cubicBezTo>
                    <a:pt x="870" y="2418"/>
                    <a:pt x="322" y="1941"/>
                    <a:pt x="322" y="1370"/>
                  </a:cubicBezTo>
                  <a:cubicBezTo>
                    <a:pt x="322" y="786"/>
                    <a:pt x="870" y="310"/>
                    <a:pt x="1560" y="310"/>
                  </a:cubicBezTo>
                  <a:cubicBezTo>
                    <a:pt x="1739" y="310"/>
                    <a:pt x="1917" y="334"/>
                    <a:pt x="2084" y="417"/>
                  </a:cubicBezTo>
                  <a:cubicBezTo>
                    <a:pt x="2104" y="423"/>
                    <a:pt x="2124" y="426"/>
                    <a:pt x="2144" y="426"/>
                  </a:cubicBezTo>
                  <a:cubicBezTo>
                    <a:pt x="2208" y="426"/>
                    <a:pt x="2268" y="395"/>
                    <a:pt x="2287" y="322"/>
                  </a:cubicBezTo>
                  <a:cubicBezTo>
                    <a:pt x="2322" y="239"/>
                    <a:pt x="2287" y="143"/>
                    <a:pt x="2203" y="120"/>
                  </a:cubicBezTo>
                  <a:cubicBezTo>
                    <a:pt x="1989" y="24"/>
                    <a:pt x="1787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5" name="Google Shape;12128;p81">
            <a:extLst>
              <a:ext uri="{FF2B5EF4-FFF2-40B4-BE49-F238E27FC236}">
                <a16:creationId xmlns:a16="http://schemas.microsoft.com/office/drawing/2014/main" id="{B74EAAD7-31A5-2664-5995-D14DD6451A8A}"/>
              </a:ext>
            </a:extLst>
          </p:cNvPr>
          <p:cNvGrpSpPr/>
          <p:nvPr/>
        </p:nvGrpSpPr>
        <p:grpSpPr>
          <a:xfrm>
            <a:off x="14261536" y="6858548"/>
            <a:ext cx="714112" cy="714816"/>
            <a:chOff x="7158637" y="3353074"/>
            <a:chExt cx="357056" cy="357408"/>
          </a:xfrm>
          <a:solidFill>
            <a:srgbClr val="00B050"/>
          </a:solidFill>
        </p:grpSpPr>
        <p:sp>
          <p:nvSpPr>
            <p:cNvPr id="286" name="Google Shape;12129;p81">
              <a:extLst>
                <a:ext uri="{FF2B5EF4-FFF2-40B4-BE49-F238E27FC236}">
                  <a16:creationId xmlns:a16="http://schemas.microsoft.com/office/drawing/2014/main" id="{7A0D3839-52BB-AA8C-49ED-6EB2C8AA195E}"/>
                </a:ext>
              </a:extLst>
            </p:cNvPr>
            <p:cNvSpPr/>
            <p:nvPr/>
          </p:nvSpPr>
          <p:spPr>
            <a:xfrm>
              <a:off x="7158637" y="3353074"/>
              <a:ext cx="357056" cy="357408"/>
            </a:xfrm>
            <a:custGeom>
              <a:avLst/>
              <a:gdLst/>
              <a:ahLst/>
              <a:cxnLst/>
              <a:rect l="l" t="t" r="r" b="b"/>
              <a:pathLst>
                <a:path w="11158" h="11169" extrusionOk="0">
                  <a:moveTo>
                    <a:pt x="7157" y="2489"/>
                  </a:moveTo>
                  <a:cubicBezTo>
                    <a:pt x="7192" y="2489"/>
                    <a:pt x="7204" y="2501"/>
                    <a:pt x="7204" y="2501"/>
                  </a:cubicBezTo>
                  <a:cubicBezTo>
                    <a:pt x="7216" y="2513"/>
                    <a:pt x="7228" y="2537"/>
                    <a:pt x="7228" y="2560"/>
                  </a:cubicBezTo>
                  <a:cubicBezTo>
                    <a:pt x="7228" y="2608"/>
                    <a:pt x="7204" y="2632"/>
                    <a:pt x="7157" y="2656"/>
                  </a:cubicBezTo>
                  <a:lnTo>
                    <a:pt x="6776" y="2691"/>
                  </a:lnTo>
                  <a:lnTo>
                    <a:pt x="6788" y="2656"/>
                  </a:lnTo>
                  <a:cubicBezTo>
                    <a:pt x="6811" y="2596"/>
                    <a:pt x="6859" y="2548"/>
                    <a:pt x="6919" y="2537"/>
                  </a:cubicBezTo>
                  <a:lnTo>
                    <a:pt x="7145" y="2489"/>
                  </a:lnTo>
                  <a:close/>
                  <a:moveTo>
                    <a:pt x="5192" y="2632"/>
                  </a:moveTo>
                  <a:cubicBezTo>
                    <a:pt x="5014" y="3084"/>
                    <a:pt x="5014" y="3108"/>
                    <a:pt x="5014" y="3144"/>
                  </a:cubicBezTo>
                  <a:cubicBezTo>
                    <a:pt x="5002" y="3227"/>
                    <a:pt x="5073" y="3310"/>
                    <a:pt x="5168" y="3310"/>
                  </a:cubicBezTo>
                  <a:cubicBezTo>
                    <a:pt x="5240" y="3310"/>
                    <a:pt x="5311" y="3251"/>
                    <a:pt x="5323" y="3168"/>
                  </a:cubicBezTo>
                  <a:cubicBezTo>
                    <a:pt x="5335" y="3132"/>
                    <a:pt x="5395" y="2989"/>
                    <a:pt x="5466" y="2810"/>
                  </a:cubicBezTo>
                  <a:lnTo>
                    <a:pt x="5549" y="2953"/>
                  </a:lnTo>
                  <a:cubicBezTo>
                    <a:pt x="5641" y="3100"/>
                    <a:pt x="5803" y="3176"/>
                    <a:pt x="5966" y="3176"/>
                  </a:cubicBezTo>
                  <a:cubicBezTo>
                    <a:pt x="6014" y="3176"/>
                    <a:pt x="6062" y="3169"/>
                    <a:pt x="6109" y="3156"/>
                  </a:cubicBezTo>
                  <a:lnTo>
                    <a:pt x="6347" y="3096"/>
                  </a:lnTo>
                  <a:cubicBezTo>
                    <a:pt x="6347" y="3156"/>
                    <a:pt x="6383" y="3215"/>
                    <a:pt x="6442" y="3251"/>
                  </a:cubicBezTo>
                  <a:lnTo>
                    <a:pt x="6811" y="3441"/>
                  </a:lnTo>
                  <a:lnTo>
                    <a:pt x="6788" y="3489"/>
                  </a:lnTo>
                  <a:lnTo>
                    <a:pt x="5264" y="3489"/>
                  </a:lnTo>
                  <a:lnTo>
                    <a:pt x="4049" y="3013"/>
                  </a:lnTo>
                  <a:lnTo>
                    <a:pt x="4299" y="2667"/>
                  </a:lnTo>
                  <a:lnTo>
                    <a:pt x="5192" y="2632"/>
                  </a:lnTo>
                  <a:close/>
                  <a:moveTo>
                    <a:pt x="382" y="6442"/>
                  </a:moveTo>
                  <a:lnTo>
                    <a:pt x="1001" y="7025"/>
                  </a:lnTo>
                  <a:cubicBezTo>
                    <a:pt x="1037" y="7073"/>
                    <a:pt x="1061" y="7132"/>
                    <a:pt x="1061" y="7192"/>
                  </a:cubicBezTo>
                  <a:lnTo>
                    <a:pt x="953" y="8085"/>
                  </a:lnTo>
                  <a:cubicBezTo>
                    <a:pt x="668" y="7573"/>
                    <a:pt x="489" y="7025"/>
                    <a:pt x="382" y="6442"/>
                  </a:cubicBezTo>
                  <a:close/>
                  <a:moveTo>
                    <a:pt x="5537" y="310"/>
                  </a:moveTo>
                  <a:cubicBezTo>
                    <a:pt x="6930" y="310"/>
                    <a:pt x="8228" y="870"/>
                    <a:pt x="9228" y="1846"/>
                  </a:cubicBezTo>
                  <a:cubicBezTo>
                    <a:pt x="10193" y="2810"/>
                    <a:pt x="10729" y="4084"/>
                    <a:pt x="10752" y="5430"/>
                  </a:cubicBezTo>
                  <a:cubicBezTo>
                    <a:pt x="10717" y="5418"/>
                    <a:pt x="10669" y="5394"/>
                    <a:pt x="10657" y="5346"/>
                  </a:cubicBezTo>
                  <a:lnTo>
                    <a:pt x="10419" y="4894"/>
                  </a:lnTo>
                  <a:cubicBezTo>
                    <a:pt x="10386" y="4845"/>
                    <a:pt x="10325" y="4818"/>
                    <a:pt x="10267" y="4818"/>
                  </a:cubicBezTo>
                  <a:cubicBezTo>
                    <a:pt x="10240" y="4818"/>
                    <a:pt x="10215" y="4823"/>
                    <a:pt x="10193" y="4834"/>
                  </a:cubicBezTo>
                  <a:cubicBezTo>
                    <a:pt x="10181" y="4894"/>
                    <a:pt x="10145" y="4989"/>
                    <a:pt x="10193" y="5073"/>
                  </a:cubicBezTo>
                  <a:lnTo>
                    <a:pt x="10431" y="5525"/>
                  </a:lnTo>
                  <a:cubicBezTo>
                    <a:pt x="10490" y="5644"/>
                    <a:pt x="10598" y="5727"/>
                    <a:pt x="10729" y="5763"/>
                  </a:cubicBezTo>
                  <a:lnTo>
                    <a:pt x="10824" y="5787"/>
                  </a:lnTo>
                  <a:cubicBezTo>
                    <a:pt x="10752" y="7120"/>
                    <a:pt x="10228" y="8347"/>
                    <a:pt x="9288" y="9287"/>
                  </a:cubicBezTo>
                  <a:cubicBezTo>
                    <a:pt x="8288" y="10287"/>
                    <a:pt x="6978" y="10823"/>
                    <a:pt x="5561" y="10823"/>
                  </a:cubicBezTo>
                  <a:cubicBezTo>
                    <a:pt x="4168" y="10823"/>
                    <a:pt x="2847" y="10276"/>
                    <a:pt x="1846" y="9287"/>
                  </a:cubicBezTo>
                  <a:cubicBezTo>
                    <a:pt x="1608" y="9049"/>
                    <a:pt x="1394" y="8799"/>
                    <a:pt x="1215" y="8525"/>
                  </a:cubicBezTo>
                  <a:lnTo>
                    <a:pt x="1370" y="7216"/>
                  </a:lnTo>
                  <a:cubicBezTo>
                    <a:pt x="1382" y="7061"/>
                    <a:pt x="1323" y="6906"/>
                    <a:pt x="1215" y="6787"/>
                  </a:cubicBezTo>
                  <a:lnTo>
                    <a:pt x="322" y="5930"/>
                  </a:lnTo>
                  <a:cubicBezTo>
                    <a:pt x="311" y="5811"/>
                    <a:pt x="311" y="5692"/>
                    <a:pt x="311" y="5573"/>
                  </a:cubicBezTo>
                  <a:cubicBezTo>
                    <a:pt x="311" y="4168"/>
                    <a:pt x="858" y="2846"/>
                    <a:pt x="1846" y="1846"/>
                  </a:cubicBezTo>
                  <a:cubicBezTo>
                    <a:pt x="2466" y="1227"/>
                    <a:pt x="3216" y="774"/>
                    <a:pt x="4037" y="536"/>
                  </a:cubicBezTo>
                  <a:lnTo>
                    <a:pt x="4037" y="536"/>
                  </a:lnTo>
                  <a:lnTo>
                    <a:pt x="3930" y="822"/>
                  </a:lnTo>
                  <a:cubicBezTo>
                    <a:pt x="3894" y="905"/>
                    <a:pt x="3942" y="1001"/>
                    <a:pt x="4013" y="1024"/>
                  </a:cubicBezTo>
                  <a:cubicBezTo>
                    <a:pt x="4025" y="1024"/>
                    <a:pt x="4061" y="1048"/>
                    <a:pt x="4073" y="1048"/>
                  </a:cubicBezTo>
                  <a:cubicBezTo>
                    <a:pt x="4132" y="1048"/>
                    <a:pt x="4216" y="1001"/>
                    <a:pt x="4228" y="941"/>
                  </a:cubicBezTo>
                  <a:lnTo>
                    <a:pt x="4418" y="453"/>
                  </a:lnTo>
                  <a:cubicBezTo>
                    <a:pt x="4692" y="393"/>
                    <a:pt x="4966" y="346"/>
                    <a:pt x="5252" y="334"/>
                  </a:cubicBezTo>
                  <a:lnTo>
                    <a:pt x="5252" y="334"/>
                  </a:lnTo>
                  <a:lnTo>
                    <a:pt x="5025" y="1227"/>
                  </a:lnTo>
                  <a:lnTo>
                    <a:pt x="4966" y="1239"/>
                  </a:lnTo>
                  <a:lnTo>
                    <a:pt x="4073" y="1239"/>
                  </a:lnTo>
                  <a:cubicBezTo>
                    <a:pt x="3906" y="1239"/>
                    <a:pt x="3763" y="1358"/>
                    <a:pt x="3728" y="1536"/>
                  </a:cubicBezTo>
                  <a:lnTo>
                    <a:pt x="3656" y="2120"/>
                  </a:lnTo>
                  <a:lnTo>
                    <a:pt x="3251" y="2132"/>
                  </a:lnTo>
                  <a:cubicBezTo>
                    <a:pt x="3073" y="2144"/>
                    <a:pt x="2942" y="2275"/>
                    <a:pt x="2930" y="2453"/>
                  </a:cubicBezTo>
                  <a:lnTo>
                    <a:pt x="2918" y="2918"/>
                  </a:lnTo>
                  <a:cubicBezTo>
                    <a:pt x="2918" y="3025"/>
                    <a:pt x="2942" y="3108"/>
                    <a:pt x="3013" y="3168"/>
                  </a:cubicBezTo>
                  <a:cubicBezTo>
                    <a:pt x="3083" y="3238"/>
                    <a:pt x="3154" y="3266"/>
                    <a:pt x="3238" y="3266"/>
                  </a:cubicBezTo>
                  <a:cubicBezTo>
                    <a:pt x="3254" y="3266"/>
                    <a:pt x="3270" y="3265"/>
                    <a:pt x="3287" y="3263"/>
                  </a:cubicBezTo>
                  <a:lnTo>
                    <a:pt x="3311" y="3263"/>
                  </a:lnTo>
                  <a:lnTo>
                    <a:pt x="2989" y="3572"/>
                  </a:lnTo>
                  <a:cubicBezTo>
                    <a:pt x="2930" y="3632"/>
                    <a:pt x="2918" y="3739"/>
                    <a:pt x="2978" y="3810"/>
                  </a:cubicBezTo>
                  <a:cubicBezTo>
                    <a:pt x="3001" y="3846"/>
                    <a:pt x="3049" y="3870"/>
                    <a:pt x="3097" y="3870"/>
                  </a:cubicBezTo>
                  <a:cubicBezTo>
                    <a:pt x="3132" y="3870"/>
                    <a:pt x="3168" y="3858"/>
                    <a:pt x="3204" y="3822"/>
                  </a:cubicBezTo>
                  <a:lnTo>
                    <a:pt x="3811" y="3263"/>
                  </a:lnTo>
                  <a:lnTo>
                    <a:pt x="5144" y="3799"/>
                  </a:lnTo>
                  <a:cubicBezTo>
                    <a:pt x="5156" y="3810"/>
                    <a:pt x="5192" y="3810"/>
                    <a:pt x="5204" y="3810"/>
                  </a:cubicBezTo>
                  <a:lnTo>
                    <a:pt x="6847" y="3810"/>
                  </a:lnTo>
                  <a:cubicBezTo>
                    <a:pt x="6907" y="3810"/>
                    <a:pt x="6954" y="3787"/>
                    <a:pt x="6978" y="3739"/>
                  </a:cubicBezTo>
                  <a:lnTo>
                    <a:pt x="7157" y="3465"/>
                  </a:lnTo>
                  <a:cubicBezTo>
                    <a:pt x="7192" y="3429"/>
                    <a:pt x="7192" y="3382"/>
                    <a:pt x="7192" y="3334"/>
                  </a:cubicBezTo>
                  <a:cubicBezTo>
                    <a:pt x="7169" y="3287"/>
                    <a:pt x="7145" y="3251"/>
                    <a:pt x="7097" y="3227"/>
                  </a:cubicBezTo>
                  <a:lnTo>
                    <a:pt x="6680" y="3025"/>
                  </a:lnTo>
                  <a:lnTo>
                    <a:pt x="7169" y="2965"/>
                  </a:lnTo>
                  <a:cubicBezTo>
                    <a:pt x="7383" y="2929"/>
                    <a:pt x="7550" y="2751"/>
                    <a:pt x="7526" y="2548"/>
                  </a:cubicBezTo>
                  <a:cubicBezTo>
                    <a:pt x="7526" y="2429"/>
                    <a:pt x="7466" y="2322"/>
                    <a:pt x="7371" y="2251"/>
                  </a:cubicBezTo>
                  <a:cubicBezTo>
                    <a:pt x="7301" y="2198"/>
                    <a:pt x="7219" y="2165"/>
                    <a:pt x="7133" y="2165"/>
                  </a:cubicBezTo>
                  <a:cubicBezTo>
                    <a:pt x="7101" y="2165"/>
                    <a:pt x="7069" y="2170"/>
                    <a:pt x="7038" y="2179"/>
                  </a:cubicBezTo>
                  <a:lnTo>
                    <a:pt x="6811" y="2215"/>
                  </a:lnTo>
                  <a:cubicBezTo>
                    <a:pt x="6633" y="2251"/>
                    <a:pt x="6502" y="2370"/>
                    <a:pt x="6442" y="2548"/>
                  </a:cubicBezTo>
                  <a:lnTo>
                    <a:pt x="6371" y="2751"/>
                  </a:lnTo>
                  <a:lnTo>
                    <a:pt x="6002" y="2858"/>
                  </a:lnTo>
                  <a:cubicBezTo>
                    <a:pt x="5988" y="2860"/>
                    <a:pt x="5974" y="2861"/>
                    <a:pt x="5960" y="2861"/>
                  </a:cubicBezTo>
                  <a:cubicBezTo>
                    <a:pt x="5892" y="2861"/>
                    <a:pt x="5827" y="2836"/>
                    <a:pt x="5787" y="2787"/>
                  </a:cubicBezTo>
                  <a:lnTo>
                    <a:pt x="5525" y="2382"/>
                  </a:lnTo>
                  <a:cubicBezTo>
                    <a:pt x="5490" y="2334"/>
                    <a:pt x="5430" y="2310"/>
                    <a:pt x="5371" y="2310"/>
                  </a:cubicBezTo>
                  <a:lnTo>
                    <a:pt x="4156" y="2358"/>
                  </a:lnTo>
                  <a:cubicBezTo>
                    <a:pt x="4109" y="2358"/>
                    <a:pt x="4049" y="2382"/>
                    <a:pt x="4013" y="2429"/>
                  </a:cubicBezTo>
                  <a:lnTo>
                    <a:pt x="3644" y="2953"/>
                  </a:lnTo>
                  <a:lnTo>
                    <a:pt x="3216" y="2977"/>
                  </a:lnTo>
                  <a:lnTo>
                    <a:pt x="3204" y="2977"/>
                  </a:lnTo>
                  <a:lnTo>
                    <a:pt x="3204" y="2965"/>
                  </a:lnTo>
                  <a:lnTo>
                    <a:pt x="3216" y="2501"/>
                  </a:lnTo>
                  <a:cubicBezTo>
                    <a:pt x="3216" y="2501"/>
                    <a:pt x="3216" y="2489"/>
                    <a:pt x="3228" y="2489"/>
                  </a:cubicBezTo>
                  <a:lnTo>
                    <a:pt x="3763" y="2453"/>
                  </a:lnTo>
                  <a:cubicBezTo>
                    <a:pt x="3835" y="2453"/>
                    <a:pt x="3906" y="2394"/>
                    <a:pt x="3906" y="2310"/>
                  </a:cubicBezTo>
                  <a:lnTo>
                    <a:pt x="4001" y="1584"/>
                  </a:lnTo>
                  <a:cubicBezTo>
                    <a:pt x="4001" y="1584"/>
                    <a:pt x="4001" y="1560"/>
                    <a:pt x="4013" y="1560"/>
                  </a:cubicBezTo>
                  <a:lnTo>
                    <a:pt x="4966" y="1560"/>
                  </a:lnTo>
                  <a:lnTo>
                    <a:pt x="5871" y="1310"/>
                  </a:lnTo>
                  <a:cubicBezTo>
                    <a:pt x="5918" y="1298"/>
                    <a:pt x="5966" y="1263"/>
                    <a:pt x="5978" y="1203"/>
                  </a:cubicBezTo>
                  <a:lnTo>
                    <a:pt x="6097" y="882"/>
                  </a:lnTo>
                  <a:cubicBezTo>
                    <a:pt x="6133" y="786"/>
                    <a:pt x="6085" y="703"/>
                    <a:pt x="5990" y="667"/>
                  </a:cubicBezTo>
                  <a:cubicBezTo>
                    <a:pt x="5975" y="663"/>
                    <a:pt x="5960" y="661"/>
                    <a:pt x="5946" y="661"/>
                  </a:cubicBezTo>
                  <a:cubicBezTo>
                    <a:pt x="5875" y="661"/>
                    <a:pt x="5807" y="706"/>
                    <a:pt x="5787" y="774"/>
                  </a:cubicBezTo>
                  <a:lnTo>
                    <a:pt x="5692" y="1013"/>
                  </a:lnTo>
                  <a:lnTo>
                    <a:pt x="5323" y="1120"/>
                  </a:lnTo>
                  <a:lnTo>
                    <a:pt x="5537" y="310"/>
                  </a:lnTo>
                  <a:close/>
                  <a:moveTo>
                    <a:pt x="5585" y="0"/>
                  </a:moveTo>
                  <a:cubicBezTo>
                    <a:pt x="4097" y="0"/>
                    <a:pt x="2692" y="584"/>
                    <a:pt x="1632" y="1644"/>
                  </a:cubicBezTo>
                  <a:cubicBezTo>
                    <a:pt x="584" y="2691"/>
                    <a:pt x="1" y="4096"/>
                    <a:pt x="1" y="5585"/>
                  </a:cubicBezTo>
                  <a:cubicBezTo>
                    <a:pt x="1" y="7073"/>
                    <a:pt x="584" y="8466"/>
                    <a:pt x="1632" y="9525"/>
                  </a:cubicBezTo>
                  <a:cubicBezTo>
                    <a:pt x="2692" y="10585"/>
                    <a:pt x="4097" y="11169"/>
                    <a:pt x="5585" y="11169"/>
                  </a:cubicBezTo>
                  <a:cubicBezTo>
                    <a:pt x="7073" y="11169"/>
                    <a:pt x="8466" y="10585"/>
                    <a:pt x="9526" y="9525"/>
                  </a:cubicBezTo>
                  <a:cubicBezTo>
                    <a:pt x="10586" y="8466"/>
                    <a:pt x="11157" y="7073"/>
                    <a:pt x="11157" y="5585"/>
                  </a:cubicBezTo>
                  <a:cubicBezTo>
                    <a:pt x="11157" y="4096"/>
                    <a:pt x="10586" y="2691"/>
                    <a:pt x="9526" y="1644"/>
                  </a:cubicBezTo>
                  <a:cubicBezTo>
                    <a:pt x="8466" y="584"/>
                    <a:pt x="7073" y="0"/>
                    <a:pt x="5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2130;p81">
              <a:extLst>
                <a:ext uri="{FF2B5EF4-FFF2-40B4-BE49-F238E27FC236}">
                  <a16:creationId xmlns:a16="http://schemas.microsoft.com/office/drawing/2014/main" id="{6295768A-4F3F-828C-0449-DFEDE475CC46}"/>
                </a:ext>
              </a:extLst>
            </p:cNvPr>
            <p:cNvSpPr/>
            <p:nvPr/>
          </p:nvSpPr>
          <p:spPr>
            <a:xfrm>
              <a:off x="7406669" y="3594898"/>
              <a:ext cx="26336" cy="27968"/>
            </a:xfrm>
            <a:custGeom>
              <a:avLst/>
              <a:gdLst/>
              <a:ahLst/>
              <a:cxnLst/>
              <a:rect l="l" t="t" r="r" b="b"/>
              <a:pathLst>
                <a:path w="823" h="874" extrusionOk="0">
                  <a:moveTo>
                    <a:pt x="637" y="1"/>
                  </a:moveTo>
                  <a:cubicBezTo>
                    <a:pt x="592" y="1"/>
                    <a:pt x="551" y="19"/>
                    <a:pt x="525" y="52"/>
                  </a:cubicBezTo>
                  <a:lnTo>
                    <a:pt x="60" y="599"/>
                  </a:lnTo>
                  <a:cubicBezTo>
                    <a:pt x="1" y="671"/>
                    <a:pt x="13" y="778"/>
                    <a:pt x="72" y="825"/>
                  </a:cubicBezTo>
                  <a:cubicBezTo>
                    <a:pt x="108" y="849"/>
                    <a:pt x="156" y="873"/>
                    <a:pt x="180" y="873"/>
                  </a:cubicBezTo>
                  <a:cubicBezTo>
                    <a:pt x="227" y="873"/>
                    <a:pt x="275" y="849"/>
                    <a:pt x="299" y="814"/>
                  </a:cubicBezTo>
                  <a:lnTo>
                    <a:pt x="763" y="254"/>
                  </a:lnTo>
                  <a:cubicBezTo>
                    <a:pt x="822" y="194"/>
                    <a:pt x="822" y="99"/>
                    <a:pt x="751" y="40"/>
                  </a:cubicBezTo>
                  <a:cubicBezTo>
                    <a:pt x="713" y="13"/>
                    <a:pt x="674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2131;p81">
              <a:extLst>
                <a:ext uri="{FF2B5EF4-FFF2-40B4-BE49-F238E27FC236}">
                  <a16:creationId xmlns:a16="http://schemas.microsoft.com/office/drawing/2014/main" id="{D8350AA4-C970-DA5B-21FC-75B76B212E6B}"/>
                </a:ext>
              </a:extLst>
            </p:cNvPr>
            <p:cNvSpPr/>
            <p:nvPr/>
          </p:nvSpPr>
          <p:spPr>
            <a:xfrm>
              <a:off x="7229133" y="3469074"/>
              <a:ext cx="254912" cy="180832"/>
            </a:xfrm>
            <a:custGeom>
              <a:avLst/>
              <a:gdLst/>
              <a:ahLst/>
              <a:cxnLst/>
              <a:rect l="l" t="t" r="r" b="b"/>
              <a:pathLst>
                <a:path w="7966" h="5651" extrusionOk="0">
                  <a:moveTo>
                    <a:pt x="5980" y="1"/>
                  </a:moveTo>
                  <a:cubicBezTo>
                    <a:pt x="5931" y="1"/>
                    <a:pt x="5884" y="21"/>
                    <a:pt x="5859" y="66"/>
                  </a:cubicBezTo>
                  <a:cubicBezTo>
                    <a:pt x="5823" y="138"/>
                    <a:pt x="5835" y="233"/>
                    <a:pt x="5894" y="293"/>
                  </a:cubicBezTo>
                  <a:lnTo>
                    <a:pt x="6442" y="781"/>
                  </a:lnTo>
                  <a:cubicBezTo>
                    <a:pt x="6478" y="817"/>
                    <a:pt x="6513" y="828"/>
                    <a:pt x="6573" y="828"/>
                  </a:cubicBezTo>
                  <a:lnTo>
                    <a:pt x="6859" y="793"/>
                  </a:lnTo>
                  <a:lnTo>
                    <a:pt x="6978" y="959"/>
                  </a:lnTo>
                  <a:lnTo>
                    <a:pt x="5942" y="1662"/>
                  </a:lnTo>
                  <a:cubicBezTo>
                    <a:pt x="5927" y="1667"/>
                    <a:pt x="5910" y="1670"/>
                    <a:pt x="5895" y="1670"/>
                  </a:cubicBezTo>
                  <a:cubicBezTo>
                    <a:pt x="5873" y="1670"/>
                    <a:pt x="5854" y="1664"/>
                    <a:pt x="5847" y="1650"/>
                  </a:cubicBezTo>
                  <a:lnTo>
                    <a:pt x="5168" y="555"/>
                  </a:lnTo>
                  <a:cubicBezTo>
                    <a:pt x="5139" y="511"/>
                    <a:pt x="5088" y="485"/>
                    <a:pt x="5036" y="485"/>
                  </a:cubicBezTo>
                  <a:cubicBezTo>
                    <a:pt x="5003" y="485"/>
                    <a:pt x="4970" y="496"/>
                    <a:pt x="4942" y="519"/>
                  </a:cubicBezTo>
                  <a:cubicBezTo>
                    <a:pt x="4870" y="555"/>
                    <a:pt x="4846" y="662"/>
                    <a:pt x="4894" y="733"/>
                  </a:cubicBezTo>
                  <a:lnTo>
                    <a:pt x="5644" y="1912"/>
                  </a:lnTo>
                  <a:cubicBezTo>
                    <a:pt x="5668" y="1960"/>
                    <a:pt x="5704" y="1983"/>
                    <a:pt x="5763" y="1983"/>
                  </a:cubicBezTo>
                  <a:lnTo>
                    <a:pt x="6132" y="2043"/>
                  </a:lnTo>
                  <a:lnTo>
                    <a:pt x="6144" y="2043"/>
                  </a:lnTo>
                  <a:lnTo>
                    <a:pt x="6144" y="2067"/>
                  </a:lnTo>
                  <a:lnTo>
                    <a:pt x="5299" y="2995"/>
                  </a:lnTo>
                  <a:lnTo>
                    <a:pt x="5251" y="3091"/>
                  </a:lnTo>
                  <a:lnTo>
                    <a:pt x="5132" y="3948"/>
                  </a:lnTo>
                  <a:cubicBezTo>
                    <a:pt x="5120" y="4043"/>
                    <a:pt x="5073" y="4115"/>
                    <a:pt x="5013" y="4162"/>
                  </a:cubicBezTo>
                  <a:lnTo>
                    <a:pt x="3834" y="5234"/>
                  </a:lnTo>
                  <a:cubicBezTo>
                    <a:pt x="3775" y="5293"/>
                    <a:pt x="3692" y="5317"/>
                    <a:pt x="3596" y="5317"/>
                  </a:cubicBezTo>
                  <a:cubicBezTo>
                    <a:pt x="3453" y="5317"/>
                    <a:pt x="3334" y="5234"/>
                    <a:pt x="3275" y="5103"/>
                  </a:cubicBezTo>
                  <a:lnTo>
                    <a:pt x="2846" y="3972"/>
                  </a:lnTo>
                  <a:lnTo>
                    <a:pt x="2739" y="2781"/>
                  </a:lnTo>
                  <a:cubicBezTo>
                    <a:pt x="2703" y="2436"/>
                    <a:pt x="2430" y="2162"/>
                    <a:pt x="2084" y="2150"/>
                  </a:cubicBezTo>
                  <a:lnTo>
                    <a:pt x="763" y="2079"/>
                  </a:lnTo>
                  <a:cubicBezTo>
                    <a:pt x="667" y="2079"/>
                    <a:pt x="608" y="2019"/>
                    <a:pt x="596" y="1948"/>
                  </a:cubicBezTo>
                  <a:lnTo>
                    <a:pt x="358" y="971"/>
                  </a:lnTo>
                  <a:cubicBezTo>
                    <a:pt x="346" y="912"/>
                    <a:pt x="358" y="840"/>
                    <a:pt x="417" y="793"/>
                  </a:cubicBezTo>
                  <a:lnTo>
                    <a:pt x="548" y="674"/>
                  </a:lnTo>
                  <a:cubicBezTo>
                    <a:pt x="608" y="614"/>
                    <a:pt x="620" y="519"/>
                    <a:pt x="560" y="436"/>
                  </a:cubicBezTo>
                  <a:cubicBezTo>
                    <a:pt x="529" y="398"/>
                    <a:pt x="488" y="380"/>
                    <a:pt x="444" y="380"/>
                  </a:cubicBezTo>
                  <a:cubicBezTo>
                    <a:pt x="404" y="380"/>
                    <a:pt x="362" y="395"/>
                    <a:pt x="322" y="424"/>
                  </a:cubicBezTo>
                  <a:lnTo>
                    <a:pt x="191" y="543"/>
                  </a:lnTo>
                  <a:cubicBezTo>
                    <a:pt x="60" y="674"/>
                    <a:pt x="1" y="852"/>
                    <a:pt x="48" y="1043"/>
                  </a:cubicBezTo>
                  <a:lnTo>
                    <a:pt x="286" y="2019"/>
                  </a:lnTo>
                  <a:cubicBezTo>
                    <a:pt x="346" y="2233"/>
                    <a:pt x="525" y="2388"/>
                    <a:pt x="763" y="2400"/>
                  </a:cubicBezTo>
                  <a:lnTo>
                    <a:pt x="2084" y="2471"/>
                  </a:lnTo>
                  <a:cubicBezTo>
                    <a:pt x="2263" y="2495"/>
                    <a:pt x="2406" y="2626"/>
                    <a:pt x="2430" y="2805"/>
                  </a:cubicBezTo>
                  <a:lnTo>
                    <a:pt x="2525" y="4007"/>
                  </a:lnTo>
                  <a:cubicBezTo>
                    <a:pt x="2525" y="4031"/>
                    <a:pt x="2525" y="4043"/>
                    <a:pt x="2549" y="4055"/>
                  </a:cubicBezTo>
                  <a:lnTo>
                    <a:pt x="2989" y="5210"/>
                  </a:lnTo>
                  <a:cubicBezTo>
                    <a:pt x="3096" y="5472"/>
                    <a:pt x="3346" y="5650"/>
                    <a:pt x="3620" y="5650"/>
                  </a:cubicBezTo>
                  <a:cubicBezTo>
                    <a:pt x="3775" y="5650"/>
                    <a:pt x="3942" y="5591"/>
                    <a:pt x="4061" y="5472"/>
                  </a:cubicBezTo>
                  <a:lnTo>
                    <a:pt x="5239" y="4400"/>
                  </a:lnTo>
                  <a:cubicBezTo>
                    <a:pt x="5358" y="4293"/>
                    <a:pt x="5430" y="4138"/>
                    <a:pt x="5466" y="3984"/>
                  </a:cubicBezTo>
                  <a:lnTo>
                    <a:pt x="5585" y="3162"/>
                  </a:lnTo>
                  <a:lnTo>
                    <a:pt x="6394" y="2257"/>
                  </a:lnTo>
                  <a:cubicBezTo>
                    <a:pt x="6490" y="2162"/>
                    <a:pt x="6501" y="2031"/>
                    <a:pt x="6478" y="1912"/>
                  </a:cubicBezTo>
                  <a:cubicBezTo>
                    <a:pt x="6454" y="1852"/>
                    <a:pt x="6418" y="1793"/>
                    <a:pt x="6370" y="1757"/>
                  </a:cubicBezTo>
                  <a:lnTo>
                    <a:pt x="7335" y="1102"/>
                  </a:lnTo>
                  <a:lnTo>
                    <a:pt x="7383" y="1067"/>
                  </a:lnTo>
                  <a:cubicBezTo>
                    <a:pt x="7430" y="1007"/>
                    <a:pt x="7406" y="924"/>
                    <a:pt x="7383" y="888"/>
                  </a:cubicBezTo>
                  <a:lnTo>
                    <a:pt x="7263" y="733"/>
                  </a:lnTo>
                  <a:lnTo>
                    <a:pt x="7466" y="709"/>
                  </a:lnTo>
                  <a:cubicBezTo>
                    <a:pt x="7481" y="705"/>
                    <a:pt x="7496" y="703"/>
                    <a:pt x="7510" y="703"/>
                  </a:cubicBezTo>
                  <a:cubicBezTo>
                    <a:pt x="7573" y="703"/>
                    <a:pt x="7625" y="744"/>
                    <a:pt x="7644" y="793"/>
                  </a:cubicBezTo>
                  <a:cubicBezTo>
                    <a:pt x="7680" y="852"/>
                    <a:pt x="7740" y="888"/>
                    <a:pt x="7799" y="888"/>
                  </a:cubicBezTo>
                  <a:cubicBezTo>
                    <a:pt x="7823" y="888"/>
                    <a:pt x="7859" y="864"/>
                    <a:pt x="7883" y="852"/>
                  </a:cubicBezTo>
                  <a:cubicBezTo>
                    <a:pt x="7942" y="817"/>
                    <a:pt x="7966" y="709"/>
                    <a:pt x="7918" y="650"/>
                  </a:cubicBezTo>
                  <a:cubicBezTo>
                    <a:pt x="7825" y="494"/>
                    <a:pt x="7668" y="393"/>
                    <a:pt x="7488" y="393"/>
                  </a:cubicBezTo>
                  <a:cubicBezTo>
                    <a:pt x="7461" y="393"/>
                    <a:pt x="7434" y="395"/>
                    <a:pt x="7406" y="400"/>
                  </a:cubicBezTo>
                  <a:lnTo>
                    <a:pt x="6609" y="483"/>
                  </a:lnTo>
                  <a:lnTo>
                    <a:pt x="6097" y="43"/>
                  </a:lnTo>
                  <a:cubicBezTo>
                    <a:pt x="6064" y="15"/>
                    <a:pt x="6021" y="1"/>
                    <a:pt x="59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2132;p81">
              <a:extLst>
                <a:ext uri="{FF2B5EF4-FFF2-40B4-BE49-F238E27FC236}">
                  <a16:creationId xmlns:a16="http://schemas.microsoft.com/office/drawing/2014/main" id="{8814BDF4-F521-1ECF-9612-03938A15366A}"/>
                </a:ext>
              </a:extLst>
            </p:cNvPr>
            <p:cNvSpPr/>
            <p:nvPr/>
          </p:nvSpPr>
          <p:spPr>
            <a:xfrm>
              <a:off x="7409741" y="3428370"/>
              <a:ext cx="22880" cy="27616"/>
            </a:xfrm>
            <a:custGeom>
              <a:avLst/>
              <a:gdLst/>
              <a:ahLst/>
              <a:cxnLst/>
              <a:rect l="l" t="t" r="r" b="b"/>
              <a:pathLst>
                <a:path w="715" h="863" extrusionOk="0">
                  <a:moveTo>
                    <a:pt x="177" y="1"/>
                  </a:moveTo>
                  <a:cubicBezTo>
                    <a:pt x="144" y="1"/>
                    <a:pt x="111" y="10"/>
                    <a:pt x="84" y="29"/>
                  </a:cubicBezTo>
                  <a:cubicBezTo>
                    <a:pt x="12" y="76"/>
                    <a:pt x="0" y="184"/>
                    <a:pt x="36" y="255"/>
                  </a:cubicBezTo>
                  <a:lnTo>
                    <a:pt x="393" y="791"/>
                  </a:lnTo>
                  <a:cubicBezTo>
                    <a:pt x="429" y="838"/>
                    <a:pt x="488" y="862"/>
                    <a:pt x="536" y="862"/>
                  </a:cubicBezTo>
                  <a:cubicBezTo>
                    <a:pt x="560" y="862"/>
                    <a:pt x="596" y="850"/>
                    <a:pt x="619" y="838"/>
                  </a:cubicBezTo>
                  <a:cubicBezTo>
                    <a:pt x="691" y="779"/>
                    <a:pt x="715" y="684"/>
                    <a:pt x="667" y="612"/>
                  </a:cubicBezTo>
                  <a:lnTo>
                    <a:pt x="310" y="76"/>
                  </a:lnTo>
                  <a:cubicBezTo>
                    <a:pt x="280" y="25"/>
                    <a:pt x="229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0" name="Google Shape;12133;p81">
            <a:extLst>
              <a:ext uri="{FF2B5EF4-FFF2-40B4-BE49-F238E27FC236}">
                <a16:creationId xmlns:a16="http://schemas.microsoft.com/office/drawing/2014/main" id="{9243BBDB-E8C6-7440-DE34-3ACD5AA92CA4}"/>
              </a:ext>
            </a:extLst>
          </p:cNvPr>
          <p:cNvGrpSpPr/>
          <p:nvPr/>
        </p:nvGrpSpPr>
        <p:grpSpPr>
          <a:xfrm>
            <a:off x="6576800" y="6857204"/>
            <a:ext cx="689664" cy="713088"/>
            <a:chOff x="3316269" y="3352402"/>
            <a:chExt cx="344832" cy="356544"/>
          </a:xfrm>
          <a:solidFill>
            <a:srgbClr val="00B050"/>
          </a:solidFill>
        </p:grpSpPr>
        <p:sp>
          <p:nvSpPr>
            <p:cNvPr id="291" name="Google Shape;12134;p81">
              <a:extLst>
                <a:ext uri="{FF2B5EF4-FFF2-40B4-BE49-F238E27FC236}">
                  <a16:creationId xmlns:a16="http://schemas.microsoft.com/office/drawing/2014/main" id="{DACE9D81-6341-8162-C8F0-AF6633E1AC80}"/>
                </a:ext>
              </a:extLst>
            </p:cNvPr>
            <p:cNvSpPr/>
            <p:nvPr/>
          </p:nvSpPr>
          <p:spPr>
            <a:xfrm>
              <a:off x="3546381" y="3557138"/>
              <a:ext cx="19840" cy="16576"/>
            </a:xfrm>
            <a:custGeom>
              <a:avLst/>
              <a:gdLst/>
              <a:ahLst/>
              <a:cxnLst/>
              <a:rect l="l" t="t" r="r" b="b"/>
              <a:pathLst>
                <a:path w="620" h="518" extrusionOk="0">
                  <a:moveTo>
                    <a:pt x="166" y="0"/>
                  </a:moveTo>
                  <a:cubicBezTo>
                    <a:pt x="115" y="0"/>
                    <a:pt x="65" y="22"/>
                    <a:pt x="37" y="65"/>
                  </a:cubicBezTo>
                  <a:cubicBezTo>
                    <a:pt x="1" y="148"/>
                    <a:pt x="13" y="243"/>
                    <a:pt x="84" y="291"/>
                  </a:cubicBezTo>
                  <a:lnTo>
                    <a:pt x="358" y="481"/>
                  </a:lnTo>
                  <a:cubicBezTo>
                    <a:pt x="382" y="505"/>
                    <a:pt x="418" y="517"/>
                    <a:pt x="441" y="517"/>
                  </a:cubicBezTo>
                  <a:cubicBezTo>
                    <a:pt x="489" y="517"/>
                    <a:pt x="549" y="481"/>
                    <a:pt x="572" y="446"/>
                  </a:cubicBezTo>
                  <a:cubicBezTo>
                    <a:pt x="620" y="362"/>
                    <a:pt x="596" y="267"/>
                    <a:pt x="537" y="220"/>
                  </a:cubicBezTo>
                  <a:lnTo>
                    <a:pt x="263" y="29"/>
                  </a:lnTo>
                  <a:cubicBezTo>
                    <a:pt x="234" y="10"/>
                    <a:pt x="20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2135;p81">
              <a:extLst>
                <a:ext uri="{FF2B5EF4-FFF2-40B4-BE49-F238E27FC236}">
                  <a16:creationId xmlns:a16="http://schemas.microsoft.com/office/drawing/2014/main" id="{42937475-CCE7-F0B4-A9A8-A198C058484B}"/>
                </a:ext>
              </a:extLst>
            </p:cNvPr>
            <p:cNvSpPr/>
            <p:nvPr/>
          </p:nvSpPr>
          <p:spPr>
            <a:xfrm>
              <a:off x="3449997" y="3423730"/>
              <a:ext cx="14496" cy="18144"/>
            </a:xfrm>
            <a:custGeom>
              <a:avLst/>
              <a:gdLst/>
              <a:ahLst/>
              <a:cxnLst/>
              <a:rect l="l" t="t" r="r" b="b"/>
              <a:pathLst>
                <a:path w="453" h="567" extrusionOk="0">
                  <a:moveTo>
                    <a:pt x="180" y="1"/>
                  </a:moveTo>
                  <a:cubicBezTo>
                    <a:pt x="164" y="1"/>
                    <a:pt x="148" y="3"/>
                    <a:pt x="132" y="7"/>
                  </a:cubicBezTo>
                  <a:cubicBezTo>
                    <a:pt x="48" y="43"/>
                    <a:pt x="1" y="126"/>
                    <a:pt x="36" y="221"/>
                  </a:cubicBezTo>
                  <a:lnTo>
                    <a:pt x="108" y="459"/>
                  </a:lnTo>
                  <a:cubicBezTo>
                    <a:pt x="132" y="531"/>
                    <a:pt x="191" y="567"/>
                    <a:pt x="251" y="567"/>
                  </a:cubicBezTo>
                  <a:cubicBezTo>
                    <a:pt x="274" y="567"/>
                    <a:pt x="286" y="567"/>
                    <a:pt x="310" y="543"/>
                  </a:cubicBezTo>
                  <a:cubicBezTo>
                    <a:pt x="405" y="531"/>
                    <a:pt x="453" y="436"/>
                    <a:pt x="417" y="352"/>
                  </a:cubicBezTo>
                  <a:lnTo>
                    <a:pt x="346" y="114"/>
                  </a:lnTo>
                  <a:cubicBezTo>
                    <a:pt x="316" y="45"/>
                    <a:pt x="254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2136;p81">
              <a:extLst>
                <a:ext uri="{FF2B5EF4-FFF2-40B4-BE49-F238E27FC236}">
                  <a16:creationId xmlns:a16="http://schemas.microsoft.com/office/drawing/2014/main" id="{D9E9734D-0951-37AA-309F-9CEB7F7A96A1}"/>
                </a:ext>
              </a:extLst>
            </p:cNvPr>
            <p:cNvSpPr/>
            <p:nvPr/>
          </p:nvSpPr>
          <p:spPr>
            <a:xfrm>
              <a:off x="3316269" y="3352402"/>
              <a:ext cx="344832" cy="356544"/>
            </a:xfrm>
            <a:custGeom>
              <a:avLst/>
              <a:gdLst/>
              <a:ahLst/>
              <a:cxnLst/>
              <a:rect l="l" t="t" r="r" b="b"/>
              <a:pathLst>
                <a:path w="10776" h="11142" extrusionOk="0">
                  <a:moveTo>
                    <a:pt x="2870" y="2819"/>
                  </a:moveTo>
                  <a:cubicBezTo>
                    <a:pt x="2941" y="2819"/>
                    <a:pt x="3013" y="2867"/>
                    <a:pt x="3048" y="2950"/>
                  </a:cubicBezTo>
                  <a:cubicBezTo>
                    <a:pt x="3084" y="2998"/>
                    <a:pt x="3060" y="3046"/>
                    <a:pt x="3048" y="3093"/>
                  </a:cubicBezTo>
                  <a:cubicBezTo>
                    <a:pt x="3025" y="3129"/>
                    <a:pt x="2989" y="3165"/>
                    <a:pt x="2941" y="3189"/>
                  </a:cubicBezTo>
                  <a:cubicBezTo>
                    <a:pt x="2925" y="3199"/>
                    <a:pt x="2904" y="3205"/>
                    <a:pt x="2882" y="3205"/>
                  </a:cubicBezTo>
                  <a:cubicBezTo>
                    <a:pt x="2854" y="3205"/>
                    <a:pt x="2825" y="3196"/>
                    <a:pt x="2798" y="3177"/>
                  </a:cubicBezTo>
                  <a:cubicBezTo>
                    <a:pt x="2751" y="3153"/>
                    <a:pt x="2727" y="3117"/>
                    <a:pt x="2691" y="3069"/>
                  </a:cubicBezTo>
                  <a:cubicBezTo>
                    <a:pt x="2656" y="2974"/>
                    <a:pt x="2703" y="2867"/>
                    <a:pt x="2810" y="2831"/>
                  </a:cubicBezTo>
                  <a:cubicBezTo>
                    <a:pt x="2822" y="2831"/>
                    <a:pt x="2858" y="2819"/>
                    <a:pt x="2870" y="2819"/>
                  </a:cubicBezTo>
                  <a:close/>
                  <a:moveTo>
                    <a:pt x="2310" y="3367"/>
                  </a:moveTo>
                  <a:cubicBezTo>
                    <a:pt x="2382" y="3367"/>
                    <a:pt x="2453" y="3415"/>
                    <a:pt x="2489" y="3498"/>
                  </a:cubicBezTo>
                  <a:cubicBezTo>
                    <a:pt x="2501" y="3546"/>
                    <a:pt x="2501" y="3605"/>
                    <a:pt x="2465" y="3653"/>
                  </a:cubicBezTo>
                  <a:cubicBezTo>
                    <a:pt x="2441" y="3701"/>
                    <a:pt x="2406" y="3724"/>
                    <a:pt x="2370" y="3760"/>
                  </a:cubicBezTo>
                  <a:cubicBezTo>
                    <a:pt x="2352" y="3764"/>
                    <a:pt x="2333" y="3767"/>
                    <a:pt x="2314" y="3767"/>
                  </a:cubicBezTo>
                  <a:cubicBezTo>
                    <a:pt x="2280" y="3767"/>
                    <a:pt x="2245" y="3759"/>
                    <a:pt x="2215" y="3736"/>
                  </a:cubicBezTo>
                  <a:cubicBezTo>
                    <a:pt x="2167" y="3712"/>
                    <a:pt x="2144" y="3677"/>
                    <a:pt x="2108" y="3641"/>
                  </a:cubicBezTo>
                  <a:cubicBezTo>
                    <a:pt x="2108" y="3593"/>
                    <a:pt x="2108" y="3534"/>
                    <a:pt x="2144" y="3486"/>
                  </a:cubicBezTo>
                  <a:cubicBezTo>
                    <a:pt x="2167" y="3450"/>
                    <a:pt x="2203" y="3415"/>
                    <a:pt x="2251" y="3379"/>
                  </a:cubicBezTo>
                  <a:cubicBezTo>
                    <a:pt x="2263" y="3379"/>
                    <a:pt x="2286" y="3367"/>
                    <a:pt x="2310" y="3367"/>
                  </a:cubicBezTo>
                  <a:close/>
                  <a:moveTo>
                    <a:pt x="3060" y="3546"/>
                  </a:moveTo>
                  <a:cubicBezTo>
                    <a:pt x="3096" y="3546"/>
                    <a:pt x="3120" y="3546"/>
                    <a:pt x="3156" y="3570"/>
                  </a:cubicBezTo>
                  <a:cubicBezTo>
                    <a:pt x="3191" y="3593"/>
                    <a:pt x="3227" y="3629"/>
                    <a:pt x="3263" y="3665"/>
                  </a:cubicBezTo>
                  <a:cubicBezTo>
                    <a:pt x="3275" y="3724"/>
                    <a:pt x="3263" y="3772"/>
                    <a:pt x="3239" y="3831"/>
                  </a:cubicBezTo>
                  <a:cubicBezTo>
                    <a:pt x="3215" y="3879"/>
                    <a:pt x="3179" y="3903"/>
                    <a:pt x="3144" y="3939"/>
                  </a:cubicBezTo>
                  <a:cubicBezTo>
                    <a:pt x="3124" y="3944"/>
                    <a:pt x="3102" y="3946"/>
                    <a:pt x="3080" y="3946"/>
                  </a:cubicBezTo>
                  <a:cubicBezTo>
                    <a:pt x="3049" y="3946"/>
                    <a:pt x="3017" y="3941"/>
                    <a:pt x="2989" y="3927"/>
                  </a:cubicBezTo>
                  <a:cubicBezTo>
                    <a:pt x="2941" y="3891"/>
                    <a:pt x="2917" y="3867"/>
                    <a:pt x="2882" y="3820"/>
                  </a:cubicBezTo>
                  <a:cubicBezTo>
                    <a:pt x="2870" y="3772"/>
                    <a:pt x="2870" y="3712"/>
                    <a:pt x="2894" y="3665"/>
                  </a:cubicBezTo>
                  <a:cubicBezTo>
                    <a:pt x="2929" y="3629"/>
                    <a:pt x="2953" y="3593"/>
                    <a:pt x="3001" y="3570"/>
                  </a:cubicBezTo>
                  <a:cubicBezTo>
                    <a:pt x="3025" y="3570"/>
                    <a:pt x="3048" y="3546"/>
                    <a:pt x="3060" y="3546"/>
                  </a:cubicBezTo>
                  <a:close/>
                  <a:moveTo>
                    <a:pt x="3584" y="3843"/>
                  </a:moveTo>
                  <a:lnTo>
                    <a:pt x="4191" y="4343"/>
                  </a:lnTo>
                  <a:lnTo>
                    <a:pt x="3501" y="4046"/>
                  </a:lnTo>
                  <a:cubicBezTo>
                    <a:pt x="3513" y="4022"/>
                    <a:pt x="3525" y="3998"/>
                    <a:pt x="3537" y="3962"/>
                  </a:cubicBezTo>
                  <a:cubicBezTo>
                    <a:pt x="3560" y="3939"/>
                    <a:pt x="3572" y="3891"/>
                    <a:pt x="3584" y="3843"/>
                  </a:cubicBezTo>
                  <a:close/>
                  <a:moveTo>
                    <a:pt x="9478" y="3974"/>
                  </a:moveTo>
                  <a:cubicBezTo>
                    <a:pt x="9835" y="4141"/>
                    <a:pt x="10145" y="4391"/>
                    <a:pt x="10418" y="4713"/>
                  </a:cubicBezTo>
                  <a:cubicBezTo>
                    <a:pt x="10228" y="4998"/>
                    <a:pt x="9966" y="5260"/>
                    <a:pt x="9704" y="5451"/>
                  </a:cubicBezTo>
                  <a:cubicBezTo>
                    <a:pt x="9597" y="5332"/>
                    <a:pt x="9478" y="5248"/>
                    <a:pt x="9347" y="5153"/>
                  </a:cubicBezTo>
                  <a:cubicBezTo>
                    <a:pt x="9228" y="5094"/>
                    <a:pt x="9097" y="5022"/>
                    <a:pt x="8918" y="4963"/>
                  </a:cubicBezTo>
                  <a:lnTo>
                    <a:pt x="9406" y="4939"/>
                  </a:lnTo>
                  <a:cubicBezTo>
                    <a:pt x="9490" y="4939"/>
                    <a:pt x="9573" y="4844"/>
                    <a:pt x="9549" y="4760"/>
                  </a:cubicBezTo>
                  <a:cubicBezTo>
                    <a:pt x="9549" y="4672"/>
                    <a:pt x="9478" y="4604"/>
                    <a:pt x="9391" y="4604"/>
                  </a:cubicBezTo>
                  <a:cubicBezTo>
                    <a:pt x="9385" y="4604"/>
                    <a:pt x="9378" y="4605"/>
                    <a:pt x="9371" y="4605"/>
                  </a:cubicBezTo>
                  <a:lnTo>
                    <a:pt x="8656" y="4665"/>
                  </a:lnTo>
                  <a:cubicBezTo>
                    <a:pt x="8871" y="4546"/>
                    <a:pt x="9061" y="4427"/>
                    <a:pt x="9192" y="4308"/>
                  </a:cubicBezTo>
                  <a:cubicBezTo>
                    <a:pt x="9299" y="4201"/>
                    <a:pt x="9394" y="4105"/>
                    <a:pt x="9478" y="3974"/>
                  </a:cubicBezTo>
                  <a:close/>
                  <a:moveTo>
                    <a:pt x="4245" y="304"/>
                  </a:moveTo>
                  <a:cubicBezTo>
                    <a:pt x="4475" y="304"/>
                    <a:pt x="4701" y="348"/>
                    <a:pt x="4906" y="438"/>
                  </a:cubicBezTo>
                  <a:cubicBezTo>
                    <a:pt x="5299" y="605"/>
                    <a:pt x="5561" y="903"/>
                    <a:pt x="5704" y="1260"/>
                  </a:cubicBezTo>
                  <a:cubicBezTo>
                    <a:pt x="5787" y="1522"/>
                    <a:pt x="5835" y="1867"/>
                    <a:pt x="5799" y="2284"/>
                  </a:cubicBezTo>
                  <a:cubicBezTo>
                    <a:pt x="5537" y="2819"/>
                    <a:pt x="5370" y="3367"/>
                    <a:pt x="5287" y="3665"/>
                  </a:cubicBezTo>
                  <a:cubicBezTo>
                    <a:pt x="5251" y="3760"/>
                    <a:pt x="5311" y="3843"/>
                    <a:pt x="5406" y="3879"/>
                  </a:cubicBezTo>
                  <a:cubicBezTo>
                    <a:pt x="5418" y="3883"/>
                    <a:pt x="5431" y="3884"/>
                    <a:pt x="5444" y="3884"/>
                  </a:cubicBezTo>
                  <a:cubicBezTo>
                    <a:pt x="5516" y="3884"/>
                    <a:pt x="5588" y="3831"/>
                    <a:pt x="5608" y="3760"/>
                  </a:cubicBezTo>
                  <a:cubicBezTo>
                    <a:pt x="5894" y="2748"/>
                    <a:pt x="6311" y="1926"/>
                    <a:pt x="6727" y="1534"/>
                  </a:cubicBezTo>
                  <a:cubicBezTo>
                    <a:pt x="6972" y="1309"/>
                    <a:pt x="7286" y="1190"/>
                    <a:pt x="7633" y="1190"/>
                  </a:cubicBezTo>
                  <a:cubicBezTo>
                    <a:pt x="7691" y="1190"/>
                    <a:pt x="7751" y="1193"/>
                    <a:pt x="7811" y="1200"/>
                  </a:cubicBezTo>
                  <a:cubicBezTo>
                    <a:pt x="8228" y="1236"/>
                    <a:pt x="8632" y="1450"/>
                    <a:pt x="8930" y="1772"/>
                  </a:cubicBezTo>
                  <a:cubicBezTo>
                    <a:pt x="9228" y="2105"/>
                    <a:pt x="9394" y="2522"/>
                    <a:pt x="9394" y="2939"/>
                  </a:cubicBezTo>
                  <a:cubicBezTo>
                    <a:pt x="9394" y="3355"/>
                    <a:pt x="9228" y="3724"/>
                    <a:pt x="8942" y="3974"/>
                  </a:cubicBezTo>
                  <a:cubicBezTo>
                    <a:pt x="8656" y="4236"/>
                    <a:pt x="8180" y="4474"/>
                    <a:pt x="7561" y="4653"/>
                  </a:cubicBezTo>
                  <a:lnTo>
                    <a:pt x="7549" y="4653"/>
                  </a:lnTo>
                  <a:cubicBezTo>
                    <a:pt x="7430" y="4641"/>
                    <a:pt x="7299" y="4635"/>
                    <a:pt x="7161" y="4635"/>
                  </a:cubicBezTo>
                  <a:cubicBezTo>
                    <a:pt x="7022" y="4635"/>
                    <a:pt x="6876" y="4641"/>
                    <a:pt x="6727" y="4653"/>
                  </a:cubicBezTo>
                  <a:cubicBezTo>
                    <a:pt x="6632" y="4653"/>
                    <a:pt x="6561" y="4724"/>
                    <a:pt x="6561" y="4808"/>
                  </a:cubicBezTo>
                  <a:cubicBezTo>
                    <a:pt x="6561" y="4903"/>
                    <a:pt x="6632" y="4974"/>
                    <a:pt x="6727" y="4974"/>
                  </a:cubicBezTo>
                  <a:cubicBezTo>
                    <a:pt x="6825" y="4971"/>
                    <a:pt x="6935" y="4968"/>
                    <a:pt x="7055" y="4968"/>
                  </a:cubicBezTo>
                  <a:cubicBezTo>
                    <a:pt x="7682" y="4968"/>
                    <a:pt x="8561" y="5039"/>
                    <a:pt x="9121" y="5379"/>
                  </a:cubicBezTo>
                  <a:cubicBezTo>
                    <a:pt x="9871" y="5856"/>
                    <a:pt x="10061" y="6844"/>
                    <a:pt x="9597" y="7630"/>
                  </a:cubicBezTo>
                  <a:cubicBezTo>
                    <a:pt x="9275" y="8174"/>
                    <a:pt x="8718" y="8485"/>
                    <a:pt x="8177" y="8485"/>
                  </a:cubicBezTo>
                  <a:cubicBezTo>
                    <a:pt x="7937" y="8485"/>
                    <a:pt x="7701" y="8424"/>
                    <a:pt x="7489" y="8296"/>
                  </a:cubicBezTo>
                  <a:cubicBezTo>
                    <a:pt x="6870" y="7939"/>
                    <a:pt x="6156" y="6975"/>
                    <a:pt x="5954" y="6487"/>
                  </a:cubicBezTo>
                  <a:cubicBezTo>
                    <a:pt x="5954" y="6463"/>
                    <a:pt x="5942" y="6463"/>
                    <a:pt x="5942" y="6451"/>
                  </a:cubicBezTo>
                  <a:cubicBezTo>
                    <a:pt x="5918" y="6356"/>
                    <a:pt x="5906" y="6284"/>
                    <a:pt x="5894" y="6213"/>
                  </a:cubicBezTo>
                  <a:cubicBezTo>
                    <a:pt x="5884" y="6132"/>
                    <a:pt x="5813" y="6077"/>
                    <a:pt x="5741" y="6077"/>
                  </a:cubicBezTo>
                  <a:cubicBezTo>
                    <a:pt x="5729" y="6077"/>
                    <a:pt x="5716" y="6078"/>
                    <a:pt x="5704" y="6082"/>
                  </a:cubicBezTo>
                  <a:cubicBezTo>
                    <a:pt x="5608" y="6094"/>
                    <a:pt x="5549" y="6189"/>
                    <a:pt x="5561" y="6272"/>
                  </a:cubicBezTo>
                  <a:cubicBezTo>
                    <a:pt x="5823" y="7463"/>
                    <a:pt x="5739" y="8475"/>
                    <a:pt x="5549" y="8951"/>
                  </a:cubicBezTo>
                  <a:cubicBezTo>
                    <a:pt x="5323" y="9499"/>
                    <a:pt x="4763" y="9844"/>
                    <a:pt x="4132" y="9844"/>
                  </a:cubicBezTo>
                  <a:cubicBezTo>
                    <a:pt x="3918" y="9844"/>
                    <a:pt x="3691" y="9797"/>
                    <a:pt x="3465" y="9713"/>
                  </a:cubicBezTo>
                  <a:cubicBezTo>
                    <a:pt x="2620" y="9368"/>
                    <a:pt x="2167" y="8487"/>
                    <a:pt x="2465" y="7737"/>
                  </a:cubicBezTo>
                  <a:cubicBezTo>
                    <a:pt x="2620" y="7356"/>
                    <a:pt x="2965" y="6927"/>
                    <a:pt x="3465" y="6463"/>
                  </a:cubicBezTo>
                  <a:cubicBezTo>
                    <a:pt x="3691" y="6379"/>
                    <a:pt x="3894" y="6272"/>
                    <a:pt x="4072" y="6165"/>
                  </a:cubicBezTo>
                  <a:cubicBezTo>
                    <a:pt x="4156" y="6129"/>
                    <a:pt x="4180" y="6034"/>
                    <a:pt x="4156" y="5951"/>
                  </a:cubicBezTo>
                  <a:cubicBezTo>
                    <a:pt x="4120" y="5888"/>
                    <a:pt x="4056" y="5859"/>
                    <a:pt x="3991" y="5859"/>
                  </a:cubicBezTo>
                  <a:cubicBezTo>
                    <a:pt x="3971" y="5859"/>
                    <a:pt x="3950" y="5862"/>
                    <a:pt x="3930" y="5867"/>
                  </a:cubicBezTo>
                  <a:cubicBezTo>
                    <a:pt x="3136" y="6291"/>
                    <a:pt x="2413" y="6517"/>
                    <a:pt x="1867" y="6517"/>
                  </a:cubicBezTo>
                  <a:cubicBezTo>
                    <a:pt x="1815" y="6517"/>
                    <a:pt x="1764" y="6515"/>
                    <a:pt x="1715" y="6510"/>
                  </a:cubicBezTo>
                  <a:cubicBezTo>
                    <a:pt x="1322" y="6475"/>
                    <a:pt x="965" y="6284"/>
                    <a:pt x="715" y="5963"/>
                  </a:cubicBezTo>
                  <a:cubicBezTo>
                    <a:pt x="465" y="5629"/>
                    <a:pt x="322" y="5201"/>
                    <a:pt x="370" y="4748"/>
                  </a:cubicBezTo>
                  <a:cubicBezTo>
                    <a:pt x="439" y="3885"/>
                    <a:pt x="1086" y="3222"/>
                    <a:pt x="1839" y="3222"/>
                  </a:cubicBezTo>
                  <a:cubicBezTo>
                    <a:pt x="1865" y="3222"/>
                    <a:pt x="1891" y="3223"/>
                    <a:pt x="1917" y="3224"/>
                  </a:cubicBezTo>
                  <a:cubicBezTo>
                    <a:pt x="1894" y="3248"/>
                    <a:pt x="1858" y="3296"/>
                    <a:pt x="1846" y="3343"/>
                  </a:cubicBezTo>
                  <a:cubicBezTo>
                    <a:pt x="1786" y="3462"/>
                    <a:pt x="1774" y="3605"/>
                    <a:pt x="1810" y="3736"/>
                  </a:cubicBezTo>
                  <a:cubicBezTo>
                    <a:pt x="1858" y="3879"/>
                    <a:pt x="1953" y="3974"/>
                    <a:pt x="2084" y="4034"/>
                  </a:cubicBezTo>
                  <a:cubicBezTo>
                    <a:pt x="2155" y="4070"/>
                    <a:pt x="2227" y="4093"/>
                    <a:pt x="2310" y="4093"/>
                  </a:cubicBezTo>
                  <a:cubicBezTo>
                    <a:pt x="2370" y="4093"/>
                    <a:pt x="2429" y="4082"/>
                    <a:pt x="2465" y="4070"/>
                  </a:cubicBezTo>
                  <a:cubicBezTo>
                    <a:pt x="2513" y="4058"/>
                    <a:pt x="2560" y="4022"/>
                    <a:pt x="2608" y="3998"/>
                  </a:cubicBezTo>
                  <a:cubicBezTo>
                    <a:pt x="2644" y="4082"/>
                    <a:pt x="2739" y="4153"/>
                    <a:pt x="2822" y="4201"/>
                  </a:cubicBezTo>
                  <a:cubicBezTo>
                    <a:pt x="2906" y="4236"/>
                    <a:pt x="2977" y="4260"/>
                    <a:pt x="3048" y="4260"/>
                  </a:cubicBezTo>
                  <a:cubicBezTo>
                    <a:pt x="3084" y="4260"/>
                    <a:pt x="3120" y="4260"/>
                    <a:pt x="3156" y="4248"/>
                  </a:cubicBezTo>
                  <a:lnTo>
                    <a:pt x="4692" y="4951"/>
                  </a:lnTo>
                  <a:lnTo>
                    <a:pt x="2406" y="4974"/>
                  </a:lnTo>
                  <a:cubicBezTo>
                    <a:pt x="2322" y="4974"/>
                    <a:pt x="2251" y="5046"/>
                    <a:pt x="2251" y="5141"/>
                  </a:cubicBezTo>
                  <a:cubicBezTo>
                    <a:pt x="2251" y="5225"/>
                    <a:pt x="2322" y="5308"/>
                    <a:pt x="2406" y="5308"/>
                  </a:cubicBezTo>
                  <a:lnTo>
                    <a:pt x="5049" y="5260"/>
                  </a:lnTo>
                  <a:lnTo>
                    <a:pt x="4275" y="7772"/>
                  </a:lnTo>
                  <a:lnTo>
                    <a:pt x="4275" y="7820"/>
                  </a:lnTo>
                  <a:cubicBezTo>
                    <a:pt x="4275" y="7892"/>
                    <a:pt x="4311" y="7951"/>
                    <a:pt x="4394" y="7963"/>
                  </a:cubicBezTo>
                  <a:lnTo>
                    <a:pt x="4430" y="7963"/>
                  </a:lnTo>
                  <a:cubicBezTo>
                    <a:pt x="4513" y="7963"/>
                    <a:pt x="4572" y="7927"/>
                    <a:pt x="4584" y="7844"/>
                  </a:cubicBezTo>
                  <a:lnTo>
                    <a:pt x="5358" y="5332"/>
                  </a:lnTo>
                  <a:lnTo>
                    <a:pt x="6668" y="6260"/>
                  </a:lnTo>
                  <a:cubicBezTo>
                    <a:pt x="6692" y="6272"/>
                    <a:pt x="6727" y="6284"/>
                    <a:pt x="6751" y="6284"/>
                  </a:cubicBezTo>
                  <a:cubicBezTo>
                    <a:pt x="6799" y="6284"/>
                    <a:pt x="6858" y="6260"/>
                    <a:pt x="6894" y="6213"/>
                  </a:cubicBezTo>
                  <a:cubicBezTo>
                    <a:pt x="6930" y="6141"/>
                    <a:pt x="6918" y="6034"/>
                    <a:pt x="6847" y="5987"/>
                  </a:cubicBezTo>
                  <a:lnTo>
                    <a:pt x="5537" y="5070"/>
                  </a:lnTo>
                  <a:lnTo>
                    <a:pt x="7644" y="3486"/>
                  </a:lnTo>
                  <a:cubicBezTo>
                    <a:pt x="7692" y="3462"/>
                    <a:pt x="7704" y="3415"/>
                    <a:pt x="7704" y="3355"/>
                  </a:cubicBezTo>
                  <a:cubicBezTo>
                    <a:pt x="7704" y="3331"/>
                    <a:pt x="7692" y="3284"/>
                    <a:pt x="7680" y="3248"/>
                  </a:cubicBezTo>
                  <a:cubicBezTo>
                    <a:pt x="7646" y="3208"/>
                    <a:pt x="7597" y="3186"/>
                    <a:pt x="7550" y="3186"/>
                  </a:cubicBezTo>
                  <a:cubicBezTo>
                    <a:pt x="7514" y="3186"/>
                    <a:pt x="7479" y="3199"/>
                    <a:pt x="7454" y="3224"/>
                  </a:cubicBezTo>
                  <a:lnTo>
                    <a:pt x="5346" y="4796"/>
                  </a:lnTo>
                  <a:lnTo>
                    <a:pt x="4775" y="3141"/>
                  </a:lnTo>
                  <a:cubicBezTo>
                    <a:pt x="4756" y="3077"/>
                    <a:pt x="4696" y="3034"/>
                    <a:pt x="4631" y="3034"/>
                  </a:cubicBezTo>
                  <a:cubicBezTo>
                    <a:pt x="4611" y="3034"/>
                    <a:pt x="4592" y="3037"/>
                    <a:pt x="4572" y="3046"/>
                  </a:cubicBezTo>
                  <a:cubicBezTo>
                    <a:pt x="4477" y="3069"/>
                    <a:pt x="4430" y="3165"/>
                    <a:pt x="4465" y="3248"/>
                  </a:cubicBezTo>
                  <a:lnTo>
                    <a:pt x="4882" y="4486"/>
                  </a:lnTo>
                  <a:lnTo>
                    <a:pt x="3298" y="3189"/>
                  </a:lnTo>
                  <a:cubicBezTo>
                    <a:pt x="3358" y="3069"/>
                    <a:pt x="3382" y="2927"/>
                    <a:pt x="3334" y="2784"/>
                  </a:cubicBezTo>
                  <a:cubicBezTo>
                    <a:pt x="3258" y="2575"/>
                    <a:pt x="3053" y="2434"/>
                    <a:pt x="2841" y="2434"/>
                  </a:cubicBezTo>
                  <a:cubicBezTo>
                    <a:pt x="2787" y="2434"/>
                    <a:pt x="2732" y="2443"/>
                    <a:pt x="2679" y="2462"/>
                  </a:cubicBezTo>
                  <a:cubicBezTo>
                    <a:pt x="2667" y="2462"/>
                    <a:pt x="2644" y="2474"/>
                    <a:pt x="2632" y="2474"/>
                  </a:cubicBezTo>
                  <a:cubicBezTo>
                    <a:pt x="2608" y="2415"/>
                    <a:pt x="2584" y="2367"/>
                    <a:pt x="2572" y="2331"/>
                  </a:cubicBezTo>
                  <a:cubicBezTo>
                    <a:pt x="2453" y="1950"/>
                    <a:pt x="2489" y="1557"/>
                    <a:pt x="2691" y="1200"/>
                  </a:cubicBezTo>
                  <a:cubicBezTo>
                    <a:pt x="2906" y="819"/>
                    <a:pt x="3239" y="545"/>
                    <a:pt x="3656" y="402"/>
                  </a:cubicBezTo>
                  <a:cubicBezTo>
                    <a:pt x="3848" y="337"/>
                    <a:pt x="4048" y="304"/>
                    <a:pt x="4245" y="304"/>
                  </a:cubicBezTo>
                  <a:close/>
                  <a:moveTo>
                    <a:pt x="6323" y="7677"/>
                  </a:moveTo>
                  <a:lnTo>
                    <a:pt x="6323" y="7677"/>
                  </a:lnTo>
                  <a:cubicBezTo>
                    <a:pt x="6620" y="8046"/>
                    <a:pt x="6978" y="8392"/>
                    <a:pt x="7311" y="8582"/>
                  </a:cubicBezTo>
                  <a:cubicBezTo>
                    <a:pt x="7501" y="8701"/>
                    <a:pt x="7704" y="8773"/>
                    <a:pt x="7930" y="8808"/>
                  </a:cubicBezTo>
                  <a:cubicBezTo>
                    <a:pt x="7930" y="9368"/>
                    <a:pt x="7704" y="9951"/>
                    <a:pt x="7263" y="10547"/>
                  </a:cubicBezTo>
                  <a:cubicBezTo>
                    <a:pt x="6454" y="10428"/>
                    <a:pt x="5787" y="9951"/>
                    <a:pt x="5442" y="9666"/>
                  </a:cubicBezTo>
                  <a:cubicBezTo>
                    <a:pt x="5608" y="9499"/>
                    <a:pt x="5739" y="9308"/>
                    <a:pt x="5846" y="9082"/>
                  </a:cubicBezTo>
                  <a:cubicBezTo>
                    <a:pt x="5965" y="8773"/>
                    <a:pt x="6037" y="8356"/>
                    <a:pt x="6037" y="7856"/>
                  </a:cubicBezTo>
                  <a:lnTo>
                    <a:pt x="6525" y="9308"/>
                  </a:lnTo>
                  <a:cubicBezTo>
                    <a:pt x="6561" y="9380"/>
                    <a:pt x="6620" y="9416"/>
                    <a:pt x="6680" y="9416"/>
                  </a:cubicBezTo>
                  <a:cubicBezTo>
                    <a:pt x="6692" y="9416"/>
                    <a:pt x="6716" y="9416"/>
                    <a:pt x="6739" y="9404"/>
                  </a:cubicBezTo>
                  <a:cubicBezTo>
                    <a:pt x="6823" y="9368"/>
                    <a:pt x="6870" y="9285"/>
                    <a:pt x="6847" y="9189"/>
                  </a:cubicBezTo>
                  <a:lnTo>
                    <a:pt x="6323" y="7677"/>
                  </a:lnTo>
                  <a:close/>
                  <a:moveTo>
                    <a:pt x="2096" y="8606"/>
                  </a:moveTo>
                  <a:cubicBezTo>
                    <a:pt x="2191" y="8987"/>
                    <a:pt x="2394" y="9332"/>
                    <a:pt x="2691" y="9618"/>
                  </a:cubicBezTo>
                  <a:lnTo>
                    <a:pt x="2572" y="9797"/>
                  </a:lnTo>
                  <a:cubicBezTo>
                    <a:pt x="2525" y="9880"/>
                    <a:pt x="2548" y="9975"/>
                    <a:pt x="2620" y="10023"/>
                  </a:cubicBezTo>
                  <a:cubicBezTo>
                    <a:pt x="2644" y="10035"/>
                    <a:pt x="2679" y="10058"/>
                    <a:pt x="2703" y="10058"/>
                  </a:cubicBezTo>
                  <a:cubicBezTo>
                    <a:pt x="2763" y="10058"/>
                    <a:pt x="2810" y="10023"/>
                    <a:pt x="2846" y="9975"/>
                  </a:cubicBezTo>
                  <a:lnTo>
                    <a:pt x="2941" y="9820"/>
                  </a:lnTo>
                  <a:cubicBezTo>
                    <a:pt x="3060" y="9892"/>
                    <a:pt x="3203" y="9963"/>
                    <a:pt x="3334" y="10023"/>
                  </a:cubicBezTo>
                  <a:cubicBezTo>
                    <a:pt x="3513" y="10094"/>
                    <a:pt x="3703" y="10142"/>
                    <a:pt x="3882" y="10154"/>
                  </a:cubicBezTo>
                  <a:cubicBezTo>
                    <a:pt x="3406" y="10570"/>
                    <a:pt x="2751" y="10832"/>
                    <a:pt x="2084" y="10856"/>
                  </a:cubicBezTo>
                  <a:cubicBezTo>
                    <a:pt x="1798" y="10118"/>
                    <a:pt x="1810" y="9308"/>
                    <a:pt x="2096" y="8606"/>
                  </a:cubicBezTo>
                  <a:close/>
                  <a:moveTo>
                    <a:pt x="4287" y="0"/>
                  </a:moveTo>
                  <a:cubicBezTo>
                    <a:pt x="4050" y="0"/>
                    <a:pt x="3812" y="39"/>
                    <a:pt x="3584" y="117"/>
                  </a:cubicBezTo>
                  <a:cubicBezTo>
                    <a:pt x="3096" y="272"/>
                    <a:pt x="2679" y="617"/>
                    <a:pt x="2441" y="1045"/>
                  </a:cubicBezTo>
                  <a:cubicBezTo>
                    <a:pt x="2191" y="1498"/>
                    <a:pt x="2144" y="1986"/>
                    <a:pt x="2286" y="2450"/>
                  </a:cubicBezTo>
                  <a:cubicBezTo>
                    <a:pt x="2322" y="2534"/>
                    <a:pt x="2370" y="2629"/>
                    <a:pt x="2406" y="2724"/>
                  </a:cubicBezTo>
                  <a:cubicBezTo>
                    <a:pt x="2406" y="2724"/>
                    <a:pt x="2406" y="2748"/>
                    <a:pt x="2394" y="2748"/>
                  </a:cubicBezTo>
                  <a:cubicBezTo>
                    <a:pt x="2358" y="2808"/>
                    <a:pt x="2346" y="2867"/>
                    <a:pt x="2346" y="2927"/>
                  </a:cubicBezTo>
                  <a:cubicBezTo>
                    <a:pt x="2227" y="2891"/>
                    <a:pt x="2108" y="2879"/>
                    <a:pt x="1989" y="2867"/>
                  </a:cubicBezTo>
                  <a:cubicBezTo>
                    <a:pt x="1949" y="2864"/>
                    <a:pt x="1909" y="2863"/>
                    <a:pt x="1869" y="2863"/>
                  </a:cubicBezTo>
                  <a:cubicBezTo>
                    <a:pt x="941" y="2863"/>
                    <a:pt x="128" y="3650"/>
                    <a:pt x="48" y="4701"/>
                  </a:cubicBezTo>
                  <a:cubicBezTo>
                    <a:pt x="0" y="5213"/>
                    <a:pt x="143" y="5725"/>
                    <a:pt x="465" y="6129"/>
                  </a:cubicBezTo>
                  <a:cubicBezTo>
                    <a:pt x="774" y="6522"/>
                    <a:pt x="1203" y="6760"/>
                    <a:pt x="1691" y="6808"/>
                  </a:cubicBezTo>
                  <a:lnTo>
                    <a:pt x="1858" y="6808"/>
                  </a:lnTo>
                  <a:cubicBezTo>
                    <a:pt x="2144" y="6808"/>
                    <a:pt x="2453" y="6749"/>
                    <a:pt x="2751" y="6677"/>
                  </a:cubicBezTo>
                  <a:lnTo>
                    <a:pt x="2751" y="6677"/>
                  </a:lnTo>
                  <a:cubicBezTo>
                    <a:pt x="2513" y="6939"/>
                    <a:pt x="2286" y="7260"/>
                    <a:pt x="2155" y="7570"/>
                  </a:cubicBezTo>
                  <a:cubicBezTo>
                    <a:pt x="2108" y="7677"/>
                    <a:pt x="2084" y="7796"/>
                    <a:pt x="2060" y="7892"/>
                  </a:cubicBezTo>
                  <a:cubicBezTo>
                    <a:pt x="1453" y="8820"/>
                    <a:pt x="1370" y="9999"/>
                    <a:pt x="1810" y="11035"/>
                  </a:cubicBezTo>
                  <a:cubicBezTo>
                    <a:pt x="1846" y="11094"/>
                    <a:pt x="1905" y="11142"/>
                    <a:pt x="1965" y="11142"/>
                  </a:cubicBezTo>
                  <a:cubicBezTo>
                    <a:pt x="2882" y="11130"/>
                    <a:pt x="3763" y="10749"/>
                    <a:pt x="4370" y="10118"/>
                  </a:cubicBezTo>
                  <a:cubicBezTo>
                    <a:pt x="4668" y="10082"/>
                    <a:pt x="4953" y="9975"/>
                    <a:pt x="5192" y="9832"/>
                  </a:cubicBezTo>
                  <a:cubicBezTo>
                    <a:pt x="5549" y="10142"/>
                    <a:pt x="6335" y="10725"/>
                    <a:pt x="7323" y="10844"/>
                  </a:cubicBezTo>
                  <a:lnTo>
                    <a:pt x="7335" y="10844"/>
                  </a:lnTo>
                  <a:cubicBezTo>
                    <a:pt x="7382" y="10844"/>
                    <a:pt x="7442" y="10809"/>
                    <a:pt x="7466" y="10785"/>
                  </a:cubicBezTo>
                  <a:cubicBezTo>
                    <a:pt x="7990" y="10118"/>
                    <a:pt x="8251" y="9439"/>
                    <a:pt x="8275" y="8773"/>
                  </a:cubicBezTo>
                  <a:cubicBezTo>
                    <a:pt x="8894" y="8749"/>
                    <a:pt x="9525" y="8368"/>
                    <a:pt x="9883" y="7761"/>
                  </a:cubicBezTo>
                  <a:cubicBezTo>
                    <a:pt x="10276" y="7082"/>
                    <a:pt x="10264" y="6272"/>
                    <a:pt x="9906" y="5689"/>
                  </a:cubicBezTo>
                  <a:cubicBezTo>
                    <a:pt x="10252" y="5439"/>
                    <a:pt x="10537" y="5117"/>
                    <a:pt x="10752" y="4724"/>
                  </a:cubicBezTo>
                  <a:cubicBezTo>
                    <a:pt x="10776" y="4701"/>
                    <a:pt x="10776" y="4617"/>
                    <a:pt x="10728" y="4582"/>
                  </a:cubicBezTo>
                  <a:cubicBezTo>
                    <a:pt x="10430" y="4189"/>
                    <a:pt x="10049" y="3891"/>
                    <a:pt x="9609" y="3689"/>
                  </a:cubicBezTo>
                  <a:cubicBezTo>
                    <a:pt x="9704" y="3474"/>
                    <a:pt x="9752" y="3248"/>
                    <a:pt x="9752" y="2998"/>
                  </a:cubicBezTo>
                  <a:cubicBezTo>
                    <a:pt x="9752" y="2498"/>
                    <a:pt x="9549" y="1998"/>
                    <a:pt x="9192" y="1617"/>
                  </a:cubicBezTo>
                  <a:cubicBezTo>
                    <a:pt x="8835" y="1224"/>
                    <a:pt x="8382" y="974"/>
                    <a:pt x="7870" y="926"/>
                  </a:cubicBezTo>
                  <a:cubicBezTo>
                    <a:pt x="7803" y="918"/>
                    <a:pt x="7736" y="914"/>
                    <a:pt x="7670" y="914"/>
                  </a:cubicBezTo>
                  <a:cubicBezTo>
                    <a:pt x="7244" y="914"/>
                    <a:pt x="6846" y="1075"/>
                    <a:pt x="6537" y="1343"/>
                  </a:cubicBezTo>
                  <a:cubicBezTo>
                    <a:pt x="6394" y="1462"/>
                    <a:pt x="6263" y="1617"/>
                    <a:pt x="6156" y="1772"/>
                  </a:cubicBezTo>
                  <a:cubicBezTo>
                    <a:pt x="6144" y="1557"/>
                    <a:pt x="6096" y="1367"/>
                    <a:pt x="6037" y="1176"/>
                  </a:cubicBezTo>
                  <a:cubicBezTo>
                    <a:pt x="5882" y="724"/>
                    <a:pt x="5537" y="367"/>
                    <a:pt x="5073" y="152"/>
                  </a:cubicBezTo>
                  <a:cubicBezTo>
                    <a:pt x="4825" y="51"/>
                    <a:pt x="4557" y="0"/>
                    <a:pt x="4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4" name="Google Shape;12137;p81">
            <a:extLst>
              <a:ext uri="{FF2B5EF4-FFF2-40B4-BE49-F238E27FC236}">
                <a16:creationId xmlns:a16="http://schemas.microsoft.com/office/drawing/2014/main" id="{B951E677-0713-A4B7-1502-CE10FAA1C277}"/>
              </a:ext>
            </a:extLst>
          </p:cNvPr>
          <p:cNvGrpSpPr/>
          <p:nvPr/>
        </p:nvGrpSpPr>
        <p:grpSpPr>
          <a:xfrm>
            <a:off x="10962080" y="6895412"/>
            <a:ext cx="717120" cy="639104"/>
            <a:chOff x="5508909" y="3371506"/>
            <a:chExt cx="358560" cy="319552"/>
          </a:xfrm>
          <a:solidFill>
            <a:srgbClr val="00B050"/>
          </a:solidFill>
        </p:grpSpPr>
        <p:sp>
          <p:nvSpPr>
            <p:cNvPr id="295" name="Google Shape;12138;p81">
              <a:extLst>
                <a:ext uri="{FF2B5EF4-FFF2-40B4-BE49-F238E27FC236}">
                  <a16:creationId xmlns:a16="http://schemas.microsoft.com/office/drawing/2014/main" id="{7E75D794-9F7D-3FBF-4009-6D1FEAB70A6A}"/>
                </a:ext>
              </a:extLst>
            </p:cNvPr>
            <p:cNvSpPr/>
            <p:nvPr/>
          </p:nvSpPr>
          <p:spPr>
            <a:xfrm>
              <a:off x="5545485" y="3384178"/>
              <a:ext cx="57184" cy="60736"/>
            </a:xfrm>
            <a:custGeom>
              <a:avLst/>
              <a:gdLst/>
              <a:ahLst/>
              <a:cxnLst/>
              <a:rect l="l" t="t" r="r" b="b"/>
              <a:pathLst>
                <a:path w="1787" h="1898" extrusionOk="0">
                  <a:moveTo>
                    <a:pt x="763" y="338"/>
                  </a:moveTo>
                  <a:cubicBezTo>
                    <a:pt x="942" y="338"/>
                    <a:pt x="1120" y="445"/>
                    <a:pt x="1239" y="636"/>
                  </a:cubicBezTo>
                  <a:cubicBezTo>
                    <a:pt x="1382" y="850"/>
                    <a:pt x="1465" y="1160"/>
                    <a:pt x="1394" y="1362"/>
                  </a:cubicBezTo>
                  <a:cubicBezTo>
                    <a:pt x="1382" y="1422"/>
                    <a:pt x="1358" y="1505"/>
                    <a:pt x="1299" y="1541"/>
                  </a:cubicBezTo>
                  <a:cubicBezTo>
                    <a:pt x="1263" y="1565"/>
                    <a:pt x="1215" y="1576"/>
                    <a:pt x="1180" y="1576"/>
                  </a:cubicBezTo>
                  <a:cubicBezTo>
                    <a:pt x="965" y="1576"/>
                    <a:pt x="644" y="1362"/>
                    <a:pt x="465" y="1100"/>
                  </a:cubicBezTo>
                  <a:cubicBezTo>
                    <a:pt x="370" y="945"/>
                    <a:pt x="322" y="791"/>
                    <a:pt x="358" y="648"/>
                  </a:cubicBezTo>
                  <a:cubicBezTo>
                    <a:pt x="394" y="552"/>
                    <a:pt x="441" y="457"/>
                    <a:pt x="537" y="398"/>
                  </a:cubicBezTo>
                  <a:cubicBezTo>
                    <a:pt x="608" y="350"/>
                    <a:pt x="691" y="338"/>
                    <a:pt x="763" y="338"/>
                  </a:cubicBezTo>
                  <a:close/>
                  <a:moveTo>
                    <a:pt x="780" y="0"/>
                  </a:moveTo>
                  <a:cubicBezTo>
                    <a:pt x="647" y="0"/>
                    <a:pt x="515" y="36"/>
                    <a:pt x="394" y="112"/>
                  </a:cubicBezTo>
                  <a:cubicBezTo>
                    <a:pt x="227" y="219"/>
                    <a:pt x="108" y="386"/>
                    <a:pt x="60" y="576"/>
                  </a:cubicBezTo>
                  <a:cubicBezTo>
                    <a:pt x="1" y="803"/>
                    <a:pt x="60" y="1053"/>
                    <a:pt x="191" y="1279"/>
                  </a:cubicBezTo>
                  <a:cubicBezTo>
                    <a:pt x="334" y="1481"/>
                    <a:pt x="537" y="1684"/>
                    <a:pt x="763" y="1779"/>
                  </a:cubicBezTo>
                  <a:cubicBezTo>
                    <a:pt x="906" y="1862"/>
                    <a:pt x="1061" y="1898"/>
                    <a:pt x="1180" y="1898"/>
                  </a:cubicBezTo>
                  <a:cubicBezTo>
                    <a:pt x="1287" y="1898"/>
                    <a:pt x="1382" y="1874"/>
                    <a:pt x="1465" y="1826"/>
                  </a:cubicBezTo>
                  <a:cubicBezTo>
                    <a:pt x="1596" y="1755"/>
                    <a:pt x="1668" y="1624"/>
                    <a:pt x="1715" y="1445"/>
                  </a:cubicBezTo>
                  <a:cubicBezTo>
                    <a:pt x="1787" y="1148"/>
                    <a:pt x="1715" y="755"/>
                    <a:pt x="1537" y="457"/>
                  </a:cubicBezTo>
                  <a:cubicBezTo>
                    <a:pt x="1350" y="165"/>
                    <a:pt x="1064" y="0"/>
                    <a:pt x="7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2139;p81">
              <a:extLst>
                <a:ext uri="{FF2B5EF4-FFF2-40B4-BE49-F238E27FC236}">
                  <a16:creationId xmlns:a16="http://schemas.microsoft.com/office/drawing/2014/main" id="{E9AE225D-7292-A73B-7201-A7021ECAA340}"/>
                </a:ext>
              </a:extLst>
            </p:cNvPr>
            <p:cNvSpPr/>
            <p:nvPr/>
          </p:nvSpPr>
          <p:spPr>
            <a:xfrm>
              <a:off x="5508909" y="3429362"/>
              <a:ext cx="53760" cy="50624"/>
            </a:xfrm>
            <a:custGeom>
              <a:avLst/>
              <a:gdLst/>
              <a:ahLst/>
              <a:cxnLst/>
              <a:rect l="l" t="t" r="r" b="b"/>
              <a:pathLst>
                <a:path w="1680" h="1582" extrusionOk="0">
                  <a:moveTo>
                    <a:pt x="668" y="307"/>
                  </a:moveTo>
                  <a:cubicBezTo>
                    <a:pt x="775" y="307"/>
                    <a:pt x="906" y="355"/>
                    <a:pt x="1013" y="462"/>
                  </a:cubicBezTo>
                  <a:cubicBezTo>
                    <a:pt x="1215" y="641"/>
                    <a:pt x="1394" y="1045"/>
                    <a:pt x="1275" y="1176"/>
                  </a:cubicBezTo>
                  <a:cubicBezTo>
                    <a:pt x="1250" y="1217"/>
                    <a:pt x="1187" y="1236"/>
                    <a:pt x="1104" y="1236"/>
                  </a:cubicBezTo>
                  <a:cubicBezTo>
                    <a:pt x="1065" y="1236"/>
                    <a:pt x="1022" y="1232"/>
                    <a:pt x="977" y="1224"/>
                  </a:cubicBezTo>
                  <a:cubicBezTo>
                    <a:pt x="822" y="1188"/>
                    <a:pt x="656" y="1105"/>
                    <a:pt x="537" y="998"/>
                  </a:cubicBezTo>
                  <a:cubicBezTo>
                    <a:pt x="430" y="903"/>
                    <a:pt x="358" y="784"/>
                    <a:pt x="346" y="676"/>
                  </a:cubicBezTo>
                  <a:cubicBezTo>
                    <a:pt x="322" y="581"/>
                    <a:pt x="358" y="486"/>
                    <a:pt x="418" y="414"/>
                  </a:cubicBezTo>
                  <a:cubicBezTo>
                    <a:pt x="477" y="343"/>
                    <a:pt x="561" y="307"/>
                    <a:pt x="668" y="307"/>
                  </a:cubicBezTo>
                  <a:close/>
                  <a:moveTo>
                    <a:pt x="666" y="1"/>
                  </a:moveTo>
                  <a:cubicBezTo>
                    <a:pt x="480" y="1"/>
                    <a:pt x="305" y="75"/>
                    <a:pt x="180" y="224"/>
                  </a:cubicBezTo>
                  <a:cubicBezTo>
                    <a:pt x="60" y="367"/>
                    <a:pt x="1" y="545"/>
                    <a:pt x="25" y="748"/>
                  </a:cubicBezTo>
                  <a:cubicBezTo>
                    <a:pt x="60" y="938"/>
                    <a:pt x="168" y="1117"/>
                    <a:pt x="322" y="1260"/>
                  </a:cubicBezTo>
                  <a:cubicBezTo>
                    <a:pt x="489" y="1403"/>
                    <a:pt x="715" y="1522"/>
                    <a:pt x="918" y="1557"/>
                  </a:cubicBezTo>
                  <a:cubicBezTo>
                    <a:pt x="977" y="1581"/>
                    <a:pt x="1061" y="1581"/>
                    <a:pt x="1120" y="1581"/>
                  </a:cubicBezTo>
                  <a:cubicBezTo>
                    <a:pt x="1299" y="1581"/>
                    <a:pt x="1442" y="1522"/>
                    <a:pt x="1537" y="1415"/>
                  </a:cubicBezTo>
                  <a:cubicBezTo>
                    <a:pt x="1644" y="1236"/>
                    <a:pt x="1680" y="1022"/>
                    <a:pt x="1596" y="772"/>
                  </a:cubicBezTo>
                  <a:cubicBezTo>
                    <a:pt x="1513" y="569"/>
                    <a:pt x="1382" y="355"/>
                    <a:pt x="1215" y="224"/>
                  </a:cubicBezTo>
                  <a:cubicBezTo>
                    <a:pt x="1049" y="75"/>
                    <a:pt x="852" y="1"/>
                    <a:pt x="6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2140;p81">
              <a:extLst>
                <a:ext uri="{FF2B5EF4-FFF2-40B4-BE49-F238E27FC236}">
                  <a16:creationId xmlns:a16="http://schemas.microsoft.com/office/drawing/2014/main" id="{6350E3E7-D2B8-7C35-4F35-21F8E909A283}"/>
                </a:ext>
              </a:extLst>
            </p:cNvPr>
            <p:cNvSpPr/>
            <p:nvPr/>
          </p:nvSpPr>
          <p:spPr>
            <a:xfrm>
              <a:off x="5606829" y="3371506"/>
              <a:ext cx="51104" cy="63520"/>
            </a:xfrm>
            <a:custGeom>
              <a:avLst/>
              <a:gdLst/>
              <a:ahLst/>
              <a:cxnLst/>
              <a:rect l="l" t="t" r="r" b="b"/>
              <a:pathLst>
                <a:path w="1597" h="1985" extrusionOk="0">
                  <a:moveTo>
                    <a:pt x="811" y="0"/>
                  </a:moveTo>
                  <a:cubicBezTo>
                    <a:pt x="519" y="0"/>
                    <a:pt x="257" y="172"/>
                    <a:pt x="108" y="448"/>
                  </a:cubicBezTo>
                  <a:cubicBezTo>
                    <a:pt x="60" y="532"/>
                    <a:pt x="96" y="627"/>
                    <a:pt x="179" y="675"/>
                  </a:cubicBezTo>
                  <a:cubicBezTo>
                    <a:pt x="205" y="689"/>
                    <a:pt x="231" y="696"/>
                    <a:pt x="257" y="696"/>
                  </a:cubicBezTo>
                  <a:cubicBezTo>
                    <a:pt x="317" y="696"/>
                    <a:pt x="373" y="661"/>
                    <a:pt x="406" y="603"/>
                  </a:cubicBezTo>
                  <a:cubicBezTo>
                    <a:pt x="503" y="430"/>
                    <a:pt x="659" y="326"/>
                    <a:pt x="829" y="326"/>
                  </a:cubicBezTo>
                  <a:cubicBezTo>
                    <a:pt x="847" y="326"/>
                    <a:pt x="864" y="327"/>
                    <a:pt x="882" y="329"/>
                  </a:cubicBezTo>
                  <a:cubicBezTo>
                    <a:pt x="989" y="353"/>
                    <a:pt x="1096" y="413"/>
                    <a:pt x="1156" y="496"/>
                  </a:cubicBezTo>
                  <a:cubicBezTo>
                    <a:pt x="1239" y="615"/>
                    <a:pt x="1263" y="782"/>
                    <a:pt x="1239" y="948"/>
                  </a:cubicBezTo>
                  <a:cubicBezTo>
                    <a:pt x="1181" y="1307"/>
                    <a:pt x="888" y="1676"/>
                    <a:pt x="675" y="1676"/>
                  </a:cubicBezTo>
                  <a:cubicBezTo>
                    <a:pt x="669" y="1676"/>
                    <a:pt x="662" y="1675"/>
                    <a:pt x="656" y="1675"/>
                  </a:cubicBezTo>
                  <a:cubicBezTo>
                    <a:pt x="513" y="1663"/>
                    <a:pt x="370" y="1401"/>
                    <a:pt x="334" y="1103"/>
                  </a:cubicBezTo>
                  <a:cubicBezTo>
                    <a:pt x="310" y="1020"/>
                    <a:pt x="239" y="960"/>
                    <a:pt x="156" y="960"/>
                  </a:cubicBezTo>
                  <a:cubicBezTo>
                    <a:pt x="60" y="972"/>
                    <a:pt x="1" y="1044"/>
                    <a:pt x="1" y="1139"/>
                  </a:cubicBezTo>
                  <a:cubicBezTo>
                    <a:pt x="48" y="1520"/>
                    <a:pt x="251" y="1937"/>
                    <a:pt x="608" y="1984"/>
                  </a:cubicBezTo>
                  <a:lnTo>
                    <a:pt x="691" y="1984"/>
                  </a:lnTo>
                  <a:cubicBezTo>
                    <a:pt x="882" y="1984"/>
                    <a:pt x="1072" y="1877"/>
                    <a:pt x="1251" y="1675"/>
                  </a:cubicBezTo>
                  <a:cubicBezTo>
                    <a:pt x="1418" y="1484"/>
                    <a:pt x="1537" y="1222"/>
                    <a:pt x="1561" y="984"/>
                  </a:cubicBezTo>
                  <a:cubicBezTo>
                    <a:pt x="1596" y="734"/>
                    <a:pt x="1537" y="484"/>
                    <a:pt x="1406" y="306"/>
                  </a:cubicBezTo>
                  <a:cubicBezTo>
                    <a:pt x="1287" y="139"/>
                    <a:pt x="1108" y="32"/>
                    <a:pt x="918" y="8"/>
                  </a:cubicBezTo>
                  <a:cubicBezTo>
                    <a:pt x="882" y="3"/>
                    <a:pt x="846" y="0"/>
                    <a:pt x="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2141;p81">
              <a:extLst>
                <a:ext uri="{FF2B5EF4-FFF2-40B4-BE49-F238E27FC236}">
                  <a16:creationId xmlns:a16="http://schemas.microsoft.com/office/drawing/2014/main" id="{068C4B80-3B7F-1893-D0BF-11C553F4FADF}"/>
                </a:ext>
              </a:extLst>
            </p:cNvPr>
            <p:cNvSpPr/>
            <p:nvPr/>
          </p:nvSpPr>
          <p:spPr>
            <a:xfrm>
              <a:off x="5659789" y="3396786"/>
              <a:ext cx="48032" cy="55392"/>
            </a:xfrm>
            <a:custGeom>
              <a:avLst/>
              <a:gdLst/>
              <a:ahLst/>
              <a:cxnLst/>
              <a:rect l="l" t="t" r="r" b="b"/>
              <a:pathLst>
                <a:path w="1501" h="1731" extrusionOk="0">
                  <a:moveTo>
                    <a:pt x="834" y="313"/>
                  </a:moveTo>
                  <a:cubicBezTo>
                    <a:pt x="882" y="313"/>
                    <a:pt x="929" y="337"/>
                    <a:pt x="965" y="349"/>
                  </a:cubicBezTo>
                  <a:cubicBezTo>
                    <a:pt x="1060" y="385"/>
                    <a:pt x="1120" y="468"/>
                    <a:pt x="1144" y="551"/>
                  </a:cubicBezTo>
                  <a:cubicBezTo>
                    <a:pt x="1168" y="670"/>
                    <a:pt x="1144" y="813"/>
                    <a:pt x="1084" y="932"/>
                  </a:cubicBezTo>
                  <a:cubicBezTo>
                    <a:pt x="981" y="1149"/>
                    <a:pt x="718" y="1392"/>
                    <a:pt x="549" y="1392"/>
                  </a:cubicBezTo>
                  <a:cubicBezTo>
                    <a:pt x="522" y="1392"/>
                    <a:pt x="498" y="1386"/>
                    <a:pt x="477" y="1373"/>
                  </a:cubicBezTo>
                  <a:cubicBezTo>
                    <a:pt x="310" y="1301"/>
                    <a:pt x="334" y="873"/>
                    <a:pt x="453" y="611"/>
                  </a:cubicBezTo>
                  <a:cubicBezTo>
                    <a:pt x="513" y="492"/>
                    <a:pt x="596" y="385"/>
                    <a:pt x="703" y="349"/>
                  </a:cubicBezTo>
                  <a:cubicBezTo>
                    <a:pt x="751" y="337"/>
                    <a:pt x="787" y="313"/>
                    <a:pt x="834" y="313"/>
                  </a:cubicBezTo>
                  <a:close/>
                  <a:moveTo>
                    <a:pt x="828" y="1"/>
                  </a:moveTo>
                  <a:cubicBezTo>
                    <a:pt x="733" y="1"/>
                    <a:pt x="638" y="22"/>
                    <a:pt x="548" y="63"/>
                  </a:cubicBezTo>
                  <a:cubicBezTo>
                    <a:pt x="370" y="135"/>
                    <a:pt x="227" y="289"/>
                    <a:pt x="132" y="480"/>
                  </a:cubicBezTo>
                  <a:cubicBezTo>
                    <a:pt x="48" y="670"/>
                    <a:pt x="1" y="909"/>
                    <a:pt x="13" y="1135"/>
                  </a:cubicBezTo>
                  <a:cubicBezTo>
                    <a:pt x="37" y="1397"/>
                    <a:pt x="156" y="1599"/>
                    <a:pt x="334" y="1682"/>
                  </a:cubicBezTo>
                  <a:cubicBezTo>
                    <a:pt x="394" y="1718"/>
                    <a:pt x="465" y="1730"/>
                    <a:pt x="537" y="1730"/>
                  </a:cubicBezTo>
                  <a:cubicBezTo>
                    <a:pt x="882" y="1730"/>
                    <a:pt x="1239" y="1385"/>
                    <a:pt x="1382" y="1075"/>
                  </a:cubicBezTo>
                  <a:cubicBezTo>
                    <a:pt x="1477" y="885"/>
                    <a:pt x="1501" y="670"/>
                    <a:pt x="1441" y="480"/>
                  </a:cubicBezTo>
                  <a:cubicBezTo>
                    <a:pt x="1406" y="289"/>
                    <a:pt x="1263" y="135"/>
                    <a:pt x="1108" y="63"/>
                  </a:cubicBezTo>
                  <a:cubicBezTo>
                    <a:pt x="1019" y="22"/>
                    <a:pt x="924" y="1"/>
                    <a:pt x="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2142;p81">
              <a:extLst>
                <a:ext uri="{FF2B5EF4-FFF2-40B4-BE49-F238E27FC236}">
                  <a16:creationId xmlns:a16="http://schemas.microsoft.com/office/drawing/2014/main" id="{CDE7512D-0C86-F018-6E2F-A5B5F1568EC3}"/>
                </a:ext>
              </a:extLst>
            </p:cNvPr>
            <p:cNvSpPr/>
            <p:nvPr/>
          </p:nvSpPr>
          <p:spPr>
            <a:xfrm>
              <a:off x="5556941" y="3444402"/>
              <a:ext cx="131840" cy="93856"/>
            </a:xfrm>
            <a:custGeom>
              <a:avLst/>
              <a:gdLst/>
              <a:ahLst/>
              <a:cxnLst/>
              <a:rect l="l" t="t" r="r" b="b"/>
              <a:pathLst>
                <a:path w="4120" h="2933" extrusionOk="0">
                  <a:moveTo>
                    <a:pt x="2169" y="1"/>
                  </a:moveTo>
                  <a:cubicBezTo>
                    <a:pt x="2019" y="1"/>
                    <a:pt x="1871" y="17"/>
                    <a:pt x="1727" y="52"/>
                  </a:cubicBezTo>
                  <a:cubicBezTo>
                    <a:pt x="1203" y="159"/>
                    <a:pt x="750" y="433"/>
                    <a:pt x="429" y="849"/>
                  </a:cubicBezTo>
                  <a:cubicBezTo>
                    <a:pt x="119" y="1254"/>
                    <a:pt x="0" y="1730"/>
                    <a:pt x="72" y="2147"/>
                  </a:cubicBezTo>
                  <a:cubicBezTo>
                    <a:pt x="167" y="2564"/>
                    <a:pt x="429" y="2838"/>
                    <a:pt x="893" y="2909"/>
                  </a:cubicBezTo>
                  <a:cubicBezTo>
                    <a:pt x="1012" y="2921"/>
                    <a:pt x="1131" y="2933"/>
                    <a:pt x="1286" y="2933"/>
                  </a:cubicBezTo>
                  <a:cubicBezTo>
                    <a:pt x="1560" y="2933"/>
                    <a:pt x="1893" y="2897"/>
                    <a:pt x="2298" y="2814"/>
                  </a:cubicBezTo>
                  <a:cubicBezTo>
                    <a:pt x="2905" y="2695"/>
                    <a:pt x="3334" y="2552"/>
                    <a:pt x="3620" y="2361"/>
                  </a:cubicBezTo>
                  <a:cubicBezTo>
                    <a:pt x="3965" y="2135"/>
                    <a:pt x="4120" y="1790"/>
                    <a:pt x="4036" y="1361"/>
                  </a:cubicBezTo>
                  <a:cubicBezTo>
                    <a:pt x="3965" y="1016"/>
                    <a:pt x="3739" y="695"/>
                    <a:pt x="3405" y="433"/>
                  </a:cubicBezTo>
                  <a:cubicBezTo>
                    <a:pt x="3377" y="409"/>
                    <a:pt x="3344" y="399"/>
                    <a:pt x="3312" y="399"/>
                  </a:cubicBezTo>
                  <a:cubicBezTo>
                    <a:pt x="3261" y="399"/>
                    <a:pt x="3213" y="425"/>
                    <a:pt x="3191" y="468"/>
                  </a:cubicBezTo>
                  <a:cubicBezTo>
                    <a:pt x="3120" y="540"/>
                    <a:pt x="3143" y="647"/>
                    <a:pt x="3215" y="695"/>
                  </a:cubicBezTo>
                  <a:cubicBezTo>
                    <a:pt x="3489" y="885"/>
                    <a:pt x="3667" y="1135"/>
                    <a:pt x="3727" y="1397"/>
                  </a:cubicBezTo>
                  <a:cubicBezTo>
                    <a:pt x="3786" y="1683"/>
                    <a:pt x="3679" y="1909"/>
                    <a:pt x="3405" y="2088"/>
                  </a:cubicBezTo>
                  <a:cubicBezTo>
                    <a:pt x="3155" y="2254"/>
                    <a:pt x="2774" y="2385"/>
                    <a:pt x="2203" y="2504"/>
                  </a:cubicBezTo>
                  <a:cubicBezTo>
                    <a:pt x="1798" y="2576"/>
                    <a:pt x="1488" y="2623"/>
                    <a:pt x="1250" y="2623"/>
                  </a:cubicBezTo>
                  <a:cubicBezTo>
                    <a:pt x="595" y="2623"/>
                    <a:pt x="429" y="2373"/>
                    <a:pt x="369" y="2088"/>
                  </a:cubicBezTo>
                  <a:cubicBezTo>
                    <a:pt x="238" y="1433"/>
                    <a:pt x="810" y="564"/>
                    <a:pt x="1774" y="373"/>
                  </a:cubicBezTo>
                  <a:cubicBezTo>
                    <a:pt x="1898" y="348"/>
                    <a:pt x="2024" y="336"/>
                    <a:pt x="2151" y="336"/>
                  </a:cubicBezTo>
                  <a:cubicBezTo>
                    <a:pt x="2328" y="336"/>
                    <a:pt x="2505" y="360"/>
                    <a:pt x="2679" y="409"/>
                  </a:cubicBezTo>
                  <a:cubicBezTo>
                    <a:pt x="2694" y="412"/>
                    <a:pt x="2708" y="414"/>
                    <a:pt x="2722" y="414"/>
                  </a:cubicBezTo>
                  <a:cubicBezTo>
                    <a:pt x="2799" y="414"/>
                    <a:pt x="2863" y="362"/>
                    <a:pt x="2893" y="302"/>
                  </a:cubicBezTo>
                  <a:cubicBezTo>
                    <a:pt x="2917" y="206"/>
                    <a:pt x="2858" y="123"/>
                    <a:pt x="2786" y="87"/>
                  </a:cubicBezTo>
                  <a:cubicBezTo>
                    <a:pt x="2585" y="32"/>
                    <a:pt x="2376" y="1"/>
                    <a:pt x="2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2143;p81">
              <a:extLst>
                <a:ext uri="{FF2B5EF4-FFF2-40B4-BE49-F238E27FC236}">
                  <a16:creationId xmlns:a16="http://schemas.microsoft.com/office/drawing/2014/main" id="{B6CB428D-313D-5D7A-1A96-96814F654D88}"/>
                </a:ext>
              </a:extLst>
            </p:cNvPr>
            <p:cNvSpPr/>
            <p:nvPr/>
          </p:nvSpPr>
          <p:spPr>
            <a:xfrm>
              <a:off x="5730285" y="3518386"/>
              <a:ext cx="50336" cy="64832"/>
            </a:xfrm>
            <a:custGeom>
              <a:avLst/>
              <a:gdLst/>
              <a:ahLst/>
              <a:cxnLst/>
              <a:rect l="l" t="t" r="r" b="b"/>
              <a:pathLst>
                <a:path w="1573" h="2026" extrusionOk="0">
                  <a:moveTo>
                    <a:pt x="786" y="311"/>
                  </a:moveTo>
                  <a:cubicBezTo>
                    <a:pt x="1060" y="323"/>
                    <a:pt x="1239" y="585"/>
                    <a:pt x="1239" y="907"/>
                  </a:cubicBezTo>
                  <a:cubicBezTo>
                    <a:pt x="1239" y="1157"/>
                    <a:pt x="1120" y="1454"/>
                    <a:pt x="953" y="1597"/>
                  </a:cubicBezTo>
                  <a:cubicBezTo>
                    <a:pt x="905" y="1633"/>
                    <a:pt x="834" y="1681"/>
                    <a:pt x="762" y="1681"/>
                  </a:cubicBezTo>
                  <a:cubicBezTo>
                    <a:pt x="548" y="1669"/>
                    <a:pt x="310" y="1240"/>
                    <a:pt x="322" y="847"/>
                  </a:cubicBezTo>
                  <a:cubicBezTo>
                    <a:pt x="322" y="669"/>
                    <a:pt x="381" y="526"/>
                    <a:pt x="489" y="419"/>
                  </a:cubicBezTo>
                  <a:cubicBezTo>
                    <a:pt x="560" y="347"/>
                    <a:pt x="667" y="311"/>
                    <a:pt x="774" y="311"/>
                  </a:cubicBezTo>
                  <a:close/>
                  <a:moveTo>
                    <a:pt x="766" y="1"/>
                  </a:moveTo>
                  <a:cubicBezTo>
                    <a:pt x="580" y="1"/>
                    <a:pt x="407" y="71"/>
                    <a:pt x="274" y="192"/>
                  </a:cubicBezTo>
                  <a:cubicBezTo>
                    <a:pt x="108" y="359"/>
                    <a:pt x="0" y="585"/>
                    <a:pt x="0" y="847"/>
                  </a:cubicBezTo>
                  <a:cubicBezTo>
                    <a:pt x="0" y="1085"/>
                    <a:pt x="60" y="1371"/>
                    <a:pt x="179" y="1597"/>
                  </a:cubicBezTo>
                  <a:cubicBezTo>
                    <a:pt x="334" y="1859"/>
                    <a:pt x="524" y="2014"/>
                    <a:pt x="751" y="2026"/>
                  </a:cubicBezTo>
                  <a:lnTo>
                    <a:pt x="774" y="2026"/>
                  </a:lnTo>
                  <a:cubicBezTo>
                    <a:pt x="905" y="2026"/>
                    <a:pt x="1060" y="1966"/>
                    <a:pt x="1179" y="1847"/>
                  </a:cubicBezTo>
                  <a:cubicBezTo>
                    <a:pt x="1405" y="1633"/>
                    <a:pt x="1560" y="1264"/>
                    <a:pt x="1560" y="919"/>
                  </a:cubicBezTo>
                  <a:cubicBezTo>
                    <a:pt x="1572" y="419"/>
                    <a:pt x="1251" y="14"/>
                    <a:pt x="810" y="2"/>
                  </a:cubicBezTo>
                  <a:cubicBezTo>
                    <a:pt x="795" y="1"/>
                    <a:pt x="781" y="1"/>
                    <a:pt x="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2144;p81">
              <a:extLst>
                <a:ext uri="{FF2B5EF4-FFF2-40B4-BE49-F238E27FC236}">
                  <a16:creationId xmlns:a16="http://schemas.microsoft.com/office/drawing/2014/main" id="{10F8FDE4-A70C-EA16-6A6B-D2E66F49E173}"/>
                </a:ext>
              </a:extLst>
            </p:cNvPr>
            <p:cNvSpPr/>
            <p:nvPr/>
          </p:nvSpPr>
          <p:spPr>
            <a:xfrm>
              <a:off x="5674669" y="3533234"/>
              <a:ext cx="49920" cy="56480"/>
            </a:xfrm>
            <a:custGeom>
              <a:avLst/>
              <a:gdLst/>
              <a:ahLst/>
              <a:cxnLst/>
              <a:rect l="l" t="t" r="r" b="b"/>
              <a:pathLst>
                <a:path w="1560" h="1765" extrusionOk="0">
                  <a:moveTo>
                    <a:pt x="726" y="324"/>
                  </a:moveTo>
                  <a:cubicBezTo>
                    <a:pt x="786" y="324"/>
                    <a:pt x="857" y="336"/>
                    <a:pt x="917" y="383"/>
                  </a:cubicBezTo>
                  <a:cubicBezTo>
                    <a:pt x="1012" y="443"/>
                    <a:pt x="1084" y="562"/>
                    <a:pt x="1119" y="693"/>
                  </a:cubicBezTo>
                  <a:cubicBezTo>
                    <a:pt x="1203" y="967"/>
                    <a:pt x="1131" y="1395"/>
                    <a:pt x="953" y="1443"/>
                  </a:cubicBezTo>
                  <a:cubicBezTo>
                    <a:pt x="945" y="1444"/>
                    <a:pt x="938" y="1445"/>
                    <a:pt x="930" y="1445"/>
                  </a:cubicBezTo>
                  <a:cubicBezTo>
                    <a:pt x="860" y="1445"/>
                    <a:pt x="764" y="1397"/>
                    <a:pt x="679" y="1312"/>
                  </a:cubicBezTo>
                  <a:cubicBezTo>
                    <a:pt x="560" y="1193"/>
                    <a:pt x="476" y="1026"/>
                    <a:pt x="429" y="871"/>
                  </a:cubicBezTo>
                  <a:cubicBezTo>
                    <a:pt x="357" y="621"/>
                    <a:pt x="464" y="383"/>
                    <a:pt x="655" y="336"/>
                  </a:cubicBezTo>
                  <a:cubicBezTo>
                    <a:pt x="679" y="336"/>
                    <a:pt x="715" y="324"/>
                    <a:pt x="726" y="324"/>
                  </a:cubicBezTo>
                  <a:close/>
                  <a:moveTo>
                    <a:pt x="740" y="0"/>
                  </a:moveTo>
                  <a:cubicBezTo>
                    <a:pt x="686" y="0"/>
                    <a:pt x="633" y="8"/>
                    <a:pt x="584" y="26"/>
                  </a:cubicBezTo>
                  <a:cubicBezTo>
                    <a:pt x="203" y="133"/>
                    <a:pt x="0" y="538"/>
                    <a:pt x="119" y="967"/>
                  </a:cubicBezTo>
                  <a:cubicBezTo>
                    <a:pt x="179" y="1169"/>
                    <a:pt x="298" y="1383"/>
                    <a:pt x="464" y="1550"/>
                  </a:cubicBezTo>
                  <a:cubicBezTo>
                    <a:pt x="607" y="1693"/>
                    <a:pt x="774" y="1764"/>
                    <a:pt x="941" y="1764"/>
                  </a:cubicBezTo>
                  <a:cubicBezTo>
                    <a:pt x="976" y="1764"/>
                    <a:pt x="1012" y="1764"/>
                    <a:pt x="1060" y="1752"/>
                  </a:cubicBezTo>
                  <a:cubicBezTo>
                    <a:pt x="1453" y="1645"/>
                    <a:pt x="1560" y="1014"/>
                    <a:pt x="1441" y="609"/>
                  </a:cubicBezTo>
                  <a:cubicBezTo>
                    <a:pt x="1381" y="395"/>
                    <a:pt x="1262" y="216"/>
                    <a:pt x="1119" y="121"/>
                  </a:cubicBezTo>
                  <a:cubicBezTo>
                    <a:pt x="1002" y="46"/>
                    <a:pt x="867" y="0"/>
                    <a:pt x="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2145;p81">
              <a:extLst>
                <a:ext uri="{FF2B5EF4-FFF2-40B4-BE49-F238E27FC236}">
                  <a16:creationId xmlns:a16="http://schemas.microsoft.com/office/drawing/2014/main" id="{0ACBB541-73BE-A850-A731-FC264BF5EFD9}"/>
                </a:ext>
              </a:extLst>
            </p:cNvPr>
            <p:cNvSpPr/>
            <p:nvPr/>
          </p:nvSpPr>
          <p:spPr>
            <a:xfrm>
              <a:off x="5777133" y="3542162"/>
              <a:ext cx="60608" cy="57440"/>
            </a:xfrm>
            <a:custGeom>
              <a:avLst/>
              <a:gdLst/>
              <a:ahLst/>
              <a:cxnLst/>
              <a:rect l="l" t="t" r="r" b="b"/>
              <a:pathLst>
                <a:path w="1894" h="1795" extrusionOk="0">
                  <a:moveTo>
                    <a:pt x="1132" y="0"/>
                  </a:moveTo>
                  <a:cubicBezTo>
                    <a:pt x="996" y="0"/>
                    <a:pt x="856" y="35"/>
                    <a:pt x="727" y="104"/>
                  </a:cubicBezTo>
                  <a:cubicBezTo>
                    <a:pt x="656" y="152"/>
                    <a:pt x="620" y="259"/>
                    <a:pt x="668" y="330"/>
                  </a:cubicBezTo>
                  <a:cubicBezTo>
                    <a:pt x="692" y="379"/>
                    <a:pt x="750" y="412"/>
                    <a:pt x="811" y="412"/>
                  </a:cubicBezTo>
                  <a:cubicBezTo>
                    <a:pt x="839" y="412"/>
                    <a:pt x="868" y="405"/>
                    <a:pt x="894" y="390"/>
                  </a:cubicBezTo>
                  <a:cubicBezTo>
                    <a:pt x="980" y="342"/>
                    <a:pt x="1068" y="318"/>
                    <a:pt x="1151" y="318"/>
                  </a:cubicBezTo>
                  <a:cubicBezTo>
                    <a:pt x="1252" y="318"/>
                    <a:pt x="1346" y="354"/>
                    <a:pt x="1418" y="426"/>
                  </a:cubicBezTo>
                  <a:cubicBezTo>
                    <a:pt x="1513" y="509"/>
                    <a:pt x="1561" y="616"/>
                    <a:pt x="1561" y="711"/>
                  </a:cubicBezTo>
                  <a:cubicBezTo>
                    <a:pt x="1561" y="866"/>
                    <a:pt x="1501" y="1009"/>
                    <a:pt x="1382" y="1140"/>
                  </a:cubicBezTo>
                  <a:cubicBezTo>
                    <a:pt x="1191" y="1348"/>
                    <a:pt x="886" y="1487"/>
                    <a:pt x="675" y="1487"/>
                  </a:cubicBezTo>
                  <a:cubicBezTo>
                    <a:pt x="597" y="1487"/>
                    <a:pt x="531" y="1468"/>
                    <a:pt x="489" y="1426"/>
                  </a:cubicBezTo>
                  <a:cubicBezTo>
                    <a:pt x="370" y="1319"/>
                    <a:pt x="394" y="1057"/>
                    <a:pt x="525" y="771"/>
                  </a:cubicBezTo>
                  <a:cubicBezTo>
                    <a:pt x="572" y="699"/>
                    <a:pt x="549" y="592"/>
                    <a:pt x="453" y="545"/>
                  </a:cubicBezTo>
                  <a:cubicBezTo>
                    <a:pt x="433" y="534"/>
                    <a:pt x="409" y="529"/>
                    <a:pt x="384" y="529"/>
                  </a:cubicBezTo>
                  <a:cubicBezTo>
                    <a:pt x="325" y="529"/>
                    <a:pt x="261" y="561"/>
                    <a:pt x="227" y="628"/>
                  </a:cubicBezTo>
                  <a:cubicBezTo>
                    <a:pt x="49" y="961"/>
                    <a:pt x="1" y="1426"/>
                    <a:pt x="263" y="1664"/>
                  </a:cubicBezTo>
                  <a:cubicBezTo>
                    <a:pt x="370" y="1759"/>
                    <a:pt x="501" y="1795"/>
                    <a:pt x="668" y="1795"/>
                  </a:cubicBezTo>
                  <a:cubicBezTo>
                    <a:pt x="751" y="1795"/>
                    <a:pt x="858" y="1783"/>
                    <a:pt x="965" y="1759"/>
                  </a:cubicBezTo>
                  <a:cubicBezTo>
                    <a:pt x="1203" y="1676"/>
                    <a:pt x="1442" y="1533"/>
                    <a:pt x="1620" y="1354"/>
                  </a:cubicBezTo>
                  <a:cubicBezTo>
                    <a:pt x="1811" y="1176"/>
                    <a:pt x="1894" y="938"/>
                    <a:pt x="1882" y="711"/>
                  </a:cubicBezTo>
                  <a:cubicBezTo>
                    <a:pt x="1870" y="521"/>
                    <a:pt x="1799" y="330"/>
                    <a:pt x="1644" y="199"/>
                  </a:cubicBezTo>
                  <a:cubicBezTo>
                    <a:pt x="1505" y="67"/>
                    <a:pt x="1322" y="0"/>
                    <a:pt x="1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2146;p81">
              <a:extLst>
                <a:ext uri="{FF2B5EF4-FFF2-40B4-BE49-F238E27FC236}">
                  <a16:creationId xmlns:a16="http://schemas.microsoft.com/office/drawing/2014/main" id="{A8DF8507-B5E0-98AC-BD9F-685E77CB57C1}"/>
                </a:ext>
              </a:extLst>
            </p:cNvPr>
            <p:cNvSpPr/>
            <p:nvPr/>
          </p:nvSpPr>
          <p:spPr>
            <a:xfrm>
              <a:off x="5811437" y="3593426"/>
              <a:ext cx="56032" cy="47328"/>
            </a:xfrm>
            <a:custGeom>
              <a:avLst/>
              <a:gdLst/>
              <a:ahLst/>
              <a:cxnLst/>
              <a:rect l="l" t="t" r="r" b="b"/>
              <a:pathLst>
                <a:path w="1751" h="1479" extrusionOk="0">
                  <a:moveTo>
                    <a:pt x="1079" y="312"/>
                  </a:moveTo>
                  <a:cubicBezTo>
                    <a:pt x="1202" y="312"/>
                    <a:pt x="1308" y="364"/>
                    <a:pt x="1370" y="467"/>
                  </a:cubicBezTo>
                  <a:cubicBezTo>
                    <a:pt x="1394" y="574"/>
                    <a:pt x="1405" y="657"/>
                    <a:pt x="1382" y="752"/>
                  </a:cubicBezTo>
                  <a:cubicBezTo>
                    <a:pt x="1346" y="860"/>
                    <a:pt x="1263" y="955"/>
                    <a:pt x="1143" y="1014"/>
                  </a:cubicBezTo>
                  <a:cubicBezTo>
                    <a:pt x="1013" y="1098"/>
                    <a:pt x="834" y="1157"/>
                    <a:pt x="667" y="1157"/>
                  </a:cubicBezTo>
                  <a:cubicBezTo>
                    <a:pt x="524" y="1157"/>
                    <a:pt x="417" y="1122"/>
                    <a:pt x="381" y="1050"/>
                  </a:cubicBezTo>
                  <a:cubicBezTo>
                    <a:pt x="346" y="991"/>
                    <a:pt x="370" y="871"/>
                    <a:pt x="441" y="752"/>
                  </a:cubicBezTo>
                  <a:cubicBezTo>
                    <a:pt x="512" y="610"/>
                    <a:pt x="655" y="467"/>
                    <a:pt x="786" y="395"/>
                  </a:cubicBezTo>
                  <a:cubicBezTo>
                    <a:pt x="887" y="340"/>
                    <a:pt x="988" y="312"/>
                    <a:pt x="1079" y="312"/>
                  </a:cubicBezTo>
                  <a:close/>
                  <a:moveTo>
                    <a:pt x="1052" y="0"/>
                  </a:moveTo>
                  <a:cubicBezTo>
                    <a:pt x="906" y="0"/>
                    <a:pt x="752" y="40"/>
                    <a:pt x="608" y="121"/>
                  </a:cubicBezTo>
                  <a:cubicBezTo>
                    <a:pt x="429" y="229"/>
                    <a:pt x="251" y="407"/>
                    <a:pt x="143" y="598"/>
                  </a:cubicBezTo>
                  <a:cubicBezTo>
                    <a:pt x="12" y="836"/>
                    <a:pt x="0" y="1062"/>
                    <a:pt x="96" y="1229"/>
                  </a:cubicBezTo>
                  <a:cubicBezTo>
                    <a:pt x="203" y="1395"/>
                    <a:pt x="393" y="1479"/>
                    <a:pt x="667" y="1479"/>
                  </a:cubicBezTo>
                  <a:cubicBezTo>
                    <a:pt x="893" y="1479"/>
                    <a:pt x="1120" y="1419"/>
                    <a:pt x="1310" y="1300"/>
                  </a:cubicBezTo>
                  <a:cubicBezTo>
                    <a:pt x="1501" y="1193"/>
                    <a:pt x="1632" y="1038"/>
                    <a:pt x="1691" y="860"/>
                  </a:cubicBezTo>
                  <a:cubicBezTo>
                    <a:pt x="1751" y="681"/>
                    <a:pt x="1739" y="479"/>
                    <a:pt x="1632" y="324"/>
                  </a:cubicBezTo>
                  <a:cubicBezTo>
                    <a:pt x="1513" y="109"/>
                    <a:pt x="1293" y="0"/>
                    <a:pt x="10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2147;p81">
              <a:extLst>
                <a:ext uri="{FF2B5EF4-FFF2-40B4-BE49-F238E27FC236}">
                  <a16:creationId xmlns:a16="http://schemas.microsoft.com/office/drawing/2014/main" id="{A7BA9A4D-62F3-C642-464F-2893A6F2EA16}"/>
                </a:ext>
              </a:extLst>
            </p:cNvPr>
            <p:cNvSpPr/>
            <p:nvPr/>
          </p:nvSpPr>
          <p:spPr>
            <a:xfrm>
              <a:off x="5679981" y="3591218"/>
              <a:ext cx="130720" cy="99840"/>
            </a:xfrm>
            <a:custGeom>
              <a:avLst/>
              <a:gdLst/>
              <a:ahLst/>
              <a:cxnLst/>
              <a:rect l="l" t="t" r="r" b="b"/>
              <a:pathLst>
                <a:path w="4085" h="3120" extrusionOk="0">
                  <a:moveTo>
                    <a:pt x="1842" y="0"/>
                  </a:moveTo>
                  <a:cubicBezTo>
                    <a:pt x="1616" y="0"/>
                    <a:pt x="1390" y="35"/>
                    <a:pt x="1168" y="107"/>
                  </a:cubicBezTo>
                  <a:cubicBezTo>
                    <a:pt x="691" y="274"/>
                    <a:pt x="322" y="583"/>
                    <a:pt x="156" y="976"/>
                  </a:cubicBezTo>
                  <a:cubicBezTo>
                    <a:pt x="1" y="1381"/>
                    <a:pt x="84" y="1738"/>
                    <a:pt x="418" y="2072"/>
                  </a:cubicBezTo>
                  <a:cubicBezTo>
                    <a:pt x="668" y="2310"/>
                    <a:pt x="1037" y="2524"/>
                    <a:pt x="1632" y="2762"/>
                  </a:cubicBezTo>
                  <a:cubicBezTo>
                    <a:pt x="2215" y="3012"/>
                    <a:pt x="2644" y="3107"/>
                    <a:pt x="2989" y="3119"/>
                  </a:cubicBezTo>
                  <a:cubicBezTo>
                    <a:pt x="3442" y="3119"/>
                    <a:pt x="3763" y="2917"/>
                    <a:pt x="3930" y="2524"/>
                  </a:cubicBezTo>
                  <a:cubicBezTo>
                    <a:pt x="4085" y="2214"/>
                    <a:pt x="4085" y="1833"/>
                    <a:pt x="3942" y="1429"/>
                  </a:cubicBezTo>
                  <a:cubicBezTo>
                    <a:pt x="3912" y="1360"/>
                    <a:pt x="3850" y="1315"/>
                    <a:pt x="3776" y="1315"/>
                  </a:cubicBezTo>
                  <a:cubicBezTo>
                    <a:pt x="3760" y="1315"/>
                    <a:pt x="3744" y="1317"/>
                    <a:pt x="3727" y="1321"/>
                  </a:cubicBezTo>
                  <a:cubicBezTo>
                    <a:pt x="3644" y="1357"/>
                    <a:pt x="3597" y="1441"/>
                    <a:pt x="3632" y="1536"/>
                  </a:cubicBezTo>
                  <a:cubicBezTo>
                    <a:pt x="3739" y="1845"/>
                    <a:pt x="3739" y="2155"/>
                    <a:pt x="3644" y="2417"/>
                  </a:cubicBezTo>
                  <a:cubicBezTo>
                    <a:pt x="3553" y="2621"/>
                    <a:pt x="3403" y="2804"/>
                    <a:pt x="3005" y="2804"/>
                  </a:cubicBezTo>
                  <a:cubicBezTo>
                    <a:pt x="2730" y="2804"/>
                    <a:pt x="2337" y="2717"/>
                    <a:pt x="1763" y="2488"/>
                  </a:cubicBezTo>
                  <a:cubicBezTo>
                    <a:pt x="1227" y="2262"/>
                    <a:pt x="870" y="2072"/>
                    <a:pt x="668" y="1845"/>
                  </a:cubicBezTo>
                  <a:cubicBezTo>
                    <a:pt x="429" y="1619"/>
                    <a:pt x="370" y="1381"/>
                    <a:pt x="489" y="1119"/>
                  </a:cubicBezTo>
                  <a:cubicBezTo>
                    <a:pt x="608" y="810"/>
                    <a:pt x="906" y="548"/>
                    <a:pt x="1299" y="417"/>
                  </a:cubicBezTo>
                  <a:cubicBezTo>
                    <a:pt x="1483" y="353"/>
                    <a:pt x="1677" y="323"/>
                    <a:pt x="1872" y="323"/>
                  </a:cubicBezTo>
                  <a:cubicBezTo>
                    <a:pt x="2117" y="323"/>
                    <a:pt x="2364" y="371"/>
                    <a:pt x="2596" y="464"/>
                  </a:cubicBezTo>
                  <a:cubicBezTo>
                    <a:pt x="2882" y="583"/>
                    <a:pt x="3132" y="762"/>
                    <a:pt x="3335" y="1000"/>
                  </a:cubicBezTo>
                  <a:cubicBezTo>
                    <a:pt x="3366" y="1037"/>
                    <a:pt x="3407" y="1055"/>
                    <a:pt x="3447" y="1055"/>
                  </a:cubicBezTo>
                  <a:cubicBezTo>
                    <a:pt x="3484" y="1055"/>
                    <a:pt x="3520" y="1040"/>
                    <a:pt x="3549" y="1012"/>
                  </a:cubicBezTo>
                  <a:cubicBezTo>
                    <a:pt x="3632" y="952"/>
                    <a:pt x="3632" y="845"/>
                    <a:pt x="3561" y="786"/>
                  </a:cubicBezTo>
                  <a:cubicBezTo>
                    <a:pt x="3346" y="512"/>
                    <a:pt x="3049" y="298"/>
                    <a:pt x="2704" y="167"/>
                  </a:cubicBezTo>
                  <a:cubicBezTo>
                    <a:pt x="2427" y="59"/>
                    <a:pt x="2136" y="0"/>
                    <a:pt x="18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05" name="Google Shape;12148;p81">
            <a:extLst>
              <a:ext uri="{FF2B5EF4-FFF2-40B4-BE49-F238E27FC236}">
                <a16:creationId xmlns:a16="http://schemas.microsoft.com/office/drawing/2014/main" id="{FBBDB7B9-01B5-5A8A-6B63-C5C55DD04E1C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dk1"/>
              </a:buClr>
              <a:buSzPts val="1100"/>
            </a:pPr>
            <a:r>
              <a:rPr lang="fa-IR" dirty="0">
                <a:solidFill>
                  <a:srgbClr val="00B050"/>
                </a:solidFill>
                <a:cs typeface="B Nazanin" panose="00000700000000000000" pitchFamily="2" charset="-78"/>
              </a:rPr>
              <a:t>نمادهای طبیعت</a:t>
            </a:r>
          </a:p>
        </p:txBody>
      </p:sp>
    </p:spTree>
    <p:extLst>
      <p:ext uri="{BB962C8B-B14F-4D97-AF65-F5344CB8AC3E}">
        <p14:creationId xmlns:p14="http://schemas.microsoft.com/office/powerpoint/2010/main" val="27034309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503840" y="719280"/>
            <a:ext cx="9340560" cy="9340560"/>
          </a:xfrm>
          <a:custGeom>
            <a:avLst/>
            <a:gdLst/>
            <a:ahLst/>
            <a:cxnLst/>
            <a:rect l="l" t="t" r="r" b="b"/>
            <a:pathLst>
              <a:path w="9340560" h="9340560">
                <a:moveTo>
                  <a:pt x="0" y="0"/>
                </a:moveTo>
                <a:lnTo>
                  <a:pt x="9340560" y="0"/>
                </a:lnTo>
                <a:lnTo>
                  <a:pt x="9340560" y="9340560"/>
                </a:lnTo>
                <a:lnTo>
                  <a:pt x="0" y="934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533400" y="7959960"/>
            <a:ext cx="1882140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343AC69-0BDE-CCF8-913B-84784E7B67C0}"/>
              </a:ext>
            </a:extLst>
          </p:cNvPr>
          <p:cNvSpPr/>
          <p:nvPr/>
        </p:nvSpPr>
        <p:spPr>
          <a:xfrm>
            <a:off x="-15120" y="1333500"/>
            <a:ext cx="6706080" cy="730020"/>
          </a:xfrm>
          <a:custGeom>
            <a:avLst/>
            <a:gdLst/>
            <a:ahLst/>
            <a:cxnLst/>
            <a:rect l="l" t="t" r="r" b="b"/>
            <a:pathLst>
              <a:path w="6706080" h="1303200">
                <a:moveTo>
                  <a:pt x="0" y="0"/>
                </a:moveTo>
                <a:lnTo>
                  <a:pt x="6706080" y="0"/>
                </a:lnTo>
                <a:lnTo>
                  <a:pt x="670608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529" r="-26"/>
            </a:stretch>
          </a:blipFill>
        </p:spPr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F292AB1-EF87-34BF-5FD0-427FFF983D40}"/>
              </a:ext>
            </a:extLst>
          </p:cNvPr>
          <p:cNvSpPr/>
          <p:nvPr/>
        </p:nvSpPr>
        <p:spPr>
          <a:xfrm flipH="1">
            <a:off x="11502000" y="1368950"/>
            <a:ext cx="6786000" cy="738490"/>
          </a:xfrm>
          <a:custGeom>
            <a:avLst/>
            <a:gdLst/>
            <a:ahLst/>
            <a:cxnLst/>
            <a:rect l="l" t="t" r="r" b="b"/>
            <a:pathLst>
              <a:path w="6786000" h="1318320">
                <a:moveTo>
                  <a:pt x="6786000" y="0"/>
                </a:moveTo>
                <a:lnTo>
                  <a:pt x="0" y="0"/>
                </a:lnTo>
                <a:lnTo>
                  <a:pt x="0" y="1318320"/>
                </a:lnTo>
                <a:lnTo>
                  <a:pt x="6786000" y="1318320"/>
                </a:lnTo>
                <a:lnTo>
                  <a:pt x="6786000" y="0"/>
                </a:lnTo>
                <a:close/>
              </a:path>
            </a:pathLst>
          </a:custGeom>
          <a:blipFill>
            <a:blip r:embed="rId6"/>
            <a:stretch>
              <a:fillRect l="-4528" b="-4"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86406278-8D4E-3060-6B4F-087089B8A01E}"/>
              </a:ext>
            </a:extLst>
          </p:cNvPr>
          <p:cNvSpPr/>
          <p:nvPr/>
        </p:nvSpPr>
        <p:spPr>
          <a:xfrm rot="-10800000">
            <a:off x="0" y="-6480"/>
            <a:ext cx="4231440" cy="3701520"/>
          </a:xfrm>
          <a:custGeom>
            <a:avLst/>
            <a:gdLst/>
            <a:ahLst/>
            <a:cxnLst/>
            <a:rect l="l" t="t" r="r" b="b"/>
            <a:pathLst>
              <a:path w="4231440" h="3701520">
                <a:moveTo>
                  <a:pt x="0" y="0"/>
                </a:moveTo>
                <a:lnTo>
                  <a:pt x="4231440" y="0"/>
                </a:lnTo>
                <a:lnTo>
                  <a:pt x="4231440" y="3701520"/>
                </a:lnTo>
                <a:lnTo>
                  <a:pt x="0" y="37015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" r="-4"/>
            </a:stretch>
          </a:blipFill>
        </p:spPr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46039A3-51AB-52D6-E29B-873E1C2089A3}"/>
              </a:ext>
            </a:extLst>
          </p:cNvPr>
          <p:cNvSpPr/>
          <p:nvPr/>
        </p:nvSpPr>
        <p:spPr>
          <a:xfrm rot="-10800000" flipH="1">
            <a:off x="14032800" y="8640"/>
            <a:ext cx="4262400" cy="3728160"/>
          </a:xfrm>
          <a:custGeom>
            <a:avLst/>
            <a:gdLst/>
            <a:ahLst/>
            <a:cxnLst/>
            <a:rect l="l" t="t" r="r" b="b"/>
            <a:pathLst>
              <a:path w="4262400" h="3728160">
                <a:moveTo>
                  <a:pt x="4262400" y="0"/>
                </a:moveTo>
                <a:lnTo>
                  <a:pt x="0" y="0"/>
                </a:lnTo>
                <a:lnTo>
                  <a:pt x="0" y="3728160"/>
                </a:lnTo>
                <a:lnTo>
                  <a:pt x="4262400" y="3728160"/>
                </a:lnTo>
                <a:lnTo>
                  <a:pt x="426240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3E3A5AA0-FC4C-5889-2A4A-92068FAD79FE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4" name="Google Shape;13885;p27">
            <a:extLst>
              <a:ext uri="{FF2B5EF4-FFF2-40B4-BE49-F238E27FC236}">
                <a16:creationId xmlns:a16="http://schemas.microsoft.com/office/drawing/2014/main" id="{F59C6990-B1B0-997C-B5D4-CB79766A262E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5" name="Google Shape;13886;p27">
              <a:extLst>
                <a:ext uri="{FF2B5EF4-FFF2-40B4-BE49-F238E27FC236}">
                  <a16:creationId xmlns:a16="http://schemas.microsoft.com/office/drawing/2014/main" id="{83F0F9B6-C3A6-84C3-C1CB-6443B64367E7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" name="Google Shape;13887;p27">
              <a:extLst>
                <a:ext uri="{FF2B5EF4-FFF2-40B4-BE49-F238E27FC236}">
                  <a16:creationId xmlns:a16="http://schemas.microsoft.com/office/drawing/2014/main" id="{AEECFFF8-953A-799E-0A38-8554A353569A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888;p27">
              <a:extLst>
                <a:ext uri="{FF2B5EF4-FFF2-40B4-BE49-F238E27FC236}">
                  <a16:creationId xmlns:a16="http://schemas.microsoft.com/office/drawing/2014/main" id="{87A67406-1795-0798-C8BF-1C35B0853449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9;p27">
              <a:extLst>
                <a:ext uri="{FF2B5EF4-FFF2-40B4-BE49-F238E27FC236}">
                  <a16:creationId xmlns:a16="http://schemas.microsoft.com/office/drawing/2014/main" id="{228A6B18-7B28-C702-8A6F-67BE60B082FE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90;p27">
              <a:extLst>
                <a:ext uri="{FF2B5EF4-FFF2-40B4-BE49-F238E27FC236}">
                  <a16:creationId xmlns:a16="http://schemas.microsoft.com/office/drawing/2014/main" id="{A3AE2221-EDAD-79AA-9A58-DC77739840C5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1;p27">
              <a:extLst>
                <a:ext uri="{FF2B5EF4-FFF2-40B4-BE49-F238E27FC236}">
                  <a16:creationId xmlns:a16="http://schemas.microsoft.com/office/drawing/2014/main" id="{7E467034-73BC-2554-218B-7A036CBBDF36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2;p27">
              <a:extLst>
                <a:ext uri="{FF2B5EF4-FFF2-40B4-BE49-F238E27FC236}">
                  <a16:creationId xmlns:a16="http://schemas.microsoft.com/office/drawing/2014/main" id="{7A758875-C64C-DD08-0153-BF6A1BBE518C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3;p27">
              <a:extLst>
                <a:ext uri="{FF2B5EF4-FFF2-40B4-BE49-F238E27FC236}">
                  <a16:creationId xmlns:a16="http://schemas.microsoft.com/office/drawing/2014/main" id="{7BCB4A55-AD54-D03D-6C0D-BF4CF29A0A80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4;p27">
              <a:extLst>
                <a:ext uri="{FF2B5EF4-FFF2-40B4-BE49-F238E27FC236}">
                  <a16:creationId xmlns:a16="http://schemas.microsoft.com/office/drawing/2014/main" id="{601A3FB0-07E3-6140-8BE2-C3EC27F0982D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5;p27">
              <a:extLst>
                <a:ext uri="{FF2B5EF4-FFF2-40B4-BE49-F238E27FC236}">
                  <a16:creationId xmlns:a16="http://schemas.microsoft.com/office/drawing/2014/main" id="{3FD316F9-22FA-04C9-6E5D-D93BB83ACF80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6;p27">
              <a:extLst>
                <a:ext uri="{FF2B5EF4-FFF2-40B4-BE49-F238E27FC236}">
                  <a16:creationId xmlns:a16="http://schemas.microsoft.com/office/drawing/2014/main" id="{A00A9AD9-2689-01DA-5833-D0A307B63872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7;p27">
              <a:extLst>
                <a:ext uri="{FF2B5EF4-FFF2-40B4-BE49-F238E27FC236}">
                  <a16:creationId xmlns:a16="http://schemas.microsoft.com/office/drawing/2014/main" id="{8A285C66-E4B9-91C5-F347-68C983F7F48F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98;p27">
              <a:extLst>
                <a:ext uri="{FF2B5EF4-FFF2-40B4-BE49-F238E27FC236}">
                  <a16:creationId xmlns:a16="http://schemas.microsoft.com/office/drawing/2014/main" id="{E9304A9C-8F56-725C-7369-EF2163C16CF7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899;p27">
              <a:extLst>
                <a:ext uri="{FF2B5EF4-FFF2-40B4-BE49-F238E27FC236}">
                  <a16:creationId xmlns:a16="http://schemas.microsoft.com/office/drawing/2014/main" id="{574F4294-3A6C-0827-23D5-9706BEDD303A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0;p27">
              <a:extLst>
                <a:ext uri="{FF2B5EF4-FFF2-40B4-BE49-F238E27FC236}">
                  <a16:creationId xmlns:a16="http://schemas.microsoft.com/office/drawing/2014/main" id="{3852DDD9-85EE-F836-3130-936C48BB2B53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1;p27">
              <a:extLst>
                <a:ext uri="{FF2B5EF4-FFF2-40B4-BE49-F238E27FC236}">
                  <a16:creationId xmlns:a16="http://schemas.microsoft.com/office/drawing/2014/main" id="{1467FB2E-0661-46A2-E4E5-BA0E28DCB60D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2;p27">
              <a:extLst>
                <a:ext uri="{FF2B5EF4-FFF2-40B4-BE49-F238E27FC236}">
                  <a16:creationId xmlns:a16="http://schemas.microsoft.com/office/drawing/2014/main" id="{BCD4BFAF-DAEF-5265-EC64-F65453F696CA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3;p27">
              <a:extLst>
                <a:ext uri="{FF2B5EF4-FFF2-40B4-BE49-F238E27FC236}">
                  <a16:creationId xmlns:a16="http://schemas.microsoft.com/office/drawing/2014/main" id="{C5149762-0FBD-69D4-4B97-C0E120F45238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4;p27">
              <a:extLst>
                <a:ext uri="{FF2B5EF4-FFF2-40B4-BE49-F238E27FC236}">
                  <a16:creationId xmlns:a16="http://schemas.microsoft.com/office/drawing/2014/main" id="{E41F41FC-648E-B33C-FDFC-0B295533CDB1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5;p27">
              <a:extLst>
                <a:ext uri="{FF2B5EF4-FFF2-40B4-BE49-F238E27FC236}">
                  <a16:creationId xmlns:a16="http://schemas.microsoft.com/office/drawing/2014/main" id="{FE1D2971-E60D-0574-3B51-55C45DD2111E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6;p27">
              <a:extLst>
                <a:ext uri="{FF2B5EF4-FFF2-40B4-BE49-F238E27FC236}">
                  <a16:creationId xmlns:a16="http://schemas.microsoft.com/office/drawing/2014/main" id="{0AAEFD3F-43AE-B231-645C-C8FAAA9CE0F2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7;p27">
              <a:extLst>
                <a:ext uri="{FF2B5EF4-FFF2-40B4-BE49-F238E27FC236}">
                  <a16:creationId xmlns:a16="http://schemas.microsoft.com/office/drawing/2014/main" id="{B4F2E29A-6472-0CDB-C865-B4ECB8D8D9F5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08;p27">
              <a:extLst>
                <a:ext uri="{FF2B5EF4-FFF2-40B4-BE49-F238E27FC236}">
                  <a16:creationId xmlns:a16="http://schemas.microsoft.com/office/drawing/2014/main" id="{AF0EB1D7-5CE5-C339-61E2-7176AA2E1730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09;p27">
              <a:extLst>
                <a:ext uri="{FF2B5EF4-FFF2-40B4-BE49-F238E27FC236}">
                  <a16:creationId xmlns:a16="http://schemas.microsoft.com/office/drawing/2014/main" id="{5C1431C0-266F-52DE-8E28-DA69BF014C83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0;p27">
            <a:extLst>
              <a:ext uri="{FF2B5EF4-FFF2-40B4-BE49-F238E27FC236}">
                <a16:creationId xmlns:a16="http://schemas.microsoft.com/office/drawing/2014/main" id="{99C3EAEC-F30D-7762-8C2E-B1825B305817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5" name="Google Shape;13911;p27">
              <a:extLst>
                <a:ext uri="{FF2B5EF4-FFF2-40B4-BE49-F238E27FC236}">
                  <a16:creationId xmlns:a16="http://schemas.microsoft.com/office/drawing/2014/main" id="{A93C2181-E9F7-1A2A-91D1-ECFF0AF52BA8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2;p27">
              <a:extLst>
                <a:ext uri="{FF2B5EF4-FFF2-40B4-BE49-F238E27FC236}">
                  <a16:creationId xmlns:a16="http://schemas.microsoft.com/office/drawing/2014/main" id="{97455305-138E-5E54-EE1E-34C25ED356E8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13;p27">
              <a:extLst>
                <a:ext uri="{FF2B5EF4-FFF2-40B4-BE49-F238E27FC236}">
                  <a16:creationId xmlns:a16="http://schemas.microsoft.com/office/drawing/2014/main" id="{68A46883-2725-04F6-567C-F9CC02FE7270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" name="Google Shape;13914;p27">
            <a:extLst>
              <a:ext uri="{FF2B5EF4-FFF2-40B4-BE49-F238E27FC236}">
                <a16:creationId xmlns:a16="http://schemas.microsoft.com/office/drawing/2014/main" id="{F280338D-25BA-5811-D8CF-C9842F50E77F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9" name="Google Shape;13915;p27">
              <a:extLst>
                <a:ext uri="{FF2B5EF4-FFF2-40B4-BE49-F238E27FC236}">
                  <a16:creationId xmlns:a16="http://schemas.microsoft.com/office/drawing/2014/main" id="{2962DA96-0E47-78CA-D9B1-9DB8CAFA6E6C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16;p27">
              <a:extLst>
                <a:ext uri="{FF2B5EF4-FFF2-40B4-BE49-F238E27FC236}">
                  <a16:creationId xmlns:a16="http://schemas.microsoft.com/office/drawing/2014/main" id="{730AD9ED-079D-7ABE-694E-20DC60475467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1" name="Google Shape;13917;p27">
            <a:extLst>
              <a:ext uri="{FF2B5EF4-FFF2-40B4-BE49-F238E27FC236}">
                <a16:creationId xmlns:a16="http://schemas.microsoft.com/office/drawing/2014/main" id="{73087BD4-5C2A-C028-6D6E-79E94DC4962A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42" name="Google Shape;13918;p27">
              <a:extLst>
                <a:ext uri="{FF2B5EF4-FFF2-40B4-BE49-F238E27FC236}">
                  <a16:creationId xmlns:a16="http://schemas.microsoft.com/office/drawing/2014/main" id="{AA173976-B9AC-91B1-04F5-48DF9CF3AC14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19;p27">
              <a:extLst>
                <a:ext uri="{FF2B5EF4-FFF2-40B4-BE49-F238E27FC236}">
                  <a16:creationId xmlns:a16="http://schemas.microsoft.com/office/drawing/2014/main" id="{9A9E8F90-3FA1-3692-F6C9-5BC7FA3FA354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0;p27">
              <a:extLst>
                <a:ext uri="{FF2B5EF4-FFF2-40B4-BE49-F238E27FC236}">
                  <a16:creationId xmlns:a16="http://schemas.microsoft.com/office/drawing/2014/main" id="{3866AC6C-3CFA-945D-8A5D-386CC99DCF4C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1;p27">
              <a:extLst>
                <a:ext uri="{FF2B5EF4-FFF2-40B4-BE49-F238E27FC236}">
                  <a16:creationId xmlns:a16="http://schemas.microsoft.com/office/drawing/2014/main" id="{79657D9D-FD6F-46CA-000F-B272AFFEB65C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2;p27">
              <a:extLst>
                <a:ext uri="{FF2B5EF4-FFF2-40B4-BE49-F238E27FC236}">
                  <a16:creationId xmlns:a16="http://schemas.microsoft.com/office/drawing/2014/main" id="{BE415F18-7E27-AD6A-E079-109C42136548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3;p27">
              <a:extLst>
                <a:ext uri="{FF2B5EF4-FFF2-40B4-BE49-F238E27FC236}">
                  <a16:creationId xmlns:a16="http://schemas.microsoft.com/office/drawing/2014/main" id="{D5E36C50-E80C-4587-A7D8-87DBE039BD81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4;p27">
              <a:extLst>
                <a:ext uri="{FF2B5EF4-FFF2-40B4-BE49-F238E27FC236}">
                  <a16:creationId xmlns:a16="http://schemas.microsoft.com/office/drawing/2014/main" id="{E1866492-4143-7ECD-51F0-0697AF7FB338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5;p27">
              <a:extLst>
                <a:ext uri="{FF2B5EF4-FFF2-40B4-BE49-F238E27FC236}">
                  <a16:creationId xmlns:a16="http://schemas.microsoft.com/office/drawing/2014/main" id="{2622536A-28F2-2FD6-EF3D-E2979AC27958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0" name="Google Shape;13926;p27">
            <a:extLst>
              <a:ext uri="{FF2B5EF4-FFF2-40B4-BE49-F238E27FC236}">
                <a16:creationId xmlns:a16="http://schemas.microsoft.com/office/drawing/2014/main" id="{CDAB9F60-23DC-609B-A243-B05C11F18A01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51" name="Google Shape;13927;p27">
              <a:extLst>
                <a:ext uri="{FF2B5EF4-FFF2-40B4-BE49-F238E27FC236}">
                  <a16:creationId xmlns:a16="http://schemas.microsoft.com/office/drawing/2014/main" id="{FD68B49E-BF8A-A8BE-3CEA-6CB787AAA082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28;p27">
              <a:extLst>
                <a:ext uri="{FF2B5EF4-FFF2-40B4-BE49-F238E27FC236}">
                  <a16:creationId xmlns:a16="http://schemas.microsoft.com/office/drawing/2014/main" id="{4538A5EF-3874-28C0-EECB-F597DFF55C2A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29;p27">
              <a:extLst>
                <a:ext uri="{FF2B5EF4-FFF2-40B4-BE49-F238E27FC236}">
                  <a16:creationId xmlns:a16="http://schemas.microsoft.com/office/drawing/2014/main" id="{0DD65119-496F-E1B4-28FE-F88FA5FA01B0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0;p27">
              <a:extLst>
                <a:ext uri="{FF2B5EF4-FFF2-40B4-BE49-F238E27FC236}">
                  <a16:creationId xmlns:a16="http://schemas.microsoft.com/office/drawing/2014/main" id="{1B0898C5-B6C6-2623-C40E-85C7CD881AB5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1;p27">
              <a:extLst>
                <a:ext uri="{FF2B5EF4-FFF2-40B4-BE49-F238E27FC236}">
                  <a16:creationId xmlns:a16="http://schemas.microsoft.com/office/drawing/2014/main" id="{6FAC96C7-1461-4157-2302-77C1A27E5A62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2;p27">
              <a:extLst>
                <a:ext uri="{FF2B5EF4-FFF2-40B4-BE49-F238E27FC236}">
                  <a16:creationId xmlns:a16="http://schemas.microsoft.com/office/drawing/2014/main" id="{4B7801F8-9DF8-9A78-5BDE-F0B398F7B178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7" name="Google Shape;13933;p27">
            <a:extLst>
              <a:ext uri="{FF2B5EF4-FFF2-40B4-BE49-F238E27FC236}">
                <a16:creationId xmlns:a16="http://schemas.microsoft.com/office/drawing/2014/main" id="{E57093FD-BE47-6C90-C292-902768AE481A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8" name="Google Shape;13934;p27">
              <a:extLst>
                <a:ext uri="{FF2B5EF4-FFF2-40B4-BE49-F238E27FC236}">
                  <a16:creationId xmlns:a16="http://schemas.microsoft.com/office/drawing/2014/main" id="{4F37965E-F0B3-C72B-A95D-7D02F59880A0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5;p27">
              <a:extLst>
                <a:ext uri="{FF2B5EF4-FFF2-40B4-BE49-F238E27FC236}">
                  <a16:creationId xmlns:a16="http://schemas.microsoft.com/office/drawing/2014/main" id="{3164E472-1667-1CA4-6419-FDA1D78277E7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36;p27">
              <a:extLst>
                <a:ext uri="{FF2B5EF4-FFF2-40B4-BE49-F238E27FC236}">
                  <a16:creationId xmlns:a16="http://schemas.microsoft.com/office/drawing/2014/main" id="{E85D3DD6-88FE-6B9A-3028-8272D0E2B799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7;p27">
              <a:extLst>
                <a:ext uri="{FF2B5EF4-FFF2-40B4-BE49-F238E27FC236}">
                  <a16:creationId xmlns:a16="http://schemas.microsoft.com/office/drawing/2014/main" id="{03CC6A51-1EF5-FB47-BDA5-19F87A2265F1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2" name="Google Shape;13938;p27">
            <a:extLst>
              <a:ext uri="{FF2B5EF4-FFF2-40B4-BE49-F238E27FC236}">
                <a16:creationId xmlns:a16="http://schemas.microsoft.com/office/drawing/2014/main" id="{E171EDF7-D13E-A7DD-929C-B48C72E87134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3" name="Google Shape;13939;p27">
            <a:extLst>
              <a:ext uri="{FF2B5EF4-FFF2-40B4-BE49-F238E27FC236}">
                <a16:creationId xmlns:a16="http://schemas.microsoft.com/office/drawing/2014/main" id="{BCA411C9-82CF-B6C7-9A7C-C8F9E87FC6BB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4" name="Google Shape;13940;p27">
              <a:extLst>
                <a:ext uri="{FF2B5EF4-FFF2-40B4-BE49-F238E27FC236}">
                  <a16:creationId xmlns:a16="http://schemas.microsoft.com/office/drawing/2014/main" id="{805B9C33-6544-22C1-56CE-C0CB2FC80A84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1;p27">
              <a:extLst>
                <a:ext uri="{FF2B5EF4-FFF2-40B4-BE49-F238E27FC236}">
                  <a16:creationId xmlns:a16="http://schemas.microsoft.com/office/drawing/2014/main" id="{BAB5672B-3D89-39E8-21FA-102649447527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42;p27">
              <a:extLst>
                <a:ext uri="{FF2B5EF4-FFF2-40B4-BE49-F238E27FC236}">
                  <a16:creationId xmlns:a16="http://schemas.microsoft.com/office/drawing/2014/main" id="{E5AD6181-A58E-431E-551A-0E44EC6CE2D0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43;p27">
            <a:extLst>
              <a:ext uri="{FF2B5EF4-FFF2-40B4-BE49-F238E27FC236}">
                <a16:creationId xmlns:a16="http://schemas.microsoft.com/office/drawing/2014/main" id="{04103C6D-7249-EF2F-D826-4BFDB7F419BC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8" name="Google Shape;13944;p27">
              <a:extLst>
                <a:ext uri="{FF2B5EF4-FFF2-40B4-BE49-F238E27FC236}">
                  <a16:creationId xmlns:a16="http://schemas.microsoft.com/office/drawing/2014/main" id="{76F7ACB8-5712-9CD1-24C6-E9EBFA79808E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45;p27">
              <a:extLst>
                <a:ext uri="{FF2B5EF4-FFF2-40B4-BE49-F238E27FC236}">
                  <a16:creationId xmlns:a16="http://schemas.microsoft.com/office/drawing/2014/main" id="{362A8BF2-B833-D23C-AF25-23859D0243C1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46;p27">
              <a:extLst>
                <a:ext uri="{FF2B5EF4-FFF2-40B4-BE49-F238E27FC236}">
                  <a16:creationId xmlns:a16="http://schemas.microsoft.com/office/drawing/2014/main" id="{66971318-8242-B13B-FBE6-553440F54B5C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1" name="Google Shape;13947;p27">
            <a:extLst>
              <a:ext uri="{FF2B5EF4-FFF2-40B4-BE49-F238E27FC236}">
                <a16:creationId xmlns:a16="http://schemas.microsoft.com/office/drawing/2014/main" id="{57E1DBF6-B319-1BA3-2EDA-C4F065AF7F9A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72" name="Google Shape;13948;p27">
              <a:extLst>
                <a:ext uri="{FF2B5EF4-FFF2-40B4-BE49-F238E27FC236}">
                  <a16:creationId xmlns:a16="http://schemas.microsoft.com/office/drawing/2014/main" id="{7AA1D3EA-E7B7-A1A4-1069-8807E9ACC848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49;p27">
              <a:extLst>
                <a:ext uri="{FF2B5EF4-FFF2-40B4-BE49-F238E27FC236}">
                  <a16:creationId xmlns:a16="http://schemas.microsoft.com/office/drawing/2014/main" id="{22E49E33-5B1F-356E-EAB1-C895CFFD06AD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0;p27">
              <a:extLst>
                <a:ext uri="{FF2B5EF4-FFF2-40B4-BE49-F238E27FC236}">
                  <a16:creationId xmlns:a16="http://schemas.microsoft.com/office/drawing/2014/main" id="{D25D231A-FE91-8E7B-FF98-A81714BDD3B0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1;p27">
              <a:extLst>
                <a:ext uri="{FF2B5EF4-FFF2-40B4-BE49-F238E27FC236}">
                  <a16:creationId xmlns:a16="http://schemas.microsoft.com/office/drawing/2014/main" id="{05045F66-1658-BE7E-A5BA-F8CE73F8FF7B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2;p27">
              <a:extLst>
                <a:ext uri="{FF2B5EF4-FFF2-40B4-BE49-F238E27FC236}">
                  <a16:creationId xmlns:a16="http://schemas.microsoft.com/office/drawing/2014/main" id="{5F92C2CC-3AEF-8568-F58A-2574A13184C7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3;p27">
              <a:extLst>
                <a:ext uri="{FF2B5EF4-FFF2-40B4-BE49-F238E27FC236}">
                  <a16:creationId xmlns:a16="http://schemas.microsoft.com/office/drawing/2014/main" id="{D35C24BE-ADFE-CD6B-21E0-A69FC6129BC1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8" name="Google Shape;13954;p27">
            <a:extLst>
              <a:ext uri="{FF2B5EF4-FFF2-40B4-BE49-F238E27FC236}">
                <a16:creationId xmlns:a16="http://schemas.microsoft.com/office/drawing/2014/main" id="{4438C5C8-D759-8BA6-5E33-A35265B9F850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9" name="Google Shape;13955;p27">
              <a:extLst>
                <a:ext uri="{FF2B5EF4-FFF2-40B4-BE49-F238E27FC236}">
                  <a16:creationId xmlns:a16="http://schemas.microsoft.com/office/drawing/2014/main" id="{9ECE1A69-8B63-8A52-1946-451731079D90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6;p27">
              <a:extLst>
                <a:ext uri="{FF2B5EF4-FFF2-40B4-BE49-F238E27FC236}">
                  <a16:creationId xmlns:a16="http://schemas.microsoft.com/office/drawing/2014/main" id="{59E774CB-61F8-9998-4EF8-E418280C3949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7;p27">
              <a:extLst>
                <a:ext uri="{FF2B5EF4-FFF2-40B4-BE49-F238E27FC236}">
                  <a16:creationId xmlns:a16="http://schemas.microsoft.com/office/drawing/2014/main" id="{B99DB72D-D407-FA3D-F4C1-BF5266C44B44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8;p27">
              <a:extLst>
                <a:ext uri="{FF2B5EF4-FFF2-40B4-BE49-F238E27FC236}">
                  <a16:creationId xmlns:a16="http://schemas.microsoft.com/office/drawing/2014/main" id="{03A8DF06-B12E-D53C-258E-4A2787B5CBA7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59;p27">
              <a:extLst>
                <a:ext uri="{FF2B5EF4-FFF2-40B4-BE49-F238E27FC236}">
                  <a16:creationId xmlns:a16="http://schemas.microsoft.com/office/drawing/2014/main" id="{25F549D9-4C5A-9967-84F8-D96040DF9C42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4" name="Google Shape;13960;p27">
            <a:extLst>
              <a:ext uri="{FF2B5EF4-FFF2-40B4-BE49-F238E27FC236}">
                <a16:creationId xmlns:a16="http://schemas.microsoft.com/office/drawing/2014/main" id="{3F2081F3-C4D4-A6B5-08C7-850D36C3728D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5" name="Google Shape;13961;p27">
              <a:extLst>
                <a:ext uri="{FF2B5EF4-FFF2-40B4-BE49-F238E27FC236}">
                  <a16:creationId xmlns:a16="http://schemas.microsoft.com/office/drawing/2014/main" id="{3E1487D1-5BEA-3437-8AC4-4A073E98EEBA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2;p27">
              <a:extLst>
                <a:ext uri="{FF2B5EF4-FFF2-40B4-BE49-F238E27FC236}">
                  <a16:creationId xmlns:a16="http://schemas.microsoft.com/office/drawing/2014/main" id="{214CABAB-7344-3AC1-4193-83CC7690BA90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3;p27">
              <a:extLst>
                <a:ext uri="{FF2B5EF4-FFF2-40B4-BE49-F238E27FC236}">
                  <a16:creationId xmlns:a16="http://schemas.microsoft.com/office/drawing/2014/main" id="{C3388051-7F38-14ED-0524-38FA2503DAE1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4;p27">
              <a:extLst>
                <a:ext uri="{FF2B5EF4-FFF2-40B4-BE49-F238E27FC236}">
                  <a16:creationId xmlns:a16="http://schemas.microsoft.com/office/drawing/2014/main" id="{977300FB-AC2E-CCAB-6F5D-FC6C9655E53E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5;p27">
              <a:extLst>
                <a:ext uri="{FF2B5EF4-FFF2-40B4-BE49-F238E27FC236}">
                  <a16:creationId xmlns:a16="http://schemas.microsoft.com/office/drawing/2014/main" id="{9F77D747-D39A-B0B7-38AB-ED062AFFFDEF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6;p27">
              <a:extLst>
                <a:ext uri="{FF2B5EF4-FFF2-40B4-BE49-F238E27FC236}">
                  <a16:creationId xmlns:a16="http://schemas.microsoft.com/office/drawing/2014/main" id="{37D8A21F-0E53-C9A6-8004-2DE2C1D18E48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7;p27">
              <a:extLst>
                <a:ext uri="{FF2B5EF4-FFF2-40B4-BE49-F238E27FC236}">
                  <a16:creationId xmlns:a16="http://schemas.microsoft.com/office/drawing/2014/main" id="{B6F875B9-A4D6-C97C-34F2-F6D4CE990756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8;p27">
              <a:extLst>
                <a:ext uri="{FF2B5EF4-FFF2-40B4-BE49-F238E27FC236}">
                  <a16:creationId xmlns:a16="http://schemas.microsoft.com/office/drawing/2014/main" id="{B9BE042D-5779-30A6-7B14-38BB9EA5B8A6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69;p27">
              <a:extLst>
                <a:ext uri="{FF2B5EF4-FFF2-40B4-BE49-F238E27FC236}">
                  <a16:creationId xmlns:a16="http://schemas.microsoft.com/office/drawing/2014/main" id="{2B057466-4B47-BB81-8FD2-EE7BC8A4A6D5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0;p27">
              <a:extLst>
                <a:ext uri="{FF2B5EF4-FFF2-40B4-BE49-F238E27FC236}">
                  <a16:creationId xmlns:a16="http://schemas.microsoft.com/office/drawing/2014/main" id="{C612414A-51DF-37D3-7036-2E2FE27B2BEB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5" name="Google Shape;13971;p27">
            <a:extLst>
              <a:ext uri="{FF2B5EF4-FFF2-40B4-BE49-F238E27FC236}">
                <a16:creationId xmlns:a16="http://schemas.microsoft.com/office/drawing/2014/main" id="{72B79924-C71C-2085-F2ED-9CF84E06763D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6" name="Google Shape;13972;p27">
              <a:extLst>
                <a:ext uri="{FF2B5EF4-FFF2-40B4-BE49-F238E27FC236}">
                  <a16:creationId xmlns:a16="http://schemas.microsoft.com/office/drawing/2014/main" id="{BAF4539B-3659-45BB-3761-2FBC8E062321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3;p27">
              <a:extLst>
                <a:ext uri="{FF2B5EF4-FFF2-40B4-BE49-F238E27FC236}">
                  <a16:creationId xmlns:a16="http://schemas.microsoft.com/office/drawing/2014/main" id="{FD534BAF-E34A-62FE-5943-BA0D189D83A9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4;p27">
              <a:extLst>
                <a:ext uri="{FF2B5EF4-FFF2-40B4-BE49-F238E27FC236}">
                  <a16:creationId xmlns:a16="http://schemas.microsoft.com/office/drawing/2014/main" id="{6BAD735E-E8C6-D2AA-9906-810A10272B0D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5;p27">
              <a:extLst>
                <a:ext uri="{FF2B5EF4-FFF2-40B4-BE49-F238E27FC236}">
                  <a16:creationId xmlns:a16="http://schemas.microsoft.com/office/drawing/2014/main" id="{AAD560B8-D73A-0FA9-BF19-13C9203008B0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76;p27">
              <a:extLst>
                <a:ext uri="{FF2B5EF4-FFF2-40B4-BE49-F238E27FC236}">
                  <a16:creationId xmlns:a16="http://schemas.microsoft.com/office/drawing/2014/main" id="{594C6898-1BEE-50A1-4BBC-43510EB9507F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1" name="Google Shape;13977;p27">
            <a:extLst>
              <a:ext uri="{FF2B5EF4-FFF2-40B4-BE49-F238E27FC236}">
                <a16:creationId xmlns:a16="http://schemas.microsoft.com/office/drawing/2014/main" id="{983534DA-85C9-ABD6-5D26-72B4F1083FF2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78;p27">
            <a:extLst>
              <a:ext uri="{FF2B5EF4-FFF2-40B4-BE49-F238E27FC236}">
                <a16:creationId xmlns:a16="http://schemas.microsoft.com/office/drawing/2014/main" id="{2B92A3A6-FA9F-1EA2-9682-B0DC7ACD0204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79;p27">
            <a:extLst>
              <a:ext uri="{FF2B5EF4-FFF2-40B4-BE49-F238E27FC236}">
                <a16:creationId xmlns:a16="http://schemas.microsoft.com/office/drawing/2014/main" id="{0DCB66CC-7C55-676D-6939-A427E4C0A27F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0;p27">
            <a:extLst>
              <a:ext uri="{FF2B5EF4-FFF2-40B4-BE49-F238E27FC236}">
                <a16:creationId xmlns:a16="http://schemas.microsoft.com/office/drawing/2014/main" id="{BB4F8293-5FCC-F0CD-30F8-593025950889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1;p27">
            <a:extLst>
              <a:ext uri="{FF2B5EF4-FFF2-40B4-BE49-F238E27FC236}">
                <a16:creationId xmlns:a16="http://schemas.microsoft.com/office/drawing/2014/main" id="{39E0B73B-43A7-4011-E7DB-2E53E324DDA9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2;p27">
            <a:extLst>
              <a:ext uri="{FF2B5EF4-FFF2-40B4-BE49-F238E27FC236}">
                <a16:creationId xmlns:a16="http://schemas.microsoft.com/office/drawing/2014/main" id="{8990AB1A-A09E-B5AA-1BA9-E52F3F59BFE8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3;p27">
            <a:extLst>
              <a:ext uri="{FF2B5EF4-FFF2-40B4-BE49-F238E27FC236}">
                <a16:creationId xmlns:a16="http://schemas.microsoft.com/office/drawing/2014/main" id="{3262D770-8354-D17D-B925-3B454EE0E5C9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4;p27">
            <a:extLst>
              <a:ext uri="{FF2B5EF4-FFF2-40B4-BE49-F238E27FC236}">
                <a16:creationId xmlns:a16="http://schemas.microsoft.com/office/drawing/2014/main" id="{DEC20B5A-1049-7C78-406D-F21A59FF1E57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5;p27">
            <a:extLst>
              <a:ext uri="{FF2B5EF4-FFF2-40B4-BE49-F238E27FC236}">
                <a16:creationId xmlns:a16="http://schemas.microsoft.com/office/drawing/2014/main" id="{5D9AAEE5-854A-CFB5-DAAA-61F34D74AFEF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6;p27">
            <a:extLst>
              <a:ext uri="{FF2B5EF4-FFF2-40B4-BE49-F238E27FC236}">
                <a16:creationId xmlns:a16="http://schemas.microsoft.com/office/drawing/2014/main" id="{D302FB1C-5F5A-D09C-16B0-3B086583289D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7;p27">
            <a:extLst>
              <a:ext uri="{FF2B5EF4-FFF2-40B4-BE49-F238E27FC236}">
                <a16:creationId xmlns:a16="http://schemas.microsoft.com/office/drawing/2014/main" id="{CE774C20-9DFE-9F42-6B71-BF9982C4E6FB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8;p27">
            <a:extLst>
              <a:ext uri="{FF2B5EF4-FFF2-40B4-BE49-F238E27FC236}">
                <a16:creationId xmlns:a16="http://schemas.microsoft.com/office/drawing/2014/main" id="{478A1BF6-2418-D120-E227-F0C0E543C002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9;p27">
            <a:extLst>
              <a:ext uri="{FF2B5EF4-FFF2-40B4-BE49-F238E27FC236}">
                <a16:creationId xmlns:a16="http://schemas.microsoft.com/office/drawing/2014/main" id="{6C6EE039-3CA7-7BEA-C834-D1CE3F259E0E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0;p27">
            <a:extLst>
              <a:ext uri="{FF2B5EF4-FFF2-40B4-BE49-F238E27FC236}">
                <a16:creationId xmlns:a16="http://schemas.microsoft.com/office/drawing/2014/main" id="{55A397B4-52D2-866F-C5FC-9D89441D95AE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1;p27">
            <a:extLst>
              <a:ext uri="{FF2B5EF4-FFF2-40B4-BE49-F238E27FC236}">
                <a16:creationId xmlns:a16="http://schemas.microsoft.com/office/drawing/2014/main" id="{ECCBFAD6-F0CF-BF53-0841-0BD7704D1786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2;p27">
            <a:extLst>
              <a:ext uri="{FF2B5EF4-FFF2-40B4-BE49-F238E27FC236}">
                <a16:creationId xmlns:a16="http://schemas.microsoft.com/office/drawing/2014/main" id="{8910DE69-1FC6-BAD6-D284-AB993F34B1B3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3;p27">
            <a:extLst>
              <a:ext uri="{FF2B5EF4-FFF2-40B4-BE49-F238E27FC236}">
                <a16:creationId xmlns:a16="http://schemas.microsoft.com/office/drawing/2014/main" id="{71002B0E-B909-5694-1CB7-3A1D046DBE78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4;p27">
            <a:extLst>
              <a:ext uri="{FF2B5EF4-FFF2-40B4-BE49-F238E27FC236}">
                <a16:creationId xmlns:a16="http://schemas.microsoft.com/office/drawing/2014/main" id="{8A707D9C-949E-E12E-752D-61395227767A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5;p27">
            <a:extLst>
              <a:ext uri="{FF2B5EF4-FFF2-40B4-BE49-F238E27FC236}">
                <a16:creationId xmlns:a16="http://schemas.microsoft.com/office/drawing/2014/main" id="{17A8C4B2-EBB0-80FD-C4A7-25297CD37AA2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6;p27">
            <a:extLst>
              <a:ext uri="{FF2B5EF4-FFF2-40B4-BE49-F238E27FC236}">
                <a16:creationId xmlns:a16="http://schemas.microsoft.com/office/drawing/2014/main" id="{A03082F3-C223-6BBF-A33F-AF6A74F0ED6A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7;p27">
            <a:extLst>
              <a:ext uri="{FF2B5EF4-FFF2-40B4-BE49-F238E27FC236}">
                <a16:creationId xmlns:a16="http://schemas.microsoft.com/office/drawing/2014/main" id="{F8DC08D2-2108-6831-2C97-8E3CB3E87F49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8;p27">
            <a:extLst>
              <a:ext uri="{FF2B5EF4-FFF2-40B4-BE49-F238E27FC236}">
                <a16:creationId xmlns:a16="http://schemas.microsoft.com/office/drawing/2014/main" id="{49DD16C9-E38A-19EE-57F5-20876726201F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9;p27">
            <a:extLst>
              <a:ext uri="{FF2B5EF4-FFF2-40B4-BE49-F238E27FC236}">
                <a16:creationId xmlns:a16="http://schemas.microsoft.com/office/drawing/2014/main" id="{6321593B-B412-6CC1-3B6B-525B3133F8A2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0;p27">
            <a:extLst>
              <a:ext uri="{FF2B5EF4-FFF2-40B4-BE49-F238E27FC236}">
                <a16:creationId xmlns:a16="http://schemas.microsoft.com/office/drawing/2014/main" id="{824599CD-EED2-014A-369D-1E88FE7B3BD7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1;p27">
            <a:extLst>
              <a:ext uri="{FF2B5EF4-FFF2-40B4-BE49-F238E27FC236}">
                <a16:creationId xmlns:a16="http://schemas.microsoft.com/office/drawing/2014/main" id="{2BEB1C44-A6C0-FE94-BBF8-ABAA5660A0EE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2;p27">
            <a:extLst>
              <a:ext uri="{FF2B5EF4-FFF2-40B4-BE49-F238E27FC236}">
                <a16:creationId xmlns:a16="http://schemas.microsoft.com/office/drawing/2014/main" id="{EC439BCA-96C5-01B3-7B5A-66F46D1FFDE1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3;p27">
            <a:extLst>
              <a:ext uri="{FF2B5EF4-FFF2-40B4-BE49-F238E27FC236}">
                <a16:creationId xmlns:a16="http://schemas.microsoft.com/office/drawing/2014/main" id="{2C5FB9EE-BCEC-657A-8F3F-B83F9B637824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4;p27">
            <a:extLst>
              <a:ext uri="{FF2B5EF4-FFF2-40B4-BE49-F238E27FC236}">
                <a16:creationId xmlns:a16="http://schemas.microsoft.com/office/drawing/2014/main" id="{F4C2DEFB-C530-EFBA-F4A5-264D1782A63A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5;p27">
            <a:extLst>
              <a:ext uri="{FF2B5EF4-FFF2-40B4-BE49-F238E27FC236}">
                <a16:creationId xmlns:a16="http://schemas.microsoft.com/office/drawing/2014/main" id="{063FCC1E-40FE-B31E-7D86-8F1CE893BDEA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6;p27">
            <a:extLst>
              <a:ext uri="{FF2B5EF4-FFF2-40B4-BE49-F238E27FC236}">
                <a16:creationId xmlns:a16="http://schemas.microsoft.com/office/drawing/2014/main" id="{2305FAC0-D07B-880E-0CEB-90412FC24D99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7;p27">
            <a:extLst>
              <a:ext uri="{FF2B5EF4-FFF2-40B4-BE49-F238E27FC236}">
                <a16:creationId xmlns:a16="http://schemas.microsoft.com/office/drawing/2014/main" id="{5D9AE870-F89C-75EE-18E3-E01467E6DCAB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8;p27">
            <a:extLst>
              <a:ext uri="{FF2B5EF4-FFF2-40B4-BE49-F238E27FC236}">
                <a16:creationId xmlns:a16="http://schemas.microsoft.com/office/drawing/2014/main" id="{F79FA115-558E-0529-9F0B-9CB07EF716F6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9;p27">
            <a:extLst>
              <a:ext uri="{FF2B5EF4-FFF2-40B4-BE49-F238E27FC236}">
                <a16:creationId xmlns:a16="http://schemas.microsoft.com/office/drawing/2014/main" id="{281A4E50-5B1F-5229-ECF9-AEA893D5A35C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4" name="Google Shape;14010;p27">
            <a:extLst>
              <a:ext uri="{FF2B5EF4-FFF2-40B4-BE49-F238E27FC236}">
                <a16:creationId xmlns:a16="http://schemas.microsoft.com/office/drawing/2014/main" id="{A572F815-74DD-2DE6-E81B-BE0D9FB2AFF1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5" name="Google Shape;14011;p27">
              <a:extLst>
                <a:ext uri="{FF2B5EF4-FFF2-40B4-BE49-F238E27FC236}">
                  <a16:creationId xmlns:a16="http://schemas.microsoft.com/office/drawing/2014/main" id="{C84DB68C-7C92-7409-D652-607403BC1955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2;p27">
              <a:extLst>
                <a:ext uri="{FF2B5EF4-FFF2-40B4-BE49-F238E27FC236}">
                  <a16:creationId xmlns:a16="http://schemas.microsoft.com/office/drawing/2014/main" id="{06ECB708-6409-9E57-325F-07D91458F5D0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3;p27">
              <a:extLst>
                <a:ext uri="{FF2B5EF4-FFF2-40B4-BE49-F238E27FC236}">
                  <a16:creationId xmlns:a16="http://schemas.microsoft.com/office/drawing/2014/main" id="{F036517D-9F7D-01B3-DBB3-4DB088EE7D3E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4;p27">
              <a:extLst>
                <a:ext uri="{FF2B5EF4-FFF2-40B4-BE49-F238E27FC236}">
                  <a16:creationId xmlns:a16="http://schemas.microsoft.com/office/drawing/2014/main" id="{C3E73BA6-F7DB-9EBE-7EFC-034098811055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5;p27">
              <a:extLst>
                <a:ext uri="{FF2B5EF4-FFF2-40B4-BE49-F238E27FC236}">
                  <a16:creationId xmlns:a16="http://schemas.microsoft.com/office/drawing/2014/main" id="{CC7E38EA-8DAF-7AF8-8C21-FFD59C08D5A9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6;p27">
              <a:extLst>
                <a:ext uri="{FF2B5EF4-FFF2-40B4-BE49-F238E27FC236}">
                  <a16:creationId xmlns:a16="http://schemas.microsoft.com/office/drawing/2014/main" id="{7EF0DDD5-81AE-1C9B-4CE3-A184AD615905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7;p27">
              <a:extLst>
                <a:ext uri="{FF2B5EF4-FFF2-40B4-BE49-F238E27FC236}">
                  <a16:creationId xmlns:a16="http://schemas.microsoft.com/office/drawing/2014/main" id="{AFE8567D-1BBC-A630-2472-A5A9056257BD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8;p27">
              <a:extLst>
                <a:ext uri="{FF2B5EF4-FFF2-40B4-BE49-F238E27FC236}">
                  <a16:creationId xmlns:a16="http://schemas.microsoft.com/office/drawing/2014/main" id="{61FD5283-A985-170C-CC68-9082EC2B7669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19;p27">
              <a:extLst>
                <a:ext uri="{FF2B5EF4-FFF2-40B4-BE49-F238E27FC236}">
                  <a16:creationId xmlns:a16="http://schemas.microsoft.com/office/drawing/2014/main" id="{80A6C5B7-F960-4638-C6BE-C4DBFAF0047B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0;p27">
              <a:extLst>
                <a:ext uri="{FF2B5EF4-FFF2-40B4-BE49-F238E27FC236}">
                  <a16:creationId xmlns:a16="http://schemas.microsoft.com/office/drawing/2014/main" id="{AAEDFE40-5601-5FB1-4102-A436BA76B9B2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1;p27">
              <a:extLst>
                <a:ext uri="{FF2B5EF4-FFF2-40B4-BE49-F238E27FC236}">
                  <a16:creationId xmlns:a16="http://schemas.microsoft.com/office/drawing/2014/main" id="{7CE15531-CEE3-2902-8408-216D858CE008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2;p27">
              <a:extLst>
                <a:ext uri="{FF2B5EF4-FFF2-40B4-BE49-F238E27FC236}">
                  <a16:creationId xmlns:a16="http://schemas.microsoft.com/office/drawing/2014/main" id="{DE283A87-11BD-C7E2-2BDB-4FF99E95E193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7" name="Google Shape;14023;p27">
            <a:extLst>
              <a:ext uri="{FF2B5EF4-FFF2-40B4-BE49-F238E27FC236}">
                <a16:creationId xmlns:a16="http://schemas.microsoft.com/office/drawing/2014/main" id="{328A5E8E-CFB1-9F65-0BDC-D9BB744A6B83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8" name="Google Shape;14024;p27">
              <a:extLst>
                <a:ext uri="{FF2B5EF4-FFF2-40B4-BE49-F238E27FC236}">
                  <a16:creationId xmlns:a16="http://schemas.microsoft.com/office/drawing/2014/main" id="{33052BEA-1718-52A5-EE8C-1E9AC1CF65A8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5;p27">
              <a:extLst>
                <a:ext uri="{FF2B5EF4-FFF2-40B4-BE49-F238E27FC236}">
                  <a16:creationId xmlns:a16="http://schemas.microsoft.com/office/drawing/2014/main" id="{06C3FCC4-525D-C1E4-09E4-B65E98B19CF4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6;p27">
              <a:extLst>
                <a:ext uri="{FF2B5EF4-FFF2-40B4-BE49-F238E27FC236}">
                  <a16:creationId xmlns:a16="http://schemas.microsoft.com/office/drawing/2014/main" id="{232018F4-F7CC-022F-870C-8DFD0F4247E3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7;p27">
              <a:extLst>
                <a:ext uri="{FF2B5EF4-FFF2-40B4-BE49-F238E27FC236}">
                  <a16:creationId xmlns:a16="http://schemas.microsoft.com/office/drawing/2014/main" id="{D2F03890-85F2-5D5C-31AF-B660A316B611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28;p27">
              <a:extLst>
                <a:ext uri="{FF2B5EF4-FFF2-40B4-BE49-F238E27FC236}">
                  <a16:creationId xmlns:a16="http://schemas.microsoft.com/office/drawing/2014/main" id="{6CAFB19E-F221-8444-EE65-A100693097E8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29;p27">
              <a:extLst>
                <a:ext uri="{FF2B5EF4-FFF2-40B4-BE49-F238E27FC236}">
                  <a16:creationId xmlns:a16="http://schemas.microsoft.com/office/drawing/2014/main" id="{64D2D016-A9F7-0CBE-3207-E94672513AB2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0;p27">
              <a:extLst>
                <a:ext uri="{FF2B5EF4-FFF2-40B4-BE49-F238E27FC236}">
                  <a16:creationId xmlns:a16="http://schemas.microsoft.com/office/drawing/2014/main" id="{0485B5A6-F055-BA80-BF2C-BBCF25853560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1;p27">
              <a:extLst>
                <a:ext uri="{FF2B5EF4-FFF2-40B4-BE49-F238E27FC236}">
                  <a16:creationId xmlns:a16="http://schemas.microsoft.com/office/drawing/2014/main" id="{E9E46979-0B12-B062-980E-2C23EFD59FD3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2;p27">
              <a:extLst>
                <a:ext uri="{FF2B5EF4-FFF2-40B4-BE49-F238E27FC236}">
                  <a16:creationId xmlns:a16="http://schemas.microsoft.com/office/drawing/2014/main" id="{B23F538F-7048-1E6C-7619-B0A8F3003BDF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3;p27">
              <a:extLst>
                <a:ext uri="{FF2B5EF4-FFF2-40B4-BE49-F238E27FC236}">
                  <a16:creationId xmlns:a16="http://schemas.microsoft.com/office/drawing/2014/main" id="{91E8A36D-4C1F-3DAF-0F90-078FE9C13DE5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4;p27">
              <a:extLst>
                <a:ext uri="{FF2B5EF4-FFF2-40B4-BE49-F238E27FC236}">
                  <a16:creationId xmlns:a16="http://schemas.microsoft.com/office/drawing/2014/main" id="{523430C6-9A1C-40E9-C596-F77B395DBD91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5;p27">
              <a:extLst>
                <a:ext uri="{FF2B5EF4-FFF2-40B4-BE49-F238E27FC236}">
                  <a16:creationId xmlns:a16="http://schemas.microsoft.com/office/drawing/2014/main" id="{8572EF01-EC55-FBB0-BE69-2BDF328BD4A4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0" name="Google Shape;14036;p27">
            <a:extLst>
              <a:ext uri="{FF2B5EF4-FFF2-40B4-BE49-F238E27FC236}">
                <a16:creationId xmlns:a16="http://schemas.microsoft.com/office/drawing/2014/main" id="{6E80E990-2692-F235-2F4E-ACF12B031A44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61" name="Google Shape;14037;p27">
              <a:extLst>
                <a:ext uri="{FF2B5EF4-FFF2-40B4-BE49-F238E27FC236}">
                  <a16:creationId xmlns:a16="http://schemas.microsoft.com/office/drawing/2014/main" id="{B49B2272-E695-2C13-8757-A4EF91E457A4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38;p27">
              <a:extLst>
                <a:ext uri="{FF2B5EF4-FFF2-40B4-BE49-F238E27FC236}">
                  <a16:creationId xmlns:a16="http://schemas.microsoft.com/office/drawing/2014/main" id="{BFC3CBE1-02E2-50D8-EE7D-AED7254FCE86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39;p27">
              <a:extLst>
                <a:ext uri="{FF2B5EF4-FFF2-40B4-BE49-F238E27FC236}">
                  <a16:creationId xmlns:a16="http://schemas.microsoft.com/office/drawing/2014/main" id="{05CFA463-DFB0-C282-D6D0-F9A88031EBBF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40;p27">
              <a:extLst>
                <a:ext uri="{FF2B5EF4-FFF2-40B4-BE49-F238E27FC236}">
                  <a16:creationId xmlns:a16="http://schemas.microsoft.com/office/drawing/2014/main" id="{E095BF70-74E7-6722-3274-C333EBBF9B68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5" name="Google Shape;14041;p27">
            <a:extLst>
              <a:ext uri="{FF2B5EF4-FFF2-40B4-BE49-F238E27FC236}">
                <a16:creationId xmlns:a16="http://schemas.microsoft.com/office/drawing/2014/main" id="{18B8FB17-4A9F-5DE9-51A7-7B42C8B12FE7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6" name="Google Shape;14042;p27">
            <a:extLst>
              <a:ext uri="{FF2B5EF4-FFF2-40B4-BE49-F238E27FC236}">
                <a16:creationId xmlns:a16="http://schemas.microsoft.com/office/drawing/2014/main" id="{CCB77C15-FA18-6A81-7AB0-9762FDBD9494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7" name="Google Shape;14043;p27">
              <a:extLst>
                <a:ext uri="{FF2B5EF4-FFF2-40B4-BE49-F238E27FC236}">
                  <a16:creationId xmlns:a16="http://schemas.microsoft.com/office/drawing/2014/main" id="{76EB3E43-6A55-6B95-6E82-160463DBC748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4;p27">
              <a:extLst>
                <a:ext uri="{FF2B5EF4-FFF2-40B4-BE49-F238E27FC236}">
                  <a16:creationId xmlns:a16="http://schemas.microsoft.com/office/drawing/2014/main" id="{76635288-4C2F-7882-5939-4980801672F9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5;p27">
              <a:extLst>
                <a:ext uri="{FF2B5EF4-FFF2-40B4-BE49-F238E27FC236}">
                  <a16:creationId xmlns:a16="http://schemas.microsoft.com/office/drawing/2014/main" id="{05418C91-C4DA-E9CB-9A44-629087ACCD1E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6;p27">
              <a:extLst>
                <a:ext uri="{FF2B5EF4-FFF2-40B4-BE49-F238E27FC236}">
                  <a16:creationId xmlns:a16="http://schemas.microsoft.com/office/drawing/2014/main" id="{FC2DDAB4-57ED-D9E0-E0F5-686C08824637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7;p27">
              <a:extLst>
                <a:ext uri="{FF2B5EF4-FFF2-40B4-BE49-F238E27FC236}">
                  <a16:creationId xmlns:a16="http://schemas.microsoft.com/office/drawing/2014/main" id="{FC82371A-D3D9-634C-20ED-9D63E1878F82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48;p27">
              <a:extLst>
                <a:ext uri="{FF2B5EF4-FFF2-40B4-BE49-F238E27FC236}">
                  <a16:creationId xmlns:a16="http://schemas.microsoft.com/office/drawing/2014/main" id="{F5E724DE-AC9C-6F5A-DF0F-CD0C048C475A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49;p27">
              <a:extLst>
                <a:ext uri="{FF2B5EF4-FFF2-40B4-BE49-F238E27FC236}">
                  <a16:creationId xmlns:a16="http://schemas.microsoft.com/office/drawing/2014/main" id="{2B6CB5D8-B37C-D427-3697-715232D3EC20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0;p27">
              <a:extLst>
                <a:ext uri="{FF2B5EF4-FFF2-40B4-BE49-F238E27FC236}">
                  <a16:creationId xmlns:a16="http://schemas.microsoft.com/office/drawing/2014/main" id="{AE636992-87AD-C1BD-5C4A-95FD7220E63D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1;p27">
              <a:extLst>
                <a:ext uri="{FF2B5EF4-FFF2-40B4-BE49-F238E27FC236}">
                  <a16:creationId xmlns:a16="http://schemas.microsoft.com/office/drawing/2014/main" id="{01A9F45D-46C1-87BD-3F5F-46248482AC8E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2;p27">
              <a:extLst>
                <a:ext uri="{FF2B5EF4-FFF2-40B4-BE49-F238E27FC236}">
                  <a16:creationId xmlns:a16="http://schemas.microsoft.com/office/drawing/2014/main" id="{1F5BCF54-F2BD-5D3E-2864-3B6813D95BB2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3;p27">
              <a:extLst>
                <a:ext uri="{FF2B5EF4-FFF2-40B4-BE49-F238E27FC236}">
                  <a16:creationId xmlns:a16="http://schemas.microsoft.com/office/drawing/2014/main" id="{69F53A92-C0BB-5B71-5C30-1FCCC6787AFA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4;p27">
              <a:extLst>
                <a:ext uri="{FF2B5EF4-FFF2-40B4-BE49-F238E27FC236}">
                  <a16:creationId xmlns:a16="http://schemas.microsoft.com/office/drawing/2014/main" id="{473AC0D8-7F60-5856-308C-00CD3DE38BA0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5;p27">
              <a:extLst>
                <a:ext uri="{FF2B5EF4-FFF2-40B4-BE49-F238E27FC236}">
                  <a16:creationId xmlns:a16="http://schemas.microsoft.com/office/drawing/2014/main" id="{A31C8710-ACF5-672F-A0EA-07593551C111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6;p27">
              <a:extLst>
                <a:ext uri="{FF2B5EF4-FFF2-40B4-BE49-F238E27FC236}">
                  <a16:creationId xmlns:a16="http://schemas.microsoft.com/office/drawing/2014/main" id="{33411E42-CE72-EF9C-D217-F77DD6F2EA92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7;p27">
              <a:extLst>
                <a:ext uri="{FF2B5EF4-FFF2-40B4-BE49-F238E27FC236}">
                  <a16:creationId xmlns:a16="http://schemas.microsoft.com/office/drawing/2014/main" id="{115D1305-B225-4F4C-898D-78EF0AFAB81B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58;p27">
              <a:extLst>
                <a:ext uri="{FF2B5EF4-FFF2-40B4-BE49-F238E27FC236}">
                  <a16:creationId xmlns:a16="http://schemas.microsoft.com/office/drawing/2014/main" id="{EE4EB8AB-4539-2EB6-23E5-0B26175B13A0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3" name="Google Shape;14059;p27">
            <a:extLst>
              <a:ext uri="{FF2B5EF4-FFF2-40B4-BE49-F238E27FC236}">
                <a16:creationId xmlns:a16="http://schemas.microsoft.com/office/drawing/2014/main" id="{C4ACA904-FBBA-1D48-3D7F-ECB8FF7DF2F2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4" name="Google Shape;14060;p27">
            <a:extLst>
              <a:ext uri="{FF2B5EF4-FFF2-40B4-BE49-F238E27FC236}">
                <a16:creationId xmlns:a16="http://schemas.microsoft.com/office/drawing/2014/main" id="{43A50175-A335-C41B-3DE2-194C3E91C08A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5" name="Google Shape;14061;p27">
              <a:extLst>
                <a:ext uri="{FF2B5EF4-FFF2-40B4-BE49-F238E27FC236}">
                  <a16:creationId xmlns:a16="http://schemas.microsoft.com/office/drawing/2014/main" id="{5D2A9EC3-F7B7-83E5-CF19-253F69BED7E1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2;p27">
              <a:extLst>
                <a:ext uri="{FF2B5EF4-FFF2-40B4-BE49-F238E27FC236}">
                  <a16:creationId xmlns:a16="http://schemas.microsoft.com/office/drawing/2014/main" id="{EE615B26-E75B-F59E-2FD1-566F5C13C245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3;p27">
              <a:extLst>
                <a:ext uri="{FF2B5EF4-FFF2-40B4-BE49-F238E27FC236}">
                  <a16:creationId xmlns:a16="http://schemas.microsoft.com/office/drawing/2014/main" id="{A1801165-A111-C978-1F13-360ED8860AA6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4;p27">
              <a:extLst>
                <a:ext uri="{FF2B5EF4-FFF2-40B4-BE49-F238E27FC236}">
                  <a16:creationId xmlns:a16="http://schemas.microsoft.com/office/drawing/2014/main" id="{88B5B298-2D62-EF14-6B2C-61E340CFB46D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5;p27">
              <a:extLst>
                <a:ext uri="{FF2B5EF4-FFF2-40B4-BE49-F238E27FC236}">
                  <a16:creationId xmlns:a16="http://schemas.microsoft.com/office/drawing/2014/main" id="{431CFD0D-8FDE-CBDD-3AD2-80CF3E85E87D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6;p27">
              <a:extLst>
                <a:ext uri="{FF2B5EF4-FFF2-40B4-BE49-F238E27FC236}">
                  <a16:creationId xmlns:a16="http://schemas.microsoft.com/office/drawing/2014/main" id="{D2D39E41-8666-F50F-AE21-3A4FD6830032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7;p27">
              <a:extLst>
                <a:ext uri="{FF2B5EF4-FFF2-40B4-BE49-F238E27FC236}">
                  <a16:creationId xmlns:a16="http://schemas.microsoft.com/office/drawing/2014/main" id="{495F5449-1565-7B32-4F19-9084ED7E9907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68;p27">
              <a:extLst>
                <a:ext uri="{FF2B5EF4-FFF2-40B4-BE49-F238E27FC236}">
                  <a16:creationId xmlns:a16="http://schemas.microsoft.com/office/drawing/2014/main" id="{17DE0DBB-00F7-AE8B-E71A-6E7A608D117C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3" name="Google Shape;14069;p27">
            <a:extLst>
              <a:ext uri="{FF2B5EF4-FFF2-40B4-BE49-F238E27FC236}">
                <a16:creationId xmlns:a16="http://schemas.microsoft.com/office/drawing/2014/main" id="{7CAF8E22-0362-34B0-2C1D-CAD6C431D350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4" name="Google Shape;14070;p27">
              <a:extLst>
                <a:ext uri="{FF2B5EF4-FFF2-40B4-BE49-F238E27FC236}">
                  <a16:creationId xmlns:a16="http://schemas.microsoft.com/office/drawing/2014/main" id="{3317A6F6-CAC5-C836-4C93-5BB90C5EB812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1;p27">
              <a:extLst>
                <a:ext uri="{FF2B5EF4-FFF2-40B4-BE49-F238E27FC236}">
                  <a16:creationId xmlns:a16="http://schemas.microsoft.com/office/drawing/2014/main" id="{8A319368-3EFE-7525-941A-700E02D0400D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2;p27">
              <a:extLst>
                <a:ext uri="{FF2B5EF4-FFF2-40B4-BE49-F238E27FC236}">
                  <a16:creationId xmlns:a16="http://schemas.microsoft.com/office/drawing/2014/main" id="{487179CF-A41D-5A34-8379-CE6E1C37600D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7" name="Google Shape;14073;p27">
            <a:extLst>
              <a:ext uri="{FF2B5EF4-FFF2-40B4-BE49-F238E27FC236}">
                <a16:creationId xmlns:a16="http://schemas.microsoft.com/office/drawing/2014/main" id="{697E7755-098B-6D71-C240-5BC386AE2D2B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8" name="Google Shape;14074;p27">
              <a:extLst>
                <a:ext uri="{FF2B5EF4-FFF2-40B4-BE49-F238E27FC236}">
                  <a16:creationId xmlns:a16="http://schemas.microsoft.com/office/drawing/2014/main" id="{45D91925-53B4-6433-E366-EF2A527541A5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5;p27">
              <a:extLst>
                <a:ext uri="{FF2B5EF4-FFF2-40B4-BE49-F238E27FC236}">
                  <a16:creationId xmlns:a16="http://schemas.microsoft.com/office/drawing/2014/main" id="{578091F1-1B94-0C63-FD7F-37F64F2A0C04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6;p27">
              <a:extLst>
                <a:ext uri="{FF2B5EF4-FFF2-40B4-BE49-F238E27FC236}">
                  <a16:creationId xmlns:a16="http://schemas.microsoft.com/office/drawing/2014/main" id="{FD050FDE-AEEB-2D5F-BDFA-766BAE9465BE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7;p27">
              <a:extLst>
                <a:ext uri="{FF2B5EF4-FFF2-40B4-BE49-F238E27FC236}">
                  <a16:creationId xmlns:a16="http://schemas.microsoft.com/office/drawing/2014/main" id="{E2F4B9FC-811D-ACAE-2EA0-21B15D4E036E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78;p27">
              <a:extLst>
                <a:ext uri="{FF2B5EF4-FFF2-40B4-BE49-F238E27FC236}">
                  <a16:creationId xmlns:a16="http://schemas.microsoft.com/office/drawing/2014/main" id="{C236ECF5-2330-DBB4-478B-845AC57A7FAF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79;p27">
              <a:extLst>
                <a:ext uri="{FF2B5EF4-FFF2-40B4-BE49-F238E27FC236}">
                  <a16:creationId xmlns:a16="http://schemas.microsoft.com/office/drawing/2014/main" id="{A696C83C-32CE-A911-9430-3A2460633416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0;p27">
              <a:extLst>
                <a:ext uri="{FF2B5EF4-FFF2-40B4-BE49-F238E27FC236}">
                  <a16:creationId xmlns:a16="http://schemas.microsoft.com/office/drawing/2014/main" id="{1ECC2915-EDC1-DC0B-AC8F-CBF7EAADBBB2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1;p27">
              <a:extLst>
                <a:ext uri="{FF2B5EF4-FFF2-40B4-BE49-F238E27FC236}">
                  <a16:creationId xmlns:a16="http://schemas.microsoft.com/office/drawing/2014/main" id="{272C46D7-E7EF-9588-269F-7EBE0EAE1318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2;p27">
              <a:extLst>
                <a:ext uri="{FF2B5EF4-FFF2-40B4-BE49-F238E27FC236}">
                  <a16:creationId xmlns:a16="http://schemas.microsoft.com/office/drawing/2014/main" id="{E0F1197C-C845-43A3-9240-A42872994440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3;p27">
              <a:extLst>
                <a:ext uri="{FF2B5EF4-FFF2-40B4-BE49-F238E27FC236}">
                  <a16:creationId xmlns:a16="http://schemas.microsoft.com/office/drawing/2014/main" id="{20A567D6-A1E0-8819-1E5B-EE1444FEEAEA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4;p27">
              <a:extLst>
                <a:ext uri="{FF2B5EF4-FFF2-40B4-BE49-F238E27FC236}">
                  <a16:creationId xmlns:a16="http://schemas.microsoft.com/office/drawing/2014/main" id="{1B8C9842-76DE-64A3-D2EA-1BFA6D4F18B5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5;p27">
              <a:extLst>
                <a:ext uri="{FF2B5EF4-FFF2-40B4-BE49-F238E27FC236}">
                  <a16:creationId xmlns:a16="http://schemas.microsoft.com/office/drawing/2014/main" id="{D199604D-F3E5-3D3F-E84A-BCFA82398479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6;p27">
              <a:extLst>
                <a:ext uri="{FF2B5EF4-FFF2-40B4-BE49-F238E27FC236}">
                  <a16:creationId xmlns:a16="http://schemas.microsoft.com/office/drawing/2014/main" id="{C16AE0C4-CE2E-C041-6266-C1EFBF1C7E26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7;p27">
              <a:extLst>
                <a:ext uri="{FF2B5EF4-FFF2-40B4-BE49-F238E27FC236}">
                  <a16:creationId xmlns:a16="http://schemas.microsoft.com/office/drawing/2014/main" id="{CDA6EDBA-D60D-DEF6-30BD-A153A0C7F4B2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88;p27">
              <a:extLst>
                <a:ext uri="{FF2B5EF4-FFF2-40B4-BE49-F238E27FC236}">
                  <a16:creationId xmlns:a16="http://schemas.microsoft.com/office/drawing/2014/main" id="{342A50E8-8573-15E1-EE14-36478D07FD6E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3" name="Google Shape;14089;p27">
            <a:extLst>
              <a:ext uri="{FF2B5EF4-FFF2-40B4-BE49-F238E27FC236}">
                <a16:creationId xmlns:a16="http://schemas.microsoft.com/office/drawing/2014/main" id="{21A0900D-4C99-6DBD-1536-F870FD691E74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4" name="Google Shape;14090;p27">
              <a:extLst>
                <a:ext uri="{FF2B5EF4-FFF2-40B4-BE49-F238E27FC236}">
                  <a16:creationId xmlns:a16="http://schemas.microsoft.com/office/drawing/2014/main" id="{22DB8082-36E0-42C0-5407-4842A0274B09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91;p27">
              <a:extLst>
                <a:ext uri="{FF2B5EF4-FFF2-40B4-BE49-F238E27FC236}">
                  <a16:creationId xmlns:a16="http://schemas.microsoft.com/office/drawing/2014/main" id="{B34EBD40-C24E-C169-7984-B10543B96B14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6" name="Google Shape;14092;p27">
            <a:extLst>
              <a:ext uri="{FF2B5EF4-FFF2-40B4-BE49-F238E27FC236}">
                <a16:creationId xmlns:a16="http://schemas.microsoft.com/office/drawing/2014/main" id="{570BB53A-789E-D991-C5D3-A72369CDF2EE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7" name="Google Shape;14093;p27">
              <a:extLst>
                <a:ext uri="{FF2B5EF4-FFF2-40B4-BE49-F238E27FC236}">
                  <a16:creationId xmlns:a16="http://schemas.microsoft.com/office/drawing/2014/main" id="{18C34966-FEDF-0AC1-3107-EC0C4D5B235D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4;p27">
              <a:extLst>
                <a:ext uri="{FF2B5EF4-FFF2-40B4-BE49-F238E27FC236}">
                  <a16:creationId xmlns:a16="http://schemas.microsoft.com/office/drawing/2014/main" id="{43361FED-0DA6-439C-A369-DC3936713F19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5;p27">
              <a:extLst>
                <a:ext uri="{FF2B5EF4-FFF2-40B4-BE49-F238E27FC236}">
                  <a16:creationId xmlns:a16="http://schemas.microsoft.com/office/drawing/2014/main" id="{9B6DB43B-8B60-F413-EF45-F43C680F3E05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96;p27">
              <a:extLst>
                <a:ext uri="{FF2B5EF4-FFF2-40B4-BE49-F238E27FC236}">
                  <a16:creationId xmlns:a16="http://schemas.microsoft.com/office/drawing/2014/main" id="{B135AE98-EDF6-B1C1-B807-377F38EBE199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1" name="Google Shape;14097;p27">
            <a:extLst>
              <a:ext uri="{FF2B5EF4-FFF2-40B4-BE49-F238E27FC236}">
                <a16:creationId xmlns:a16="http://schemas.microsoft.com/office/drawing/2014/main" id="{327640DD-F47C-D554-840B-0968376C8F91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22" name="Google Shape;14098;p27">
              <a:extLst>
                <a:ext uri="{FF2B5EF4-FFF2-40B4-BE49-F238E27FC236}">
                  <a16:creationId xmlns:a16="http://schemas.microsoft.com/office/drawing/2014/main" id="{D415EE5C-BE84-3342-95D5-BF9B779037E0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99;p27">
              <a:extLst>
                <a:ext uri="{FF2B5EF4-FFF2-40B4-BE49-F238E27FC236}">
                  <a16:creationId xmlns:a16="http://schemas.microsoft.com/office/drawing/2014/main" id="{BB8F7268-49B3-8ACE-7EFC-64ED38A220C6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100;p27">
              <a:extLst>
                <a:ext uri="{FF2B5EF4-FFF2-40B4-BE49-F238E27FC236}">
                  <a16:creationId xmlns:a16="http://schemas.microsoft.com/office/drawing/2014/main" id="{A69C7F40-005E-A152-8F12-52E106FF395F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101;p27">
              <a:extLst>
                <a:ext uri="{FF2B5EF4-FFF2-40B4-BE49-F238E27FC236}">
                  <a16:creationId xmlns:a16="http://schemas.microsoft.com/office/drawing/2014/main" id="{9C6F9ED8-04E0-3D0D-8C28-B2A0F6F7F56C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6" name="Google Shape;14102;p27">
            <a:extLst>
              <a:ext uri="{FF2B5EF4-FFF2-40B4-BE49-F238E27FC236}">
                <a16:creationId xmlns:a16="http://schemas.microsoft.com/office/drawing/2014/main" id="{070070D5-39E6-0A12-69E8-478F958EEE77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7" name="Google Shape;14103;p27">
            <a:extLst>
              <a:ext uri="{FF2B5EF4-FFF2-40B4-BE49-F238E27FC236}">
                <a16:creationId xmlns:a16="http://schemas.microsoft.com/office/drawing/2014/main" id="{6826397C-43BC-7ABC-103C-0BCBF7EAE190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8" name="Google Shape;14104;p27">
            <a:extLst>
              <a:ext uri="{FF2B5EF4-FFF2-40B4-BE49-F238E27FC236}">
                <a16:creationId xmlns:a16="http://schemas.microsoft.com/office/drawing/2014/main" id="{4C411889-0EE3-E28E-1B0A-F5D0B64CDD74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9" name="Google Shape;14105;p27">
              <a:extLst>
                <a:ext uri="{FF2B5EF4-FFF2-40B4-BE49-F238E27FC236}">
                  <a16:creationId xmlns:a16="http://schemas.microsoft.com/office/drawing/2014/main" id="{12DF0F04-AEEC-0E5A-33AB-47BE6791C53B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6;p27">
              <a:extLst>
                <a:ext uri="{FF2B5EF4-FFF2-40B4-BE49-F238E27FC236}">
                  <a16:creationId xmlns:a16="http://schemas.microsoft.com/office/drawing/2014/main" id="{C60B9A9B-FBFD-A932-09B9-B454BFEFDE3C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7;p27">
              <a:extLst>
                <a:ext uri="{FF2B5EF4-FFF2-40B4-BE49-F238E27FC236}">
                  <a16:creationId xmlns:a16="http://schemas.microsoft.com/office/drawing/2014/main" id="{A7EA33C1-5823-7EC2-AE21-B3836FF7282D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08;p27">
              <a:extLst>
                <a:ext uri="{FF2B5EF4-FFF2-40B4-BE49-F238E27FC236}">
                  <a16:creationId xmlns:a16="http://schemas.microsoft.com/office/drawing/2014/main" id="{1076E60A-43BC-9921-66D0-AF2F048125A2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09;p27">
              <a:extLst>
                <a:ext uri="{FF2B5EF4-FFF2-40B4-BE49-F238E27FC236}">
                  <a16:creationId xmlns:a16="http://schemas.microsoft.com/office/drawing/2014/main" id="{0D78F667-4AE0-AFBB-9893-21489C05BEA2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0;p27">
              <a:extLst>
                <a:ext uri="{FF2B5EF4-FFF2-40B4-BE49-F238E27FC236}">
                  <a16:creationId xmlns:a16="http://schemas.microsoft.com/office/drawing/2014/main" id="{8CC813DF-E2E1-A8FA-9ADC-773C27386424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1;p27">
              <a:extLst>
                <a:ext uri="{FF2B5EF4-FFF2-40B4-BE49-F238E27FC236}">
                  <a16:creationId xmlns:a16="http://schemas.microsoft.com/office/drawing/2014/main" id="{59661F15-9085-CC2F-2597-B9F961D2A2D0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2;p27">
              <a:extLst>
                <a:ext uri="{FF2B5EF4-FFF2-40B4-BE49-F238E27FC236}">
                  <a16:creationId xmlns:a16="http://schemas.microsoft.com/office/drawing/2014/main" id="{3BAA6E9C-1073-6D54-CA8D-FEAC368D6027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3;p27">
              <a:extLst>
                <a:ext uri="{FF2B5EF4-FFF2-40B4-BE49-F238E27FC236}">
                  <a16:creationId xmlns:a16="http://schemas.microsoft.com/office/drawing/2014/main" id="{88505BCB-22BF-2D6B-1A86-FF279C34D610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4;p27">
              <a:extLst>
                <a:ext uri="{FF2B5EF4-FFF2-40B4-BE49-F238E27FC236}">
                  <a16:creationId xmlns:a16="http://schemas.microsoft.com/office/drawing/2014/main" id="{C40F8575-1A49-6475-C3F4-7F5FC1CA3BA3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5;p27">
              <a:extLst>
                <a:ext uri="{FF2B5EF4-FFF2-40B4-BE49-F238E27FC236}">
                  <a16:creationId xmlns:a16="http://schemas.microsoft.com/office/drawing/2014/main" id="{28357BE3-337E-6050-BF96-161025C00683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6;p27">
              <a:extLst>
                <a:ext uri="{FF2B5EF4-FFF2-40B4-BE49-F238E27FC236}">
                  <a16:creationId xmlns:a16="http://schemas.microsoft.com/office/drawing/2014/main" id="{77CAEE12-67A7-C019-7A6A-B91BE7BA13A9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7;p27">
              <a:extLst>
                <a:ext uri="{FF2B5EF4-FFF2-40B4-BE49-F238E27FC236}">
                  <a16:creationId xmlns:a16="http://schemas.microsoft.com/office/drawing/2014/main" id="{07F991FE-C748-5A5C-617A-344722E2F7BB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8;p27">
              <a:extLst>
                <a:ext uri="{FF2B5EF4-FFF2-40B4-BE49-F238E27FC236}">
                  <a16:creationId xmlns:a16="http://schemas.microsoft.com/office/drawing/2014/main" id="{70B43299-00B7-3762-0C6A-7BC283F94C92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9;p27">
              <a:extLst>
                <a:ext uri="{FF2B5EF4-FFF2-40B4-BE49-F238E27FC236}">
                  <a16:creationId xmlns:a16="http://schemas.microsoft.com/office/drawing/2014/main" id="{251B7D83-22E2-9091-C2C6-590335437F97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20;p27">
              <a:extLst>
                <a:ext uri="{FF2B5EF4-FFF2-40B4-BE49-F238E27FC236}">
                  <a16:creationId xmlns:a16="http://schemas.microsoft.com/office/drawing/2014/main" id="{0AA6FA54-FBA9-353F-25C6-AD58E2945D1C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5" name="Google Shape;14121;p27">
            <a:extLst>
              <a:ext uri="{FF2B5EF4-FFF2-40B4-BE49-F238E27FC236}">
                <a16:creationId xmlns:a16="http://schemas.microsoft.com/office/drawing/2014/main" id="{CF089E0D-8610-31E4-234A-FF2DA76FBA70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2;p27">
            <a:extLst>
              <a:ext uri="{FF2B5EF4-FFF2-40B4-BE49-F238E27FC236}">
                <a16:creationId xmlns:a16="http://schemas.microsoft.com/office/drawing/2014/main" id="{43A7FADB-7339-01A2-8754-1812222B7BD6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7" name="Google Shape;14123;p27">
            <a:extLst>
              <a:ext uri="{FF2B5EF4-FFF2-40B4-BE49-F238E27FC236}">
                <a16:creationId xmlns:a16="http://schemas.microsoft.com/office/drawing/2014/main" id="{EEB8B8E8-8B19-9425-7DF8-93C67EC59988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8" name="Google Shape;14124;p27">
            <a:extLst>
              <a:ext uri="{FF2B5EF4-FFF2-40B4-BE49-F238E27FC236}">
                <a16:creationId xmlns:a16="http://schemas.microsoft.com/office/drawing/2014/main" id="{37C1BB4A-9799-5E55-B892-D56D821995AB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9" name="Google Shape;14125;p27">
            <a:extLst>
              <a:ext uri="{FF2B5EF4-FFF2-40B4-BE49-F238E27FC236}">
                <a16:creationId xmlns:a16="http://schemas.microsoft.com/office/drawing/2014/main" id="{9DBB3B6D-9269-5567-5E65-869F1DD1D81E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50" name="Google Shape;14126;p27">
              <a:extLst>
                <a:ext uri="{FF2B5EF4-FFF2-40B4-BE49-F238E27FC236}">
                  <a16:creationId xmlns:a16="http://schemas.microsoft.com/office/drawing/2014/main" id="{67466F11-5068-C52C-8B9D-6C25CBB8B356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27;p27">
              <a:extLst>
                <a:ext uri="{FF2B5EF4-FFF2-40B4-BE49-F238E27FC236}">
                  <a16:creationId xmlns:a16="http://schemas.microsoft.com/office/drawing/2014/main" id="{E9F0FE52-0C3F-D4A0-EC9B-31E39B9408DC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2" name="Google Shape;14128;p27">
            <a:extLst>
              <a:ext uri="{FF2B5EF4-FFF2-40B4-BE49-F238E27FC236}">
                <a16:creationId xmlns:a16="http://schemas.microsoft.com/office/drawing/2014/main" id="{1BAB1220-F567-16FA-A7A4-BAB6F61A3CFC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3" name="Google Shape;14129;p27">
              <a:extLst>
                <a:ext uri="{FF2B5EF4-FFF2-40B4-BE49-F238E27FC236}">
                  <a16:creationId xmlns:a16="http://schemas.microsoft.com/office/drawing/2014/main" id="{F163F8DC-985A-DBB4-8B52-AE6F00437E33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0;p27">
              <a:extLst>
                <a:ext uri="{FF2B5EF4-FFF2-40B4-BE49-F238E27FC236}">
                  <a16:creationId xmlns:a16="http://schemas.microsoft.com/office/drawing/2014/main" id="{63F2A1BB-CA4F-8B4D-9026-7E9C527470DC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1;p27">
              <a:extLst>
                <a:ext uri="{FF2B5EF4-FFF2-40B4-BE49-F238E27FC236}">
                  <a16:creationId xmlns:a16="http://schemas.microsoft.com/office/drawing/2014/main" id="{0B8357D8-C030-49EA-1554-847478CEAD00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2;p27">
              <a:extLst>
                <a:ext uri="{FF2B5EF4-FFF2-40B4-BE49-F238E27FC236}">
                  <a16:creationId xmlns:a16="http://schemas.microsoft.com/office/drawing/2014/main" id="{FC66C5BD-B41D-6FF0-DF5E-946B66FC904F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3;p27">
              <a:extLst>
                <a:ext uri="{FF2B5EF4-FFF2-40B4-BE49-F238E27FC236}">
                  <a16:creationId xmlns:a16="http://schemas.microsoft.com/office/drawing/2014/main" id="{C3F02A23-6465-6D8A-3D3A-D824B4277C30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8" name="Google Shape;14134;p27">
            <a:extLst>
              <a:ext uri="{FF2B5EF4-FFF2-40B4-BE49-F238E27FC236}">
                <a16:creationId xmlns:a16="http://schemas.microsoft.com/office/drawing/2014/main" id="{2E55218D-B238-49EF-0BDF-3D383265EEB6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9" name="Google Shape;14135;p27">
            <a:extLst>
              <a:ext uri="{FF2B5EF4-FFF2-40B4-BE49-F238E27FC236}">
                <a16:creationId xmlns:a16="http://schemas.microsoft.com/office/drawing/2014/main" id="{DFF16409-00C7-A66E-F7BB-909968F2C4AB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60" name="Google Shape;14136;p27">
              <a:extLst>
                <a:ext uri="{FF2B5EF4-FFF2-40B4-BE49-F238E27FC236}">
                  <a16:creationId xmlns:a16="http://schemas.microsoft.com/office/drawing/2014/main" id="{F1C6ED46-1B80-876E-167B-41D180321CD3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7;p27">
              <a:extLst>
                <a:ext uri="{FF2B5EF4-FFF2-40B4-BE49-F238E27FC236}">
                  <a16:creationId xmlns:a16="http://schemas.microsoft.com/office/drawing/2014/main" id="{D7D36763-F153-A46A-78C6-E46C8EB2488B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8;p27">
              <a:extLst>
                <a:ext uri="{FF2B5EF4-FFF2-40B4-BE49-F238E27FC236}">
                  <a16:creationId xmlns:a16="http://schemas.microsoft.com/office/drawing/2014/main" id="{B361A082-65B9-7AF4-7C94-9895624CA12B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39;p27">
              <a:extLst>
                <a:ext uri="{FF2B5EF4-FFF2-40B4-BE49-F238E27FC236}">
                  <a16:creationId xmlns:a16="http://schemas.microsoft.com/office/drawing/2014/main" id="{063FA700-CE5E-86FE-81E2-CFDEA89FE404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0;p27">
              <a:extLst>
                <a:ext uri="{FF2B5EF4-FFF2-40B4-BE49-F238E27FC236}">
                  <a16:creationId xmlns:a16="http://schemas.microsoft.com/office/drawing/2014/main" id="{DFC5F81A-50F9-FACD-A8A2-DBE11AB1F290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1;p27">
              <a:extLst>
                <a:ext uri="{FF2B5EF4-FFF2-40B4-BE49-F238E27FC236}">
                  <a16:creationId xmlns:a16="http://schemas.microsoft.com/office/drawing/2014/main" id="{A3EF4E11-A6A2-860F-BCAB-A51E74D71777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2;p27">
              <a:extLst>
                <a:ext uri="{FF2B5EF4-FFF2-40B4-BE49-F238E27FC236}">
                  <a16:creationId xmlns:a16="http://schemas.microsoft.com/office/drawing/2014/main" id="{27EE174E-768C-D946-3C8C-2CCB98EAA0DF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3;p27">
              <a:extLst>
                <a:ext uri="{FF2B5EF4-FFF2-40B4-BE49-F238E27FC236}">
                  <a16:creationId xmlns:a16="http://schemas.microsoft.com/office/drawing/2014/main" id="{2B47236C-FD38-5380-39BA-D4F555553AAD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4;p27">
              <a:extLst>
                <a:ext uri="{FF2B5EF4-FFF2-40B4-BE49-F238E27FC236}">
                  <a16:creationId xmlns:a16="http://schemas.microsoft.com/office/drawing/2014/main" id="{BAB45E05-B800-169A-38E4-A3E7C325CD8A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5;p27">
              <a:extLst>
                <a:ext uri="{FF2B5EF4-FFF2-40B4-BE49-F238E27FC236}">
                  <a16:creationId xmlns:a16="http://schemas.microsoft.com/office/drawing/2014/main" id="{7BA95834-4AA4-9B60-1EFE-BF2A86130543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6;p27">
              <a:extLst>
                <a:ext uri="{FF2B5EF4-FFF2-40B4-BE49-F238E27FC236}">
                  <a16:creationId xmlns:a16="http://schemas.microsoft.com/office/drawing/2014/main" id="{B02CCDB0-EB6D-976E-1CFD-6BAB82FF8A71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7;p27">
              <a:extLst>
                <a:ext uri="{FF2B5EF4-FFF2-40B4-BE49-F238E27FC236}">
                  <a16:creationId xmlns:a16="http://schemas.microsoft.com/office/drawing/2014/main" id="{F7B4CA56-8F4E-6315-12AA-C76AC4681E78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48;p27">
              <a:extLst>
                <a:ext uri="{FF2B5EF4-FFF2-40B4-BE49-F238E27FC236}">
                  <a16:creationId xmlns:a16="http://schemas.microsoft.com/office/drawing/2014/main" id="{61E9F12B-DACA-260C-4D8F-D65EA54B5F83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3" name="Google Shape;14149;p27">
            <a:extLst>
              <a:ext uri="{FF2B5EF4-FFF2-40B4-BE49-F238E27FC236}">
                <a16:creationId xmlns:a16="http://schemas.microsoft.com/office/drawing/2014/main" id="{0ED57960-FCC4-1980-CE23-0FCE418CEA5A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4" name="Google Shape;14150;p27">
            <a:extLst>
              <a:ext uri="{FF2B5EF4-FFF2-40B4-BE49-F238E27FC236}">
                <a16:creationId xmlns:a16="http://schemas.microsoft.com/office/drawing/2014/main" id="{B15EE01D-696B-A707-BD2E-1574CCB6DB92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5" name="Google Shape;14151;p27">
              <a:extLst>
                <a:ext uri="{FF2B5EF4-FFF2-40B4-BE49-F238E27FC236}">
                  <a16:creationId xmlns:a16="http://schemas.microsoft.com/office/drawing/2014/main" id="{332548A9-F398-A40E-E5F7-842077A24790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2;p27">
              <a:extLst>
                <a:ext uri="{FF2B5EF4-FFF2-40B4-BE49-F238E27FC236}">
                  <a16:creationId xmlns:a16="http://schemas.microsoft.com/office/drawing/2014/main" id="{45F1E08D-349F-A443-EE20-D872A4099011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3;p27">
              <a:extLst>
                <a:ext uri="{FF2B5EF4-FFF2-40B4-BE49-F238E27FC236}">
                  <a16:creationId xmlns:a16="http://schemas.microsoft.com/office/drawing/2014/main" id="{A0F8B018-5FC3-61DA-90F3-A906A600F047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4;p27">
              <a:extLst>
                <a:ext uri="{FF2B5EF4-FFF2-40B4-BE49-F238E27FC236}">
                  <a16:creationId xmlns:a16="http://schemas.microsoft.com/office/drawing/2014/main" id="{CDBAC01F-FED9-C80F-747F-C03A3E30C15C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5;p27">
              <a:extLst>
                <a:ext uri="{FF2B5EF4-FFF2-40B4-BE49-F238E27FC236}">
                  <a16:creationId xmlns:a16="http://schemas.microsoft.com/office/drawing/2014/main" id="{6802881E-A302-40F8-E72A-178ECD542753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6;p27">
              <a:extLst>
                <a:ext uri="{FF2B5EF4-FFF2-40B4-BE49-F238E27FC236}">
                  <a16:creationId xmlns:a16="http://schemas.microsoft.com/office/drawing/2014/main" id="{545E645D-0DBE-88EC-82DF-B39F8ADCEF87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7;p27">
              <a:extLst>
                <a:ext uri="{FF2B5EF4-FFF2-40B4-BE49-F238E27FC236}">
                  <a16:creationId xmlns:a16="http://schemas.microsoft.com/office/drawing/2014/main" id="{EB86793A-F4CB-3A08-EA60-830CFECDFC65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8;p27">
              <a:extLst>
                <a:ext uri="{FF2B5EF4-FFF2-40B4-BE49-F238E27FC236}">
                  <a16:creationId xmlns:a16="http://schemas.microsoft.com/office/drawing/2014/main" id="{0F106390-FDFE-6BEE-BA9B-F18408D20CA9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59;p27">
              <a:extLst>
                <a:ext uri="{FF2B5EF4-FFF2-40B4-BE49-F238E27FC236}">
                  <a16:creationId xmlns:a16="http://schemas.microsoft.com/office/drawing/2014/main" id="{9AD110CD-68FE-F687-DCCB-796E10CD9AB0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60;p27">
              <a:extLst>
                <a:ext uri="{FF2B5EF4-FFF2-40B4-BE49-F238E27FC236}">
                  <a16:creationId xmlns:a16="http://schemas.microsoft.com/office/drawing/2014/main" id="{20E953E3-EBA3-7717-3007-FAC2BAC5D507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5" name="Google Shape;14161;p27">
            <a:extLst>
              <a:ext uri="{FF2B5EF4-FFF2-40B4-BE49-F238E27FC236}">
                <a16:creationId xmlns:a16="http://schemas.microsoft.com/office/drawing/2014/main" id="{B33C20EA-6EF3-CCA7-1C93-02AC233D4135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6" name="Google Shape;14162;p27">
              <a:extLst>
                <a:ext uri="{FF2B5EF4-FFF2-40B4-BE49-F238E27FC236}">
                  <a16:creationId xmlns:a16="http://schemas.microsoft.com/office/drawing/2014/main" id="{16DDB638-7A5F-5F79-90B5-B90728FB1B69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3;p27">
              <a:extLst>
                <a:ext uri="{FF2B5EF4-FFF2-40B4-BE49-F238E27FC236}">
                  <a16:creationId xmlns:a16="http://schemas.microsoft.com/office/drawing/2014/main" id="{DD93944C-E380-33BD-BF1D-0F7E6DBF4BA4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4;p27">
              <a:extLst>
                <a:ext uri="{FF2B5EF4-FFF2-40B4-BE49-F238E27FC236}">
                  <a16:creationId xmlns:a16="http://schemas.microsoft.com/office/drawing/2014/main" id="{2C0E86B0-FC09-DCC9-E412-B019E5D543B2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9" name="Google Shape;14165;p27">
            <a:extLst>
              <a:ext uri="{FF2B5EF4-FFF2-40B4-BE49-F238E27FC236}">
                <a16:creationId xmlns:a16="http://schemas.microsoft.com/office/drawing/2014/main" id="{7382AB1D-29FC-AC20-FD53-74C7CBA0053A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90" name="Google Shape;14166;p27">
              <a:extLst>
                <a:ext uri="{FF2B5EF4-FFF2-40B4-BE49-F238E27FC236}">
                  <a16:creationId xmlns:a16="http://schemas.microsoft.com/office/drawing/2014/main" id="{67FFD0BB-06F8-1B3C-62B4-1609C5D4A8F2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7;p27">
              <a:extLst>
                <a:ext uri="{FF2B5EF4-FFF2-40B4-BE49-F238E27FC236}">
                  <a16:creationId xmlns:a16="http://schemas.microsoft.com/office/drawing/2014/main" id="{E783CAAB-5B5F-73F7-530C-6D9D15F37391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68;p27">
              <a:extLst>
                <a:ext uri="{FF2B5EF4-FFF2-40B4-BE49-F238E27FC236}">
                  <a16:creationId xmlns:a16="http://schemas.microsoft.com/office/drawing/2014/main" id="{B1C74D15-CBFD-691C-0C97-5FA3D04B81B5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69;p27">
              <a:extLst>
                <a:ext uri="{FF2B5EF4-FFF2-40B4-BE49-F238E27FC236}">
                  <a16:creationId xmlns:a16="http://schemas.microsoft.com/office/drawing/2014/main" id="{C51C81F7-D3E0-04C9-025B-F27CE0FB17B1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0;p27">
              <a:extLst>
                <a:ext uri="{FF2B5EF4-FFF2-40B4-BE49-F238E27FC236}">
                  <a16:creationId xmlns:a16="http://schemas.microsoft.com/office/drawing/2014/main" id="{90F65663-067C-705D-DF37-F94BE30E2D2B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1;p27">
              <a:extLst>
                <a:ext uri="{FF2B5EF4-FFF2-40B4-BE49-F238E27FC236}">
                  <a16:creationId xmlns:a16="http://schemas.microsoft.com/office/drawing/2014/main" id="{0B10867A-E3CD-00F2-03F9-7B787AF3802D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2;p27">
              <a:extLst>
                <a:ext uri="{FF2B5EF4-FFF2-40B4-BE49-F238E27FC236}">
                  <a16:creationId xmlns:a16="http://schemas.microsoft.com/office/drawing/2014/main" id="{3D303C23-56A8-941E-F06A-B1AA86898F6E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3;p27">
              <a:extLst>
                <a:ext uri="{FF2B5EF4-FFF2-40B4-BE49-F238E27FC236}">
                  <a16:creationId xmlns:a16="http://schemas.microsoft.com/office/drawing/2014/main" id="{177AB658-6633-60EE-F146-E761B054C445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8" name="Google Shape;14174;p27">
            <a:extLst>
              <a:ext uri="{FF2B5EF4-FFF2-40B4-BE49-F238E27FC236}">
                <a16:creationId xmlns:a16="http://schemas.microsoft.com/office/drawing/2014/main" id="{754BF39F-A279-909D-028C-DA4431430AA4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9" name="Google Shape;14175;p27">
              <a:extLst>
                <a:ext uri="{FF2B5EF4-FFF2-40B4-BE49-F238E27FC236}">
                  <a16:creationId xmlns:a16="http://schemas.microsoft.com/office/drawing/2014/main" id="{36B872AB-21DD-A684-6ED3-363A3F452349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6;p27">
              <a:extLst>
                <a:ext uri="{FF2B5EF4-FFF2-40B4-BE49-F238E27FC236}">
                  <a16:creationId xmlns:a16="http://schemas.microsoft.com/office/drawing/2014/main" id="{54D5FAE6-6FB5-0504-5320-A84651DDBD77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7;p27">
              <a:extLst>
                <a:ext uri="{FF2B5EF4-FFF2-40B4-BE49-F238E27FC236}">
                  <a16:creationId xmlns:a16="http://schemas.microsoft.com/office/drawing/2014/main" id="{2E27AC07-0C53-2BAE-C0AF-D52F2BC10111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8;p27">
              <a:extLst>
                <a:ext uri="{FF2B5EF4-FFF2-40B4-BE49-F238E27FC236}">
                  <a16:creationId xmlns:a16="http://schemas.microsoft.com/office/drawing/2014/main" id="{4567E458-5019-E6A2-F49D-C65D87DB0A97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79;p27">
              <a:extLst>
                <a:ext uri="{FF2B5EF4-FFF2-40B4-BE49-F238E27FC236}">
                  <a16:creationId xmlns:a16="http://schemas.microsoft.com/office/drawing/2014/main" id="{CF0CAE4B-4107-5BD4-6214-4B311CC18FB3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0;p27">
              <a:extLst>
                <a:ext uri="{FF2B5EF4-FFF2-40B4-BE49-F238E27FC236}">
                  <a16:creationId xmlns:a16="http://schemas.microsoft.com/office/drawing/2014/main" id="{EB8AB20E-D2D6-8D61-257C-231FDD5BE992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5" name="Google Shape;14181;p27">
            <a:extLst>
              <a:ext uri="{FF2B5EF4-FFF2-40B4-BE49-F238E27FC236}">
                <a16:creationId xmlns:a16="http://schemas.microsoft.com/office/drawing/2014/main" id="{90CF7FCA-1443-D599-CAC9-6B766E56DDA6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6" name="Google Shape;14182;p27">
              <a:extLst>
                <a:ext uri="{FF2B5EF4-FFF2-40B4-BE49-F238E27FC236}">
                  <a16:creationId xmlns:a16="http://schemas.microsoft.com/office/drawing/2014/main" id="{B195DEC5-546B-E50E-C39B-6136DCB56868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3;p27">
              <a:extLst>
                <a:ext uri="{FF2B5EF4-FFF2-40B4-BE49-F238E27FC236}">
                  <a16:creationId xmlns:a16="http://schemas.microsoft.com/office/drawing/2014/main" id="{7F6A8E28-CA77-821E-EA6C-A44E60E8F381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4;p27">
              <a:extLst>
                <a:ext uri="{FF2B5EF4-FFF2-40B4-BE49-F238E27FC236}">
                  <a16:creationId xmlns:a16="http://schemas.microsoft.com/office/drawing/2014/main" id="{5566C4B8-B725-0D19-8154-19A6AB238D21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5;p27">
              <a:extLst>
                <a:ext uri="{FF2B5EF4-FFF2-40B4-BE49-F238E27FC236}">
                  <a16:creationId xmlns:a16="http://schemas.microsoft.com/office/drawing/2014/main" id="{9F2DED8F-511B-3ACD-B83B-02655AC67DA6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6;p27">
              <a:extLst>
                <a:ext uri="{FF2B5EF4-FFF2-40B4-BE49-F238E27FC236}">
                  <a16:creationId xmlns:a16="http://schemas.microsoft.com/office/drawing/2014/main" id="{D6318BFF-3C31-9F5A-550B-6778703C9F3F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7;p27">
              <a:extLst>
                <a:ext uri="{FF2B5EF4-FFF2-40B4-BE49-F238E27FC236}">
                  <a16:creationId xmlns:a16="http://schemas.microsoft.com/office/drawing/2014/main" id="{7F1F2B48-9C16-860E-1D8D-48CCA8B1FFBD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8;p27">
              <a:extLst>
                <a:ext uri="{FF2B5EF4-FFF2-40B4-BE49-F238E27FC236}">
                  <a16:creationId xmlns:a16="http://schemas.microsoft.com/office/drawing/2014/main" id="{06C12A2C-0600-CB56-6CEB-D22461B85145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89;p27">
              <a:extLst>
                <a:ext uri="{FF2B5EF4-FFF2-40B4-BE49-F238E27FC236}">
                  <a16:creationId xmlns:a16="http://schemas.microsoft.com/office/drawing/2014/main" id="{80D2512F-99C8-EDF8-7CE8-DA975E926A94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0;p27">
              <a:extLst>
                <a:ext uri="{FF2B5EF4-FFF2-40B4-BE49-F238E27FC236}">
                  <a16:creationId xmlns:a16="http://schemas.microsoft.com/office/drawing/2014/main" id="{07E97E08-D9AE-456D-DBFD-3594AE89EAF0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1;p27">
              <a:extLst>
                <a:ext uri="{FF2B5EF4-FFF2-40B4-BE49-F238E27FC236}">
                  <a16:creationId xmlns:a16="http://schemas.microsoft.com/office/drawing/2014/main" id="{12441AE3-C796-1880-7979-B4D6C6CF6063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2;p27">
              <a:extLst>
                <a:ext uri="{FF2B5EF4-FFF2-40B4-BE49-F238E27FC236}">
                  <a16:creationId xmlns:a16="http://schemas.microsoft.com/office/drawing/2014/main" id="{AA2AF654-C5B5-C59A-0F08-8BCB83C7CDB7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3;p27">
              <a:extLst>
                <a:ext uri="{FF2B5EF4-FFF2-40B4-BE49-F238E27FC236}">
                  <a16:creationId xmlns:a16="http://schemas.microsoft.com/office/drawing/2014/main" id="{8DB6DAF8-8C9E-2D22-DEEA-EE084E30D275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8" name="Google Shape;14194;p27">
            <a:extLst>
              <a:ext uri="{FF2B5EF4-FFF2-40B4-BE49-F238E27FC236}">
                <a16:creationId xmlns:a16="http://schemas.microsoft.com/office/drawing/2014/main" id="{BCE388F7-7020-8BAC-90BE-40ABCD8195CC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9" name="Google Shape;14195;p27">
              <a:extLst>
                <a:ext uri="{FF2B5EF4-FFF2-40B4-BE49-F238E27FC236}">
                  <a16:creationId xmlns:a16="http://schemas.microsoft.com/office/drawing/2014/main" id="{82ADED65-D1E2-ABAA-3DD3-11406BB28688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6;p27">
              <a:extLst>
                <a:ext uri="{FF2B5EF4-FFF2-40B4-BE49-F238E27FC236}">
                  <a16:creationId xmlns:a16="http://schemas.microsoft.com/office/drawing/2014/main" id="{50FF69D8-8DA5-8F76-BC16-F7D34E7F48DD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7;p27">
              <a:extLst>
                <a:ext uri="{FF2B5EF4-FFF2-40B4-BE49-F238E27FC236}">
                  <a16:creationId xmlns:a16="http://schemas.microsoft.com/office/drawing/2014/main" id="{C42AD88C-5683-DDA6-D2A4-B71A87F5E870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8;p27">
              <a:extLst>
                <a:ext uri="{FF2B5EF4-FFF2-40B4-BE49-F238E27FC236}">
                  <a16:creationId xmlns:a16="http://schemas.microsoft.com/office/drawing/2014/main" id="{DD8D818A-3CDC-54D4-ABB4-BAC269697BC7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99;p27">
              <a:extLst>
                <a:ext uri="{FF2B5EF4-FFF2-40B4-BE49-F238E27FC236}">
                  <a16:creationId xmlns:a16="http://schemas.microsoft.com/office/drawing/2014/main" id="{E9A64A52-24D2-0665-66B5-108AE506C279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0;p27">
              <a:extLst>
                <a:ext uri="{FF2B5EF4-FFF2-40B4-BE49-F238E27FC236}">
                  <a16:creationId xmlns:a16="http://schemas.microsoft.com/office/drawing/2014/main" id="{50276ED8-AEA2-92A8-0FA7-BC748557D0C4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1;p27">
              <a:extLst>
                <a:ext uri="{FF2B5EF4-FFF2-40B4-BE49-F238E27FC236}">
                  <a16:creationId xmlns:a16="http://schemas.microsoft.com/office/drawing/2014/main" id="{C5332BDD-06A9-E58D-DF38-E9DB5DBCDEA9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6" name="Google Shape;14202;p27">
            <a:extLst>
              <a:ext uri="{FF2B5EF4-FFF2-40B4-BE49-F238E27FC236}">
                <a16:creationId xmlns:a16="http://schemas.microsoft.com/office/drawing/2014/main" id="{2F883484-3748-D746-480A-9B8648EE64EF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7" name="Google Shape;14203;p27">
              <a:extLst>
                <a:ext uri="{FF2B5EF4-FFF2-40B4-BE49-F238E27FC236}">
                  <a16:creationId xmlns:a16="http://schemas.microsoft.com/office/drawing/2014/main" id="{239B59A4-DC55-96DC-8B50-2274F98A634F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4;p27">
              <a:extLst>
                <a:ext uri="{FF2B5EF4-FFF2-40B4-BE49-F238E27FC236}">
                  <a16:creationId xmlns:a16="http://schemas.microsoft.com/office/drawing/2014/main" id="{C9134E71-7F13-764F-6451-A8FC4F4866B8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5;p27">
              <a:extLst>
                <a:ext uri="{FF2B5EF4-FFF2-40B4-BE49-F238E27FC236}">
                  <a16:creationId xmlns:a16="http://schemas.microsoft.com/office/drawing/2014/main" id="{97245392-3020-0CC6-56AC-9AC9C02F703D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6;p27">
              <a:extLst>
                <a:ext uri="{FF2B5EF4-FFF2-40B4-BE49-F238E27FC236}">
                  <a16:creationId xmlns:a16="http://schemas.microsoft.com/office/drawing/2014/main" id="{75D1D70A-79FD-1204-C6DF-DAF7B548DAFD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207;p27">
              <a:extLst>
                <a:ext uri="{FF2B5EF4-FFF2-40B4-BE49-F238E27FC236}">
                  <a16:creationId xmlns:a16="http://schemas.microsoft.com/office/drawing/2014/main" id="{CDF54FA8-5991-A07A-5DE5-7491E3041E74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2" name="Google Shape;14208;p27">
            <a:extLst>
              <a:ext uri="{FF2B5EF4-FFF2-40B4-BE49-F238E27FC236}">
                <a16:creationId xmlns:a16="http://schemas.microsoft.com/office/drawing/2014/main" id="{E32E9992-62B0-4903-8C16-A9D9B7A2A9E1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3" name="Google Shape;14209;p27">
              <a:extLst>
                <a:ext uri="{FF2B5EF4-FFF2-40B4-BE49-F238E27FC236}">
                  <a16:creationId xmlns:a16="http://schemas.microsoft.com/office/drawing/2014/main" id="{B947D5E3-E644-6DBE-564F-191297E02A8A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10;p27">
              <a:extLst>
                <a:ext uri="{FF2B5EF4-FFF2-40B4-BE49-F238E27FC236}">
                  <a16:creationId xmlns:a16="http://schemas.microsoft.com/office/drawing/2014/main" id="{B4347CC2-2FB4-5FB8-3F69-69A26EDE4079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211;p27">
            <a:extLst>
              <a:ext uri="{FF2B5EF4-FFF2-40B4-BE49-F238E27FC236}">
                <a16:creationId xmlns:a16="http://schemas.microsoft.com/office/drawing/2014/main" id="{52EE1FC0-D89B-B494-2985-FF19D62BBBD8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6" name="Google Shape;14212;p27">
              <a:extLst>
                <a:ext uri="{FF2B5EF4-FFF2-40B4-BE49-F238E27FC236}">
                  <a16:creationId xmlns:a16="http://schemas.microsoft.com/office/drawing/2014/main" id="{E1ADA317-6EC9-C984-EE63-FF24E44ED2F2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3;p27">
              <a:extLst>
                <a:ext uri="{FF2B5EF4-FFF2-40B4-BE49-F238E27FC236}">
                  <a16:creationId xmlns:a16="http://schemas.microsoft.com/office/drawing/2014/main" id="{EDF6BCC7-60BB-69F5-FA80-79272691BF71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14;p27">
              <a:extLst>
                <a:ext uri="{FF2B5EF4-FFF2-40B4-BE49-F238E27FC236}">
                  <a16:creationId xmlns:a16="http://schemas.microsoft.com/office/drawing/2014/main" id="{EBDB48B8-6127-3F59-BC03-9D93076635C5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15;p27">
            <a:extLst>
              <a:ext uri="{FF2B5EF4-FFF2-40B4-BE49-F238E27FC236}">
                <a16:creationId xmlns:a16="http://schemas.microsoft.com/office/drawing/2014/main" id="{A94E74A4-8D4A-8201-7308-C6BB703C71D4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40" name="Google Shape;14216;p27">
              <a:extLst>
                <a:ext uri="{FF2B5EF4-FFF2-40B4-BE49-F238E27FC236}">
                  <a16:creationId xmlns:a16="http://schemas.microsoft.com/office/drawing/2014/main" id="{342FEE7C-F9D5-E8E7-D8F9-5A8FAD49A969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17;p27">
              <a:extLst>
                <a:ext uri="{FF2B5EF4-FFF2-40B4-BE49-F238E27FC236}">
                  <a16:creationId xmlns:a16="http://schemas.microsoft.com/office/drawing/2014/main" id="{3E2DD3D3-7AF6-6F98-E00B-1CC4A9F3DB3E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18;p27">
              <a:extLst>
                <a:ext uri="{FF2B5EF4-FFF2-40B4-BE49-F238E27FC236}">
                  <a16:creationId xmlns:a16="http://schemas.microsoft.com/office/drawing/2014/main" id="{75CF2F95-E7ED-7B4D-3EB5-E4188055082C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3" name="Google Shape;14219;p27">
            <a:extLst>
              <a:ext uri="{FF2B5EF4-FFF2-40B4-BE49-F238E27FC236}">
                <a16:creationId xmlns:a16="http://schemas.microsoft.com/office/drawing/2014/main" id="{8E48F228-7C2F-7179-00A4-4A6780227265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4" name="Google Shape;14220;p27">
              <a:extLst>
                <a:ext uri="{FF2B5EF4-FFF2-40B4-BE49-F238E27FC236}">
                  <a16:creationId xmlns:a16="http://schemas.microsoft.com/office/drawing/2014/main" id="{F66BD694-EBFD-0378-85B7-DA8E82A053C1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1;p27">
              <a:extLst>
                <a:ext uri="{FF2B5EF4-FFF2-40B4-BE49-F238E27FC236}">
                  <a16:creationId xmlns:a16="http://schemas.microsoft.com/office/drawing/2014/main" id="{43CBE525-99DD-5A6B-9133-69997F163E97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2;p27">
              <a:extLst>
                <a:ext uri="{FF2B5EF4-FFF2-40B4-BE49-F238E27FC236}">
                  <a16:creationId xmlns:a16="http://schemas.microsoft.com/office/drawing/2014/main" id="{2E8D4B4D-56A3-90AA-ACE7-2B075F5047C6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3;p27">
              <a:extLst>
                <a:ext uri="{FF2B5EF4-FFF2-40B4-BE49-F238E27FC236}">
                  <a16:creationId xmlns:a16="http://schemas.microsoft.com/office/drawing/2014/main" id="{1EC59846-2DA2-DCFB-29E5-BB8B4AA00034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4;p27">
              <a:extLst>
                <a:ext uri="{FF2B5EF4-FFF2-40B4-BE49-F238E27FC236}">
                  <a16:creationId xmlns:a16="http://schemas.microsoft.com/office/drawing/2014/main" id="{D1E29530-8CEC-0714-9C33-C09A1703F6B4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5;p27">
              <a:extLst>
                <a:ext uri="{FF2B5EF4-FFF2-40B4-BE49-F238E27FC236}">
                  <a16:creationId xmlns:a16="http://schemas.microsoft.com/office/drawing/2014/main" id="{7DA0DA04-A356-C9F9-E9A0-474EF2D661CC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0" name="Google Shape;14226;p27">
            <a:extLst>
              <a:ext uri="{FF2B5EF4-FFF2-40B4-BE49-F238E27FC236}">
                <a16:creationId xmlns:a16="http://schemas.microsoft.com/office/drawing/2014/main" id="{7BE2B5DA-6667-07E8-5417-1762830C701E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51" name="Google Shape;14227;p27">
              <a:extLst>
                <a:ext uri="{FF2B5EF4-FFF2-40B4-BE49-F238E27FC236}">
                  <a16:creationId xmlns:a16="http://schemas.microsoft.com/office/drawing/2014/main" id="{2B256F09-6146-D8A8-6D01-47B9617D8398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28;p27">
              <a:extLst>
                <a:ext uri="{FF2B5EF4-FFF2-40B4-BE49-F238E27FC236}">
                  <a16:creationId xmlns:a16="http://schemas.microsoft.com/office/drawing/2014/main" id="{DA0B37B7-E2C1-A863-7719-F3BCC5F0FA9B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29;p27">
              <a:extLst>
                <a:ext uri="{FF2B5EF4-FFF2-40B4-BE49-F238E27FC236}">
                  <a16:creationId xmlns:a16="http://schemas.microsoft.com/office/drawing/2014/main" id="{FEA22E47-8C9D-0233-B240-0DD6EB9BDD29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0;p27">
              <a:extLst>
                <a:ext uri="{FF2B5EF4-FFF2-40B4-BE49-F238E27FC236}">
                  <a16:creationId xmlns:a16="http://schemas.microsoft.com/office/drawing/2014/main" id="{FA266E61-8CD8-12F3-E08D-C555263B4B4E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1;p27">
              <a:extLst>
                <a:ext uri="{FF2B5EF4-FFF2-40B4-BE49-F238E27FC236}">
                  <a16:creationId xmlns:a16="http://schemas.microsoft.com/office/drawing/2014/main" id="{6311A439-58C2-FB4F-6E98-AC7E1C15AD7B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2;p27">
              <a:extLst>
                <a:ext uri="{FF2B5EF4-FFF2-40B4-BE49-F238E27FC236}">
                  <a16:creationId xmlns:a16="http://schemas.microsoft.com/office/drawing/2014/main" id="{F7F05689-BB4D-47C7-6BFA-769BFAAC7C15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3;p27">
              <a:extLst>
                <a:ext uri="{FF2B5EF4-FFF2-40B4-BE49-F238E27FC236}">
                  <a16:creationId xmlns:a16="http://schemas.microsoft.com/office/drawing/2014/main" id="{9F9E92DD-24BD-064A-5A6D-A590F7736866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4;p27">
              <a:extLst>
                <a:ext uri="{FF2B5EF4-FFF2-40B4-BE49-F238E27FC236}">
                  <a16:creationId xmlns:a16="http://schemas.microsoft.com/office/drawing/2014/main" id="{4A64FB93-90F8-7EEE-0424-6B682BA41806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5;p27">
              <a:extLst>
                <a:ext uri="{FF2B5EF4-FFF2-40B4-BE49-F238E27FC236}">
                  <a16:creationId xmlns:a16="http://schemas.microsoft.com/office/drawing/2014/main" id="{BEE63F69-40F5-C486-F3A8-05BA4F4F41D0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6;p27">
              <a:extLst>
                <a:ext uri="{FF2B5EF4-FFF2-40B4-BE49-F238E27FC236}">
                  <a16:creationId xmlns:a16="http://schemas.microsoft.com/office/drawing/2014/main" id="{311A6F64-461B-079C-9D0C-870B10A8521C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7;p27">
              <a:extLst>
                <a:ext uri="{FF2B5EF4-FFF2-40B4-BE49-F238E27FC236}">
                  <a16:creationId xmlns:a16="http://schemas.microsoft.com/office/drawing/2014/main" id="{BF2EA012-B207-EE9B-F3A2-03E1EA360C1C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8;p27">
              <a:extLst>
                <a:ext uri="{FF2B5EF4-FFF2-40B4-BE49-F238E27FC236}">
                  <a16:creationId xmlns:a16="http://schemas.microsoft.com/office/drawing/2014/main" id="{B9825873-4F64-9B90-E34C-203DF849D6A6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9;p27">
              <a:extLst>
                <a:ext uri="{FF2B5EF4-FFF2-40B4-BE49-F238E27FC236}">
                  <a16:creationId xmlns:a16="http://schemas.microsoft.com/office/drawing/2014/main" id="{38C8E225-F905-66FF-D845-464ECB351D80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0;p27">
              <a:extLst>
                <a:ext uri="{FF2B5EF4-FFF2-40B4-BE49-F238E27FC236}">
                  <a16:creationId xmlns:a16="http://schemas.microsoft.com/office/drawing/2014/main" id="{8B806AB0-1DAD-35CF-186E-6073F77CEAAF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1;p27">
              <a:extLst>
                <a:ext uri="{FF2B5EF4-FFF2-40B4-BE49-F238E27FC236}">
                  <a16:creationId xmlns:a16="http://schemas.microsoft.com/office/drawing/2014/main" id="{A658923D-E861-BCDE-A88C-313AF26A9907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2;p27">
              <a:extLst>
                <a:ext uri="{FF2B5EF4-FFF2-40B4-BE49-F238E27FC236}">
                  <a16:creationId xmlns:a16="http://schemas.microsoft.com/office/drawing/2014/main" id="{CC28A5C2-6144-F499-B6EC-C7155411F0F9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7" name="Google Shape;14243;p27">
            <a:extLst>
              <a:ext uri="{FF2B5EF4-FFF2-40B4-BE49-F238E27FC236}">
                <a16:creationId xmlns:a16="http://schemas.microsoft.com/office/drawing/2014/main" id="{7D7720F9-43CB-1F3F-14BD-056CCC08167B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8" name="Google Shape;14244;p27">
              <a:extLst>
                <a:ext uri="{FF2B5EF4-FFF2-40B4-BE49-F238E27FC236}">
                  <a16:creationId xmlns:a16="http://schemas.microsoft.com/office/drawing/2014/main" id="{651C2C6A-84EF-C56F-5D4C-F2F9A311F56F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5;p27">
              <a:extLst>
                <a:ext uri="{FF2B5EF4-FFF2-40B4-BE49-F238E27FC236}">
                  <a16:creationId xmlns:a16="http://schemas.microsoft.com/office/drawing/2014/main" id="{942F4868-7A8E-7D82-6900-FEE697806FFA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6;p27">
              <a:extLst>
                <a:ext uri="{FF2B5EF4-FFF2-40B4-BE49-F238E27FC236}">
                  <a16:creationId xmlns:a16="http://schemas.microsoft.com/office/drawing/2014/main" id="{FEC38ACD-7235-B9D4-199F-EA8EBC3EF32E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7;p27">
              <a:extLst>
                <a:ext uri="{FF2B5EF4-FFF2-40B4-BE49-F238E27FC236}">
                  <a16:creationId xmlns:a16="http://schemas.microsoft.com/office/drawing/2014/main" id="{C3F3087B-F3E3-5B7C-B23D-FE166FBE97A6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48;p27">
              <a:extLst>
                <a:ext uri="{FF2B5EF4-FFF2-40B4-BE49-F238E27FC236}">
                  <a16:creationId xmlns:a16="http://schemas.microsoft.com/office/drawing/2014/main" id="{3E3E9D1A-D894-6CAB-507A-95E22CBA94E3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3" name="Google Shape;14249;p27">
            <a:extLst>
              <a:ext uri="{FF2B5EF4-FFF2-40B4-BE49-F238E27FC236}">
                <a16:creationId xmlns:a16="http://schemas.microsoft.com/office/drawing/2014/main" id="{A5D0BB47-56D6-7D4A-EDE7-7C44AEB8028D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4" name="Google Shape;14250;p27">
              <a:extLst>
                <a:ext uri="{FF2B5EF4-FFF2-40B4-BE49-F238E27FC236}">
                  <a16:creationId xmlns:a16="http://schemas.microsoft.com/office/drawing/2014/main" id="{C6B1CDD6-DC90-BF20-F15A-87491FD000E5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1;p27">
              <a:extLst>
                <a:ext uri="{FF2B5EF4-FFF2-40B4-BE49-F238E27FC236}">
                  <a16:creationId xmlns:a16="http://schemas.microsoft.com/office/drawing/2014/main" id="{8FD0B39E-04DB-6D30-390B-2280601D6403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2;p27">
              <a:extLst>
                <a:ext uri="{FF2B5EF4-FFF2-40B4-BE49-F238E27FC236}">
                  <a16:creationId xmlns:a16="http://schemas.microsoft.com/office/drawing/2014/main" id="{3B42FDE5-79F4-16AA-671C-AD974852D2B7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3;p27">
              <a:extLst>
                <a:ext uri="{FF2B5EF4-FFF2-40B4-BE49-F238E27FC236}">
                  <a16:creationId xmlns:a16="http://schemas.microsoft.com/office/drawing/2014/main" id="{5C850790-0081-5A50-CBE1-9961C89B5800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54;p27">
              <a:extLst>
                <a:ext uri="{FF2B5EF4-FFF2-40B4-BE49-F238E27FC236}">
                  <a16:creationId xmlns:a16="http://schemas.microsoft.com/office/drawing/2014/main" id="{C9AE81B5-1B43-AC0E-23EE-B7BFFBC81E02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55;p27">
              <a:extLst>
                <a:ext uri="{FF2B5EF4-FFF2-40B4-BE49-F238E27FC236}">
                  <a16:creationId xmlns:a16="http://schemas.microsoft.com/office/drawing/2014/main" id="{DE645AD4-ED2D-32CC-7D17-4D8C5ED6F1B8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0" name="Google Shape;14256;p27">
            <a:extLst>
              <a:ext uri="{FF2B5EF4-FFF2-40B4-BE49-F238E27FC236}">
                <a16:creationId xmlns:a16="http://schemas.microsoft.com/office/drawing/2014/main" id="{452AFDF5-BD4C-E0C8-44A0-FDD9CBA43ACD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00B050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1" name="Google Shape;14257;p27">
            <a:extLst>
              <a:ext uri="{FF2B5EF4-FFF2-40B4-BE49-F238E27FC236}">
                <a16:creationId xmlns:a16="http://schemas.microsoft.com/office/drawing/2014/main" id="{DDDC68A3-2896-9C72-B5B1-C6D81D0C9D2B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00B050"/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10440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46320"/>
          </a:xfrm>
          <a:custGeom>
            <a:avLst/>
            <a:gdLst/>
            <a:ahLst/>
            <a:cxnLst/>
            <a:rect l="l" t="t" r="r" b="b"/>
            <a:pathLst>
              <a:path w="18288000" h="10246320">
                <a:moveTo>
                  <a:pt x="0" y="0"/>
                </a:moveTo>
                <a:lnTo>
                  <a:pt x="18288000" y="0"/>
                </a:lnTo>
                <a:lnTo>
                  <a:pt x="18288000" y="10246320"/>
                </a:lnTo>
                <a:lnTo>
                  <a:pt x="0" y="102463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03" b="-303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776320" y="3462765"/>
            <a:ext cx="12735360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200"/>
              </a:lnSpc>
            </a:pPr>
            <a:r>
              <a:rPr lang="fa-IR" sz="16000" spc="-2" dirty="0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کلمات عالی</a:t>
            </a:r>
            <a:endParaRPr lang="en-US" sz="16000" spc="-2" dirty="0">
              <a:solidFill>
                <a:srgbClr val="F0D162"/>
              </a:solidFill>
              <a:latin typeface="Arim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638320" y="8597025"/>
            <a:ext cx="75247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-کسی معروف</a:t>
            </a:r>
            <a:endParaRPr lang="en-US" sz="6000" spc="-1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798000" y="6057750"/>
            <a:ext cx="11225520" cy="1858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2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lang="en-US" sz="42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84720" y="8391600"/>
            <a:ext cx="105120" cy="1471680"/>
          </a:xfrm>
          <a:custGeom>
            <a:avLst/>
            <a:gdLst/>
            <a:ahLst/>
            <a:cxnLst/>
            <a:rect l="l" t="t" r="r" b="b"/>
            <a:pathLst>
              <a:path w="105120" h="1471680">
                <a:moveTo>
                  <a:pt x="0" y="0"/>
                </a:moveTo>
                <a:lnTo>
                  <a:pt x="105120" y="0"/>
                </a:lnTo>
                <a:lnTo>
                  <a:pt x="105120" y="1471680"/>
                </a:lnTo>
                <a:lnTo>
                  <a:pt x="0" y="1471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827360" y="8397360"/>
            <a:ext cx="835920" cy="552240"/>
          </a:xfrm>
          <a:custGeom>
            <a:avLst/>
            <a:gdLst/>
            <a:ahLst/>
            <a:cxnLst/>
            <a:rect l="l" t="t" r="r" b="b"/>
            <a:pathLst>
              <a:path w="835920" h="552240">
                <a:moveTo>
                  <a:pt x="0" y="0"/>
                </a:moveTo>
                <a:lnTo>
                  <a:pt x="835920" y="0"/>
                </a:lnTo>
                <a:lnTo>
                  <a:pt x="835920" y="552240"/>
                </a:lnTo>
                <a:lnTo>
                  <a:pt x="0" y="5522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530080" y="7930080"/>
            <a:ext cx="330480" cy="249840"/>
          </a:xfrm>
          <a:custGeom>
            <a:avLst/>
            <a:gdLst/>
            <a:ahLst/>
            <a:cxnLst/>
            <a:rect l="l" t="t" r="r" b="b"/>
            <a:pathLst>
              <a:path w="330480" h="249840">
                <a:moveTo>
                  <a:pt x="0" y="0"/>
                </a:moveTo>
                <a:lnTo>
                  <a:pt x="330480" y="0"/>
                </a:lnTo>
                <a:lnTo>
                  <a:pt x="330480" y="249840"/>
                </a:lnTo>
                <a:lnTo>
                  <a:pt x="0" y="2498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564640" y="5834160"/>
            <a:ext cx="75600" cy="92880"/>
          </a:xfrm>
          <a:custGeom>
            <a:avLst/>
            <a:gdLst/>
            <a:ahLst/>
            <a:cxnLst/>
            <a:rect l="l" t="t" r="r" b="b"/>
            <a:pathLst>
              <a:path w="75600" h="92880">
                <a:moveTo>
                  <a:pt x="0" y="0"/>
                </a:moveTo>
                <a:lnTo>
                  <a:pt x="75600" y="0"/>
                </a:lnTo>
                <a:lnTo>
                  <a:pt x="75600" y="92880"/>
                </a:lnTo>
                <a:lnTo>
                  <a:pt x="0" y="928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583680" y="2959200"/>
            <a:ext cx="2359440" cy="7374240"/>
          </a:xfrm>
          <a:custGeom>
            <a:avLst/>
            <a:gdLst/>
            <a:ahLst/>
            <a:cxnLst/>
            <a:rect l="l" t="t" r="r" b="b"/>
            <a:pathLst>
              <a:path w="2359440" h="7374240">
                <a:moveTo>
                  <a:pt x="0" y="0"/>
                </a:moveTo>
                <a:lnTo>
                  <a:pt x="2359440" y="0"/>
                </a:lnTo>
                <a:lnTo>
                  <a:pt x="2359440" y="7374240"/>
                </a:lnTo>
                <a:lnTo>
                  <a:pt x="0" y="73742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71440" y="3482640"/>
            <a:ext cx="2359440" cy="7374960"/>
          </a:xfrm>
          <a:custGeom>
            <a:avLst/>
            <a:gdLst/>
            <a:ahLst/>
            <a:cxnLst/>
            <a:rect l="l" t="t" r="r" b="b"/>
            <a:pathLst>
              <a:path w="2359440" h="7374960">
                <a:moveTo>
                  <a:pt x="0" y="0"/>
                </a:moveTo>
                <a:lnTo>
                  <a:pt x="2359440" y="0"/>
                </a:lnTo>
                <a:lnTo>
                  <a:pt x="2359440" y="7374960"/>
                </a:lnTo>
                <a:lnTo>
                  <a:pt x="0" y="737496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57600" y="1242720"/>
            <a:ext cx="2967840" cy="9275040"/>
          </a:xfrm>
          <a:custGeom>
            <a:avLst/>
            <a:gdLst/>
            <a:ahLst/>
            <a:cxnLst/>
            <a:rect l="l" t="t" r="r" b="b"/>
            <a:pathLst>
              <a:path w="2967840" h="9275040">
                <a:moveTo>
                  <a:pt x="0" y="0"/>
                </a:moveTo>
                <a:lnTo>
                  <a:pt x="2967840" y="0"/>
                </a:lnTo>
                <a:lnTo>
                  <a:pt x="2967840" y="9275040"/>
                </a:lnTo>
                <a:lnTo>
                  <a:pt x="0" y="927504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315920" y="0"/>
            <a:ext cx="3366000" cy="10518480"/>
          </a:xfrm>
          <a:custGeom>
            <a:avLst/>
            <a:gdLst/>
            <a:ahLst/>
            <a:cxnLst/>
            <a:rect l="l" t="t" r="r" b="b"/>
            <a:pathLst>
              <a:path w="3366000" h="10518480">
                <a:moveTo>
                  <a:pt x="0" y="0"/>
                </a:moveTo>
                <a:lnTo>
                  <a:pt x="3366000" y="0"/>
                </a:lnTo>
                <a:lnTo>
                  <a:pt x="3366000" y="10518480"/>
                </a:lnTo>
                <a:lnTo>
                  <a:pt x="0" y="1051848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2262240" y="1062000"/>
            <a:ext cx="1595520" cy="2084400"/>
          </a:xfrm>
          <a:custGeom>
            <a:avLst/>
            <a:gdLst/>
            <a:ahLst/>
            <a:cxnLst/>
            <a:rect l="l" t="t" r="r" b="b"/>
            <a:pathLst>
              <a:path w="1595520" h="2084400">
                <a:moveTo>
                  <a:pt x="0" y="0"/>
                </a:moveTo>
                <a:lnTo>
                  <a:pt x="1595520" y="0"/>
                </a:lnTo>
                <a:lnTo>
                  <a:pt x="1595520" y="2084400"/>
                </a:lnTo>
                <a:lnTo>
                  <a:pt x="0" y="2084400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 t="-6" b="-6"/>
            </a:stretch>
          </a:blipFill>
        </p:spPr>
      </p:sp>
      <p:sp>
        <p:nvSpPr>
          <p:cNvPr id="14" name="Freeform 14"/>
          <p:cNvSpPr/>
          <p:nvPr/>
        </p:nvSpPr>
        <p:spPr>
          <a:xfrm flipH="1">
            <a:off x="14796720" y="1041120"/>
            <a:ext cx="1573200" cy="2054880"/>
          </a:xfrm>
          <a:custGeom>
            <a:avLst/>
            <a:gdLst/>
            <a:ahLst/>
            <a:cxnLst/>
            <a:rect l="l" t="t" r="r" b="b"/>
            <a:pathLst>
              <a:path w="1573200" h="2054880">
                <a:moveTo>
                  <a:pt x="1573200" y="0"/>
                </a:moveTo>
                <a:lnTo>
                  <a:pt x="0" y="0"/>
                </a:lnTo>
                <a:lnTo>
                  <a:pt x="0" y="2054880"/>
                </a:lnTo>
                <a:lnTo>
                  <a:pt x="1573200" y="2054880"/>
                </a:lnTo>
                <a:lnTo>
                  <a:pt x="1573200" y="0"/>
                </a:lnTo>
                <a:close/>
              </a:path>
            </a:pathLst>
          </a:custGeom>
          <a:blipFill>
            <a:blip r:embed="rId20"/>
            <a:stretch>
              <a:fillRect t="-14" b="-14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7886160" y="1596240"/>
            <a:ext cx="3342240" cy="4036320"/>
          </a:xfrm>
          <a:custGeom>
            <a:avLst/>
            <a:gdLst/>
            <a:ahLst/>
            <a:cxnLst/>
            <a:rect l="l" t="t" r="r" b="b"/>
            <a:pathLst>
              <a:path w="3342240" h="4036320">
                <a:moveTo>
                  <a:pt x="0" y="0"/>
                </a:moveTo>
                <a:lnTo>
                  <a:pt x="3342240" y="0"/>
                </a:lnTo>
                <a:lnTo>
                  <a:pt x="3342240" y="4036320"/>
                </a:lnTo>
                <a:lnTo>
                  <a:pt x="0" y="4036320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 l="-5" r="-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437400" y="2227320"/>
            <a:ext cx="8915760" cy="7144560"/>
          </a:xfrm>
          <a:custGeom>
            <a:avLst/>
            <a:gdLst/>
            <a:ahLst/>
            <a:cxnLst/>
            <a:rect l="l" t="t" r="r" b="b"/>
            <a:pathLst>
              <a:path w="8915760" h="7144560">
                <a:moveTo>
                  <a:pt x="0" y="0"/>
                </a:moveTo>
                <a:lnTo>
                  <a:pt x="8915760" y="0"/>
                </a:lnTo>
                <a:lnTo>
                  <a:pt x="8915760" y="7144560"/>
                </a:lnTo>
                <a:lnTo>
                  <a:pt x="0" y="71445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" r="-3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776320" y="269734"/>
            <a:ext cx="1543464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fa-IR" sz="8000" spc="-2" dirty="0">
                <a:solidFill>
                  <a:srgbClr val="253000"/>
                </a:solidFill>
                <a:latin typeface="Arimo"/>
                <a:cs typeface="B Nazanin" panose="00000400000000000000" pitchFamily="2" charset="-78"/>
              </a:rPr>
              <a:t>آن را شخصی سازی کن</a:t>
            </a:r>
            <a:endParaRPr lang="en-US" sz="8000" spc="-2" dirty="0">
              <a:solidFill>
                <a:srgbClr val="253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776320" y="3378690"/>
            <a:ext cx="628056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تصاویر مقادیر زیادی داده را نشان می دهند، بنابراین به یاد داشته باشید: به جای متون طولانی از یک تصویر استفاده کنید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761200" y="4972770"/>
            <a:ext cx="628056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تصاویر مقادیر زیادی داده را نشان می دهند، بنابراین به یاد داشته باشید: به جای متون طولانی از یک تصویر استفاده کنید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761200" y="6684210"/>
            <a:ext cx="628056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تصاویر مقادیر زیادی داده را نشان می دهند، بنابراین به یاد داشته باشید: به جای متون طولانی از یک تصویر استفاده کنید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440000" y="9835920"/>
            <a:ext cx="16625520" cy="222480"/>
          </a:xfrm>
          <a:custGeom>
            <a:avLst/>
            <a:gdLst/>
            <a:ahLst/>
            <a:cxnLst/>
            <a:rect l="l" t="t" r="r" b="b"/>
            <a:pathLst>
              <a:path w="16625520" h="222480">
                <a:moveTo>
                  <a:pt x="0" y="0"/>
                </a:moveTo>
                <a:lnTo>
                  <a:pt x="16625520" y="0"/>
                </a:lnTo>
                <a:lnTo>
                  <a:pt x="16625520" y="222480"/>
                </a:lnTo>
                <a:lnTo>
                  <a:pt x="0" y="222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9680" y="8686080"/>
            <a:ext cx="1170000" cy="1372320"/>
          </a:xfrm>
          <a:custGeom>
            <a:avLst/>
            <a:gdLst/>
            <a:ahLst/>
            <a:cxnLst/>
            <a:rect l="l" t="t" r="r" b="b"/>
            <a:pathLst>
              <a:path w="1170000" h="1372320">
                <a:moveTo>
                  <a:pt x="0" y="0"/>
                </a:moveTo>
                <a:lnTo>
                  <a:pt x="1170000" y="0"/>
                </a:lnTo>
                <a:lnTo>
                  <a:pt x="1170000" y="1372320"/>
                </a:lnTo>
                <a:lnTo>
                  <a:pt x="0" y="13723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" b="-6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0" y="1869120"/>
            <a:ext cx="18288000" cy="187920"/>
          </a:xfrm>
          <a:custGeom>
            <a:avLst/>
            <a:gdLst/>
            <a:ahLst/>
            <a:cxnLst/>
            <a:rect l="l" t="t" r="r" b="b"/>
            <a:pathLst>
              <a:path w="18288000" h="187920">
                <a:moveTo>
                  <a:pt x="0" y="0"/>
                </a:moveTo>
                <a:lnTo>
                  <a:pt x="18288000" y="0"/>
                </a:lnTo>
                <a:lnTo>
                  <a:pt x="18288000" y="187920"/>
                </a:lnTo>
                <a:lnTo>
                  <a:pt x="0" y="1879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644480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6" b="-6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509520" y="91512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6" b="-6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5778080" y="54648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11" b="-11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2216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6" b="-6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86880" y="928080"/>
            <a:ext cx="934560" cy="961920"/>
          </a:xfrm>
          <a:custGeom>
            <a:avLst/>
            <a:gdLst/>
            <a:ahLst/>
            <a:cxnLst/>
            <a:rect l="l" t="t" r="r" b="b"/>
            <a:pathLst>
              <a:path w="934560" h="961920">
                <a:moveTo>
                  <a:pt x="0" y="0"/>
                </a:moveTo>
                <a:lnTo>
                  <a:pt x="934560" y="0"/>
                </a:lnTo>
                <a:lnTo>
                  <a:pt x="9345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6" b="-6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955440" y="558720"/>
            <a:ext cx="1332720" cy="1371600"/>
          </a:xfrm>
          <a:custGeom>
            <a:avLst/>
            <a:gdLst/>
            <a:ahLst/>
            <a:cxnLst/>
            <a:rect l="l" t="t" r="r" b="b"/>
            <a:pathLst>
              <a:path w="1332720" h="1371600">
                <a:moveTo>
                  <a:pt x="0" y="0"/>
                </a:moveTo>
                <a:lnTo>
                  <a:pt x="1332720" y="0"/>
                </a:lnTo>
                <a:lnTo>
                  <a:pt x="133272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327040" y="1026000"/>
            <a:ext cx="4127040" cy="1478880"/>
          </a:xfrm>
          <a:custGeom>
            <a:avLst/>
            <a:gdLst/>
            <a:ahLst/>
            <a:cxnLst/>
            <a:rect l="l" t="t" r="r" b="b"/>
            <a:pathLst>
              <a:path w="4127040" h="1478880">
                <a:moveTo>
                  <a:pt x="0" y="0"/>
                </a:moveTo>
                <a:lnTo>
                  <a:pt x="4127040" y="0"/>
                </a:lnTo>
                <a:lnTo>
                  <a:pt x="4127040" y="1478880"/>
                </a:lnTo>
                <a:lnTo>
                  <a:pt x="0" y="14788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24680" y="5733099"/>
            <a:ext cx="96782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lang="en-US" sz="4000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33600" y="4012899"/>
            <a:ext cx="7544640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11999"/>
              </a:lnSpc>
            </a:pPr>
            <a:r>
              <a:rPr lang="fa-IR" sz="9999" spc="-2" dirty="0">
                <a:solidFill>
                  <a:srgbClr val="516D5D"/>
                </a:solidFill>
                <a:latin typeface="Arimo"/>
                <a:cs typeface="B Nazanin" panose="00000400000000000000" pitchFamily="2" charset="-78"/>
              </a:rPr>
              <a:t>در مورد درختان</a:t>
            </a:r>
            <a:endParaRPr lang="en-US" sz="9999" spc="-2" dirty="0">
              <a:solidFill>
                <a:srgbClr val="516D5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45360" y="1955415"/>
            <a:ext cx="246528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400"/>
              </a:lnSpc>
            </a:pPr>
            <a:r>
              <a:rPr lang="en-US" sz="12000" spc="-1">
                <a:solidFill>
                  <a:srgbClr val="F0D162"/>
                </a:solidFill>
                <a:latin typeface="Arimo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0" name="Freeform 10"/>
          <p:cNvSpPr/>
          <p:nvPr/>
        </p:nvSpPr>
        <p:spPr>
          <a:xfrm>
            <a:off x="8893440" y="524160"/>
            <a:ext cx="13230720" cy="9311760"/>
          </a:xfrm>
          <a:custGeom>
            <a:avLst/>
            <a:gdLst/>
            <a:ahLst/>
            <a:cxnLst/>
            <a:rect l="l" t="t" r="r" b="b"/>
            <a:pathLst>
              <a:path w="13230720" h="9311760">
                <a:moveTo>
                  <a:pt x="0" y="0"/>
                </a:moveTo>
                <a:lnTo>
                  <a:pt x="13230720" y="0"/>
                </a:lnTo>
                <a:lnTo>
                  <a:pt x="13230720" y="9311760"/>
                </a:lnTo>
                <a:lnTo>
                  <a:pt x="0" y="93117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40000" y="9835920"/>
            <a:ext cx="16625520" cy="222480"/>
          </a:xfrm>
          <a:custGeom>
            <a:avLst/>
            <a:gdLst/>
            <a:ahLst/>
            <a:cxnLst/>
            <a:rect l="l" t="t" r="r" b="b"/>
            <a:pathLst>
              <a:path w="16625520" h="222480">
                <a:moveTo>
                  <a:pt x="0" y="0"/>
                </a:moveTo>
                <a:lnTo>
                  <a:pt x="16625520" y="0"/>
                </a:lnTo>
                <a:lnTo>
                  <a:pt x="16625520" y="222480"/>
                </a:lnTo>
                <a:lnTo>
                  <a:pt x="0" y="2224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9680" y="8686080"/>
            <a:ext cx="1170000" cy="1372320"/>
          </a:xfrm>
          <a:custGeom>
            <a:avLst/>
            <a:gdLst/>
            <a:ahLst/>
            <a:cxnLst/>
            <a:rect l="l" t="t" r="r" b="b"/>
            <a:pathLst>
              <a:path w="1170000" h="1372320">
                <a:moveTo>
                  <a:pt x="0" y="0"/>
                </a:moveTo>
                <a:lnTo>
                  <a:pt x="1170000" y="0"/>
                </a:lnTo>
                <a:lnTo>
                  <a:pt x="1170000" y="1372320"/>
                </a:lnTo>
                <a:lnTo>
                  <a:pt x="0" y="13723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6" b="-6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1610</Words>
  <Application>Microsoft Office PowerPoint</Application>
  <PresentationFormat>Custom</PresentationFormat>
  <Paragraphs>298</Paragraphs>
  <Slides>51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3" baseType="lpstr">
      <vt:lpstr>Arimo Bold</vt:lpstr>
      <vt:lpstr>Source Sans Pro</vt:lpstr>
      <vt:lpstr>Open Sans Light</vt:lpstr>
      <vt:lpstr>Roboto Medium</vt:lpstr>
      <vt:lpstr>Hammersmith One Bold</vt:lpstr>
      <vt:lpstr>Amatic SC</vt:lpstr>
      <vt:lpstr>Arimo</vt:lpstr>
      <vt:lpstr>Lato</vt:lpstr>
      <vt:lpstr>Arial</vt:lpstr>
      <vt:lpstr>Calibri</vt:lpstr>
      <vt:lpstr>Lato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2023-12-30T11:13:04Z</dcterms:created>
  <dcterms:modified xsi:type="dcterms:W3CDTF">2024-01-01T17:19:12Z</dcterms:modified>
  <dc:identifier/>
</cp:coreProperties>
</file>