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6" r:id="rId5"/>
    <p:sldId id="273" r:id="rId6"/>
    <p:sldId id="283" r:id="rId7"/>
    <p:sldId id="288" r:id="rId8"/>
    <p:sldId id="292" r:id="rId9"/>
    <p:sldId id="296" r:id="rId10"/>
  </p:sldIdLst>
  <p:sldSz cx="18288000" cy="10287000"/>
  <p:notesSz cx="6858000" cy="9144000"/>
  <p:embeddedFontLst>
    <p:embeddedFont>
      <p:font typeface="Arial" panose="020B0604020202020204" pitchFamily="34" charset="0"/>
      <p:regular r:id="rId12"/>
    </p:embeddedFont>
    <p:embeddedFont>
      <p:font typeface="Arimo" panose="020B0604020202020204" charset="0"/>
      <p:regular r:id="rId13"/>
    </p:embeddedFont>
    <p:embeddedFont>
      <p:font typeface="Arim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0805" autoAdjust="0"/>
  </p:normalViewPr>
  <p:slideViewPr>
    <p:cSldViewPr>
      <p:cViewPr varScale="1">
        <p:scale>
          <a:sx n="44" d="100"/>
          <a:sy n="4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sv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.svg"/><Relationship Id="rId21" Type="http://schemas.openxmlformats.org/officeDocument/2006/relationships/image" Target="../media/image42.sv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2.svg"/><Relationship Id="rId5" Type="http://schemas.openxmlformats.org/officeDocument/2006/relationships/image" Target="../media/image25.pn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7.png"/><Relationship Id="rId3" Type="http://schemas.openxmlformats.org/officeDocument/2006/relationships/image" Target="../media/image2.svg"/><Relationship Id="rId21" Type="http://schemas.openxmlformats.org/officeDocument/2006/relationships/image" Target="../media/image60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19" Type="http://schemas.openxmlformats.org/officeDocument/2006/relationships/image" Target="../media/image58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2.png"/><Relationship Id="rId4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13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6.png"/><Relationship Id="rId12" Type="http://schemas.openxmlformats.org/officeDocument/2006/relationships/image" Target="../media/image7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23.png"/><Relationship Id="rId10" Type="http://schemas.openxmlformats.org/officeDocument/2006/relationships/image" Target="../media/image69.sv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.svg"/><Relationship Id="rId7" Type="http://schemas.openxmlformats.org/officeDocument/2006/relationships/image" Target="../media/image7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svg"/><Relationship Id="rId7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" b="-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71840" y="45360"/>
            <a:ext cx="8750160" cy="10286640"/>
          </a:xfrm>
          <a:custGeom>
            <a:avLst/>
            <a:gdLst/>
            <a:ahLst/>
            <a:cxnLst/>
            <a:rect l="l" t="t" r="r" b="b"/>
            <a:pathLst>
              <a:path w="8750160" h="10286640">
                <a:moveTo>
                  <a:pt x="0" y="0"/>
                </a:moveTo>
                <a:lnTo>
                  <a:pt x="8750160" y="0"/>
                </a:lnTo>
                <a:lnTo>
                  <a:pt x="875016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7" b="-3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2400" y="9360000"/>
            <a:ext cx="18391680" cy="932400"/>
          </a:xfrm>
          <a:custGeom>
            <a:avLst/>
            <a:gdLst/>
            <a:ahLst/>
            <a:cxnLst/>
            <a:rect l="l" t="t" r="r" b="b"/>
            <a:pathLst>
              <a:path w="18391680" h="932400">
                <a:moveTo>
                  <a:pt x="0" y="0"/>
                </a:moveTo>
                <a:lnTo>
                  <a:pt x="18391680" y="0"/>
                </a:lnTo>
                <a:lnTo>
                  <a:pt x="18391680" y="932400"/>
                </a:lnTo>
                <a:lnTo>
                  <a:pt x="0" y="932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9600" y="2937960"/>
            <a:ext cx="9088440" cy="2902320"/>
          </a:xfrm>
          <a:custGeom>
            <a:avLst/>
            <a:gdLst/>
            <a:ahLst/>
            <a:cxnLst/>
            <a:rect l="l" t="t" r="r" b="b"/>
            <a:pathLst>
              <a:path w="7698240" h="2902320">
                <a:moveTo>
                  <a:pt x="0" y="0"/>
                </a:moveTo>
                <a:lnTo>
                  <a:pt x="7698240" y="0"/>
                </a:lnTo>
                <a:lnTo>
                  <a:pt x="7698240" y="2902320"/>
                </a:lnTo>
                <a:lnTo>
                  <a:pt x="0" y="29023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1780" y="2803620"/>
            <a:ext cx="8700720" cy="3865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36"/>
              </a:lnSpc>
            </a:pPr>
            <a:r>
              <a:rPr lang="fa-IR" sz="11100" spc="-2" dirty="0">
                <a:solidFill>
                  <a:srgbClr val="516D5D"/>
                </a:solidFill>
                <a:latin typeface="Arimo"/>
                <a:cs typeface="B Nazanin" panose="00000700000000000000" pitchFamily="2" charset="-78"/>
              </a:rPr>
              <a:t>تم :نوع درخت</a:t>
            </a:r>
            <a:r>
              <a:rPr lang="en-US" sz="11100" spc="-2" dirty="0">
                <a:solidFill>
                  <a:srgbClr val="516D5D"/>
                </a:solidFill>
                <a:latin typeface="Arimo"/>
                <a:cs typeface="B Nazanin" panose="00000700000000000000" pitchFamily="2" charset="-78"/>
              </a:rPr>
              <a:t> </a:t>
            </a:r>
          </a:p>
          <a:p>
            <a:pPr algn="ctr">
              <a:lnSpc>
                <a:spcPts val="10368"/>
              </a:lnSpc>
            </a:pPr>
            <a:r>
              <a:rPr lang="en-US" sz="7200" spc="-2" dirty="0">
                <a:solidFill>
                  <a:srgbClr val="516D5D"/>
                </a:solidFill>
                <a:latin typeface="Arimo"/>
                <a:cs typeface="B Nazanin" panose="00000700000000000000" pitchFamily="2" charset="-78"/>
              </a:rPr>
              <a:t> </a:t>
            </a:r>
          </a:p>
        </p:txBody>
      </p:sp>
      <p:sp>
        <p:nvSpPr>
          <p:cNvPr id="9" name="Freeform 9"/>
          <p:cNvSpPr/>
          <p:nvPr/>
        </p:nvSpPr>
        <p:spPr>
          <a:xfrm>
            <a:off x="9006480" y="468720"/>
            <a:ext cx="1570320" cy="2052000"/>
          </a:xfrm>
          <a:custGeom>
            <a:avLst/>
            <a:gdLst/>
            <a:ahLst/>
            <a:cxnLst/>
            <a:rect l="l" t="t" r="r" b="b"/>
            <a:pathLst>
              <a:path w="1570320" h="2052000">
                <a:moveTo>
                  <a:pt x="0" y="0"/>
                </a:moveTo>
                <a:lnTo>
                  <a:pt x="1570320" y="0"/>
                </a:lnTo>
                <a:lnTo>
                  <a:pt x="1570320" y="2052000"/>
                </a:lnTo>
                <a:lnTo>
                  <a:pt x="0" y="2052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" r="-6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7360" y="6624720"/>
            <a:ext cx="1570320" cy="2052000"/>
          </a:xfrm>
          <a:custGeom>
            <a:avLst/>
            <a:gdLst/>
            <a:ahLst/>
            <a:cxnLst/>
            <a:rect l="l" t="t" r="r" b="b"/>
            <a:pathLst>
              <a:path w="1570320" h="2052000">
                <a:moveTo>
                  <a:pt x="0" y="0"/>
                </a:moveTo>
                <a:lnTo>
                  <a:pt x="1570320" y="0"/>
                </a:lnTo>
                <a:lnTo>
                  <a:pt x="1570320" y="2052000"/>
                </a:lnTo>
                <a:lnTo>
                  <a:pt x="0" y="2052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" r="-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62560" y="1715760"/>
            <a:ext cx="1570320" cy="2052000"/>
          </a:xfrm>
          <a:custGeom>
            <a:avLst/>
            <a:gdLst/>
            <a:ahLst/>
            <a:cxnLst/>
            <a:rect l="l" t="t" r="r" b="b"/>
            <a:pathLst>
              <a:path w="1570320" h="2052000">
                <a:moveTo>
                  <a:pt x="0" y="0"/>
                </a:moveTo>
                <a:lnTo>
                  <a:pt x="1570320" y="0"/>
                </a:lnTo>
                <a:lnTo>
                  <a:pt x="1570320" y="2052000"/>
                </a:lnTo>
                <a:lnTo>
                  <a:pt x="0" y="2052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" r="-6"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1198160" y="7189200"/>
            <a:ext cx="835200" cy="1091520"/>
          </a:xfrm>
          <a:custGeom>
            <a:avLst/>
            <a:gdLst/>
            <a:ahLst/>
            <a:cxnLst/>
            <a:rect l="l" t="t" r="r" b="b"/>
            <a:pathLst>
              <a:path w="835200" h="1091520">
                <a:moveTo>
                  <a:pt x="835200" y="0"/>
                </a:moveTo>
                <a:lnTo>
                  <a:pt x="0" y="0"/>
                </a:lnTo>
                <a:lnTo>
                  <a:pt x="0" y="1091520"/>
                </a:lnTo>
                <a:lnTo>
                  <a:pt x="835200" y="1091520"/>
                </a:lnTo>
                <a:lnTo>
                  <a:pt x="835200" y="0"/>
                </a:lnTo>
                <a:close/>
              </a:path>
            </a:pathLst>
          </a:custGeom>
          <a:blipFill>
            <a:blip r:embed="rId11"/>
            <a:stretch>
              <a:fillRect l="-12" r="-12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70720" y="8172720"/>
            <a:ext cx="834480" cy="1090800"/>
          </a:xfrm>
          <a:custGeom>
            <a:avLst/>
            <a:gdLst/>
            <a:ahLst/>
            <a:cxnLst/>
            <a:rect l="l" t="t" r="r" b="b"/>
            <a:pathLst>
              <a:path w="834480" h="1090800">
                <a:moveTo>
                  <a:pt x="0" y="0"/>
                </a:moveTo>
                <a:lnTo>
                  <a:pt x="834480" y="0"/>
                </a:lnTo>
                <a:lnTo>
                  <a:pt x="834480" y="1090800"/>
                </a:lnTo>
                <a:lnTo>
                  <a:pt x="0" y="1090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" r="-2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25280" y="8276400"/>
            <a:ext cx="459360" cy="599760"/>
          </a:xfrm>
          <a:custGeom>
            <a:avLst/>
            <a:gdLst/>
            <a:ahLst/>
            <a:cxnLst/>
            <a:rect l="l" t="t" r="r" b="b"/>
            <a:pathLst>
              <a:path w="459360" h="599760">
                <a:moveTo>
                  <a:pt x="0" y="0"/>
                </a:moveTo>
                <a:lnTo>
                  <a:pt x="459360" y="0"/>
                </a:lnTo>
                <a:lnTo>
                  <a:pt x="459360" y="599760"/>
                </a:lnTo>
                <a:lnTo>
                  <a:pt x="0" y="59976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5" b="-35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0240" y="8186400"/>
            <a:ext cx="5380560" cy="3104640"/>
          </a:xfrm>
          <a:custGeom>
            <a:avLst/>
            <a:gdLst/>
            <a:ahLst/>
            <a:cxnLst/>
            <a:rect l="l" t="t" r="r" b="b"/>
            <a:pathLst>
              <a:path w="5380560" h="3104640">
                <a:moveTo>
                  <a:pt x="0" y="0"/>
                </a:moveTo>
                <a:lnTo>
                  <a:pt x="5380560" y="0"/>
                </a:lnTo>
                <a:lnTo>
                  <a:pt x="5380560" y="3104640"/>
                </a:lnTo>
                <a:lnTo>
                  <a:pt x="0" y="31046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0" r="-90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985920" y="8172720"/>
            <a:ext cx="5380560" cy="3104640"/>
          </a:xfrm>
          <a:custGeom>
            <a:avLst/>
            <a:gdLst/>
            <a:ahLst/>
            <a:cxnLst/>
            <a:rect l="l" t="t" r="r" b="b"/>
            <a:pathLst>
              <a:path w="5380560" h="3104640">
                <a:moveTo>
                  <a:pt x="0" y="0"/>
                </a:moveTo>
                <a:lnTo>
                  <a:pt x="5380560" y="0"/>
                </a:lnTo>
                <a:lnTo>
                  <a:pt x="5380560" y="3104640"/>
                </a:lnTo>
                <a:lnTo>
                  <a:pt x="0" y="31046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0" r="-90"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9188640" y="8196480"/>
            <a:ext cx="5349600" cy="3086640"/>
          </a:xfrm>
          <a:custGeom>
            <a:avLst/>
            <a:gdLst/>
            <a:ahLst/>
            <a:cxnLst/>
            <a:rect l="l" t="t" r="r" b="b"/>
            <a:pathLst>
              <a:path w="5349600" h="3086640">
                <a:moveTo>
                  <a:pt x="5349600" y="0"/>
                </a:moveTo>
                <a:lnTo>
                  <a:pt x="0" y="0"/>
                </a:lnTo>
                <a:lnTo>
                  <a:pt x="0" y="3086640"/>
                </a:lnTo>
                <a:lnTo>
                  <a:pt x="5349600" y="3086640"/>
                </a:lnTo>
                <a:lnTo>
                  <a:pt x="5349600" y="0"/>
                </a:lnTo>
                <a:close/>
              </a:path>
            </a:pathLst>
          </a:custGeom>
          <a:blipFill>
            <a:blip r:embed="rId13"/>
            <a:stretch>
              <a:fillRect l="-40" r="-40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0" y="-12960"/>
            <a:ext cx="9933840" cy="732960"/>
          </a:xfrm>
          <a:custGeom>
            <a:avLst/>
            <a:gdLst/>
            <a:ahLst/>
            <a:cxnLst/>
            <a:rect l="l" t="t" r="r" b="b"/>
            <a:pathLst>
              <a:path w="9933840" h="732960">
                <a:moveTo>
                  <a:pt x="0" y="0"/>
                </a:moveTo>
                <a:lnTo>
                  <a:pt x="9933840" y="0"/>
                </a:lnTo>
                <a:lnTo>
                  <a:pt x="9933840" y="732960"/>
                </a:lnTo>
                <a:lnTo>
                  <a:pt x="0" y="7329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265200" y="2229120"/>
            <a:ext cx="6492240" cy="7860240"/>
          </a:xfrm>
          <a:custGeom>
            <a:avLst/>
            <a:gdLst/>
            <a:ahLst/>
            <a:cxnLst/>
            <a:rect l="l" t="t" r="r" b="b"/>
            <a:pathLst>
              <a:path w="6492240" h="7860240">
                <a:moveTo>
                  <a:pt x="0" y="0"/>
                </a:moveTo>
                <a:lnTo>
                  <a:pt x="6492240" y="0"/>
                </a:lnTo>
                <a:lnTo>
                  <a:pt x="6492240" y="7860240"/>
                </a:lnTo>
                <a:lnTo>
                  <a:pt x="0" y="78602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7" b="-1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130400" y="472320"/>
            <a:ext cx="5689440" cy="10286640"/>
          </a:xfrm>
          <a:custGeom>
            <a:avLst/>
            <a:gdLst/>
            <a:ahLst/>
            <a:cxnLst/>
            <a:rect l="l" t="t" r="r" b="b"/>
            <a:pathLst>
              <a:path w="5689440" h="10286640">
                <a:moveTo>
                  <a:pt x="0" y="0"/>
                </a:moveTo>
                <a:lnTo>
                  <a:pt x="5689440" y="0"/>
                </a:lnTo>
                <a:lnTo>
                  <a:pt x="568944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5" r="-55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111600" y="9883440"/>
            <a:ext cx="18470880" cy="411840"/>
          </a:xfrm>
          <a:custGeom>
            <a:avLst/>
            <a:gdLst/>
            <a:ahLst/>
            <a:cxnLst/>
            <a:rect l="l" t="t" r="r" b="b"/>
            <a:pathLst>
              <a:path w="18470880" h="411840">
                <a:moveTo>
                  <a:pt x="0" y="0"/>
                </a:moveTo>
                <a:lnTo>
                  <a:pt x="18470880" y="0"/>
                </a:lnTo>
                <a:lnTo>
                  <a:pt x="18470880" y="411840"/>
                </a:lnTo>
                <a:lnTo>
                  <a:pt x="0" y="4118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694320" y="2148570"/>
            <a:ext cx="3165120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799" spc="-1">
                <a:solidFill>
                  <a:srgbClr val="253000"/>
                </a:solidFill>
                <a:latin typeface="Arial"/>
                <a:cs typeface="B Nazanin" panose="00000700000000000000" pitchFamily="2" charset="-78"/>
              </a:rPr>
              <a:t>slidesppt.net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9192960"/>
            <a:ext cx="18288000" cy="1094400"/>
          </a:xfrm>
          <a:custGeom>
            <a:avLst/>
            <a:gdLst/>
            <a:ahLst/>
            <a:cxnLst/>
            <a:rect l="l" t="t" r="r" b="b"/>
            <a:pathLst>
              <a:path w="18288000" h="1094400">
                <a:moveTo>
                  <a:pt x="0" y="0"/>
                </a:moveTo>
                <a:lnTo>
                  <a:pt x="18288000" y="0"/>
                </a:lnTo>
                <a:lnTo>
                  <a:pt x="18288000" y="1094400"/>
                </a:lnTo>
                <a:lnTo>
                  <a:pt x="0" y="1094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53600" y="7197795"/>
            <a:ext cx="38469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16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24400" y="7197795"/>
            <a:ext cx="38469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16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6737" y="543781"/>
            <a:ext cx="15251760" cy="92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فهرست مطالب</a:t>
            </a:r>
            <a:endParaRPr lang="en-US" sz="6000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24400" y="3315720"/>
            <a:ext cx="384696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520"/>
              </a:lnSpc>
            </a:pPr>
            <a:r>
              <a:rPr lang="fa-IR" sz="4000" spc="-2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پس زمینه ها</a:t>
            </a:r>
            <a:endParaRPr lang="en-US" sz="4000" spc="-2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53600" y="3315720"/>
            <a:ext cx="384696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520"/>
              </a:lnSpc>
            </a:pPr>
            <a:r>
              <a:rPr lang="fa-IR" sz="4000" spc="-2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یادآور</a:t>
            </a:r>
            <a:endParaRPr lang="en-US" sz="4000" spc="-2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24400" y="6431880"/>
            <a:ext cx="384696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520"/>
              </a:lnSpc>
            </a:pPr>
            <a:r>
              <a:rPr lang="fa-IR" sz="4000" spc="-2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آواتارها</a:t>
            </a:r>
            <a:endParaRPr lang="en-US" sz="4000" spc="-2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53600" y="6431880"/>
            <a:ext cx="384696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520"/>
              </a:lnSpc>
            </a:pPr>
            <a:r>
              <a:rPr lang="fa-IR" sz="4000" spc="-2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برنامه ریزی</a:t>
            </a:r>
            <a:endParaRPr lang="en-US" sz="4000" spc="-2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24400" y="4088115"/>
            <a:ext cx="38469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16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53600" y="4088115"/>
            <a:ext cx="384696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416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می توانید موضوع بخش را در اینجا توضیح دهید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48334" y="3315000"/>
            <a:ext cx="101016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2" dirty="0">
                <a:solidFill>
                  <a:srgbClr val="77814F"/>
                </a:solidFill>
                <a:latin typeface="Arimo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60235" y="3400230"/>
            <a:ext cx="101016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2" dirty="0">
                <a:solidFill>
                  <a:srgbClr val="77814F"/>
                </a:solidFill>
                <a:latin typeface="Arimo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43440" y="6548919"/>
            <a:ext cx="101016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2" dirty="0">
                <a:solidFill>
                  <a:srgbClr val="77814F"/>
                </a:solidFill>
                <a:latin typeface="Arimo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56605" y="6548919"/>
            <a:ext cx="1010160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759"/>
              </a:lnSpc>
            </a:pPr>
            <a:r>
              <a:rPr lang="en-US" sz="4800" spc="-2" dirty="0">
                <a:solidFill>
                  <a:srgbClr val="77814F"/>
                </a:solidFill>
                <a:latin typeface="Arimo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321360" y="2880000"/>
            <a:ext cx="4540320" cy="7116480"/>
          </a:xfrm>
          <a:custGeom>
            <a:avLst/>
            <a:gdLst/>
            <a:ahLst/>
            <a:cxnLst/>
            <a:rect l="l" t="t" r="r" b="b"/>
            <a:pathLst>
              <a:path w="4540320" h="7116480">
                <a:moveTo>
                  <a:pt x="0" y="0"/>
                </a:moveTo>
                <a:lnTo>
                  <a:pt x="4540320" y="0"/>
                </a:lnTo>
                <a:lnTo>
                  <a:pt x="4540320" y="7116480"/>
                </a:lnTo>
                <a:lnTo>
                  <a:pt x="0" y="7116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" b="-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0" y="1869120"/>
            <a:ext cx="18288000" cy="187920"/>
          </a:xfrm>
          <a:custGeom>
            <a:avLst/>
            <a:gdLst/>
            <a:ahLst/>
            <a:cxnLst/>
            <a:rect l="l" t="t" r="r" b="b"/>
            <a:pathLst>
              <a:path w="18288000" h="187920">
                <a:moveTo>
                  <a:pt x="0" y="0"/>
                </a:moveTo>
                <a:lnTo>
                  <a:pt x="18288000" y="0"/>
                </a:lnTo>
                <a:lnTo>
                  <a:pt x="18288000" y="187920"/>
                </a:lnTo>
                <a:lnTo>
                  <a:pt x="0" y="187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444800" y="91512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" b="-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509520" y="91512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" b="-6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778080" y="54648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" b="-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22160" y="92808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" b="-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86880" y="92808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" b="-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55440" y="55872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" b="-1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34400" y="2898351"/>
            <a:ext cx="9113040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77200" y="1340393"/>
            <a:ext cx="871056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999"/>
              </a:lnSpc>
            </a:pPr>
            <a:r>
              <a:rPr lang="fa-IR" sz="9999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معرفی</a:t>
            </a:r>
            <a:endParaRPr lang="en-US" sz="9999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39680" y="3882960"/>
            <a:ext cx="9113040" cy="6002640"/>
          </a:xfrm>
          <a:custGeom>
            <a:avLst/>
            <a:gdLst/>
            <a:ahLst/>
            <a:cxnLst/>
            <a:rect l="l" t="t" r="r" b="b"/>
            <a:pathLst>
              <a:path w="9113040" h="6002640">
                <a:moveTo>
                  <a:pt x="0" y="0"/>
                </a:moveTo>
                <a:lnTo>
                  <a:pt x="9113040" y="0"/>
                </a:lnTo>
                <a:lnTo>
                  <a:pt x="9113040" y="6002640"/>
                </a:lnTo>
                <a:lnTo>
                  <a:pt x="0" y="6002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000" y="9835920"/>
            <a:ext cx="16625520" cy="222480"/>
          </a:xfrm>
          <a:custGeom>
            <a:avLst/>
            <a:gdLst/>
            <a:ahLst/>
            <a:cxnLst/>
            <a:rect l="l" t="t" r="r" b="b"/>
            <a:pathLst>
              <a:path w="16625520" h="222480">
                <a:moveTo>
                  <a:pt x="0" y="0"/>
                </a:moveTo>
                <a:lnTo>
                  <a:pt x="16625520" y="0"/>
                </a:lnTo>
                <a:lnTo>
                  <a:pt x="16625520" y="222480"/>
                </a:lnTo>
                <a:lnTo>
                  <a:pt x="0" y="222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0" y="8686080"/>
            <a:ext cx="1170000" cy="1372320"/>
          </a:xfrm>
          <a:custGeom>
            <a:avLst/>
            <a:gdLst/>
            <a:ahLst/>
            <a:cxnLst/>
            <a:rect l="l" t="t" r="r" b="b"/>
            <a:pathLst>
              <a:path w="1170000" h="1372320">
                <a:moveTo>
                  <a:pt x="0" y="0"/>
                </a:moveTo>
                <a:lnTo>
                  <a:pt x="1170000" y="0"/>
                </a:lnTo>
                <a:lnTo>
                  <a:pt x="1170000" y="1372320"/>
                </a:lnTo>
                <a:lnTo>
                  <a:pt x="0" y="1372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" b="-6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702800"/>
            <a:ext cx="5385600" cy="1041120"/>
          </a:xfrm>
          <a:custGeom>
            <a:avLst/>
            <a:gdLst/>
            <a:ahLst/>
            <a:cxnLst/>
            <a:rect l="l" t="t" r="r" b="b"/>
            <a:pathLst>
              <a:path w="5385600" h="1041120">
                <a:moveTo>
                  <a:pt x="0" y="0"/>
                </a:moveTo>
                <a:lnTo>
                  <a:pt x="5385600" y="0"/>
                </a:lnTo>
                <a:lnTo>
                  <a:pt x="5385600" y="1041120"/>
                </a:lnTo>
                <a:lnTo>
                  <a:pt x="0" y="1041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30" b="-2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-2732936" y="655630"/>
            <a:ext cx="154080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عنوان اسلاید اینجاست!</a:t>
            </a:r>
            <a:endParaRPr lang="en-US" sz="6000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44400" y="3229485"/>
            <a:ext cx="7847280" cy="403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687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n-US" sz="2687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0000" y="9835920"/>
            <a:ext cx="16625520" cy="222480"/>
          </a:xfrm>
          <a:custGeom>
            <a:avLst/>
            <a:gdLst/>
            <a:ahLst/>
            <a:cxnLst/>
            <a:rect l="l" t="t" r="r" b="b"/>
            <a:pathLst>
              <a:path w="16625520" h="222480">
                <a:moveTo>
                  <a:pt x="0" y="0"/>
                </a:moveTo>
                <a:lnTo>
                  <a:pt x="16625520" y="0"/>
                </a:lnTo>
                <a:lnTo>
                  <a:pt x="16625520" y="222480"/>
                </a:lnTo>
                <a:lnTo>
                  <a:pt x="0" y="222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680" y="8686080"/>
            <a:ext cx="1170000" cy="1372320"/>
          </a:xfrm>
          <a:custGeom>
            <a:avLst/>
            <a:gdLst/>
            <a:ahLst/>
            <a:cxnLst/>
            <a:rect l="l" t="t" r="r" b="b"/>
            <a:pathLst>
              <a:path w="1170000" h="1372320">
                <a:moveTo>
                  <a:pt x="0" y="0"/>
                </a:moveTo>
                <a:lnTo>
                  <a:pt x="1170000" y="0"/>
                </a:lnTo>
                <a:lnTo>
                  <a:pt x="1170000" y="1372320"/>
                </a:lnTo>
                <a:lnTo>
                  <a:pt x="0" y="1372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" b="-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39600" y="1234800"/>
            <a:ext cx="5483520" cy="3543120"/>
          </a:xfrm>
          <a:custGeom>
            <a:avLst/>
            <a:gdLst/>
            <a:ahLst/>
            <a:cxnLst/>
            <a:rect l="l" t="t" r="r" b="b"/>
            <a:pathLst>
              <a:path w="5483520" h="3543120">
                <a:moveTo>
                  <a:pt x="0" y="0"/>
                </a:moveTo>
                <a:lnTo>
                  <a:pt x="5483520" y="0"/>
                </a:lnTo>
                <a:lnTo>
                  <a:pt x="5483520" y="3543120"/>
                </a:lnTo>
                <a:lnTo>
                  <a:pt x="0" y="35431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648960" y="637920"/>
            <a:ext cx="4356000" cy="4378320"/>
          </a:xfrm>
          <a:custGeom>
            <a:avLst/>
            <a:gdLst/>
            <a:ahLst/>
            <a:cxnLst/>
            <a:rect l="l" t="t" r="r" b="b"/>
            <a:pathLst>
              <a:path w="4356000" h="4378320">
                <a:moveTo>
                  <a:pt x="0" y="0"/>
                </a:moveTo>
                <a:lnTo>
                  <a:pt x="4356000" y="0"/>
                </a:lnTo>
                <a:lnTo>
                  <a:pt x="4356000" y="4378320"/>
                </a:lnTo>
                <a:lnTo>
                  <a:pt x="0" y="4378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19040" y="4251600"/>
            <a:ext cx="3549600" cy="5682960"/>
          </a:xfrm>
          <a:custGeom>
            <a:avLst/>
            <a:gdLst/>
            <a:ahLst/>
            <a:cxnLst/>
            <a:rect l="l" t="t" r="r" b="b"/>
            <a:pathLst>
              <a:path w="3549600" h="5682960">
                <a:moveTo>
                  <a:pt x="0" y="0"/>
                </a:moveTo>
                <a:lnTo>
                  <a:pt x="3549600" y="0"/>
                </a:lnTo>
                <a:lnTo>
                  <a:pt x="3549600" y="5682960"/>
                </a:lnTo>
                <a:lnTo>
                  <a:pt x="0" y="56829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55440" y="1555920"/>
            <a:ext cx="2019600" cy="1819440"/>
          </a:xfrm>
          <a:custGeom>
            <a:avLst/>
            <a:gdLst/>
            <a:ahLst/>
            <a:cxnLst/>
            <a:rect l="l" t="t" r="r" b="b"/>
            <a:pathLst>
              <a:path w="2019600" h="1819440">
                <a:moveTo>
                  <a:pt x="0" y="0"/>
                </a:moveTo>
                <a:lnTo>
                  <a:pt x="2019600" y="0"/>
                </a:lnTo>
                <a:lnTo>
                  <a:pt x="2019600" y="1819440"/>
                </a:lnTo>
                <a:lnTo>
                  <a:pt x="0" y="181944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42320" y="3975120"/>
            <a:ext cx="1949760" cy="971280"/>
          </a:xfrm>
          <a:custGeom>
            <a:avLst/>
            <a:gdLst/>
            <a:ahLst/>
            <a:cxnLst/>
            <a:rect l="l" t="t" r="r" b="b"/>
            <a:pathLst>
              <a:path w="1949760" h="971280">
                <a:moveTo>
                  <a:pt x="0" y="0"/>
                </a:moveTo>
                <a:lnTo>
                  <a:pt x="1949760" y="0"/>
                </a:lnTo>
                <a:lnTo>
                  <a:pt x="1949760" y="971280"/>
                </a:lnTo>
                <a:lnTo>
                  <a:pt x="0" y="9712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176000" y="4251600"/>
            <a:ext cx="905040" cy="432000"/>
          </a:xfrm>
          <a:custGeom>
            <a:avLst/>
            <a:gdLst/>
            <a:ahLst/>
            <a:cxnLst/>
            <a:rect l="l" t="t" r="r" b="b"/>
            <a:pathLst>
              <a:path w="905040" h="432000">
                <a:moveTo>
                  <a:pt x="0" y="0"/>
                </a:moveTo>
                <a:lnTo>
                  <a:pt x="905040" y="0"/>
                </a:lnTo>
                <a:lnTo>
                  <a:pt x="905040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79680" y="4486320"/>
            <a:ext cx="905040" cy="444240"/>
          </a:xfrm>
          <a:custGeom>
            <a:avLst/>
            <a:gdLst/>
            <a:ahLst/>
            <a:cxnLst/>
            <a:rect l="l" t="t" r="r" b="b"/>
            <a:pathLst>
              <a:path w="905040" h="444240">
                <a:moveTo>
                  <a:pt x="0" y="0"/>
                </a:moveTo>
                <a:lnTo>
                  <a:pt x="905040" y="0"/>
                </a:lnTo>
                <a:lnTo>
                  <a:pt x="905040" y="444240"/>
                </a:lnTo>
                <a:lnTo>
                  <a:pt x="0" y="44424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7040" y="15840"/>
            <a:ext cx="16513200" cy="1072800"/>
          </a:xfrm>
          <a:custGeom>
            <a:avLst/>
            <a:gdLst/>
            <a:ahLst/>
            <a:cxnLst/>
            <a:rect l="l" t="t" r="r" b="b"/>
            <a:pathLst>
              <a:path w="16513200" h="1072800">
                <a:moveTo>
                  <a:pt x="0" y="0"/>
                </a:moveTo>
                <a:lnTo>
                  <a:pt x="16513200" y="0"/>
                </a:lnTo>
                <a:lnTo>
                  <a:pt x="16513200" y="1072800"/>
                </a:lnTo>
                <a:lnTo>
                  <a:pt x="0" y="1072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26320" y="433830"/>
            <a:ext cx="154346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fa-IR" sz="4000" spc="-2" dirty="0">
                <a:solidFill>
                  <a:srgbClr val="FFFFFF"/>
                </a:solidFill>
                <a:latin typeface="Arimo"/>
                <a:cs typeface="B Nazanin" panose="00000400000000000000" pitchFamily="2" charset="-78"/>
              </a:rPr>
              <a:t>اینفوگرافیک</a:t>
            </a:r>
            <a:endParaRPr lang="en-US" sz="4000" spc="-2" dirty="0">
              <a:solidFill>
                <a:srgbClr val="FFFFFF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681280" y="5821920"/>
            <a:ext cx="1290240" cy="1290240"/>
          </a:xfrm>
          <a:custGeom>
            <a:avLst/>
            <a:gdLst/>
            <a:ahLst/>
            <a:cxnLst/>
            <a:rect l="l" t="t" r="r" b="b"/>
            <a:pathLst>
              <a:path w="1290240" h="1290240">
                <a:moveTo>
                  <a:pt x="0" y="0"/>
                </a:moveTo>
                <a:lnTo>
                  <a:pt x="1290240" y="0"/>
                </a:lnTo>
                <a:lnTo>
                  <a:pt x="1290240" y="1290240"/>
                </a:lnTo>
                <a:lnTo>
                  <a:pt x="0" y="12902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70960" y="5412247"/>
            <a:ext cx="443664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70960" y="6095745"/>
            <a:ext cx="443664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681280" y="3287520"/>
            <a:ext cx="1290240" cy="1290240"/>
          </a:xfrm>
          <a:custGeom>
            <a:avLst/>
            <a:gdLst/>
            <a:ahLst/>
            <a:cxnLst/>
            <a:rect l="l" t="t" r="r" b="b"/>
            <a:pathLst>
              <a:path w="1290240" h="1290240">
                <a:moveTo>
                  <a:pt x="0" y="0"/>
                </a:moveTo>
                <a:lnTo>
                  <a:pt x="1290240" y="0"/>
                </a:lnTo>
                <a:lnTo>
                  <a:pt x="1290240" y="1290240"/>
                </a:lnTo>
                <a:lnTo>
                  <a:pt x="0" y="1290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170960" y="2912519"/>
            <a:ext cx="443664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170960" y="3561345"/>
            <a:ext cx="443664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119920" y="5906880"/>
            <a:ext cx="1290240" cy="1290240"/>
          </a:xfrm>
          <a:custGeom>
            <a:avLst/>
            <a:gdLst/>
            <a:ahLst/>
            <a:cxnLst/>
            <a:rect l="l" t="t" r="r" b="b"/>
            <a:pathLst>
              <a:path w="1290240" h="1290240">
                <a:moveTo>
                  <a:pt x="0" y="0"/>
                </a:moveTo>
                <a:lnTo>
                  <a:pt x="1290240" y="0"/>
                </a:lnTo>
                <a:lnTo>
                  <a:pt x="1290240" y="1290240"/>
                </a:lnTo>
                <a:lnTo>
                  <a:pt x="0" y="1290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84560" y="6179985"/>
            <a:ext cx="443664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83600" y="5500312"/>
            <a:ext cx="443664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119920" y="3360960"/>
            <a:ext cx="1290240" cy="1290240"/>
          </a:xfrm>
          <a:custGeom>
            <a:avLst/>
            <a:gdLst/>
            <a:ahLst/>
            <a:cxnLst/>
            <a:rect l="l" t="t" r="r" b="b"/>
            <a:pathLst>
              <a:path w="1290240" h="1290240">
                <a:moveTo>
                  <a:pt x="0" y="0"/>
                </a:moveTo>
                <a:lnTo>
                  <a:pt x="1290240" y="0"/>
                </a:lnTo>
                <a:lnTo>
                  <a:pt x="1290240" y="1290240"/>
                </a:lnTo>
                <a:lnTo>
                  <a:pt x="0" y="1290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84560" y="2870872"/>
            <a:ext cx="443664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4560" y="3561345"/>
            <a:ext cx="443664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943360" y="3583440"/>
            <a:ext cx="766080" cy="677520"/>
          </a:xfrm>
          <a:custGeom>
            <a:avLst/>
            <a:gdLst/>
            <a:ahLst/>
            <a:cxnLst/>
            <a:rect l="l" t="t" r="r" b="b"/>
            <a:pathLst>
              <a:path w="766080" h="677520">
                <a:moveTo>
                  <a:pt x="0" y="0"/>
                </a:moveTo>
                <a:lnTo>
                  <a:pt x="766080" y="0"/>
                </a:lnTo>
                <a:lnTo>
                  <a:pt x="766080" y="677520"/>
                </a:lnTo>
                <a:lnTo>
                  <a:pt x="0" y="6775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68320" y="3633120"/>
            <a:ext cx="794160" cy="746640"/>
          </a:xfrm>
          <a:custGeom>
            <a:avLst/>
            <a:gdLst/>
            <a:ahLst/>
            <a:cxnLst/>
            <a:rect l="l" t="t" r="r" b="b"/>
            <a:pathLst>
              <a:path w="794160" h="746640">
                <a:moveTo>
                  <a:pt x="0" y="0"/>
                </a:moveTo>
                <a:lnTo>
                  <a:pt x="794160" y="0"/>
                </a:lnTo>
                <a:lnTo>
                  <a:pt x="794160" y="746640"/>
                </a:lnTo>
                <a:lnTo>
                  <a:pt x="0" y="7466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429520" y="6187680"/>
            <a:ext cx="671760" cy="728640"/>
          </a:xfrm>
          <a:custGeom>
            <a:avLst/>
            <a:gdLst/>
            <a:ahLst/>
            <a:cxnLst/>
            <a:rect l="l" t="t" r="r" b="b"/>
            <a:pathLst>
              <a:path w="671760" h="728640">
                <a:moveTo>
                  <a:pt x="0" y="0"/>
                </a:moveTo>
                <a:lnTo>
                  <a:pt x="671760" y="0"/>
                </a:lnTo>
                <a:lnTo>
                  <a:pt x="671760" y="728640"/>
                </a:lnTo>
                <a:lnTo>
                  <a:pt x="0" y="72864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984400" y="6091920"/>
            <a:ext cx="684720" cy="750960"/>
          </a:xfrm>
          <a:custGeom>
            <a:avLst/>
            <a:gdLst/>
            <a:ahLst/>
            <a:cxnLst/>
            <a:rect l="l" t="t" r="r" b="b"/>
            <a:pathLst>
              <a:path w="684720" h="750960">
                <a:moveTo>
                  <a:pt x="0" y="0"/>
                </a:moveTo>
                <a:lnTo>
                  <a:pt x="684720" y="0"/>
                </a:lnTo>
                <a:lnTo>
                  <a:pt x="684720" y="750960"/>
                </a:lnTo>
                <a:lnTo>
                  <a:pt x="0" y="7509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243920" y="3168720"/>
            <a:ext cx="3799440" cy="7112160"/>
          </a:xfrm>
          <a:custGeom>
            <a:avLst/>
            <a:gdLst/>
            <a:ahLst/>
            <a:cxnLst/>
            <a:rect l="l" t="t" r="r" b="b"/>
            <a:pathLst>
              <a:path w="3799440" h="7112160">
                <a:moveTo>
                  <a:pt x="0" y="0"/>
                </a:moveTo>
                <a:lnTo>
                  <a:pt x="3799440" y="0"/>
                </a:lnTo>
                <a:lnTo>
                  <a:pt x="3799440" y="7112160"/>
                </a:lnTo>
                <a:lnTo>
                  <a:pt x="0" y="711216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b="-5373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0000" y="952785"/>
            <a:ext cx="154080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این یک نمودار است</a:t>
            </a:r>
            <a:endParaRPr lang="en-US" sz="6000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85040" y="7451670"/>
            <a:ext cx="4428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B5C267"/>
                </a:solidFill>
                <a:latin typeface="Arimo"/>
                <a:cs typeface="B Nazanin" panose="00000400000000000000" pitchFamily="2" charset="-78"/>
              </a:rPr>
              <a:t>عنوان</a:t>
            </a:r>
            <a:endParaRPr lang="en-US" sz="4000" spc="-2" dirty="0">
              <a:solidFill>
                <a:srgbClr val="B5C267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5040" y="8167350"/>
            <a:ext cx="44280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2799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85040" y="2678070"/>
            <a:ext cx="4428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B5C267"/>
                </a:solidFill>
                <a:latin typeface="Arimo"/>
                <a:cs typeface="B Nazanin" panose="00000400000000000000" pitchFamily="2" charset="-78"/>
              </a:rPr>
              <a:t>عنوان</a:t>
            </a:r>
            <a:endParaRPr lang="en-US" sz="4000" spc="-2" dirty="0">
              <a:solidFill>
                <a:srgbClr val="B5C267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85040" y="3393750"/>
            <a:ext cx="44280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2799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885040" y="5107350"/>
            <a:ext cx="4428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800"/>
              </a:lnSpc>
            </a:pPr>
            <a:r>
              <a:rPr lang="fa-IR" sz="4000" spc="-2" dirty="0">
                <a:solidFill>
                  <a:srgbClr val="B5C267"/>
                </a:solidFill>
                <a:latin typeface="Arimo"/>
                <a:cs typeface="B Nazanin" panose="00000400000000000000" pitchFamily="2" charset="-78"/>
              </a:rPr>
              <a:t>عنوان</a:t>
            </a:r>
            <a:endParaRPr lang="en-US" sz="4000" spc="-2" dirty="0">
              <a:solidFill>
                <a:srgbClr val="B5C267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885040" y="5823750"/>
            <a:ext cx="442800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359"/>
              </a:lnSpc>
            </a:pPr>
            <a:r>
              <a:rPr lang="fa-IR" sz="2799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2799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44720" y="8485035"/>
            <a:ext cx="759888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4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پیوند موجود در نمودار را دنبال کنید تا داده‌های آن را تغییر دهید و سپس پیوند جدید را در اینجا جای‌گذاری کنید. برای اطلاعات بیشتر، اینجا را کلیک کنید</a:t>
            </a:r>
            <a:endParaRPr lang="en-US" sz="2400" u="sng" spc="-2" dirty="0">
              <a:solidFill>
                <a:srgbClr val="0000FF"/>
              </a:solidFill>
              <a:latin typeface="Arimo Bold"/>
              <a:cs typeface="B Nazanin" panose="00000400000000000000" pitchFamily="2" charset="-78"/>
              <a:hlinkClick r:id="rId4" tooltip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2456640" y="2340000"/>
            <a:ext cx="6574320" cy="5799600"/>
          </a:xfrm>
          <a:custGeom>
            <a:avLst/>
            <a:gdLst/>
            <a:ahLst/>
            <a:cxnLst/>
            <a:rect l="l" t="t" r="r" b="b"/>
            <a:pathLst>
              <a:path w="6574320" h="5799600">
                <a:moveTo>
                  <a:pt x="0" y="0"/>
                </a:moveTo>
                <a:lnTo>
                  <a:pt x="6574320" y="0"/>
                </a:lnTo>
                <a:lnTo>
                  <a:pt x="6574320" y="5799600"/>
                </a:lnTo>
                <a:lnTo>
                  <a:pt x="0" y="5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6" r="-5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13840" y="7913025"/>
            <a:ext cx="15199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en-US" sz="6000" spc="-1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30%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13840" y="3139425"/>
            <a:ext cx="15199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en-US" sz="6000" spc="-1">
                <a:solidFill>
                  <a:srgbClr val="BCCE78"/>
                </a:solidFill>
                <a:latin typeface="Arimo"/>
                <a:cs typeface="B Nazanin" panose="00000400000000000000" pitchFamily="2" charset="-78"/>
              </a:rPr>
              <a:t>50%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13840" y="5569425"/>
            <a:ext cx="151992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en-US" sz="6000" spc="-1">
                <a:solidFill>
                  <a:srgbClr val="8A7165"/>
                </a:solidFill>
                <a:latin typeface="Arimo"/>
                <a:cs typeface="B Nazanin" panose="00000400000000000000" pitchFamily="2" charset="-78"/>
              </a:rPr>
              <a:t>20%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1869120"/>
            <a:ext cx="18288000" cy="187920"/>
          </a:xfrm>
          <a:custGeom>
            <a:avLst/>
            <a:gdLst/>
            <a:ahLst/>
            <a:cxnLst/>
            <a:rect l="l" t="t" r="r" b="b"/>
            <a:pathLst>
              <a:path w="18288000" h="187920">
                <a:moveTo>
                  <a:pt x="0" y="0"/>
                </a:moveTo>
                <a:lnTo>
                  <a:pt x="18288000" y="0"/>
                </a:lnTo>
                <a:lnTo>
                  <a:pt x="18288000" y="187920"/>
                </a:lnTo>
                <a:lnTo>
                  <a:pt x="0" y="187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444800" y="91512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" b="-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509520" y="91512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" b="-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778080" y="54648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1" b="-11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22160" y="92808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" b="-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86880" y="92808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6" b="-6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55440" y="55872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1" b="-1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07920" y="6973200"/>
            <a:ext cx="3880080" cy="3314160"/>
          </a:xfrm>
          <a:custGeom>
            <a:avLst/>
            <a:gdLst/>
            <a:ahLst/>
            <a:cxnLst/>
            <a:rect l="l" t="t" r="r" b="b"/>
            <a:pathLst>
              <a:path w="3880080" h="3314160">
                <a:moveTo>
                  <a:pt x="0" y="0"/>
                </a:moveTo>
                <a:lnTo>
                  <a:pt x="3880080" y="0"/>
                </a:lnTo>
                <a:lnTo>
                  <a:pt x="3880080" y="3314160"/>
                </a:lnTo>
                <a:lnTo>
                  <a:pt x="0" y="331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0000" y="952785"/>
            <a:ext cx="1540800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fa-IR" sz="60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درختان را با نوع برگ آنها مطابقت دهید</a:t>
            </a:r>
            <a:endParaRPr lang="en-US" sz="6000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413571" y="6557102"/>
            <a:ext cx="1396525" cy="2001440"/>
          </a:xfrm>
          <a:custGeom>
            <a:avLst/>
            <a:gdLst/>
            <a:ahLst/>
            <a:cxnLst/>
            <a:rect l="l" t="t" r="r" b="b"/>
            <a:pathLst>
              <a:path w="1396525" h="2001440">
                <a:moveTo>
                  <a:pt x="0" y="0"/>
                </a:moveTo>
                <a:lnTo>
                  <a:pt x="1396525" y="0"/>
                </a:lnTo>
                <a:lnTo>
                  <a:pt x="1396525" y="2001440"/>
                </a:lnTo>
                <a:lnTo>
                  <a:pt x="0" y="2001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19680" y="4353840"/>
            <a:ext cx="2064240" cy="1452960"/>
          </a:xfrm>
          <a:custGeom>
            <a:avLst/>
            <a:gdLst/>
            <a:ahLst/>
            <a:cxnLst/>
            <a:rect l="l" t="t" r="r" b="b"/>
            <a:pathLst>
              <a:path w="2064240" h="1452960">
                <a:moveTo>
                  <a:pt x="0" y="0"/>
                </a:moveTo>
                <a:lnTo>
                  <a:pt x="2064240" y="0"/>
                </a:lnTo>
                <a:lnTo>
                  <a:pt x="2064240" y="1452960"/>
                </a:lnTo>
                <a:lnTo>
                  <a:pt x="0" y="14529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32880" y="4055040"/>
            <a:ext cx="1277280" cy="1751760"/>
          </a:xfrm>
          <a:custGeom>
            <a:avLst/>
            <a:gdLst/>
            <a:ahLst/>
            <a:cxnLst/>
            <a:rect l="l" t="t" r="r" b="b"/>
            <a:pathLst>
              <a:path w="1277280" h="1751760">
                <a:moveTo>
                  <a:pt x="0" y="0"/>
                </a:moveTo>
                <a:lnTo>
                  <a:pt x="1277280" y="0"/>
                </a:lnTo>
                <a:lnTo>
                  <a:pt x="1277280" y="1751760"/>
                </a:lnTo>
                <a:lnTo>
                  <a:pt x="0" y="17517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07760" y="6567840"/>
            <a:ext cx="1288080" cy="1931760"/>
          </a:xfrm>
          <a:custGeom>
            <a:avLst/>
            <a:gdLst/>
            <a:ahLst/>
            <a:cxnLst/>
            <a:rect l="l" t="t" r="r" b="b"/>
            <a:pathLst>
              <a:path w="1288080" h="1931760">
                <a:moveTo>
                  <a:pt x="0" y="0"/>
                </a:moveTo>
                <a:lnTo>
                  <a:pt x="1288080" y="0"/>
                </a:lnTo>
                <a:lnTo>
                  <a:pt x="1288080" y="1931760"/>
                </a:lnTo>
                <a:lnTo>
                  <a:pt x="0" y="19317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981840" y="3898800"/>
            <a:ext cx="4372560" cy="1046160"/>
            <a:chOff x="0" y="0"/>
            <a:chExt cx="5830080" cy="1394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830062" cy="1394841"/>
            </a:xfrm>
            <a:custGeom>
              <a:avLst/>
              <a:gdLst/>
              <a:ahLst/>
              <a:cxnLst/>
              <a:rect l="l" t="t" r="r" b="b"/>
              <a:pathLst>
                <a:path w="5830062" h="1394841">
                  <a:moveTo>
                    <a:pt x="0" y="0"/>
                  </a:moveTo>
                  <a:lnTo>
                    <a:pt x="5830062" y="0"/>
                  </a:lnTo>
                  <a:lnTo>
                    <a:pt x="5830062" y="1394841"/>
                  </a:lnTo>
                  <a:lnTo>
                    <a:pt x="0" y="1394841"/>
                  </a:lnTo>
                  <a:close/>
                </a:path>
              </a:pathLst>
            </a:custGeom>
            <a:solidFill>
              <a:srgbClr val="BCCE7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830080" cy="14139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280"/>
                </a:lnSpc>
              </a:pPr>
              <a:r>
                <a:rPr lang="fa-IR" sz="4400" spc="-1" dirty="0">
                  <a:solidFill>
                    <a:srgbClr val="516D5D"/>
                  </a:solidFill>
                  <a:latin typeface="Arimo"/>
                  <a:cs typeface="B Nazanin" panose="00000400000000000000" pitchFamily="2" charset="-78"/>
                </a:rPr>
                <a:t>همیشه سبز</a:t>
              </a:r>
              <a:endParaRPr lang="en-US" sz="44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59680" y="3898800"/>
            <a:ext cx="4372560" cy="1046160"/>
            <a:chOff x="0" y="0"/>
            <a:chExt cx="5830080" cy="13948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30062" cy="1394841"/>
            </a:xfrm>
            <a:custGeom>
              <a:avLst/>
              <a:gdLst/>
              <a:ahLst/>
              <a:cxnLst/>
              <a:rect l="l" t="t" r="r" b="b"/>
              <a:pathLst>
                <a:path w="5830062" h="1394841">
                  <a:moveTo>
                    <a:pt x="0" y="0"/>
                  </a:moveTo>
                  <a:lnTo>
                    <a:pt x="5830062" y="0"/>
                  </a:lnTo>
                  <a:lnTo>
                    <a:pt x="5830062" y="1394841"/>
                  </a:lnTo>
                  <a:lnTo>
                    <a:pt x="0" y="1394841"/>
                  </a:lnTo>
                  <a:close/>
                </a:path>
              </a:pathLst>
            </a:custGeom>
            <a:solidFill>
              <a:srgbClr val="BCCE7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830080" cy="141393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5280"/>
                </a:lnSpc>
              </a:pPr>
              <a:r>
                <a:rPr lang="fa-IR" sz="4400" spc="-1" dirty="0">
                  <a:solidFill>
                    <a:srgbClr val="516D5D"/>
                  </a:solidFill>
                  <a:latin typeface="Arimo"/>
                  <a:cs typeface="B Nazanin" panose="00000400000000000000" pitchFamily="2" charset="-78"/>
                </a:rPr>
                <a:t>برگریز</a:t>
              </a:r>
              <a:endParaRPr lang="en-US" sz="44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91360" y="5890050"/>
            <a:ext cx="3953520" cy="317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می توانید تصویر روی صفحه را با کار خود جایگزین کنید. فقط روی آن کلیک راست کرده و گزینه </a:t>
            </a:r>
            <a:r>
              <a:rPr lang="en-US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Replace image </a:t>
            </a:r>
            <a:r>
              <a:rPr lang="fa-IR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را انتخاب کنید.</a:t>
            </a:r>
            <a:endParaRPr lang="en-US" sz="2799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869200" y="5948370"/>
            <a:ext cx="3953520" cy="317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می توانید تصویر روی صفحه را با کار خود جایگزین کنید. فقط روی آن کلیک راست کرده و گزینه </a:t>
            </a:r>
            <a:r>
              <a:rPr lang="en-US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Replace image </a:t>
            </a:r>
            <a:r>
              <a:rPr lang="fa-IR" sz="2799" spc="-1" dirty="0">
                <a:solidFill>
                  <a:srgbClr val="000000"/>
                </a:solidFill>
                <a:latin typeface="Arial"/>
                <a:cs typeface="B Nazanin" panose="00000400000000000000" pitchFamily="2" charset="-78"/>
              </a:rPr>
              <a:t>را انتخاب کنید.</a:t>
            </a:r>
            <a:endParaRPr lang="en-US" sz="2799" spc="-1" dirty="0">
              <a:solidFill>
                <a:srgbClr val="000000"/>
              </a:solidFill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7" name="Freeform 17"/>
          <p:cNvSpPr/>
          <p:nvPr/>
        </p:nvSpPr>
        <p:spPr>
          <a:xfrm rot="-10800000">
            <a:off x="0" y="17280"/>
            <a:ext cx="3880080" cy="3314160"/>
          </a:xfrm>
          <a:custGeom>
            <a:avLst/>
            <a:gdLst/>
            <a:ahLst/>
            <a:cxnLst/>
            <a:rect l="l" t="t" r="r" b="b"/>
            <a:pathLst>
              <a:path w="3880080" h="3314160">
                <a:moveTo>
                  <a:pt x="0" y="0"/>
                </a:moveTo>
                <a:lnTo>
                  <a:pt x="3880080" y="0"/>
                </a:lnTo>
                <a:lnTo>
                  <a:pt x="3880080" y="3314160"/>
                </a:lnTo>
                <a:lnTo>
                  <a:pt x="0" y="33141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" r="-1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0" y="9772560"/>
            <a:ext cx="18288000" cy="187920"/>
          </a:xfrm>
          <a:custGeom>
            <a:avLst/>
            <a:gdLst/>
            <a:ahLst/>
            <a:cxnLst/>
            <a:rect l="l" t="t" r="r" b="b"/>
            <a:pathLst>
              <a:path w="18288000" h="187920">
                <a:moveTo>
                  <a:pt x="0" y="0"/>
                </a:moveTo>
                <a:lnTo>
                  <a:pt x="18288000" y="0"/>
                </a:lnTo>
                <a:lnTo>
                  <a:pt x="18288000" y="187920"/>
                </a:lnTo>
                <a:lnTo>
                  <a:pt x="0" y="1879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444800" y="881856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" b="-6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509520" y="881856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" b="-6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778080" y="844992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1" b="-11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22160" y="883080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" b="-6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86880" y="8830800"/>
            <a:ext cx="934560" cy="961920"/>
          </a:xfrm>
          <a:custGeom>
            <a:avLst/>
            <a:gdLst/>
            <a:ahLst/>
            <a:cxnLst/>
            <a:rect l="l" t="t" r="r" b="b"/>
            <a:pathLst>
              <a:path w="934560" h="961920">
                <a:moveTo>
                  <a:pt x="0" y="0"/>
                </a:moveTo>
                <a:lnTo>
                  <a:pt x="934560" y="0"/>
                </a:lnTo>
                <a:lnTo>
                  <a:pt x="934560" y="961920"/>
                </a:lnTo>
                <a:lnTo>
                  <a:pt x="0" y="9619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6" b="-6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55440" y="8462160"/>
            <a:ext cx="1332720" cy="1371600"/>
          </a:xfrm>
          <a:custGeom>
            <a:avLst/>
            <a:gdLst/>
            <a:ahLst/>
            <a:cxnLst/>
            <a:rect l="l" t="t" r="r" b="b"/>
            <a:pathLst>
              <a:path w="1332720" h="1371600">
                <a:moveTo>
                  <a:pt x="0" y="0"/>
                </a:moveTo>
                <a:lnTo>
                  <a:pt x="1332720" y="0"/>
                </a:lnTo>
                <a:lnTo>
                  <a:pt x="133272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1" b="-1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42240" y="0"/>
            <a:ext cx="5945760" cy="882720"/>
          </a:xfrm>
          <a:custGeom>
            <a:avLst/>
            <a:gdLst/>
            <a:ahLst/>
            <a:cxnLst/>
            <a:rect l="l" t="t" r="r" b="b"/>
            <a:pathLst>
              <a:path w="5945760" h="882720">
                <a:moveTo>
                  <a:pt x="0" y="0"/>
                </a:moveTo>
                <a:lnTo>
                  <a:pt x="5945760" y="0"/>
                </a:lnTo>
                <a:lnTo>
                  <a:pt x="5945760" y="882720"/>
                </a:lnTo>
                <a:lnTo>
                  <a:pt x="0" y="882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0080"/>
            <a:ext cx="5955840" cy="884160"/>
          </a:xfrm>
          <a:custGeom>
            <a:avLst/>
            <a:gdLst/>
            <a:ahLst/>
            <a:cxnLst/>
            <a:rect l="l" t="t" r="r" b="b"/>
            <a:pathLst>
              <a:path w="5955840" h="884160">
                <a:moveTo>
                  <a:pt x="0" y="0"/>
                </a:moveTo>
                <a:lnTo>
                  <a:pt x="5955840" y="0"/>
                </a:lnTo>
                <a:lnTo>
                  <a:pt x="5955840" y="884160"/>
                </a:lnTo>
                <a:lnTo>
                  <a:pt x="0" y="884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28400" y="733185"/>
            <a:ext cx="15434640" cy="92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fa-IR" sz="6000" spc="-1" dirty="0">
                <a:solidFill>
                  <a:srgbClr val="EC7B38"/>
                </a:solidFill>
                <a:latin typeface="Arimo"/>
                <a:cs typeface="B Nazanin" panose="00000400000000000000" pitchFamily="2" charset="-78"/>
              </a:rPr>
              <a:t>این یک نمودار است</a:t>
            </a:r>
            <a:endParaRPr lang="en-US" sz="6000" spc="-1" dirty="0">
              <a:solidFill>
                <a:srgbClr val="EC7B38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90320" y="8767275"/>
            <a:ext cx="673272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879"/>
              </a:lnSpc>
            </a:pPr>
            <a:r>
              <a:rPr lang="fa-IR" sz="24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برای تغییر این نمودار، روی آن کلیک کنید، پیوند را دنبال کنید، داده ها را تغییر دهید و نمودار حاصل را در اینجا بچسبانید، به جای آن</a:t>
            </a:r>
            <a:endParaRPr lang="en-US" sz="24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3800" y="3351112"/>
            <a:ext cx="42876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 در اینجا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56880" y="4052543"/>
            <a:ext cx="42876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2040" y="5802712"/>
            <a:ext cx="42876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 در اینجا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3800" y="6482385"/>
            <a:ext cx="42876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43520" y="4254480"/>
            <a:ext cx="4287600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280"/>
              </a:lnSpc>
            </a:pPr>
            <a:r>
              <a:rPr lang="fa-IR" sz="4400" spc="-1" dirty="0">
                <a:solidFill>
                  <a:srgbClr val="516D5D"/>
                </a:solidFill>
                <a:latin typeface="Hammersmith One Bold"/>
                <a:cs typeface="B Nazanin" panose="00000400000000000000" pitchFamily="2" charset="-78"/>
              </a:rPr>
              <a:t>عنوان در اینجا</a:t>
            </a:r>
            <a:endParaRPr lang="en-US" sz="4400" spc="-1" dirty="0">
              <a:solidFill>
                <a:srgbClr val="516D5D"/>
              </a:solidFill>
              <a:latin typeface="Hammersmith One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043520" y="4926465"/>
            <a:ext cx="4287600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fa-IR" sz="3200" spc="-2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قالب پاورپوینت جنگل قابل ویرایش می باشد</a:t>
            </a:r>
            <a:endParaRPr lang="en-US" sz="3200" spc="-2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175360" y="2364480"/>
            <a:ext cx="7776720" cy="6473520"/>
          </a:xfrm>
          <a:custGeom>
            <a:avLst/>
            <a:gdLst/>
            <a:ahLst/>
            <a:cxnLst/>
            <a:rect l="l" t="t" r="r" b="b"/>
            <a:pathLst>
              <a:path w="7776720" h="6473520">
                <a:moveTo>
                  <a:pt x="0" y="0"/>
                </a:moveTo>
                <a:lnTo>
                  <a:pt x="7776720" y="0"/>
                </a:lnTo>
                <a:lnTo>
                  <a:pt x="7776720" y="6473520"/>
                </a:lnTo>
                <a:lnTo>
                  <a:pt x="0" y="6473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" b="-1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6640"/>
          </a:xfrm>
          <a:custGeom>
            <a:avLst/>
            <a:gdLst/>
            <a:ahLst/>
            <a:cxnLst/>
            <a:rect l="l" t="t" r="r" b="b"/>
            <a:pathLst>
              <a:path w="18288000" h="10286640">
                <a:moveTo>
                  <a:pt x="0" y="0"/>
                </a:moveTo>
                <a:lnTo>
                  <a:pt x="18288000" y="0"/>
                </a:lnTo>
                <a:lnTo>
                  <a:pt x="18288000" y="10286640"/>
                </a:lnTo>
                <a:lnTo>
                  <a:pt x="0" y="10286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3120" y="396945"/>
            <a:ext cx="460152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00"/>
              </a:lnSpc>
            </a:pPr>
            <a:r>
              <a:rPr lang="fa-IR" sz="6000" spc="-1" dirty="0">
                <a:solidFill>
                  <a:srgbClr val="516D5D"/>
                </a:solidFill>
                <a:latin typeface="Arimo"/>
                <a:cs typeface="B Nazanin" panose="00000400000000000000" pitchFamily="2" charset="-78"/>
              </a:rPr>
              <a:t>منابع</a:t>
            </a:r>
            <a:endParaRPr lang="en-US" sz="6000" spc="-1" dirty="0">
              <a:solidFill>
                <a:srgbClr val="516D5D"/>
              </a:solidFill>
              <a:latin typeface="Arimo"/>
              <a:cs typeface="B Nazanin" panose="00000400000000000000" pitchFamily="2" charset="-78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01360" y="1954800"/>
            <a:ext cx="7706880" cy="3631680"/>
          </a:xfrm>
          <a:custGeom>
            <a:avLst/>
            <a:gdLst/>
            <a:ahLst/>
            <a:cxnLst/>
            <a:rect l="l" t="t" r="r" b="b"/>
            <a:pathLst>
              <a:path w="7706880" h="3631680">
                <a:moveTo>
                  <a:pt x="0" y="0"/>
                </a:moveTo>
                <a:lnTo>
                  <a:pt x="7706880" y="0"/>
                </a:lnTo>
                <a:lnTo>
                  <a:pt x="7706880" y="3631680"/>
                </a:lnTo>
                <a:lnTo>
                  <a:pt x="0" y="36316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" b="-4"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82080" y="1954800"/>
            <a:ext cx="2566800" cy="2651760"/>
          </a:xfrm>
          <a:custGeom>
            <a:avLst/>
            <a:gdLst/>
            <a:ahLst/>
            <a:cxnLst/>
            <a:rect l="l" t="t" r="r" b="b"/>
            <a:pathLst>
              <a:path w="2566800" h="2651760">
                <a:moveTo>
                  <a:pt x="0" y="0"/>
                </a:moveTo>
                <a:lnTo>
                  <a:pt x="2566800" y="0"/>
                </a:lnTo>
                <a:lnTo>
                  <a:pt x="2566800" y="2651760"/>
                </a:lnTo>
                <a:lnTo>
                  <a:pt x="0" y="2651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" b="-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60560" y="6222960"/>
            <a:ext cx="6548400" cy="3522240"/>
          </a:xfrm>
          <a:custGeom>
            <a:avLst/>
            <a:gdLst/>
            <a:ahLst/>
            <a:cxnLst/>
            <a:rect l="l" t="t" r="r" b="b"/>
            <a:pathLst>
              <a:path w="6548400" h="3522240">
                <a:moveTo>
                  <a:pt x="0" y="0"/>
                </a:moveTo>
                <a:lnTo>
                  <a:pt x="6548400" y="0"/>
                </a:lnTo>
                <a:lnTo>
                  <a:pt x="6548400" y="3522240"/>
                </a:lnTo>
                <a:lnTo>
                  <a:pt x="0" y="35222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" b="-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43040" y="2894400"/>
            <a:ext cx="4982400" cy="6850800"/>
          </a:xfrm>
          <a:custGeom>
            <a:avLst/>
            <a:gdLst/>
            <a:ahLst/>
            <a:cxnLst/>
            <a:rect l="l" t="t" r="r" b="b"/>
            <a:pathLst>
              <a:path w="4982400" h="6850800">
                <a:moveTo>
                  <a:pt x="0" y="0"/>
                </a:moveTo>
                <a:lnTo>
                  <a:pt x="4982400" y="0"/>
                </a:lnTo>
                <a:lnTo>
                  <a:pt x="4982400" y="6850800"/>
                </a:lnTo>
                <a:lnTo>
                  <a:pt x="0" y="6850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54880" y="4754880"/>
            <a:ext cx="2950560" cy="5531760"/>
          </a:xfrm>
          <a:custGeom>
            <a:avLst/>
            <a:gdLst/>
            <a:ahLst/>
            <a:cxnLst/>
            <a:rect l="l" t="t" r="r" b="b"/>
            <a:pathLst>
              <a:path w="2950560" h="5531760">
                <a:moveTo>
                  <a:pt x="0" y="0"/>
                </a:moveTo>
                <a:lnTo>
                  <a:pt x="2950560" y="0"/>
                </a:lnTo>
                <a:lnTo>
                  <a:pt x="2950560" y="5531760"/>
                </a:lnTo>
                <a:lnTo>
                  <a:pt x="0" y="55317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" b="-4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Arimo</vt:lpstr>
      <vt:lpstr>Hammersmith One Bold</vt:lpstr>
      <vt:lpstr>Arimo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2023-12-30T11:13:04Z</dcterms:created>
  <dcterms:modified xsi:type="dcterms:W3CDTF">2024-01-05T18:31:11Z</dcterms:modified>
  <dc:identifier/>
</cp:coreProperties>
</file>