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83" r:id="rId2"/>
    <p:sldId id="258" r:id="rId3"/>
    <p:sldId id="259" r:id="rId4"/>
    <p:sldId id="263" r:id="rId5"/>
    <p:sldId id="265" r:id="rId6"/>
    <p:sldId id="264" r:id="rId7"/>
    <p:sldId id="266" r:id="rId8"/>
    <p:sldId id="284" r:id="rId9"/>
    <p:sldId id="267" r:id="rId10"/>
    <p:sldId id="268" r:id="rId11"/>
    <p:sldId id="269" r:id="rId12"/>
    <p:sldId id="270" r:id="rId13"/>
    <p:sldId id="285" r:id="rId14"/>
    <p:sldId id="272" r:id="rId15"/>
    <p:sldId id="271" r:id="rId16"/>
    <p:sldId id="273" r:id="rId17"/>
    <p:sldId id="274" r:id="rId18"/>
    <p:sldId id="286" r:id="rId19"/>
    <p:sldId id="275" r:id="rId20"/>
    <p:sldId id="276" r:id="rId21"/>
    <p:sldId id="277" r:id="rId22"/>
    <p:sldId id="257" r:id="rId23"/>
    <p:sldId id="368" r:id="rId24"/>
    <p:sldId id="370" r:id="rId25"/>
    <p:sldId id="36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5256" autoAdjust="0"/>
  </p:normalViewPr>
  <p:slideViewPr>
    <p:cSldViewPr snapToGrid="0">
      <p:cViewPr varScale="1">
        <p:scale>
          <a:sx n="66" d="100"/>
          <a:sy n="66" d="100"/>
        </p:scale>
        <p:origin x="894" y="72"/>
      </p:cViewPr>
      <p:guideLst/>
    </p:cSldViewPr>
  </p:slideViewPr>
  <p:notesTextViewPr>
    <p:cViewPr>
      <p:scale>
        <a:sx n="1" d="1"/>
        <a:sy n="1" d="1"/>
      </p:scale>
      <p:origin x="0" y="0"/>
    </p:cViewPr>
  </p:notesTextViewPr>
  <p:notesViewPr>
    <p:cSldViewPr snapToGrid="0">
      <p:cViewPr varScale="1">
        <p:scale>
          <a:sx n="51" d="100"/>
          <a:sy n="51" d="100"/>
        </p:scale>
        <p:origin x="188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0AE7FA7-30A3-4C9C-B20F-03FFF39BE0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D66BCAC-0964-4FAF-9945-0AD1CA8494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78CD2-BFBD-466E-9F8A-70FA65742C7F}" type="datetimeFigureOut">
              <a:rPr lang="zh-CN" altLang="en-US" smtClean="0"/>
              <a:t>2024/2/28</a:t>
            </a:fld>
            <a:endParaRPr lang="zh-CN" altLang="en-US"/>
          </a:p>
        </p:txBody>
      </p:sp>
      <p:sp>
        <p:nvSpPr>
          <p:cNvPr id="4" name="页脚占位符 3">
            <a:extLst>
              <a:ext uri="{FF2B5EF4-FFF2-40B4-BE49-F238E27FC236}">
                <a16:creationId xmlns:a16="http://schemas.microsoft.com/office/drawing/2014/main" id="{CAE8859D-6886-444E-931B-D352F85164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B7BD9E7-65FE-49E6-B4E4-290EF5AC3B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3E54E-E719-4D96-B8C5-6BE77B87932A}" type="slidenum">
              <a:rPr lang="zh-CN" altLang="en-US" smtClean="0"/>
              <a:t>‹#›</a:t>
            </a:fld>
            <a:endParaRPr lang="zh-CN" altLang="en-US"/>
          </a:p>
        </p:txBody>
      </p:sp>
    </p:spTree>
    <p:extLst>
      <p:ext uri="{BB962C8B-B14F-4D97-AF65-F5344CB8AC3E}">
        <p14:creationId xmlns:p14="http://schemas.microsoft.com/office/powerpoint/2010/main" val="364819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DEE0E-4B1D-4AFF-ABD7-A31E61733FAE}" type="datetimeFigureOut">
              <a:rPr lang="zh-CN" altLang="en-US" smtClean="0"/>
              <a:t>2024/2/28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756D-7FC5-43A8-823D-88137956F46F}" type="slidenum">
              <a:rPr lang="zh-CN" altLang="en-US" smtClean="0"/>
              <a:t>‹#›</a:t>
            </a:fld>
            <a:endParaRPr lang="zh-CN" altLang="en-US"/>
          </a:p>
        </p:txBody>
      </p:sp>
    </p:spTree>
    <p:extLst>
      <p:ext uri="{BB962C8B-B14F-4D97-AF65-F5344CB8AC3E}">
        <p14:creationId xmlns:p14="http://schemas.microsoft.com/office/powerpoint/2010/main" val="403578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756D-7FC5-43A8-823D-88137956F46F}" type="slidenum">
              <a:rPr lang="zh-CN" altLang="en-US" smtClean="0"/>
              <a:t>1</a:t>
            </a:fld>
            <a:endParaRPr lang="zh-CN" altLang="en-US"/>
          </a:p>
        </p:txBody>
      </p:sp>
    </p:spTree>
    <p:extLst>
      <p:ext uri="{BB962C8B-B14F-4D97-AF65-F5344CB8AC3E}">
        <p14:creationId xmlns:p14="http://schemas.microsoft.com/office/powerpoint/2010/main" val="365668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10</a:t>
            </a:fld>
            <a:endParaRPr lang="zh-CN" altLang="en-US"/>
          </a:p>
        </p:txBody>
      </p:sp>
    </p:spTree>
    <p:extLst>
      <p:ext uri="{BB962C8B-B14F-4D97-AF65-F5344CB8AC3E}">
        <p14:creationId xmlns:p14="http://schemas.microsoft.com/office/powerpoint/2010/main" val="232238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11</a:t>
            </a:fld>
            <a:endParaRPr lang="zh-CN" altLang="en-US"/>
          </a:p>
        </p:txBody>
      </p:sp>
    </p:spTree>
    <p:extLst>
      <p:ext uri="{BB962C8B-B14F-4D97-AF65-F5344CB8AC3E}">
        <p14:creationId xmlns:p14="http://schemas.microsoft.com/office/powerpoint/2010/main" val="18726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12</a:t>
            </a:fld>
            <a:endParaRPr lang="zh-CN" altLang="en-US"/>
          </a:p>
        </p:txBody>
      </p:sp>
    </p:spTree>
    <p:extLst>
      <p:ext uri="{BB962C8B-B14F-4D97-AF65-F5344CB8AC3E}">
        <p14:creationId xmlns:p14="http://schemas.microsoft.com/office/powerpoint/2010/main" val="144369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13</a:t>
            </a:fld>
            <a:endParaRPr lang="zh-CN" altLang="en-US"/>
          </a:p>
        </p:txBody>
      </p:sp>
    </p:spTree>
    <p:extLst>
      <p:ext uri="{BB962C8B-B14F-4D97-AF65-F5344CB8AC3E}">
        <p14:creationId xmlns:p14="http://schemas.microsoft.com/office/powerpoint/2010/main" val="342786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14</a:t>
            </a:fld>
            <a:endParaRPr lang="zh-CN" altLang="en-US"/>
          </a:p>
        </p:txBody>
      </p:sp>
    </p:spTree>
    <p:extLst>
      <p:ext uri="{BB962C8B-B14F-4D97-AF65-F5344CB8AC3E}">
        <p14:creationId xmlns:p14="http://schemas.microsoft.com/office/powerpoint/2010/main" val="96858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15</a:t>
            </a:fld>
            <a:endParaRPr lang="zh-CN" altLang="en-US"/>
          </a:p>
        </p:txBody>
      </p:sp>
    </p:spTree>
    <p:extLst>
      <p:ext uri="{BB962C8B-B14F-4D97-AF65-F5344CB8AC3E}">
        <p14:creationId xmlns:p14="http://schemas.microsoft.com/office/powerpoint/2010/main" val="11976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16</a:t>
            </a:fld>
            <a:endParaRPr lang="zh-CN" altLang="en-US"/>
          </a:p>
        </p:txBody>
      </p:sp>
    </p:spTree>
    <p:extLst>
      <p:ext uri="{BB962C8B-B14F-4D97-AF65-F5344CB8AC3E}">
        <p14:creationId xmlns:p14="http://schemas.microsoft.com/office/powerpoint/2010/main" val="303239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17</a:t>
            </a:fld>
            <a:endParaRPr lang="zh-CN" altLang="en-US"/>
          </a:p>
        </p:txBody>
      </p:sp>
    </p:spTree>
    <p:extLst>
      <p:ext uri="{BB962C8B-B14F-4D97-AF65-F5344CB8AC3E}">
        <p14:creationId xmlns:p14="http://schemas.microsoft.com/office/powerpoint/2010/main" val="541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18</a:t>
            </a:fld>
            <a:endParaRPr lang="zh-CN" altLang="en-US"/>
          </a:p>
        </p:txBody>
      </p:sp>
    </p:spTree>
    <p:extLst>
      <p:ext uri="{BB962C8B-B14F-4D97-AF65-F5344CB8AC3E}">
        <p14:creationId xmlns:p14="http://schemas.microsoft.com/office/powerpoint/2010/main" val="22979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19</a:t>
            </a:fld>
            <a:endParaRPr lang="zh-CN" altLang="en-US"/>
          </a:p>
        </p:txBody>
      </p:sp>
    </p:spTree>
    <p:extLst>
      <p:ext uri="{BB962C8B-B14F-4D97-AF65-F5344CB8AC3E}">
        <p14:creationId xmlns:p14="http://schemas.microsoft.com/office/powerpoint/2010/main" val="96089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2</a:t>
            </a:fld>
            <a:endParaRPr lang="zh-CN" altLang="en-US"/>
          </a:p>
        </p:txBody>
      </p:sp>
    </p:spTree>
    <p:extLst>
      <p:ext uri="{BB962C8B-B14F-4D97-AF65-F5344CB8AC3E}">
        <p14:creationId xmlns:p14="http://schemas.microsoft.com/office/powerpoint/2010/main" val="386026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20</a:t>
            </a:fld>
            <a:endParaRPr lang="zh-CN" altLang="en-US"/>
          </a:p>
        </p:txBody>
      </p:sp>
    </p:spTree>
    <p:extLst>
      <p:ext uri="{BB962C8B-B14F-4D97-AF65-F5344CB8AC3E}">
        <p14:creationId xmlns:p14="http://schemas.microsoft.com/office/powerpoint/2010/main" val="1582743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21</a:t>
            </a:fld>
            <a:endParaRPr lang="zh-CN" altLang="en-US"/>
          </a:p>
        </p:txBody>
      </p:sp>
    </p:spTree>
    <p:extLst>
      <p:ext uri="{BB962C8B-B14F-4D97-AF65-F5344CB8AC3E}">
        <p14:creationId xmlns:p14="http://schemas.microsoft.com/office/powerpoint/2010/main" val="131547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25</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3</a:t>
            </a:fld>
            <a:endParaRPr lang="zh-CN" altLang="en-US"/>
          </a:p>
        </p:txBody>
      </p:sp>
    </p:spTree>
    <p:extLst>
      <p:ext uri="{BB962C8B-B14F-4D97-AF65-F5344CB8AC3E}">
        <p14:creationId xmlns:p14="http://schemas.microsoft.com/office/powerpoint/2010/main" val="108755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4</a:t>
            </a:fld>
            <a:endParaRPr lang="zh-CN" altLang="en-US"/>
          </a:p>
        </p:txBody>
      </p:sp>
    </p:spTree>
    <p:extLst>
      <p:ext uri="{BB962C8B-B14F-4D97-AF65-F5344CB8AC3E}">
        <p14:creationId xmlns:p14="http://schemas.microsoft.com/office/powerpoint/2010/main" val="140087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5</a:t>
            </a:fld>
            <a:endParaRPr lang="zh-CN" altLang="en-US"/>
          </a:p>
        </p:txBody>
      </p:sp>
    </p:spTree>
    <p:extLst>
      <p:ext uri="{BB962C8B-B14F-4D97-AF65-F5344CB8AC3E}">
        <p14:creationId xmlns:p14="http://schemas.microsoft.com/office/powerpoint/2010/main" val="403659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6</a:t>
            </a:fld>
            <a:endParaRPr lang="zh-CN" altLang="en-US"/>
          </a:p>
        </p:txBody>
      </p:sp>
    </p:spTree>
    <p:extLst>
      <p:ext uri="{BB962C8B-B14F-4D97-AF65-F5344CB8AC3E}">
        <p14:creationId xmlns:p14="http://schemas.microsoft.com/office/powerpoint/2010/main" val="243074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7</a:t>
            </a:fld>
            <a:endParaRPr lang="zh-CN" altLang="en-US"/>
          </a:p>
        </p:txBody>
      </p:sp>
    </p:spTree>
    <p:extLst>
      <p:ext uri="{BB962C8B-B14F-4D97-AF65-F5344CB8AC3E}">
        <p14:creationId xmlns:p14="http://schemas.microsoft.com/office/powerpoint/2010/main" val="5153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8</a:t>
            </a:fld>
            <a:endParaRPr lang="zh-CN" altLang="en-US"/>
          </a:p>
        </p:txBody>
      </p:sp>
    </p:spTree>
    <p:extLst>
      <p:ext uri="{BB962C8B-B14F-4D97-AF65-F5344CB8AC3E}">
        <p14:creationId xmlns:p14="http://schemas.microsoft.com/office/powerpoint/2010/main" val="18972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9BC756D-7FC5-43A8-823D-88137956F46F}" type="slidenum">
              <a:rPr lang="zh-CN" altLang="en-US" smtClean="0"/>
              <a:t>9</a:t>
            </a:fld>
            <a:endParaRPr lang="zh-CN" altLang="en-US"/>
          </a:p>
        </p:txBody>
      </p:sp>
    </p:spTree>
    <p:extLst>
      <p:ext uri="{BB962C8B-B14F-4D97-AF65-F5344CB8AC3E}">
        <p14:creationId xmlns:p14="http://schemas.microsoft.com/office/powerpoint/2010/main" val="220571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t">
            <a:normAutofit/>
          </a:bodyPr>
          <a:lstStyle>
            <a:lvl1pPr algn="ctr">
              <a:defRPr sz="6000"/>
            </a:lvl1pPr>
          </a:lstStyle>
          <a:p>
            <a:r>
              <a:rPr lang="en-US" altLang="en-US"/>
              <a:t>Click here to edit master header styles</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a:t>Click here to edit master subtitle styles</a:t>
            </a:r>
          </a:p>
        </p:txBody>
      </p:sp>
      <p:sp>
        <p:nvSpPr>
          <p:cNvPr id="4" name="日期占位符 3"/>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竖排文字占位符 2"/>
          <p:cNvSpPr>
            <a:spLocks noGrp="1"/>
          </p:cNvSpPr>
          <p:nvPr>
            <p:ph type="body" orient="vert" idx="1"/>
          </p:nvPr>
        </p:nvSpPr>
        <p:spPr/>
        <p:txBody>
          <a:bodyPr vert="vert">
            <a:normAutofit/>
          </a:bodyPr>
          <a:lstStyle/>
          <a:p>
            <a:pPr lvl="0"/>
            <a:r>
              <a:rPr lang="en-US" altLang="en-US"/>
              <a:t>Click here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vert">
            <a:normAutofit/>
          </a:bodyPr>
          <a:lstStyle/>
          <a:p>
            <a:r>
              <a:rPr lang="en-US" altLang="en-US"/>
              <a:t>Click here to edit master header styles</a:t>
            </a:r>
          </a:p>
        </p:txBody>
      </p:sp>
      <p:sp>
        <p:nvSpPr>
          <p:cNvPr id="3" name="竖排文字占位符 2"/>
          <p:cNvSpPr>
            <a:spLocks noGrp="1"/>
          </p:cNvSpPr>
          <p:nvPr>
            <p:ph type="body" orient="vert" idx="1"/>
          </p:nvPr>
        </p:nvSpPr>
        <p:spPr>
          <a:xfrm>
            <a:off x="838200" y="365125"/>
            <a:ext cx="7734300" cy="5811838"/>
          </a:xfrm>
        </p:spPr>
        <p:txBody>
          <a:bodyPr vert="vert">
            <a:normAutofit/>
          </a:body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556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4C32D0F-9FAA-4712-84B0-17423F86EA09}"/>
              </a:ext>
            </a:extLst>
          </p:cNvPr>
          <p:cNvSpPr/>
          <p:nvPr userDrawn="1"/>
        </p:nvSpPr>
        <p:spPr>
          <a:xfrm>
            <a:off x="-95250" y="-101600"/>
            <a:ext cx="12547600" cy="7061200"/>
          </a:xfrm>
          <a:prstGeom prst="rect">
            <a:avLst/>
          </a:prstGeom>
          <a:solidFill>
            <a:srgbClr val="00B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83CED62F-CF6E-4254-AA4B-C5FA367B54E5}"/>
              </a:ext>
            </a:extLst>
          </p:cNvPr>
          <p:cNvSpPr/>
          <p:nvPr userDrawn="1"/>
        </p:nvSpPr>
        <p:spPr>
          <a:xfrm>
            <a:off x="-1545409" y="-431800"/>
            <a:ext cx="13997760" cy="7391400"/>
          </a:xfrm>
          <a:custGeom>
            <a:avLst/>
            <a:gdLst>
              <a:gd name="connsiteX0" fmla="*/ 3751052 w 14185499"/>
              <a:gd name="connsiteY0" fmla="*/ 489584 h 8175142"/>
              <a:gd name="connsiteX1" fmla="*/ 6545052 w 14185499"/>
              <a:gd name="connsiteY1" fmla="*/ 1505584 h 8175142"/>
              <a:gd name="connsiteX2" fmla="*/ 10901152 w 14185499"/>
              <a:gd name="connsiteY2" fmla="*/ 781684 h 8175142"/>
              <a:gd name="connsiteX3" fmla="*/ 14076152 w 14185499"/>
              <a:gd name="connsiteY3" fmla="*/ 2038984 h 8175142"/>
              <a:gd name="connsiteX4" fmla="*/ 12145752 w 14185499"/>
              <a:gd name="connsiteY4" fmla="*/ 7753984 h 8175142"/>
              <a:gd name="connsiteX5" fmla="*/ 322052 w 14185499"/>
              <a:gd name="connsiteY5" fmla="*/ 6941184 h 8175142"/>
              <a:gd name="connsiteX6" fmla="*/ 3382752 w 14185499"/>
              <a:gd name="connsiteY6" fmla="*/ 527684 h 8175142"/>
              <a:gd name="connsiteX7" fmla="*/ 3751052 w 14185499"/>
              <a:gd name="connsiteY7" fmla="*/ 489584 h 81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499" h="8175142">
                <a:moveTo>
                  <a:pt x="3751052" y="489584"/>
                </a:moveTo>
                <a:cubicBezTo>
                  <a:pt x="4278102" y="652567"/>
                  <a:pt x="5353369" y="1456901"/>
                  <a:pt x="6545052" y="1505584"/>
                </a:cubicBezTo>
                <a:cubicBezTo>
                  <a:pt x="7736735" y="1554267"/>
                  <a:pt x="9645969" y="692784"/>
                  <a:pt x="10901152" y="781684"/>
                </a:cubicBezTo>
                <a:cubicBezTo>
                  <a:pt x="12156335" y="870584"/>
                  <a:pt x="13868719" y="876934"/>
                  <a:pt x="14076152" y="2038984"/>
                </a:cubicBezTo>
                <a:cubicBezTo>
                  <a:pt x="14283585" y="3201034"/>
                  <a:pt x="14438102" y="6936951"/>
                  <a:pt x="12145752" y="7753984"/>
                </a:cubicBezTo>
                <a:cubicBezTo>
                  <a:pt x="9853402" y="8571017"/>
                  <a:pt x="1782552" y="8145567"/>
                  <a:pt x="322052" y="6941184"/>
                </a:cubicBezTo>
                <a:cubicBezTo>
                  <a:pt x="-1138448" y="5736801"/>
                  <a:pt x="2809135" y="1602951"/>
                  <a:pt x="3382752" y="527684"/>
                </a:cubicBezTo>
                <a:cubicBezTo>
                  <a:pt x="3956369" y="-547583"/>
                  <a:pt x="3224002" y="326601"/>
                  <a:pt x="3751052" y="489584"/>
                </a:cubicBezTo>
                <a:close/>
              </a:path>
            </a:pathLst>
          </a:cu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8653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t">
            <a:normAutofit/>
          </a:bodyPr>
          <a:lstStyle>
            <a:lvl1pPr>
              <a:defRPr sz="6000"/>
            </a:lvl1pPr>
          </a:lstStyle>
          <a:p>
            <a:r>
              <a:rPr lang="en-US" altLang="en-US"/>
              <a:t>Click here to edit master</a:t>
            </a:r>
          </a:p>
        </p:txBody>
      </p:sp>
      <p:sp>
        <p:nvSpPr>
          <p:cNvPr id="3" name="文本占位符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en-US"/>
              <a:t>Click here to edit master text styles</a:t>
            </a:r>
          </a:p>
        </p:txBody>
      </p:sp>
      <p:sp>
        <p:nvSpPr>
          <p:cNvPr id="4" name="日期占位符 3"/>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内容占位符 2"/>
          <p:cNvSpPr>
            <a:spLocks noGrp="1"/>
          </p:cNvSpPr>
          <p:nvPr>
            <p:ph sz="half" idx="1"/>
          </p:nvPr>
        </p:nvSpPr>
        <p:spPr>
          <a:xfrm>
            <a:off x="838200" y="1825625"/>
            <a:ext cx="5181600" cy="4351338"/>
          </a:xfrm>
        </p:spPr>
        <p:txBody>
          <a:bodyPr>
            <a:normAutofit/>
          </a:body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内容占位符 3"/>
          <p:cNvSpPr>
            <a:spLocks noGrp="1"/>
          </p:cNvSpPr>
          <p:nvPr>
            <p:ph sz="half" idx="2"/>
          </p:nvPr>
        </p:nvSpPr>
        <p:spPr>
          <a:xfrm>
            <a:off x="6172200" y="1825625"/>
            <a:ext cx="5181600" cy="4351338"/>
          </a:xfrm>
        </p:spPr>
        <p:txBody>
          <a:bodyPr>
            <a:normAutofit/>
          </a:body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日期占位符 4"/>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ormAutofit/>
          </a:bodyPr>
          <a:lstStyle/>
          <a:p>
            <a:r>
              <a:rPr lang="en-US" altLang="en-US"/>
              <a:t>Click here to edit master header styles</a:t>
            </a:r>
          </a:p>
        </p:txBody>
      </p:sp>
      <p:sp>
        <p:nvSpPr>
          <p:cNvPr id="3" name="文本占位符 2"/>
          <p:cNvSpPr>
            <a:spLocks noGrp="1"/>
          </p:cNvSpPr>
          <p:nvPr>
            <p:ph type="body" idx="1"/>
          </p:nvPr>
        </p:nvSpPr>
        <p:spPr>
          <a:xfrm>
            <a:off x="839788" y="1681163"/>
            <a:ext cx="5157787" cy="82391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Click here to edit master text</a:t>
            </a:r>
          </a:p>
        </p:txBody>
      </p:sp>
      <p:sp>
        <p:nvSpPr>
          <p:cNvPr id="4" name="内容占位符 3"/>
          <p:cNvSpPr>
            <a:spLocks noGrp="1"/>
          </p:cNvSpPr>
          <p:nvPr>
            <p:ph sz="half" idx="2"/>
          </p:nvPr>
        </p:nvSpPr>
        <p:spPr>
          <a:xfrm>
            <a:off x="839788" y="2505075"/>
            <a:ext cx="5157787" cy="3684588"/>
          </a:xfrm>
        </p:spPr>
        <p:txBody>
          <a:bodyPr>
            <a:normAutofit/>
          </a:body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文本占位符 4"/>
          <p:cNvSpPr>
            <a:spLocks noGrp="1"/>
          </p:cNvSpPr>
          <p:nvPr>
            <p:ph type="body" sz="quarter" idx="3"/>
          </p:nvPr>
        </p:nvSpPr>
        <p:spPr>
          <a:xfrm>
            <a:off x="6172200" y="1681163"/>
            <a:ext cx="5183188" cy="82391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a:t>Click here to edit master text</a:t>
            </a:r>
          </a:p>
        </p:txBody>
      </p:sp>
      <p:sp>
        <p:nvSpPr>
          <p:cNvPr id="6" name="内容占位符 5"/>
          <p:cNvSpPr>
            <a:spLocks noGrp="1"/>
          </p:cNvSpPr>
          <p:nvPr>
            <p:ph sz="quarter" idx="4"/>
          </p:nvPr>
        </p:nvSpPr>
        <p:spPr>
          <a:xfrm>
            <a:off x="6172200" y="2505075"/>
            <a:ext cx="5183188" cy="3684588"/>
          </a:xfrm>
        </p:spPr>
        <p:txBody>
          <a:bodyPr>
            <a:normAutofit/>
          </a:body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日期占位符 6"/>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en-US"/>
              <a:t>Click here to edit master header styles</a:t>
            </a:r>
          </a:p>
        </p:txBody>
      </p:sp>
      <p:sp>
        <p:nvSpPr>
          <p:cNvPr id="3" name="日期占位符 2"/>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ormAutofit/>
          </a:bodyPr>
          <a:lstStyle>
            <a:lvl1pPr>
              <a:defRPr sz="3200"/>
            </a:lvl1pPr>
          </a:lstStyle>
          <a:p>
            <a:r>
              <a:rPr lang="en-US" altLang="en-US"/>
              <a:t>Click here to edit master header styles</a:t>
            </a:r>
          </a:p>
        </p:txBody>
      </p:sp>
      <p:sp>
        <p:nvSpPr>
          <p:cNvPr id="3" name="内容占位符 2"/>
          <p:cNvSpPr>
            <a:spLocks noGrp="1"/>
          </p:cNvSpPr>
          <p:nvPr>
            <p:ph idx="1"/>
          </p:nvPr>
        </p:nvSpPr>
        <p:spPr>
          <a:xfrm>
            <a:off x="5183188" y="987425"/>
            <a:ext cx="6172200" cy="4873625"/>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a:t>Click here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a:t>Click here to edit master text</a:t>
            </a:r>
          </a:p>
        </p:txBody>
      </p:sp>
      <p:sp>
        <p:nvSpPr>
          <p:cNvPr id="5" name="日期占位符 4"/>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ormAutofit/>
          </a:bodyPr>
          <a:lstStyle>
            <a:lvl1pPr>
              <a:defRPr sz="3200"/>
            </a:lvl1pPr>
          </a:lstStyle>
          <a:p>
            <a:r>
              <a:rPr lang="en-US" altLang="en-US"/>
              <a:t>Click here to edit master header styles</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a:t>Click here to edit master text</a:t>
            </a:r>
          </a:p>
        </p:txBody>
      </p:sp>
      <p:sp>
        <p:nvSpPr>
          <p:cNvPr id="5" name="日期占位符 4"/>
          <p:cNvSpPr>
            <a:spLocks noGrp="1"/>
          </p:cNvSpPr>
          <p:nvPr>
            <p:ph type="dt" sz="half" idx="10"/>
          </p:nvPr>
        </p:nvSpPr>
        <p:spPr/>
        <p:txBody>
          <a:bodyPr>
            <a:normAutofit/>
          </a:bodyPr>
          <a:lstStyle/>
          <a:p>
            <a:fld id="{D997B5FA-0921-464F-AAE1-844C04324D75}" type="datetimeFigureOut">
              <a:rPr lang="en-US" altLang="en-US" smtClean="0"/>
              <a:t>2/28/2024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normAutofit/>
          </a:body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ltLang="en-US"/>
              <a:t>Click here to edit master header styles</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en-US"/>
              <a:t>Click here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D997B5FA-0921-464F-AAE1-844C04324D75}" type="datetimeFigureOut">
              <a:rPr lang="en-US" altLang="en-US" smtClean="0"/>
              <a:t>2/28/2024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565CE74E-AB26-4998-AD42-012C4C1AD076}" type="slidenum">
              <a:rPr lang="en-US"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77F83C2E-B531-4311-8ADA-EB8955C3DDEF}"/>
              </a:ext>
            </a:extLst>
          </p:cNvPr>
          <p:cNvSpPr/>
          <p:nvPr/>
        </p:nvSpPr>
        <p:spPr>
          <a:xfrm>
            <a:off x="-95250" y="-101600"/>
            <a:ext cx="12547600" cy="7061200"/>
          </a:xfrm>
          <a:prstGeom prst="rect">
            <a:avLst/>
          </a:prstGeom>
          <a:solidFill>
            <a:srgbClr val="00B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sp>
        <p:nvSpPr>
          <p:cNvPr id="16" name="任意多边形: 形状 15">
            <a:extLst>
              <a:ext uri="{FF2B5EF4-FFF2-40B4-BE49-F238E27FC236}">
                <a16:creationId xmlns:a16="http://schemas.microsoft.com/office/drawing/2014/main" id="{4E01540D-8313-4B30-8769-961C292DF102}"/>
              </a:ext>
            </a:extLst>
          </p:cNvPr>
          <p:cNvSpPr/>
          <p:nvPr/>
        </p:nvSpPr>
        <p:spPr>
          <a:xfrm>
            <a:off x="-1545409" y="-431800"/>
            <a:ext cx="13997760" cy="7391400"/>
          </a:xfrm>
          <a:custGeom>
            <a:avLst/>
            <a:gdLst>
              <a:gd name="connsiteX0" fmla="*/ 3751052 w 14185499"/>
              <a:gd name="connsiteY0" fmla="*/ 489584 h 8175142"/>
              <a:gd name="connsiteX1" fmla="*/ 6545052 w 14185499"/>
              <a:gd name="connsiteY1" fmla="*/ 1505584 h 8175142"/>
              <a:gd name="connsiteX2" fmla="*/ 10901152 w 14185499"/>
              <a:gd name="connsiteY2" fmla="*/ 781684 h 8175142"/>
              <a:gd name="connsiteX3" fmla="*/ 14076152 w 14185499"/>
              <a:gd name="connsiteY3" fmla="*/ 2038984 h 8175142"/>
              <a:gd name="connsiteX4" fmla="*/ 12145752 w 14185499"/>
              <a:gd name="connsiteY4" fmla="*/ 7753984 h 8175142"/>
              <a:gd name="connsiteX5" fmla="*/ 322052 w 14185499"/>
              <a:gd name="connsiteY5" fmla="*/ 6941184 h 8175142"/>
              <a:gd name="connsiteX6" fmla="*/ 3382752 w 14185499"/>
              <a:gd name="connsiteY6" fmla="*/ 527684 h 8175142"/>
              <a:gd name="connsiteX7" fmla="*/ 3751052 w 14185499"/>
              <a:gd name="connsiteY7" fmla="*/ 489584 h 81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499" h="8175142">
                <a:moveTo>
                  <a:pt x="3751052" y="489584"/>
                </a:moveTo>
                <a:cubicBezTo>
                  <a:pt x="4278102" y="652567"/>
                  <a:pt x="5353369" y="1456901"/>
                  <a:pt x="6545052" y="1505584"/>
                </a:cubicBezTo>
                <a:cubicBezTo>
                  <a:pt x="7736735" y="1554267"/>
                  <a:pt x="9645969" y="692784"/>
                  <a:pt x="10901152" y="781684"/>
                </a:cubicBezTo>
                <a:cubicBezTo>
                  <a:pt x="12156335" y="870584"/>
                  <a:pt x="13868719" y="876934"/>
                  <a:pt x="14076152" y="2038984"/>
                </a:cubicBezTo>
                <a:cubicBezTo>
                  <a:pt x="14283585" y="3201034"/>
                  <a:pt x="14438102" y="6936951"/>
                  <a:pt x="12145752" y="7753984"/>
                </a:cubicBezTo>
                <a:cubicBezTo>
                  <a:pt x="9853402" y="8571017"/>
                  <a:pt x="1782552" y="8145567"/>
                  <a:pt x="322052" y="6941184"/>
                </a:cubicBezTo>
                <a:cubicBezTo>
                  <a:pt x="-1138448" y="5736801"/>
                  <a:pt x="2809135" y="1602951"/>
                  <a:pt x="3382752" y="527684"/>
                </a:cubicBezTo>
                <a:cubicBezTo>
                  <a:pt x="3956369" y="-547583"/>
                  <a:pt x="3224002" y="326601"/>
                  <a:pt x="3751052" y="489584"/>
                </a:cubicBezTo>
                <a:close/>
              </a:path>
            </a:pathLst>
          </a:cu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pic>
        <p:nvPicPr>
          <p:cNvPr id="14" name="图片 13">
            <a:extLst>
              <a:ext uri="{FF2B5EF4-FFF2-40B4-BE49-F238E27FC236}">
                <a16:creationId xmlns:a16="http://schemas.microsoft.com/office/drawing/2014/main" id="{9A5BCFA7-79D2-4BE9-89FC-773403BF1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10" y="419100"/>
            <a:ext cx="6858000" cy="6858000"/>
          </a:xfrm>
          <a:prstGeom prst="rect">
            <a:avLst/>
          </a:prstGeom>
        </p:spPr>
      </p:pic>
      <p:sp>
        <p:nvSpPr>
          <p:cNvPr id="11" name="文本框 10">
            <a:extLst>
              <a:ext uri="{FF2B5EF4-FFF2-40B4-BE49-F238E27FC236}">
                <a16:creationId xmlns:a16="http://schemas.microsoft.com/office/drawing/2014/main" id="{025D13BD-B87A-493D-9693-BC4A880CF53D}"/>
              </a:ext>
            </a:extLst>
          </p:cNvPr>
          <p:cNvSpPr txBox="1"/>
          <p:nvPr/>
        </p:nvSpPr>
        <p:spPr>
          <a:xfrm>
            <a:off x="6493390" y="2340570"/>
            <a:ext cx="5174117" cy="877367"/>
          </a:xfrm>
          <a:prstGeom prst="rect">
            <a:avLst/>
          </a:prstGeom>
          <a:noFill/>
        </p:spPr>
        <p:txBody>
          <a:bodyPr wrap="none" rtlCol="0">
            <a:normAutofit/>
          </a:bodyPr>
          <a:lstStyle/>
          <a:p>
            <a:pPr algn="r"/>
            <a:r>
              <a:rPr lang="fa-IR" altLang="en-US" sz="5100" dirty="0">
                <a:solidFill>
                  <a:srgbClr val="009F98"/>
                </a:solidFill>
                <a:latin typeface="Source Han Sans SC"/>
                <a:ea typeface="Source Han Sans SC"/>
                <a:cs typeface="B Nazanin" panose="00000400000000000000" pitchFamily="2" charset="-78"/>
              </a:rPr>
              <a:t>بهداشت مراقبت از دهان</a:t>
            </a:r>
            <a:endParaRPr lang="zh-CN" altLang="en-US" sz="4400" dirty="0">
              <a:latin typeface="字魂35号-经典雅黑" panose="02000000000000000000" pitchFamily="2" charset="-122"/>
              <a:ea typeface="字魂35号-经典雅黑" panose="02000000000000000000" pitchFamily="2" charset="-122"/>
              <a:cs typeface="B Nazanin" panose="00000400000000000000" pitchFamily="2" charset="-78"/>
            </a:endParaRPr>
          </a:p>
        </p:txBody>
      </p:sp>
      <p:sp>
        <p:nvSpPr>
          <p:cNvPr id="12" name="矩形 11">
            <a:extLst>
              <a:ext uri="{FF2B5EF4-FFF2-40B4-BE49-F238E27FC236}">
                <a16:creationId xmlns:a16="http://schemas.microsoft.com/office/drawing/2014/main" id="{F9F757EE-02EB-41A7-B581-8276142B34D8}"/>
              </a:ext>
            </a:extLst>
          </p:cNvPr>
          <p:cNvSpPr/>
          <p:nvPr/>
        </p:nvSpPr>
        <p:spPr>
          <a:xfrm>
            <a:off x="6838950" y="4210040"/>
            <a:ext cx="4832398" cy="523077"/>
          </a:xfrm>
          <a:prstGeom prst="rect">
            <a:avLst/>
          </a:prstGeom>
        </p:spPr>
        <p:txBody>
          <a:bodyPr wrap="square">
            <a:normAutofit fontScale="92500" lnSpcReduction="20000"/>
          </a:bodyPr>
          <a:lstStyle/>
          <a:p>
            <a:pPr algn="r">
              <a:lnSpc>
                <a:spcPct val="120000"/>
              </a:lnSpc>
            </a:pPr>
            <a:r>
              <a:rPr lang="fa-IR" altLang="zh-CN" sz="1400" kern="100" dirty="0">
                <a:latin typeface="Source Han Sans SC"/>
                <a:ea typeface="Source Han Sans SC"/>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lang="en-US" altLang="zh-CN" sz="1400" kern="100" dirty="0">
              <a:latin typeface="Source Han Sans SC"/>
              <a:ea typeface="Source Han Sans SC"/>
              <a:cs typeface="B Nazanin" panose="00000400000000000000" pitchFamily="2" charset="-78"/>
            </a:endParaRPr>
          </a:p>
        </p:txBody>
      </p:sp>
      <p:sp>
        <p:nvSpPr>
          <p:cNvPr id="15" name="矩形 14">
            <a:extLst>
              <a:ext uri="{FF2B5EF4-FFF2-40B4-BE49-F238E27FC236}">
                <a16:creationId xmlns:a16="http://schemas.microsoft.com/office/drawing/2014/main" id="{922DFB7D-2D16-4534-A663-1D5E8AA1138E}"/>
              </a:ext>
            </a:extLst>
          </p:cNvPr>
          <p:cNvSpPr/>
          <p:nvPr/>
        </p:nvSpPr>
        <p:spPr>
          <a:xfrm>
            <a:off x="8345714" y="1714501"/>
            <a:ext cx="3156688" cy="646331"/>
          </a:xfrm>
          <a:prstGeom prst="rect">
            <a:avLst/>
          </a:prstGeom>
        </p:spPr>
        <p:txBody>
          <a:bodyPr wrap="none">
            <a:normAutofit/>
          </a:bodyPr>
          <a:lstStyle/>
          <a:p>
            <a:pPr algn="r" rtl="1"/>
            <a:r>
              <a:rPr lang="fa-IR" altLang="zh-CN" sz="2400" dirty="0">
                <a:solidFill>
                  <a:srgbClr val="007E7C"/>
                </a:solidFill>
                <a:latin typeface="Source Han Sans SC"/>
                <a:ea typeface="Source Han Sans SC"/>
                <a:cs typeface="B Nazanin" panose="00000400000000000000" pitchFamily="2" charset="-78"/>
              </a:rPr>
              <a:t>قالب پاورپوینت دندانپزشکی</a:t>
            </a:r>
            <a:endParaRPr lang="zh-CN" altLang="en-US" sz="2400" dirty="0">
              <a:latin typeface="字魂36号-正文宋楷" panose="02000000000000000000" pitchFamily="2" charset="-122"/>
              <a:ea typeface="字魂36号-正文宋楷" panose="02000000000000000000" pitchFamily="2" charset="-122"/>
              <a:cs typeface="B Nazanin" panose="00000400000000000000" pitchFamily="2" charset="-78"/>
            </a:endParaRPr>
          </a:p>
        </p:txBody>
      </p:sp>
      <p:sp>
        <p:nvSpPr>
          <p:cNvPr id="18" name="矩形 17">
            <a:extLst>
              <a:ext uri="{FF2B5EF4-FFF2-40B4-BE49-F238E27FC236}">
                <a16:creationId xmlns:a16="http://schemas.microsoft.com/office/drawing/2014/main" id="{239E4099-FA28-4D4F-ACC4-DC5229470AA9}"/>
              </a:ext>
            </a:extLst>
          </p:cNvPr>
          <p:cNvSpPr/>
          <p:nvPr/>
        </p:nvSpPr>
        <p:spPr>
          <a:xfrm>
            <a:off x="6605326" y="3378200"/>
            <a:ext cx="2425700" cy="431800"/>
          </a:xfrm>
          <a:prstGeom prst="rect">
            <a:avLst/>
          </a:prstGeom>
          <a:solidFill>
            <a:srgbClr val="007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lang="fa-IR" altLang="en-US" sz="2100" dirty="0">
                <a:latin typeface="Source Han Sans SC"/>
                <a:ea typeface="Source Han Sans SC"/>
                <a:cs typeface="B Nazanin" panose="00000400000000000000" pitchFamily="2" charset="-78"/>
              </a:rPr>
              <a:t>بهداشت دهان و دندان</a:t>
            </a:r>
            <a:endParaRPr lang="en-US" altLang="en-US" sz="2100" dirty="0">
              <a:latin typeface="Source Han Sans SC"/>
              <a:ea typeface="Source Han Sans SC"/>
              <a:cs typeface="B Nazanin" panose="00000400000000000000" pitchFamily="2" charset="-78"/>
            </a:endParaRPr>
          </a:p>
        </p:txBody>
      </p:sp>
      <p:sp>
        <p:nvSpPr>
          <p:cNvPr id="19" name="矩形 18">
            <a:extLst>
              <a:ext uri="{FF2B5EF4-FFF2-40B4-BE49-F238E27FC236}">
                <a16:creationId xmlns:a16="http://schemas.microsoft.com/office/drawing/2014/main" id="{D0298D8F-9923-4DB9-BADF-FC369FE02345}"/>
              </a:ext>
            </a:extLst>
          </p:cNvPr>
          <p:cNvSpPr/>
          <p:nvPr/>
        </p:nvSpPr>
        <p:spPr>
          <a:xfrm>
            <a:off x="9079266" y="3378200"/>
            <a:ext cx="2425700" cy="431800"/>
          </a:xfrm>
          <a:prstGeom prst="rect">
            <a:avLst/>
          </a:prstGeom>
          <a:solidFill>
            <a:srgbClr val="007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lang="fa-IR" altLang="en-US" sz="1400" dirty="0">
                <a:latin typeface="Source Han Sans SC"/>
                <a:ea typeface="Source Han Sans SC"/>
                <a:cs typeface="B Nazanin" panose="00000400000000000000" pitchFamily="2" charset="-78"/>
              </a:rPr>
              <a:t>بر سلامت تمرکز کنید</a:t>
            </a:r>
            <a:endParaRPr lang="en-US" altLang="en-US" sz="1400" dirty="0">
              <a:latin typeface="Source Han Sans SC"/>
              <a:ea typeface="Source Han Sans SC"/>
              <a:cs typeface="B Nazanin" panose="00000400000000000000" pitchFamily="2" charset="-78"/>
            </a:endParaRPr>
          </a:p>
        </p:txBody>
      </p:sp>
      <p:cxnSp>
        <p:nvCxnSpPr>
          <p:cNvPr id="21" name="直接连接符 20">
            <a:extLst>
              <a:ext uri="{FF2B5EF4-FFF2-40B4-BE49-F238E27FC236}">
                <a16:creationId xmlns:a16="http://schemas.microsoft.com/office/drawing/2014/main" id="{D08D2C5F-160B-4CC7-B429-CB869386DE9C}"/>
              </a:ext>
            </a:extLst>
          </p:cNvPr>
          <p:cNvCxnSpPr/>
          <p:nvPr/>
        </p:nvCxnSpPr>
        <p:spPr>
          <a:xfrm flipH="1">
            <a:off x="6946900" y="5295900"/>
            <a:ext cx="4558066" cy="0"/>
          </a:xfrm>
          <a:prstGeom prst="line">
            <a:avLst/>
          </a:prstGeom>
          <a:ln>
            <a:solidFill>
              <a:srgbClr val="007E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627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29B833F1-9A3E-4AD2-8CE1-A84F6876EA34}"/>
              </a:ext>
            </a:extLst>
          </p:cNvPr>
          <p:cNvGrpSpPr/>
          <p:nvPr/>
        </p:nvGrpSpPr>
        <p:grpSpPr>
          <a:xfrm>
            <a:off x="7449115" y="1583793"/>
            <a:ext cx="1981017" cy="1986342"/>
            <a:chOff x="6516746" y="1863304"/>
            <a:chExt cx="2001660" cy="2006869"/>
          </a:xfrm>
          <a:solidFill>
            <a:srgbClr val="FF6E80"/>
          </a:solidFill>
        </p:grpSpPr>
        <p:sp>
          <p:nvSpPr>
            <p:cNvPr id="42" name="Teardrop 3">
              <a:extLst>
                <a:ext uri="{FF2B5EF4-FFF2-40B4-BE49-F238E27FC236}">
                  <a16:creationId xmlns:a16="http://schemas.microsoft.com/office/drawing/2014/main" id="{37FADF54-0F17-4BC5-8B75-859DFE0B00C7}"/>
                </a:ext>
              </a:extLst>
            </p:cNvPr>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20000"/>
                </a:spcBef>
                <a:defRPr/>
              </a:pPr>
              <a:endParaRPr lang="en-US"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3" name="Oval 7">
              <a:extLst>
                <a:ext uri="{FF2B5EF4-FFF2-40B4-BE49-F238E27FC236}">
                  <a16:creationId xmlns:a16="http://schemas.microsoft.com/office/drawing/2014/main" id="{082E18AB-B841-498E-9D37-29FE49A7BD01}"/>
                </a:ext>
              </a:extLst>
            </p:cNvPr>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US" altLang="zh-CN" sz="1600">
                  <a:solidFill>
                    <a:schemeClr val="bg1"/>
                  </a:solidFill>
                  <a:latin typeface="Source Han Sans SC"/>
                  <a:ea typeface="Source Han Sans SC"/>
                  <a:cs typeface="B Nazanin" panose="00000400000000000000" pitchFamily="2" charset="-78"/>
                  <a:sym typeface="Source Han Sans SC"/>
                </a:rPr>
                <a:t>S</a:t>
              </a:r>
              <a:endParaRPr lang="en-US" altLang="zh-CN"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4" name="Text Placeholder 33">
              <a:extLst>
                <a:ext uri="{FF2B5EF4-FFF2-40B4-BE49-F238E27FC236}">
                  <a16:creationId xmlns:a16="http://schemas.microsoft.com/office/drawing/2014/main" id="{C11B79D2-7977-4AAA-83EA-89D0141B1B78}"/>
                </a:ext>
              </a:extLst>
            </p:cNvPr>
            <p:cNvSpPr txBox="1"/>
            <p:nvPr/>
          </p:nvSpPr>
          <p:spPr bwMode="auto">
            <a:xfrm>
              <a:off x="6516746" y="286934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t">
              <a:normAutofit/>
            </a:bodyP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fa-IR" altLang="en-US" sz="1000" dirty="0">
                  <a:solidFill>
                    <a:schemeClr val="bg1"/>
                  </a:solidFill>
                  <a:latin typeface="Source Han Sans SC"/>
                  <a:ea typeface="Source Han Sans SC"/>
                  <a:cs typeface="B Nazanin" panose="00000400000000000000" pitchFamily="2" charset="-78"/>
                  <a:sym typeface="Source Han Sans SC"/>
                </a:rPr>
                <a:t>محتوای عنوان</a:t>
              </a:r>
              <a:endParaRPr lang="en-AU" altLang="zh-CN" sz="16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3" name="Group 34">
            <a:extLst>
              <a:ext uri="{FF2B5EF4-FFF2-40B4-BE49-F238E27FC236}">
                <a16:creationId xmlns:a16="http://schemas.microsoft.com/office/drawing/2014/main" id="{C0AC9E52-F72D-4BD7-88C0-0CE708E98355}"/>
              </a:ext>
            </a:extLst>
          </p:cNvPr>
          <p:cNvGrpSpPr/>
          <p:nvPr/>
        </p:nvGrpSpPr>
        <p:grpSpPr>
          <a:xfrm>
            <a:off x="9195637" y="1583793"/>
            <a:ext cx="1981017" cy="1986342"/>
            <a:chOff x="8516644" y="1863304"/>
            <a:chExt cx="2001658" cy="2006870"/>
          </a:xfrm>
          <a:solidFill>
            <a:schemeClr val="bg1">
              <a:lumMod val="75000"/>
            </a:schemeClr>
          </a:solidFill>
        </p:grpSpPr>
        <p:sp>
          <p:nvSpPr>
            <p:cNvPr id="39" name="Teardrop 4">
              <a:extLst>
                <a:ext uri="{FF2B5EF4-FFF2-40B4-BE49-F238E27FC236}">
                  <a16:creationId xmlns:a16="http://schemas.microsoft.com/office/drawing/2014/main" id="{CD7CF349-80EF-40A3-BFE0-4D755C34E4C9}"/>
                </a:ext>
              </a:extLst>
            </p:cNvPr>
            <p:cNvSpPr/>
            <p:nvPr/>
          </p:nvSpPr>
          <p:spPr>
            <a:xfrm rot="16200000" flipH="1">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20000"/>
                </a:spcBef>
                <a:defRPr/>
              </a:pPr>
              <a:endParaRPr lang="en-US"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0" name="Oval 8">
              <a:extLst>
                <a:ext uri="{FF2B5EF4-FFF2-40B4-BE49-F238E27FC236}">
                  <a16:creationId xmlns:a16="http://schemas.microsoft.com/office/drawing/2014/main" id="{3DA81CAA-BF2D-42B5-9B78-CECF52DB4EED}"/>
                </a:ext>
              </a:extLst>
            </p:cNvPr>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US" altLang="zh-CN" sz="1600">
                  <a:solidFill>
                    <a:schemeClr val="bg1"/>
                  </a:solidFill>
                  <a:latin typeface="Source Han Sans SC"/>
                  <a:ea typeface="Source Han Sans SC"/>
                  <a:cs typeface="B Nazanin" panose="00000400000000000000" pitchFamily="2" charset="-78"/>
                  <a:sym typeface="Source Han Sans SC"/>
                </a:rPr>
                <a:t>W</a:t>
              </a:r>
              <a:endParaRPr lang="en-US" altLang="zh-CN"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1" name="Text Placeholder 33">
              <a:extLst>
                <a:ext uri="{FF2B5EF4-FFF2-40B4-BE49-F238E27FC236}">
                  <a16:creationId xmlns:a16="http://schemas.microsoft.com/office/drawing/2014/main" id="{C2A75932-3FC0-437E-AA33-88D98D4EBD6A}"/>
                </a:ext>
              </a:extLst>
            </p:cNvPr>
            <p:cNvSpPr txBox="1"/>
            <p:nvPr/>
          </p:nvSpPr>
          <p:spPr bwMode="auto">
            <a:xfrm>
              <a:off x="8517523" y="286934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t">
              <a:normAutofit/>
            </a:bodyP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fa-IR" altLang="en-US" sz="1000" dirty="0">
                  <a:solidFill>
                    <a:schemeClr val="bg1"/>
                  </a:solidFill>
                  <a:latin typeface="Source Han Sans SC"/>
                  <a:ea typeface="Source Han Sans SC"/>
                  <a:cs typeface="B Nazanin" panose="00000400000000000000" pitchFamily="2" charset="-78"/>
                  <a:sym typeface="Source Han Sans SC"/>
                </a:rPr>
                <a:t>محتوای عنوان</a:t>
              </a:r>
              <a:endParaRPr lang="en-AU" altLang="zh-CN" sz="16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4" name="Group 36">
            <a:extLst>
              <a:ext uri="{FF2B5EF4-FFF2-40B4-BE49-F238E27FC236}">
                <a16:creationId xmlns:a16="http://schemas.microsoft.com/office/drawing/2014/main" id="{0764978F-0398-423E-B470-6DDAFE073E29}"/>
              </a:ext>
            </a:extLst>
          </p:cNvPr>
          <p:cNvGrpSpPr/>
          <p:nvPr/>
        </p:nvGrpSpPr>
        <p:grpSpPr>
          <a:xfrm>
            <a:off x="7449115" y="3292578"/>
            <a:ext cx="1981017" cy="1981629"/>
            <a:chOff x="6516746" y="3870173"/>
            <a:chExt cx="2001660" cy="2001657"/>
          </a:xfrm>
          <a:solidFill>
            <a:schemeClr val="bg1">
              <a:lumMod val="75000"/>
            </a:schemeClr>
          </a:solidFill>
        </p:grpSpPr>
        <p:sp>
          <p:nvSpPr>
            <p:cNvPr id="36" name="Teardrop 5">
              <a:extLst>
                <a:ext uri="{FF2B5EF4-FFF2-40B4-BE49-F238E27FC236}">
                  <a16:creationId xmlns:a16="http://schemas.microsoft.com/office/drawing/2014/main" id="{190C464F-CC12-4D13-8FD0-625B54D635D9}"/>
                </a:ext>
              </a:extLst>
            </p:cNvPr>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20000"/>
                </a:spcBef>
                <a:defRPr/>
              </a:pPr>
              <a:endParaRPr lang="en-AU"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7" name="Oval 10">
              <a:extLst>
                <a:ext uri="{FF2B5EF4-FFF2-40B4-BE49-F238E27FC236}">
                  <a16:creationId xmlns:a16="http://schemas.microsoft.com/office/drawing/2014/main" id="{4C39B8D0-0701-48B1-904A-09FC4BFC9E1A}"/>
                </a:ext>
              </a:extLst>
            </p:cNvPr>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US" altLang="zh-CN" sz="1600">
                  <a:solidFill>
                    <a:schemeClr val="bg1"/>
                  </a:solidFill>
                  <a:latin typeface="Source Han Sans SC"/>
                  <a:ea typeface="Source Han Sans SC"/>
                  <a:cs typeface="B Nazanin" panose="00000400000000000000" pitchFamily="2" charset="-78"/>
                  <a:sym typeface="Source Han Sans SC"/>
                </a:rPr>
                <a:t>T</a:t>
              </a:r>
              <a:endParaRPr lang="en-US" altLang="zh-CN"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8" name="Text Placeholder 33">
              <a:extLst>
                <a:ext uri="{FF2B5EF4-FFF2-40B4-BE49-F238E27FC236}">
                  <a16:creationId xmlns:a16="http://schemas.microsoft.com/office/drawing/2014/main" id="{74D1FBD6-5EE0-4C4D-A508-C45C2033578B}"/>
                </a:ext>
              </a:extLst>
            </p:cNvPr>
            <p:cNvSpPr txBox="1"/>
            <p:nvPr/>
          </p:nvSpPr>
          <p:spPr bwMode="auto">
            <a:xfrm>
              <a:off x="6516746" y="466101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t">
              <a:normAutofit/>
            </a:bodyP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fa-IR" altLang="en-US" sz="1000" dirty="0">
                  <a:solidFill>
                    <a:schemeClr val="bg1"/>
                  </a:solidFill>
                  <a:latin typeface="Source Han Sans SC"/>
                  <a:ea typeface="Source Han Sans SC"/>
                  <a:cs typeface="B Nazanin" panose="00000400000000000000" pitchFamily="2" charset="-78"/>
                  <a:sym typeface="Source Han Sans SC"/>
                </a:rPr>
                <a:t>محتوای عنوان</a:t>
              </a:r>
              <a:endParaRPr lang="en-AU" altLang="zh-CN" sz="16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5" name="Group 37">
            <a:extLst>
              <a:ext uri="{FF2B5EF4-FFF2-40B4-BE49-F238E27FC236}">
                <a16:creationId xmlns:a16="http://schemas.microsoft.com/office/drawing/2014/main" id="{C2E90812-9C27-43D2-A227-25E77DC52B02}"/>
              </a:ext>
            </a:extLst>
          </p:cNvPr>
          <p:cNvGrpSpPr/>
          <p:nvPr/>
        </p:nvGrpSpPr>
        <p:grpSpPr>
          <a:xfrm>
            <a:off x="9195637" y="3292578"/>
            <a:ext cx="1981017" cy="1981629"/>
            <a:chOff x="8516643" y="3870173"/>
            <a:chExt cx="2001659" cy="2001657"/>
          </a:xfrm>
          <a:solidFill>
            <a:srgbClr val="FF6E80"/>
          </a:solidFill>
        </p:grpSpPr>
        <p:sp>
          <p:nvSpPr>
            <p:cNvPr id="33" name="Teardrop 6">
              <a:extLst>
                <a:ext uri="{FF2B5EF4-FFF2-40B4-BE49-F238E27FC236}">
                  <a16:creationId xmlns:a16="http://schemas.microsoft.com/office/drawing/2014/main" id="{1FEE84E1-0AEC-4E3F-B0EA-3FFD82B80268}"/>
                </a:ext>
              </a:extLst>
            </p:cNvPr>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ct val="20000"/>
                </a:spcBef>
                <a:defRPr/>
              </a:pPr>
              <a:endParaRPr lang="en-AU"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4" name="Oval 9">
              <a:extLst>
                <a:ext uri="{FF2B5EF4-FFF2-40B4-BE49-F238E27FC236}">
                  <a16:creationId xmlns:a16="http://schemas.microsoft.com/office/drawing/2014/main" id="{5CCD705D-9D42-4DE3-A144-E538C7E9DEED}"/>
                </a:ext>
              </a:extLst>
            </p:cNvPr>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US" altLang="zh-CN" sz="1600">
                  <a:solidFill>
                    <a:schemeClr val="bg1"/>
                  </a:solidFill>
                  <a:latin typeface="Source Han Sans SC"/>
                  <a:ea typeface="Source Han Sans SC"/>
                  <a:cs typeface="B Nazanin" panose="00000400000000000000" pitchFamily="2" charset="-78"/>
                  <a:sym typeface="Source Han Sans SC"/>
                </a:rPr>
                <a:t>O</a:t>
              </a:r>
              <a:endParaRPr lang="en-US" altLang="zh-CN" sz="160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5" name="Text Placeholder 33">
              <a:extLst>
                <a:ext uri="{FF2B5EF4-FFF2-40B4-BE49-F238E27FC236}">
                  <a16:creationId xmlns:a16="http://schemas.microsoft.com/office/drawing/2014/main" id="{26000E41-4DFF-4451-B7A5-704BBE85A5DE}"/>
                </a:ext>
              </a:extLst>
            </p:cNvPr>
            <p:cNvSpPr txBox="1"/>
            <p:nvPr/>
          </p:nvSpPr>
          <p:spPr bwMode="auto">
            <a:xfrm>
              <a:off x="8517523" y="466101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t">
              <a:normAutofit/>
            </a:bodyP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fa-IR" altLang="en-US" sz="1000" dirty="0">
                  <a:solidFill>
                    <a:schemeClr val="bg1"/>
                  </a:solidFill>
                  <a:latin typeface="Source Han Sans SC"/>
                  <a:ea typeface="Source Han Sans SC"/>
                  <a:cs typeface="B Nazanin" panose="00000400000000000000" pitchFamily="2" charset="-78"/>
                  <a:sym typeface="Source Han Sans SC"/>
                </a:rPr>
                <a:t>محتوای عنوان</a:t>
              </a:r>
              <a:endParaRPr lang="en-AU" altLang="zh-CN" sz="16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6" name="组合 5">
            <a:extLst>
              <a:ext uri="{FF2B5EF4-FFF2-40B4-BE49-F238E27FC236}">
                <a16:creationId xmlns:a16="http://schemas.microsoft.com/office/drawing/2014/main" id="{0010A955-6193-40D1-A1EE-6C45E408E0DC}"/>
              </a:ext>
            </a:extLst>
          </p:cNvPr>
          <p:cNvGrpSpPr/>
          <p:nvPr/>
        </p:nvGrpSpPr>
        <p:grpSpPr>
          <a:xfrm>
            <a:off x="1015345" y="1659201"/>
            <a:ext cx="5851927" cy="3266747"/>
            <a:chOff x="582776" y="2215392"/>
            <a:chExt cx="4314748" cy="2408643"/>
          </a:xfrm>
        </p:grpSpPr>
        <p:sp>
          <p:nvSpPr>
            <p:cNvPr id="7" name="Rectangle 6">
              <a:extLst>
                <a:ext uri="{FF2B5EF4-FFF2-40B4-BE49-F238E27FC236}">
                  <a16:creationId xmlns:a16="http://schemas.microsoft.com/office/drawing/2014/main" id="{E9BA9AA2-D242-458E-88C9-13290DF32E5A}"/>
                </a:ext>
              </a:extLst>
            </p:cNvPr>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8" name="Rectangle 7">
              <a:extLst>
                <a:ext uri="{FF2B5EF4-FFF2-40B4-BE49-F238E27FC236}">
                  <a16:creationId xmlns:a16="http://schemas.microsoft.com/office/drawing/2014/main" id="{57262280-2B49-45CD-8802-4056C4041364}"/>
                </a:ext>
              </a:extLst>
            </p:cNvPr>
            <p:cNvSpPr/>
            <p:nvPr/>
          </p:nvSpPr>
          <p:spPr>
            <a:xfrm>
              <a:off x="588663" y="2485461"/>
              <a:ext cx="2897245" cy="1578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9" name="Freeform 8">
              <a:extLst>
                <a:ext uri="{FF2B5EF4-FFF2-40B4-BE49-F238E27FC236}">
                  <a16:creationId xmlns:a16="http://schemas.microsoft.com/office/drawing/2014/main" id="{1E352AD6-F91F-48C3-86F2-8971D55A366B}"/>
                </a:ext>
              </a:extLst>
            </p:cNvPr>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0" name="TextBox 10">
              <a:extLst>
                <a:ext uri="{FF2B5EF4-FFF2-40B4-BE49-F238E27FC236}">
                  <a16:creationId xmlns:a16="http://schemas.microsoft.com/office/drawing/2014/main" id="{68CB9976-5309-4079-8FCD-504190D02934}"/>
                </a:ext>
              </a:extLst>
            </p:cNvPr>
            <p:cNvSpPr txBox="1"/>
            <p:nvPr/>
          </p:nvSpPr>
          <p:spPr>
            <a:xfrm>
              <a:off x="772561" y="2215392"/>
              <a:ext cx="656358" cy="226983"/>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r>
                <a:rPr lang="fa-IR" altLang="en-US" sz="1400" dirty="0">
                  <a:latin typeface="Source Han Sans SC"/>
                  <a:ea typeface="Source Han Sans SC"/>
                  <a:cs typeface="B Nazanin" panose="00000400000000000000" pitchFamily="2" charset="-78"/>
                  <a:sym typeface="Source Han Sans SC"/>
                </a:rPr>
                <a:t>عنوان اضافه کن</a:t>
              </a:r>
              <a:endParaRPr lang="en-US" altLang="zh-CN"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1" name="TextBox 34">
              <a:extLst>
                <a:ext uri="{FF2B5EF4-FFF2-40B4-BE49-F238E27FC236}">
                  <a16:creationId xmlns:a16="http://schemas.microsoft.com/office/drawing/2014/main" id="{86291872-4E91-4F94-BF30-24A34A0748E6}"/>
                </a:ext>
              </a:extLst>
            </p:cNvPr>
            <p:cNvSpPr txBox="1"/>
            <p:nvPr/>
          </p:nvSpPr>
          <p:spPr>
            <a:xfrm>
              <a:off x="4562802" y="2215392"/>
              <a:ext cx="334722" cy="226931"/>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en-US" sz="1400" b="1">
                  <a:latin typeface="Source Han Sans SC"/>
                  <a:ea typeface="Source Han Sans SC"/>
                  <a:cs typeface="B Nazanin" panose="00000400000000000000" pitchFamily="2" charset="-78"/>
                  <a:sym typeface="Source Han Sans SC"/>
                </a:rPr>
                <a:t>70%</a:t>
              </a:r>
            </a:p>
          </p:txBody>
        </p:sp>
        <p:sp>
          <p:nvSpPr>
            <p:cNvPr id="12" name="Rectangle 11">
              <a:extLst>
                <a:ext uri="{FF2B5EF4-FFF2-40B4-BE49-F238E27FC236}">
                  <a16:creationId xmlns:a16="http://schemas.microsoft.com/office/drawing/2014/main" id="{4F2EB268-C960-4A67-9DAA-FE7B62736392}"/>
                </a:ext>
              </a:extLst>
            </p:cNvPr>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3" name="Rectangle 12">
              <a:extLst>
                <a:ext uri="{FF2B5EF4-FFF2-40B4-BE49-F238E27FC236}">
                  <a16:creationId xmlns:a16="http://schemas.microsoft.com/office/drawing/2014/main" id="{87C10946-BF2A-4A21-AD73-1BE4F6E318C4}"/>
                </a:ext>
              </a:extLst>
            </p:cNvPr>
            <p:cNvSpPr/>
            <p:nvPr/>
          </p:nvSpPr>
          <p:spPr>
            <a:xfrm>
              <a:off x="588663" y="3144193"/>
              <a:ext cx="4002419" cy="159380"/>
            </a:xfrm>
            <a:prstGeom prst="rect">
              <a:avLst/>
            </a:prstGeom>
            <a:solidFill>
              <a:srgbClr val="DE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4" name="TextBox 38">
              <a:extLst>
                <a:ext uri="{FF2B5EF4-FFF2-40B4-BE49-F238E27FC236}">
                  <a16:creationId xmlns:a16="http://schemas.microsoft.com/office/drawing/2014/main" id="{897BEC26-A408-4938-953A-2AC6A824BD9A}"/>
                </a:ext>
              </a:extLst>
            </p:cNvPr>
            <p:cNvSpPr txBox="1"/>
            <p:nvPr/>
          </p:nvSpPr>
          <p:spPr>
            <a:xfrm>
              <a:off x="772559" y="2875622"/>
              <a:ext cx="656358" cy="226983"/>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r>
                <a:rPr lang="fa-IR" altLang="en-US" sz="1400" dirty="0">
                  <a:latin typeface="Source Han Sans SC"/>
                  <a:ea typeface="Source Han Sans SC"/>
                  <a:cs typeface="B Nazanin" panose="00000400000000000000" pitchFamily="2" charset="-78"/>
                  <a:sym typeface="Source Han Sans SC"/>
                </a:rPr>
                <a:t>عنوان اضافه کن</a:t>
              </a:r>
              <a:endParaRPr lang="en-US" altLang="zh-CN"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5" name="TextBox 39">
              <a:extLst>
                <a:ext uri="{FF2B5EF4-FFF2-40B4-BE49-F238E27FC236}">
                  <a16:creationId xmlns:a16="http://schemas.microsoft.com/office/drawing/2014/main" id="{7D0DDE0D-A98E-49ED-A94B-CE4226D69F6B}"/>
                </a:ext>
              </a:extLst>
            </p:cNvPr>
            <p:cNvSpPr txBox="1"/>
            <p:nvPr/>
          </p:nvSpPr>
          <p:spPr>
            <a:xfrm>
              <a:off x="4562802" y="2875622"/>
              <a:ext cx="334722" cy="226931"/>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en-US" sz="1400" b="1">
                  <a:latin typeface="Source Han Sans SC"/>
                  <a:ea typeface="Source Han Sans SC"/>
                  <a:cs typeface="B Nazanin" panose="00000400000000000000" pitchFamily="2" charset="-78"/>
                  <a:sym typeface="Source Han Sans SC"/>
                </a:rPr>
                <a:t>92%</a:t>
              </a:r>
            </a:p>
          </p:txBody>
        </p:sp>
        <p:sp>
          <p:nvSpPr>
            <p:cNvPr id="16" name="Rectangle 15">
              <a:extLst>
                <a:ext uri="{FF2B5EF4-FFF2-40B4-BE49-F238E27FC236}">
                  <a16:creationId xmlns:a16="http://schemas.microsoft.com/office/drawing/2014/main" id="{8F86E190-4CBF-4B79-A7A3-745F13C26DC4}"/>
                </a:ext>
              </a:extLst>
            </p:cNvPr>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7" name="Rectangle 16">
              <a:extLst>
                <a:ext uri="{FF2B5EF4-FFF2-40B4-BE49-F238E27FC236}">
                  <a16:creationId xmlns:a16="http://schemas.microsoft.com/office/drawing/2014/main" id="{A3697197-6E33-44AE-9254-C212B38B45AA}"/>
                </a:ext>
              </a:extLst>
            </p:cNvPr>
            <p:cNvSpPr/>
            <p:nvPr/>
          </p:nvSpPr>
          <p:spPr>
            <a:xfrm>
              <a:off x="588661" y="3804424"/>
              <a:ext cx="3567800" cy="159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8" name="TextBox 43">
              <a:extLst>
                <a:ext uri="{FF2B5EF4-FFF2-40B4-BE49-F238E27FC236}">
                  <a16:creationId xmlns:a16="http://schemas.microsoft.com/office/drawing/2014/main" id="{8A401DC4-A396-4419-A9EF-73CE8A5B71A2}"/>
                </a:ext>
              </a:extLst>
            </p:cNvPr>
            <p:cNvSpPr txBox="1"/>
            <p:nvPr/>
          </p:nvSpPr>
          <p:spPr>
            <a:xfrm>
              <a:off x="772559" y="3535852"/>
              <a:ext cx="656358" cy="226983"/>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r>
                <a:rPr lang="fa-IR" altLang="en-US" sz="1400" dirty="0">
                  <a:latin typeface="Source Han Sans SC"/>
                  <a:ea typeface="Source Han Sans SC"/>
                  <a:cs typeface="B Nazanin" panose="00000400000000000000" pitchFamily="2" charset="-78"/>
                  <a:sym typeface="Source Han Sans SC"/>
                </a:rPr>
                <a:t>عنوان اضافه کن</a:t>
              </a:r>
              <a:endParaRPr lang="en-US" altLang="zh-CN"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9" name="TextBox 44">
              <a:extLst>
                <a:ext uri="{FF2B5EF4-FFF2-40B4-BE49-F238E27FC236}">
                  <a16:creationId xmlns:a16="http://schemas.microsoft.com/office/drawing/2014/main" id="{679FF7E0-EEC2-42E4-8BC1-837AB88AB67D}"/>
                </a:ext>
              </a:extLst>
            </p:cNvPr>
            <p:cNvSpPr txBox="1"/>
            <p:nvPr/>
          </p:nvSpPr>
          <p:spPr>
            <a:xfrm>
              <a:off x="4562802" y="3535852"/>
              <a:ext cx="334722" cy="226931"/>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en-US" sz="1400" b="1">
                  <a:latin typeface="Source Han Sans SC"/>
                  <a:ea typeface="Source Han Sans SC"/>
                  <a:cs typeface="B Nazanin" panose="00000400000000000000" pitchFamily="2" charset="-78"/>
                  <a:sym typeface="Source Han Sans SC"/>
                </a:rPr>
                <a:t>87%</a:t>
              </a:r>
            </a:p>
          </p:txBody>
        </p:sp>
        <p:sp>
          <p:nvSpPr>
            <p:cNvPr id="20" name="Rectangle 19">
              <a:extLst>
                <a:ext uri="{FF2B5EF4-FFF2-40B4-BE49-F238E27FC236}">
                  <a16:creationId xmlns:a16="http://schemas.microsoft.com/office/drawing/2014/main" id="{BA7E84A6-4E25-41DF-B05C-25635F9C146D}"/>
                </a:ext>
              </a:extLst>
            </p:cNvPr>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1" name="Rectangle 20">
              <a:extLst>
                <a:ext uri="{FF2B5EF4-FFF2-40B4-BE49-F238E27FC236}">
                  <a16:creationId xmlns:a16="http://schemas.microsoft.com/office/drawing/2014/main" id="{F6C78602-748D-416E-9BE4-C4DCB111C711}"/>
                </a:ext>
              </a:extLst>
            </p:cNvPr>
            <p:cNvSpPr/>
            <p:nvPr/>
          </p:nvSpPr>
          <p:spPr>
            <a:xfrm>
              <a:off x="588663" y="4464655"/>
              <a:ext cx="2186776" cy="159380"/>
            </a:xfrm>
            <a:prstGeom prst="rect">
              <a:avLst/>
            </a:prstGeom>
            <a:solidFill>
              <a:srgbClr val="DE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id-ID" sz="2800">
                <a:ln w="0"/>
                <a:solidFill>
                  <a:schemeClr val="tx1"/>
                </a:solidFill>
                <a:effectLst>
                  <a:outerShdw blurRad="38100" dist="19050" dir="2700000" algn="tl" rotWithShape="0">
                    <a:schemeClr val="dk1">
                      <a:alpha val="40000"/>
                    </a:schemeClr>
                  </a:outerShdw>
                </a:effectLst>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2" name="TextBox 48">
              <a:extLst>
                <a:ext uri="{FF2B5EF4-FFF2-40B4-BE49-F238E27FC236}">
                  <a16:creationId xmlns:a16="http://schemas.microsoft.com/office/drawing/2014/main" id="{2ABE1927-558C-46C1-9341-6DA8609B26B0}"/>
                </a:ext>
              </a:extLst>
            </p:cNvPr>
            <p:cNvSpPr txBox="1"/>
            <p:nvPr/>
          </p:nvSpPr>
          <p:spPr>
            <a:xfrm>
              <a:off x="772561" y="4196081"/>
              <a:ext cx="656358" cy="226983"/>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r>
                <a:rPr lang="fa-IR" altLang="en-US" sz="1400" dirty="0">
                  <a:latin typeface="Source Han Sans SC"/>
                  <a:ea typeface="Source Han Sans SC"/>
                  <a:cs typeface="B Nazanin" panose="00000400000000000000" pitchFamily="2" charset="-78"/>
                  <a:sym typeface="Source Han Sans SC"/>
                </a:rPr>
                <a:t>عنوان اضافه کن</a:t>
              </a:r>
              <a:endParaRPr lang="en-US" altLang="zh-CN"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3" name="TextBox 49">
              <a:extLst>
                <a:ext uri="{FF2B5EF4-FFF2-40B4-BE49-F238E27FC236}">
                  <a16:creationId xmlns:a16="http://schemas.microsoft.com/office/drawing/2014/main" id="{16565341-E5FF-4088-9076-473913996B07}"/>
                </a:ext>
              </a:extLst>
            </p:cNvPr>
            <p:cNvSpPr txBox="1"/>
            <p:nvPr/>
          </p:nvSpPr>
          <p:spPr>
            <a:xfrm>
              <a:off x="4562802" y="4196082"/>
              <a:ext cx="334722" cy="226931"/>
            </a:xfrm>
            <a:prstGeom prst="rect">
              <a:avLst/>
            </a:prstGeom>
            <a:noFill/>
          </p:spPr>
          <p:txBody>
            <a:bodyPr wrap="none" rtlCol="0">
              <a:norm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r"/>
              <a:r>
                <a:rPr lang="en-US" sz="1400" b="1">
                  <a:latin typeface="Source Han Sans SC"/>
                  <a:ea typeface="Source Han Sans SC"/>
                  <a:cs typeface="B Nazanin" panose="00000400000000000000" pitchFamily="2" charset="-78"/>
                  <a:sym typeface="Source Han Sans SC"/>
                </a:rPr>
                <a:t>52%</a:t>
              </a:r>
            </a:p>
          </p:txBody>
        </p:sp>
        <p:grpSp>
          <p:nvGrpSpPr>
            <p:cNvPr id="24" name="Group 23">
              <a:extLst>
                <a:ext uri="{FF2B5EF4-FFF2-40B4-BE49-F238E27FC236}">
                  <a16:creationId xmlns:a16="http://schemas.microsoft.com/office/drawing/2014/main" id="{F99D040D-0F85-4B4B-B5DE-89FEBFD88641}"/>
                </a:ext>
              </a:extLst>
            </p:cNvPr>
            <p:cNvGrpSpPr/>
            <p:nvPr/>
          </p:nvGrpSpPr>
          <p:grpSpPr>
            <a:xfrm>
              <a:off x="616465" y="2879838"/>
              <a:ext cx="130405" cy="199020"/>
              <a:chOff x="6553" y="1835403"/>
              <a:chExt cx="576263" cy="879476"/>
            </a:xfrm>
            <a:solidFill>
              <a:schemeClr val="bg1">
                <a:lumMod val="50000"/>
              </a:schemeClr>
            </a:solidFill>
          </p:grpSpPr>
          <p:sp>
            <p:nvSpPr>
              <p:cNvPr id="29" name="Freeform 30">
                <a:extLst>
                  <a:ext uri="{FF2B5EF4-FFF2-40B4-BE49-F238E27FC236}">
                    <a16:creationId xmlns:a16="http://schemas.microsoft.com/office/drawing/2014/main" id="{30FB372D-0D2C-4B3D-AB92-F84B286B81E2}"/>
                  </a:ext>
                </a:extLst>
              </p:cNvPr>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0" name="Freeform 31">
                <a:extLst>
                  <a:ext uri="{FF2B5EF4-FFF2-40B4-BE49-F238E27FC236}">
                    <a16:creationId xmlns:a16="http://schemas.microsoft.com/office/drawing/2014/main" id="{8DFAE0C5-8604-4829-B0B9-F7EF3683AEBE}"/>
                  </a:ext>
                </a:extLst>
              </p:cNvPr>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1" name="Line 52">
                <a:extLst>
                  <a:ext uri="{FF2B5EF4-FFF2-40B4-BE49-F238E27FC236}">
                    <a16:creationId xmlns:a16="http://schemas.microsoft.com/office/drawing/2014/main" id="{29BEBF9F-3315-4AED-BA79-108B22F514B8}"/>
                  </a:ext>
                </a:extLst>
              </p:cNvPr>
              <p:cNvSpPr>
                <a:spLocks noChangeShapeType="1"/>
              </p:cNvSpPr>
              <p:nvPr/>
            </p:nvSpPr>
            <p:spPr bwMode="auto">
              <a:xfrm flipH="1">
                <a:off x="292303" y="2291016"/>
                <a:ext cx="0" cy="423863"/>
              </a:xfrm>
              <a:prstGeom prst="line">
                <a:avLst/>
              </a:prstGeom>
              <a:grpFill/>
              <a:ln w="12700" cap="rnd">
                <a:solidFill>
                  <a:schemeClr val="bg1"/>
                </a:solidFill>
                <a:prstDash val="solid"/>
                <a:round/>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2" name="Oval 33">
                <a:extLst>
                  <a:ext uri="{FF2B5EF4-FFF2-40B4-BE49-F238E27FC236}">
                    <a16:creationId xmlns:a16="http://schemas.microsoft.com/office/drawing/2014/main" id="{74BC8535-9C0D-4CCE-9D89-F65C4ADFA30E}"/>
                  </a:ext>
                </a:extLst>
              </p:cNvPr>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25" name="Group 24">
              <a:extLst>
                <a:ext uri="{FF2B5EF4-FFF2-40B4-BE49-F238E27FC236}">
                  <a16:creationId xmlns:a16="http://schemas.microsoft.com/office/drawing/2014/main" id="{601CBCDE-31CC-4E62-8CD6-F49034DC797B}"/>
                </a:ext>
              </a:extLst>
            </p:cNvPr>
            <p:cNvGrpSpPr/>
            <p:nvPr/>
          </p:nvGrpSpPr>
          <p:grpSpPr>
            <a:xfrm>
              <a:off x="582776" y="3539436"/>
              <a:ext cx="189785" cy="184900"/>
              <a:chOff x="-58217" y="2261763"/>
              <a:chExt cx="801688" cy="781051"/>
            </a:xfrm>
            <a:solidFill>
              <a:schemeClr val="bg1">
                <a:lumMod val="50000"/>
              </a:schemeClr>
            </a:solidFill>
          </p:grpSpPr>
          <p:sp>
            <p:nvSpPr>
              <p:cNvPr id="27" name="Freeform 28">
                <a:extLst>
                  <a:ext uri="{FF2B5EF4-FFF2-40B4-BE49-F238E27FC236}">
                    <a16:creationId xmlns:a16="http://schemas.microsoft.com/office/drawing/2014/main" id="{A4701927-F8E9-4128-9779-2FFAF0CCA0AF}"/>
                  </a:ext>
                </a:extLst>
              </p:cNvPr>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8" name="Freeform 29">
                <a:extLst>
                  <a:ext uri="{FF2B5EF4-FFF2-40B4-BE49-F238E27FC236}">
                    <a16:creationId xmlns:a16="http://schemas.microsoft.com/office/drawing/2014/main" id="{923BDB5D-99FD-444E-8199-5CC221E37B54}"/>
                  </a:ext>
                </a:extLst>
              </p:cNvPr>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26" name="Freeform 25">
              <a:extLst>
                <a:ext uri="{FF2B5EF4-FFF2-40B4-BE49-F238E27FC236}">
                  <a16:creationId xmlns:a16="http://schemas.microsoft.com/office/drawing/2014/main" id="{338228B9-55D8-4223-B1D8-64DCCDA0E20A}"/>
                </a:ext>
              </a:extLst>
            </p:cNvPr>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19" tIns="45709" rIns="91419" bIns="4570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l"/>
              <a:endParaRPr lang="id-ID" sz="280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Tree>
    <p:extLst>
      <p:ext uri="{BB962C8B-B14F-4D97-AF65-F5344CB8AC3E}">
        <p14:creationId xmlns:p14="http://schemas.microsoft.com/office/powerpoint/2010/main" val="2126150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76D74BCF-869F-4499-BF95-2EC1FDB65D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1808" y="1019747"/>
            <a:ext cx="3816154" cy="2424848"/>
          </a:xfrm>
          <a:prstGeom prst="rect">
            <a:avLst/>
          </a:prstGeom>
          <a:blipFill>
            <a:blip r:embed="rId3"/>
            <a:stretch>
              <a:fillRect/>
            </a:stretch>
          </a:blipFill>
        </p:spPr>
      </p:pic>
      <p:pic>
        <p:nvPicPr>
          <p:cNvPr id="22" name="图片 21">
            <a:extLst>
              <a:ext uri="{FF2B5EF4-FFF2-40B4-BE49-F238E27FC236}">
                <a16:creationId xmlns:a16="http://schemas.microsoft.com/office/drawing/2014/main" id="{71B61732-2FD7-41A1-BECE-095E20BC8C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30204" y="1055344"/>
            <a:ext cx="3637276" cy="2424851"/>
          </a:xfrm>
          <a:prstGeom prst="rect">
            <a:avLst/>
          </a:prstGeom>
        </p:spPr>
      </p:pic>
      <p:cxnSp>
        <p:nvCxnSpPr>
          <p:cNvPr id="4" name="直线连接符 3">
            <a:extLst>
              <a:ext uri="{FF2B5EF4-FFF2-40B4-BE49-F238E27FC236}">
                <a16:creationId xmlns:a16="http://schemas.microsoft.com/office/drawing/2014/main" id="{D410D871-254F-4A6F-913A-963C0F0C307D}"/>
              </a:ext>
            </a:extLst>
          </p:cNvPr>
          <p:cNvCxnSpPr/>
          <p:nvPr/>
        </p:nvCxnSpPr>
        <p:spPr>
          <a:xfrm>
            <a:off x="1522454" y="3968723"/>
            <a:ext cx="8867528" cy="0"/>
          </a:xfrm>
          <a:prstGeom prst="line">
            <a:avLst/>
          </a:prstGeom>
          <a:ln>
            <a:solidFill>
              <a:srgbClr val="DE2A4C"/>
            </a:solidFill>
          </a:ln>
        </p:spPr>
        <p:style>
          <a:lnRef idx="1">
            <a:schemeClr val="accent1"/>
          </a:lnRef>
          <a:fillRef idx="0">
            <a:schemeClr val="accent1"/>
          </a:fillRef>
          <a:effectRef idx="0">
            <a:schemeClr val="accent1"/>
          </a:effectRef>
          <a:fontRef idx="minor">
            <a:schemeClr val="tx1"/>
          </a:fontRef>
        </p:style>
      </p:cxnSp>
      <p:grpSp>
        <p:nvGrpSpPr>
          <p:cNvPr id="5" name="组 10">
            <a:extLst>
              <a:ext uri="{FF2B5EF4-FFF2-40B4-BE49-F238E27FC236}">
                <a16:creationId xmlns:a16="http://schemas.microsoft.com/office/drawing/2014/main" id="{92B1D50F-9E99-4BEA-B006-D21955E5B405}"/>
              </a:ext>
            </a:extLst>
          </p:cNvPr>
          <p:cNvGrpSpPr/>
          <p:nvPr/>
        </p:nvGrpSpPr>
        <p:grpSpPr>
          <a:xfrm>
            <a:off x="4857391" y="1323671"/>
            <a:ext cx="1529741" cy="373754"/>
            <a:chOff x="4386036" y="1692113"/>
            <a:chExt cx="1529741" cy="373754"/>
          </a:xfrm>
          <a:solidFill>
            <a:srgbClr val="DE2A4C"/>
          </a:solidFill>
        </p:grpSpPr>
        <p:sp>
          <p:nvSpPr>
            <p:cNvPr id="17" name="圆角矩形 8">
              <a:extLst>
                <a:ext uri="{FF2B5EF4-FFF2-40B4-BE49-F238E27FC236}">
                  <a16:creationId xmlns:a16="http://schemas.microsoft.com/office/drawing/2014/main" id="{9A9C6835-E2E4-4839-AA35-3F8FF597D095}"/>
                </a:ext>
              </a:extLst>
            </p:cNvPr>
            <p:cNvSpPr/>
            <p:nvPr/>
          </p:nvSpPr>
          <p:spPr>
            <a:xfrm>
              <a:off x="4973697" y="1727200"/>
              <a:ext cx="942080" cy="3386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kumimoji="1" lang="zh-CN" altLang="en-US">
                <a:latin typeface="Source Han Sans SC"/>
                <a:cs typeface="B Nazanin" panose="00000400000000000000" pitchFamily="2" charset="-78"/>
                <a:sym typeface="Source Han Sans SC"/>
              </a:endParaRPr>
            </a:p>
          </p:txBody>
        </p:sp>
        <p:sp>
          <p:nvSpPr>
            <p:cNvPr id="18" name="文本框 9">
              <a:extLst>
                <a:ext uri="{FF2B5EF4-FFF2-40B4-BE49-F238E27FC236}">
                  <a16:creationId xmlns:a16="http://schemas.microsoft.com/office/drawing/2014/main" id="{0F9A59C8-EAD2-489A-AE57-075B89DC1096}"/>
                </a:ext>
              </a:extLst>
            </p:cNvPr>
            <p:cNvSpPr txBox="1"/>
            <p:nvPr/>
          </p:nvSpPr>
          <p:spPr>
            <a:xfrm>
              <a:off x="4386036" y="1692113"/>
              <a:ext cx="587661" cy="369332"/>
            </a:xfrm>
            <a:prstGeom prst="rect">
              <a:avLst/>
            </a:prstGeom>
            <a:grpFill/>
          </p:spPr>
          <p:txBody>
            <a:bodyPr wrap="non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1" lang="fa-IR" altLang="zh-CN" dirty="0">
                  <a:solidFill>
                    <a:schemeClr val="bg1"/>
                  </a:solidFill>
                  <a:latin typeface="Source Han Sans SC"/>
                  <a:ea typeface="Source Han Sans SC"/>
                  <a:cs typeface="B Nazanin" panose="00000400000000000000" pitchFamily="2" charset="-78"/>
                  <a:sym typeface="Source Han Sans SC"/>
                </a:rPr>
                <a:t>ضرب الاجل، مهلت</a:t>
              </a:r>
              <a:endParaRPr kumimoji="1" lang="zh-CN" altLang="en-US" dirty="0">
                <a:solidFill>
                  <a:schemeClr val="bg1"/>
                </a:solidFill>
                <a:latin typeface="Source Han Sans SC"/>
                <a:ea typeface="MF YueYuan (Noncommercial)" charset="-122"/>
                <a:cs typeface="B Nazanin" panose="00000400000000000000" pitchFamily="2" charset="-78"/>
                <a:sym typeface="Source Han Sans SC"/>
              </a:endParaRPr>
            </a:p>
          </p:txBody>
        </p:sp>
      </p:grpSp>
      <p:grpSp>
        <p:nvGrpSpPr>
          <p:cNvPr id="6" name="组 12">
            <a:extLst>
              <a:ext uri="{FF2B5EF4-FFF2-40B4-BE49-F238E27FC236}">
                <a16:creationId xmlns:a16="http://schemas.microsoft.com/office/drawing/2014/main" id="{1FAC2B08-433F-4F1D-B772-0253EFE4598A}"/>
              </a:ext>
            </a:extLst>
          </p:cNvPr>
          <p:cNvGrpSpPr/>
          <p:nvPr/>
        </p:nvGrpSpPr>
        <p:grpSpPr>
          <a:xfrm>
            <a:off x="10204281" y="1287689"/>
            <a:ext cx="942080" cy="389982"/>
            <a:chOff x="4852312" y="1675885"/>
            <a:chExt cx="942080" cy="389982"/>
          </a:xfrm>
          <a:solidFill>
            <a:srgbClr val="DE2A4C"/>
          </a:solidFill>
        </p:grpSpPr>
        <p:sp>
          <p:nvSpPr>
            <p:cNvPr id="15" name="圆角矩形 13">
              <a:extLst>
                <a:ext uri="{FF2B5EF4-FFF2-40B4-BE49-F238E27FC236}">
                  <a16:creationId xmlns:a16="http://schemas.microsoft.com/office/drawing/2014/main" id="{EC212A83-5CD4-4190-A30B-6D82CB770B0A}"/>
                </a:ext>
              </a:extLst>
            </p:cNvPr>
            <p:cNvSpPr/>
            <p:nvPr/>
          </p:nvSpPr>
          <p:spPr>
            <a:xfrm>
              <a:off x="4852312" y="1727200"/>
              <a:ext cx="942080" cy="3386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kumimoji="1" lang="zh-CN" altLang="en-US">
                <a:latin typeface="Source Han Sans SC"/>
                <a:cs typeface="B Nazanin" panose="00000400000000000000" pitchFamily="2" charset="-78"/>
                <a:sym typeface="Source Han Sans SC"/>
              </a:endParaRPr>
            </a:p>
          </p:txBody>
        </p:sp>
        <p:sp>
          <p:nvSpPr>
            <p:cNvPr id="16" name="文本框 14">
              <a:extLst>
                <a:ext uri="{FF2B5EF4-FFF2-40B4-BE49-F238E27FC236}">
                  <a16:creationId xmlns:a16="http://schemas.microsoft.com/office/drawing/2014/main" id="{03ED7B48-F6F6-40C8-A1F2-6CFE03546BCB}"/>
                </a:ext>
              </a:extLst>
            </p:cNvPr>
            <p:cNvSpPr txBox="1"/>
            <p:nvPr/>
          </p:nvSpPr>
          <p:spPr>
            <a:xfrm>
              <a:off x="4880387" y="1675885"/>
              <a:ext cx="867225" cy="369332"/>
            </a:xfrm>
            <a:prstGeom prst="rect">
              <a:avLst/>
            </a:prstGeom>
            <a:grpFill/>
          </p:spPr>
          <p:txBody>
            <a:bodyPr wrap="non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kumimoji="1" lang="fa-IR" altLang="zh-CN" dirty="0">
                  <a:solidFill>
                    <a:schemeClr val="bg1"/>
                  </a:solidFill>
                  <a:latin typeface="Source Han Sans SC"/>
                  <a:ea typeface="Source Han Sans SC"/>
                  <a:cs typeface="B Nazanin" panose="00000400000000000000" pitchFamily="2" charset="-78"/>
                  <a:sym typeface="Source Han Sans SC"/>
                </a:rPr>
                <a:t>اسکاند</a:t>
              </a:r>
              <a:endParaRPr kumimoji="1" lang="zh-CN" altLang="en-US" dirty="0">
                <a:solidFill>
                  <a:schemeClr val="bg1"/>
                </a:solidFill>
                <a:latin typeface="Source Han Sans SC"/>
                <a:ea typeface="MF YueYuan (Noncommercial)" charset="-122"/>
                <a:cs typeface="B Nazanin" panose="00000400000000000000" pitchFamily="2" charset="-78"/>
                <a:sym typeface="Source Han Sans SC"/>
              </a:endParaRPr>
            </a:p>
          </p:txBody>
        </p:sp>
      </p:grpSp>
      <p:sp>
        <p:nvSpPr>
          <p:cNvPr id="7" name="PA_库_形状 3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128538C1-6799-49C6-9972-1263A7066DC3}"/>
              </a:ext>
            </a:extLst>
          </p:cNvPr>
          <p:cNvSpPr/>
          <p:nvPr/>
        </p:nvSpPr>
        <p:spPr>
          <a:xfrm>
            <a:off x="3400409" y="4187065"/>
            <a:ext cx="1859854" cy="266740"/>
          </a:xfrm>
          <a:prstGeom prst="rect">
            <a:avLst/>
          </a:prstGeom>
          <a:ln w="12700">
            <a:miter lim="400000"/>
          </a:ln>
        </p:spPr>
        <p:txBody>
          <a:bodyPr wrap="square" lIns="25400" tIns="25400" rIns="25400" bIns="25400">
            <a:normAutofit/>
          </a:bodyPr>
          <a:lstStyle>
            <a:lvl1pPr algn="l">
              <a:defRPr sz="2600" spc="546">
                <a:solidFill>
                  <a:srgbClr val="53585F"/>
                </a:solidFill>
                <a:latin typeface="Lato Semibold"/>
                <a:ea typeface="Lato Semibold"/>
                <a:cs typeface="Lato Semibold"/>
                <a:sym typeface="Lato Semibold"/>
              </a:defRPr>
            </a:lvl1pPr>
          </a:lstStyle>
          <a:p>
            <a:pPr lvl="0" algn="r" rtl="1">
              <a:spcBef>
                <a:spcPct val="0"/>
              </a:spcBef>
              <a:spcAft>
                <a:spcPct val="0"/>
              </a:spcAft>
              <a:defRPr/>
            </a:pPr>
            <a:r>
              <a:rPr lang="fa-IR" sz="1400" spc="260" dirty="0">
                <a:solidFill>
                  <a:prstClr val="black">
                    <a:lumMod val="65000"/>
                    <a:lumOff val="35000"/>
                  </a:prstClr>
                </a:solidFill>
                <a:latin typeface="Source Han Sans SC"/>
                <a:ea typeface="Source Han Sans SC"/>
                <a:cs typeface="B Nazanin" panose="00000400000000000000" pitchFamily="2" charset="-78"/>
                <a:sym typeface="Source Han Sans SC"/>
              </a:rPr>
              <a:t>عنوان شما اینجاست</a:t>
            </a:r>
            <a:endParaRPr kumimoji="0" lang="en-US" sz="1400" b="0" i="0" u="none" strike="noStrike" kern="1200" cap="none" spc="260" normalizeH="0" baseline="0" noProof="0" dirty="0">
              <a:ln>
                <a:noFill/>
              </a:ln>
              <a:solidFill>
                <a:prstClr val="black">
                  <a:lumMod val="65000"/>
                  <a:lumOff val="35000"/>
                </a:prstClr>
              </a:solidFill>
              <a:effectLst/>
              <a:uLnTx/>
              <a:uFillTx/>
              <a:latin typeface="Source Han Sans SC"/>
              <a:ea typeface="Source Han Sans SC"/>
              <a:cs typeface="B Nazanin" panose="00000400000000000000" pitchFamily="2" charset="-78"/>
              <a:sym typeface="Source Han Sans SC"/>
            </a:endParaRPr>
          </a:p>
        </p:txBody>
      </p:sp>
      <p:sp>
        <p:nvSpPr>
          <p:cNvPr id="8" name="PA_库_文本框 1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6914E940-70DA-4642-ABC9-4FD35C94D8A1}"/>
              </a:ext>
            </a:extLst>
          </p:cNvPr>
          <p:cNvSpPr txBox="1"/>
          <p:nvPr/>
        </p:nvSpPr>
        <p:spPr>
          <a:xfrm>
            <a:off x="1522454" y="4661919"/>
            <a:ext cx="3926642" cy="512126"/>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ts val="1700"/>
              </a:lnSpc>
              <a:spcBef>
                <a:spcPct val="0"/>
              </a:spcBef>
              <a:spcAft>
                <a:spcPct val="0"/>
              </a:spcAft>
              <a:defRPr/>
            </a:pPr>
            <a:r>
              <a:rPr lang="fa-IR" altLang="en-US" sz="1050" spc="-40" dirty="0">
                <a:solidFill>
                  <a:schemeClr val="tx1">
                    <a:lumMod val="85000"/>
                    <a:lumOff val="15000"/>
                  </a:schemeClr>
                </a:solidFill>
                <a:latin typeface="Source Han Sans SC"/>
                <a:ea typeface="Source Han Sans SC"/>
                <a:cs typeface="B Nazanin" panose="00000400000000000000" pitchFamily="2" charset="-78"/>
                <a:sym typeface="Source Han Sans SC"/>
              </a:rPr>
              <a:t>با ارائه رایگان این الگو، هدف ما این است که شما را به ابزاری مجهز کنیم که نه تنها نیازهای ارائه شما را پشتیبانی می کند، بلکه اعتماد و حرفه ای بودن را در ارائه شما القا می کند. دانلود و دریافت این الگو تصمیمی است که بدون شک ارائه های دندانپزشکی شما را غنی می کند و آن را به سرمایه گذاری ارزشمندی در زرادخانه حرفه ای شما تبدیل می کند.</a:t>
            </a:r>
            <a:endParaRPr kumimoji="0" lang="id-ID" sz="1050" b="0" i="0" u="none" strike="noStrike" kern="1200" cap="none" spc="-40" normalizeH="0" baseline="0" noProof="0" dirty="0">
              <a:ln>
                <a:noFill/>
              </a:ln>
              <a:solidFill>
                <a:schemeClr val="tx1">
                  <a:lumMod val="85000"/>
                  <a:lumOff val="15000"/>
                </a:schemeClr>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9" name="PA_库_形状 3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D1D42796-C21F-48F3-9AA1-ED75029F7C2B}"/>
              </a:ext>
            </a:extLst>
          </p:cNvPr>
          <p:cNvSpPr/>
          <p:nvPr/>
        </p:nvSpPr>
        <p:spPr>
          <a:xfrm>
            <a:off x="8530128" y="4203128"/>
            <a:ext cx="1859854" cy="266740"/>
          </a:xfrm>
          <a:prstGeom prst="rect">
            <a:avLst/>
          </a:prstGeom>
          <a:ln w="12700">
            <a:miter lim="400000"/>
          </a:ln>
        </p:spPr>
        <p:txBody>
          <a:bodyPr wrap="square" lIns="25400" tIns="25400" rIns="25400" bIns="25400">
            <a:normAutofit/>
          </a:bodyPr>
          <a:lstStyle>
            <a:lvl1pPr algn="l">
              <a:defRPr sz="2600" spc="546">
                <a:solidFill>
                  <a:srgbClr val="53585F"/>
                </a:solidFill>
                <a:latin typeface="Lato Semibold"/>
                <a:ea typeface="Lato Semibold"/>
                <a:cs typeface="Lato Semibold"/>
                <a:sym typeface="Lato Semibold"/>
              </a:defRPr>
            </a:lvl1pPr>
          </a:lstStyle>
          <a:p>
            <a:pPr lvl="0" algn="r" rtl="1">
              <a:spcBef>
                <a:spcPct val="0"/>
              </a:spcBef>
              <a:spcAft>
                <a:spcPct val="0"/>
              </a:spcAft>
              <a:defRPr/>
            </a:pPr>
            <a:r>
              <a:rPr lang="fa-IR" sz="1400" spc="260" dirty="0">
                <a:solidFill>
                  <a:prstClr val="black">
                    <a:lumMod val="65000"/>
                    <a:lumOff val="35000"/>
                  </a:prstClr>
                </a:solidFill>
                <a:latin typeface="Source Han Sans SC"/>
                <a:ea typeface="Source Han Sans SC"/>
                <a:cs typeface="B Nazanin" panose="00000400000000000000" pitchFamily="2" charset="-78"/>
                <a:sym typeface="Source Han Sans SC"/>
              </a:rPr>
              <a:t>عنوان شما اینجاست</a:t>
            </a:r>
            <a:endParaRPr kumimoji="0" lang="en-US" sz="1400" b="0" i="0" u="none" strike="noStrike" kern="1200" cap="none" spc="260" normalizeH="0" baseline="0" noProof="0" dirty="0">
              <a:ln>
                <a:noFill/>
              </a:ln>
              <a:solidFill>
                <a:prstClr val="black">
                  <a:lumMod val="65000"/>
                  <a:lumOff val="35000"/>
                </a:prstClr>
              </a:solidFill>
              <a:effectLst/>
              <a:uLnTx/>
              <a:uFillTx/>
              <a:latin typeface="Source Han Sans SC"/>
              <a:ea typeface="Source Han Sans SC"/>
              <a:cs typeface="B Nazanin" panose="00000400000000000000" pitchFamily="2" charset="-78"/>
              <a:sym typeface="Source Han Sans SC"/>
            </a:endParaRPr>
          </a:p>
        </p:txBody>
      </p:sp>
      <p:sp>
        <p:nvSpPr>
          <p:cNvPr id="10" name="PA_库_文本框 1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6B0684F0-AD1F-4BCA-9FC7-F2EAC7F12006}"/>
              </a:ext>
            </a:extLst>
          </p:cNvPr>
          <p:cNvSpPr txBox="1"/>
          <p:nvPr/>
        </p:nvSpPr>
        <p:spPr>
          <a:xfrm>
            <a:off x="6585522" y="4661919"/>
            <a:ext cx="3926642" cy="512126"/>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ts val="1700"/>
              </a:lnSpc>
              <a:spcBef>
                <a:spcPct val="0"/>
              </a:spcBef>
              <a:spcAft>
                <a:spcPct val="0"/>
              </a:spcAft>
              <a:defRPr/>
            </a:pPr>
            <a:r>
              <a:rPr lang="fa-IR" altLang="en-US" sz="1050" spc="-40" dirty="0">
                <a:solidFill>
                  <a:schemeClr val="tx1">
                    <a:lumMod val="85000"/>
                    <a:lumOff val="15000"/>
                  </a:schemeClr>
                </a:solidFill>
                <a:latin typeface="Source Han Sans SC"/>
                <a:ea typeface="Source Han Sans SC"/>
                <a:cs typeface="B Nazanin" panose="00000400000000000000" pitchFamily="2" charset="-78"/>
                <a:sym typeface="Source Han Sans SC"/>
              </a:rPr>
              <a:t>گنجاندن قالب رایگان پاورپوینت دندانپزشکی ما با موضوع مراقبت از سلامت دهان در کارنامه شما بدون شک کیفیت ارائه های شما را افزایش می دهد. ترکیبی از اسلایدهای صیقلی و متحرک همراه با عناصر قابل ویرایش، ارائه یکپارچه محتوای شما را تضمین می کند.</a:t>
            </a:r>
            <a:endParaRPr kumimoji="0" lang="id-ID" sz="1050" b="0" i="0" u="none" strike="noStrike" kern="1200" cap="none" spc="-40" normalizeH="0" baseline="0" noProof="0" dirty="0">
              <a:ln>
                <a:noFill/>
              </a:ln>
              <a:solidFill>
                <a:schemeClr val="tx1">
                  <a:lumMod val="85000"/>
                  <a:lumOff val="15000"/>
                </a:schemeClr>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1" name="PA_库_文本框 1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EFD4F987-88AB-49AF-ACD6-3D6B5042A244}"/>
              </a:ext>
            </a:extLst>
          </p:cNvPr>
          <p:cNvSpPr txBox="1"/>
          <p:nvPr/>
        </p:nvSpPr>
        <p:spPr>
          <a:xfrm>
            <a:off x="1531119" y="5684499"/>
            <a:ext cx="3926642" cy="512126"/>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ts val="1700"/>
              </a:lnSpc>
              <a:spcBef>
                <a:spcPct val="0"/>
              </a:spcBef>
              <a:spcAft>
                <a:spcPct val="0"/>
              </a:spcAft>
              <a:defRPr/>
            </a:pPr>
            <a:r>
              <a:rPr lang="fa-IR" altLang="en-US" sz="1050" spc="-40" dirty="0">
                <a:solidFill>
                  <a:schemeClr val="tx1">
                    <a:lumMod val="85000"/>
                    <a:lumOff val="15000"/>
                  </a:schemeClr>
                </a:solidFill>
                <a:latin typeface="Source Han Sans SC"/>
                <a:ea typeface="Source Han Sans SC"/>
                <a:cs typeface="B Nazanin" panose="00000400000000000000" pitchFamily="2" charset="-78"/>
                <a:sym typeface="Source Han Sans SC"/>
              </a:rPr>
              <a:t>با ارائه رایگان این الگو، هدف ما این است که شما را به ابزاری مجهز کنیم که نه تنها نیازهای ارائه شما را پشتیبانی می کند، بلکه اعتماد و حرفه ای بودن را در ارائه شما القا می کند. دانلود و دریافت این الگو تصمیمی است که بدون شک ارائه های دندانپزشکی شما را غنی می کند و آن را به سرمایه گذاری ارزشمندی در زرادخانه حرفه ای شما تبدیل می کند.</a:t>
            </a:r>
            <a:endParaRPr kumimoji="0" lang="id-ID" sz="1050" b="0" i="0" u="none" strike="noStrike" kern="1200" cap="none" spc="-40" normalizeH="0" baseline="0" noProof="0" dirty="0">
              <a:ln>
                <a:noFill/>
              </a:ln>
              <a:solidFill>
                <a:schemeClr val="tx1">
                  <a:lumMod val="85000"/>
                  <a:lumOff val="15000"/>
                </a:schemeClr>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2" name="PA_库_文本框 14"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a:extLst>
              <a:ext uri="{FF2B5EF4-FFF2-40B4-BE49-F238E27FC236}">
                <a16:creationId xmlns:a16="http://schemas.microsoft.com/office/drawing/2014/main" id="{80A5FD27-D648-4404-B7F1-37309729513F}"/>
              </a:ext>
            </a:extLst>
          </p:cNvPr>
          <p:cNvSpPr txBox="1"/>
          <p:nvPr/>
        </p:nvSpPr>
        <p:spPr>
          <a:xfrm>
            <a:off x="6566807" y="5392823"/>
            <a:ext cx="3926642" cy="512126"/>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rtl="1">
              <a:lnSpc>
                <a:spcPts val="1700"/>
              </a:lnSpc>
              <a:spcBef>
                <a:spcPct val="0"/>
              </a:spcBef>
              <a:spcAft>
                <a:spcPct val="0"/>
              </a:spcAft>
              <a:defRPr/>
            </a:pPr>
            <a:r>
              <a:rPr lang="fa-IR" altLang="en-US" sz="1050" spc="-40" dirty="0">
                <a:solidFill>
                  <a:schemeClr val="tx1">
                    <a:lumMod val="85000"/>
                    <a:lumOff val="15000"/>
                  </a:schemeClr>
                </a:solidFill>
                <a:latin typeface="Source Han Sans SC"/>
                <a:ea typeface="Source Han Sans SC"/>
                <a:cs typeface="B Nazanin" panose="00000400000000000000" pitchFamily="2" charset="-78"/>
                <a:sym typeface="Source Han Sans SC"/>
              </a:rPr>
              <a:t>گنجاندن قالب رایگان پاورپوینت دندانپزشکی ما با موضوع مراقبت از سلامت دهان در کارنامه شما بدون شک کیفیت ارائه های شما را افزایش می دهد. ترکیبی از اسلایدهای صیقلی و متحرک همراه با عناصر قابل ویرایش، ارائه یکپارچه محتوای شما را تضمین می کند.</a:t>
            </a:r>
            <a:endParaRPr kumimoji="0" lang="id-ID" sz="1050" b="0" i="0" u="none" strike="noStrike" kern="1200" cap="none" spc="-40" normalizeH="0" baseline="0" noProof="0" dirty="0">
              <a:ln>
                <a:noFill/>
              </a:ln>
              <a:solidFill>
                <a:schemeClr val="tx1">
                  <a:lumMod val="85000"/>
                  <a:lumOff val="15000"/>
                </a:schemeClr>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3" name="矩形 12">
            <a:extLst>
              <a:ext uri="{FF2B5EF4-FFF2-40B4-BE49-F238E27FC236}">
                <a16:creationId xmlns:a16="http://schemas.microsoft.com/office/drawing/2014/main" id="{01EB55C1-3F45-42A2-A4A5-BE0E89CB2A5B}"/>
              </a:ext>
            </a:extLst>
          </p:cNvPr>
          <p:cNvSpPr/>
          <p:nvPr/>
        </p:nvSpPr>
        <p:spPr>
          <a:xfrm>
            <a:off x="1531119" y="4215201"/>
            <a:ext cx="28388" cy="266740"/>
          </a:xfrm>
          <a:prstGeom prst="rect">
            <a:avLst/>
          </a:prstGeom>
          <a:solidFill>
            <a:srgbClr val="DE2A4C"/>
          </a:solidFill>
          <a:ln>
            <a:solidFill>
              <a:srgbClr val="DE2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kumimoji="1" lang="zh-CN" altLang="en-US">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4" name="矩形 13">
            <a:extLst>
              <a:ext uri="{FF2B5EF4-FFF2-40B4-BE49-F238E27FC236}">
                <a16:creationId xmlns:a16="http://schemas.microsoft.com/office/drawing/2014/main" id="{64D85E74-0BA7-4B95-82E8-8561E61E561B}"/>
              </a:ext>
            </a:extLst>
          </p:cNvPr>
          <p:cNvSpPr/>
          <p:nvPr/>
        </p:nvSpPr>
        <p:spPr>
          <a:xfrm>
            <a:off x="6585521" y="4225546"/>
            <a:ext cx="28388" cy="266740"/>
          </a:xfrm>
          <a:prstGeom prst="rect">
            <a:avLst/>
          </a:prstGeom>
          <a:solidFill>
            <a:srgbClr val="DE2A4C"/>
          </a:solidFill>
          <a:ln>
            <a:solidFill>
              <a:srgbClr val="DE2A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kumimoji="1" lang="zh-CN" altLang="en-US">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Tree>
    <p:extLst>
      <p:ext uri="{BB962C8B-B14F-4D97-AF65-F5344CB8AC3E}">
        <p14:creationId xmlns:p14="http://schemas.microsoft.com/office/powerpoint/2010/main" val="648871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P spid="12"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a:extLst>
              <a:ext uri="{FF2B5EF4-FFF2-40B4-BE49-F238E27FC236}">
                <a16:creationId xmlns:a16="http://schemas.microsoft.com/office/drawing/2014/main" id="{FEA0F903-E673-4EEA-B6D5-39997282DCF9}"/>
              </a:ext>
            </a:extLst>
          </p:cNvPr>
          <p:cNvGrpSpPr/>
          <p:nvPr/>
        </p:nvGrpSpPr>
        <p:grpSpPr>
          <a:xfrm>
            <a:off x="5882042" y="1122305"/>
            <a:ext cx="1238682" cy="1218968"/>
            <a:chOff x="8068638" y="986324"/>
            <a:chExt cx="1380019" cy="1358056"/>
          </a:xfrm>
          <a:solidFill>
            <a:srgbClr val="FF6E80"/>
          </a:solidFill>
          <a:effectLst/>
        </p:grpSpPr>
        <p:sp>
          <p:nvSpPr>
            <p:cNvPr id="51" name="Teardrop 101">
              <a:extLst>
                <a:ext uri="{FF2B5EF4-FFF2-40B4-BE49-F238E27FC236}">
                  <a16:creationId xmlns:a16="http://schemas.microsoft.com/office/drawing/2014/main" id="{E55A1C40-CED4-428A-BCDE-4ED60DD12FB5}"/>
                </a:ext>
              </a:extLst>
            </p:cNvPr>
            <p:cNvSpPr>
              <a:spLocks noChangeAspect="1"/>
            </p:cNvSpPr>
            <p:nvPr/>
          </p:nvSpPr>
          <p:spPr>
            <a:xfrm>
              <a:off x="8068638" y="986324"/>
              <a:ext cx="1358056" cy="1358056"/>
            </a:xfrm>
            <a:prstGeom prst="teardrop">
              <a:avLst/>
            </a:prstGeom>
            <a:grp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2" name="Freeform: Shape 102">
              <a:extLst>
                <a:ext uri="{FF2B5EF4-FFF2-40B4-BE49-F238E27FC236}">
                  <a16:creationId xmlns:a16="http://schemas.microsoft.com/office/drawing/2014/main" id="{E7C43BD7-2D80-44AD-9B75-935A8C5DB941}"/>
                </a:ext>
              </a:extLst>
            </p:cNvPr>
            <p:cNvSpPr/>
            <p:nvPr/>
          </p:nvSpPr>
          <p:spPr bwMode="auto">
            <a:xfrm>
              <a:off x="8519667" y="1427176"/>
              <a:ext cx="455997" cy="459399"/>
            </a:xfrm>
            <a:custGeom>
              <a:avLst/>
              <a:gdLst>
                <a:gd name="T0" fmla="*/ 221046570 w 20932"/>
                <a:gd name="T1" fmla="*/ 184616427 h 20930"/>
                <a:gd name="T2" fmla="*/ 171990490 w 20932"/>
                <a:gd name="T3" fmla="*/ 154825435 h 20930"/>
                <a:gd name="T4" fmla="*/ 163670272 w 20932"/>
                <a:gd name="T5" fmla="*/ 156178187 h 20930"/>
                <a:gd name="T6" fmla="*/ 149238254 w 20932"/>
                <a:gd name="T7" fmla="*/ 171062353 h 20930"/>
                <a:gd name="T8" fmla="*/ 140352361 w 20932"/>
                <a:gd name="T9" fmla="*/ 174910157 h 20930"/>
                <a:gd name="T10" fmla="*/ 87616328 w 20932"/>
                <a:gd name="T11" fmla="*/ 139775819 h 20930"/>
                <a:gd name="T12" fmla="*/ 53483366 w 20932"/>
                <a:gd name="T13" fmla="*/ 85350260 h 20930"/>
                <a:gd name="T14" fmla="*/ 57205261 w 20932"/>
                <a:gd name="T15" fmla="*/ 76192552 h 20930"/>
                <a:gd name="T16" fmla="*/ 69504449 w 20932"/>
                <a:gd name="T17" fmla="*/ 63517837 h 20930"/>
                <a:gd name="T18" fmla="*/ 71019052 w 20932"/>
                <a:gd name="T19" fmla="*/ 54844325 h 20930"/>
                <a:gd name="T20" fmla="*/ 43957245 w 20932"/>
                <a:gd name="T21" fmla="*/ 2374799 h 20930"/>
                <a:gd name="T22" fmla="*/ 38101485 w 20932"/>
                <a:gd name="T23" fmla="*/ 1286165 h 20930"/>
                <a:gd name="T24" fmla="*/ 4543689 w 20932"/>
                <a:gd name="T25" fmla="*/ 35804207 h 20930"/>
                <a:gd name="T26" fmla="*/ 171139 w 20932"/>
                <a:gd name="T27" fmla="*/ 44906028 h 20930"/>
                <a:gd name="T28" fmla="*/ 62176127 w 20932"/>
                <a:gd name="T29" fmla="*/ 165995064 h 20930"/>
                <a:gd name="T30" fmla="*/ 179649413 w 20932"/>
                <a:gd name="T31" fmla="*/ 229907870 h 20930"/>
                <a:gd name="T32" fmla="*/ 188480671 w 20932"/>
                <a:gd name="T33" fmla="*/ 225411690 h 20930"/>
                <a:gd name="T34" fmla="*/ 221995397 w 20932"/>
                <a:gd name="T35" fmla="*/ 190849720 h 20930"/>
                <a:gd name="T36" fmla="*/ 221046570 w 20932"/>
                <a:gd name="T37" fmla="*/ 184616427 h 20930"/>
                <a:gd name="T38" fmla="*/ 221046570 w 20932"/>
                <a:gd name="T39" fmla="*/ 184616427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3" name="Rectangle 103">
              <a:extLst>
                <a:ext uri="{FF2B5EF4-FFF2-40B4-BE49-F238E27FC236}">
                  <a16:creationId xmlns:a16="http://schemas.microsoft.com/office/drawing/2014/main" id="{1A9B9F58-AB0C-402A-81C6-FE08606C67A3}"/>
                </a:ext>
              </a:extLst>
            </p:cNvPr>
            <p:cNvSpPr/>
            <p:nvPr/>
          </p:nvSpPr>
          <p:spPr>
            <a:xfrm>
              <a:off x="8957175" y="986743"/>
              <a:ext cx="491482" cy="565776"/>
            </a:xfrm>
            <a:prstGeom prst="rect">
              <a:avLst/>
            </a:prstGeom>
            <a:grp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solidFill>
                    <a:srgbClr val="FFFFFF"/>
                  </a:solidFill>
                  <a:latin typeface="Source Han Sans SC"/>
                  <a:ea typeface="Source Han Sans SC"/>
                  <a:cs typeface="B Nazanin" panose="00000400000000000000" pitchFamily="2" charset="-78"/>
                  <a:sym typeface="Source Han Sans SC"/>
                </a:rPr>
                <a:t>04</a:t>
              </a:r>
            </a:p>
          </p:txBody>
        </p:sp>
      </p:grpSp>
      <p:grpSp>
        <p:nvGrpSpPr>
          <p:cNvPr id="3" name="千图PPT彼岸天：ID 8661124库_组合 57">
            <a:extLst>
              <a:ext uri="{FF2B5EF4-FFF2-40B4-BE49-F238E27FC236}">
                <a16:creationId xmlns:a16="http://schemas.microsoft.com/office/drawing/2014/main" id="{472A072D-EACE-4B4A-8D14-128B266A4AC1}"/>
              </a:ext>
            </a:extLst>
          </p:cNvPr>
          <p:cNvGrpSpPr/>
          <p:nvPr/>
        </p:nvGrpSpPr>
        <p:grpSpPr>
          <a:xfrm>
            <a:off x="4371801" y="2092529"/>
            <a:ext cx="1510239" cy="1371875"/>
            <a:chOff x="5205400" y="2419004"/>
            <a:chExt cx="1510239" cy="1371875"/>
          </a:xfrm>
          <a:solidFill>
            <a:srgbClr val="FF6E80"/>
          </a:solidFill>
        </p:grpSpPr>
        <p:cxnSp>
          <p:nvCxnSpPr>
            <p:cNvPr id="43" name="Straight Arrow Connector 94">
              <a:extLst>
                <a:ext uri="{FF2B5EF4-FFF2-40B4-BE49-F238E27FC236}">
                  <a16:creationId xmlns:a16="http://schemas.microsoft.com/office/drawing/2014/main" id="{8C660C8A-808C-4911-BABA-D679F393E4BD}"/>
                </a:ext>
              </a:extLst>
            </p:cNvPr>
            <p:cNvCxnSpPr/>
            <p:nvPr/>
          </p:nvCxnSpPr>
          <p:spPr>
            <a:xfrm flipV="1">
              <a:off x="6420799" y="2419004"/>
              <a:ext cx="294840" cy="152908"/>
            </a:xfrm>
            <a:prstGeom prst="straightConnector1">
              <a:avLst/>
            </a:prstGeom>
            <a:grpFill/>
            <a:ln>
              <a:solidFill>
                <a:schemeClr val="accent3">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44" name="Group 2">
              <a:extLst>
                <a:ext uri="{FF2B5EF4-FFF2-40B4-BE49-F238E27FC236}">
                  <a16:creationId xmlns:a16="http://schemas.microsoft.com/office/drawing/2014/main" id="{F355D7E7-BAAA-40D7-8F50-9793C7B72820}"/>
                </a:ext>
              </a:extLst>
            </p:cNvPr>
            <p:cNvGrpSpPr/>
            <p:nvPr/>
          </p:nvGrpSpPr>
          <p:grpSpPr>
            <a:xfrm>
              <a:off x="5205400" y="2571912"/>
              <a:ext cx="1235113" cy="1218967"/>
              <a:chOff x="5205400" y="2571912"/>
              <a:chExt cx="1235113" cy="1218967"/>
            </a:xfrm>
            <a:grpFill/>
          </p:grpSpPr>
          <p:sp>
            <p:nvSpPr>
              <p:cNvPr id="45" name="Teardrop 93">
                <a:extLst>
                  <a:ext uri="{FF2B5EF4-FFF2-40B4-BE49-F238E27FC236}">
                    <a16:creationId xmlns:a16="http://schemas.microsoft.com/office/drawing/2014/main" id="{16699E7D-B402-4898-B5BC-36784E4720D1}"/>
                  </a:ext>
                </a:extLst>
              </p:cNvPr>
              <p:cNvSpPr>
                <a:spLocks noChangeAspect="1"/>
              </p:cNvSpPr>
              <p:nvPr/>
            </p:nvSpPr>
            <p:spPr>
              <a:xfrm>
                <a:off x="5205400" y="2571912"/>
                <a:ext cx="1218967" cy="1218967"/>
              </a:xfrm>
              <a:prstGeom prst="teardrop">
                <a:avLst/>
              </a:prstGeom>
              <a:grp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nvGrpSpPr>
              <p:cNvPr id="46" name="Group 95">
                <a:extLst>
                  <a:ext uri="{FF2B5EF4-FFF2-40B4-BE49-F238E27FC236}">
                    <a16:creationId xmlns:a16="http://schemas.microsoft.com/office/drawing/2014/main" id="{22C4274A-CA08-405A-B478-7E25F71E4CF3}"/>
                  </a:ext>
                </a:extLst>
              </p:cNvPr>
              <p:cNvGrpSpPr/>
              <p:nvPr/>
            </p:nvGrpSpPr>
            <p:grpSpPr>
              <a:xfrm>
                <a:off x="5659106" y="3024091"/>
                <a:ext cx="311553" cy="314606"/>
                <a:chOff x="0" y="0"/>
                <a:chExt cx="436" cy="438"/>
              </a:xfrm>
              <a:grpFill/>
            </p:grpSpPr>
            <p:sp>
              <p:nvSpPr>
                <p:cNvPr id="48" name="Freeform: Shape 97">
                  <a:extLst>
                    <a:ext uri="{FF2B5EF4-FFF2-40B4-BE49-F238E27FC236}">
                      <a16:creationId xmlns:a16="http://schemas.microsoft.com/office/drawing/2014/main" id="{5B29D0BB-33E5-4B8B-8651-87F2E44A415A}"/>
                    </a:ext>
                  </a:extLst>
                </p:cNvPr>
                <p:cNvSpPr/>
                <p:nvPr/>
              </p:nvSpPr>
              <p:spPr bwMode="auto">
                <a:xfrm>
                  <a:off x="0" y="0"/>
                  <a:ext cx="219" cy="4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7217" y="7218"/>
                      </a:moveTo>
                      <a:lnTo>
                        <a:pt x="0" y="7218"/>
                      </a:lnTo>
                      <a:lnTo>
                        <a:pt x="0" y="14420"/>
                      </a:lnTo>
                      <a:lnTo>
                        <a:pt x="7266" y="14420"/>
                      </a:lnTo>
                      <a:lnTo>
                        <a:pt x="21600" y="21600"/>
                      </a:lnTo>
                      <a:lnTo>
                        <a:pt x="21600" y="0"/>
                      </a:lnTo>
                      <a:lnTo>
                        <a:pt x="7217" y="7218"/>
                      </a:lnTo>
                      <a:close/>
                      <a:moveTo>
                        <a:pt x="7217" y="7218"/>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9" name="Freeform: Shape 98">
                  <a:extLst>
                    <a:ext uri="{FF2B5EF4-FFF2-40B4-BE49-F238E27FC236}">
                      <a16:creationId xmlns:a16="http://schemas.microsoft.com/office/drawing/2014/main" id="{2D6BFF69-F483-4A3F-B9A1-137B3D19DD9E}"/>
                    </a:ext>
                  </a:extLst>
                </p:cNvPr>
                <p:cNvSpPr/>
                <p:nvPr/>
              </p:nvSpPr>
              <p:spPr bwMode="auto">
                <a:xfrm>
                  <a:off x="255" y="128"/>
                  <a:ext cx="72" cy="1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662" y="0"/>
                      </a:moveTo>
                      <a:lnTo>
                        <a:pt x="0" y="5104"/>
                      </a:lnTo>
                      <a:lnTo>
                        <a:pt x="0" y="5227"/>
                      </a:lnTo>
                      <a:cubicBezTo>
                        <a:pt x="4177" y="6554"/>
                        <a:pt x="6906" y="8552"/>
                        <a:pt x="6906" y="10815"/>
                      </a:cubicBezTo>
                      <a:cubicBezTo>
                        <a:pt x="6906" y="13076"/>
                        <a:pt x="4177" y="15074"/>
                        <a:pt x="0" y="16399"/>
                      </a:cubicBezTo>
                      <a:lnTo>
                        <a:pt x="0" y="16419"/>
                      </a:lnTo>
                      <a:lnTo>
                        <a:pt x="6761" y="21600"/>
                      </a:lnTo>
                      <a:cubicBezTo>
                        <a:pt x="15697" y="19281"/>
                        <a:pt x="21600" y="15322"/>
                        <a:pt x="21600" y="10815"/>
                      </a:cubicBezTo>
                      <a:cubicBezTo>
                        <a:pt x="21600" y="6290"/>
                        <a:pt x="15656" y="2316"/>
                        <a:pt x="6662" y="0"/>
                      </a:cubicBezTo>
                      <a:close/>
                      <a:moveTo>
                        <a:pt x="6662"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0" name="Freeform: Shape 99">
                  <a:extLst>
                    <a:ext uri="{FF2B5EF4-FFF2-40B4-BE49-F238E27FC236}">
                      <a16:creationId xmlns:a16="http://schemas.microsoft.com/office/drawing/2014/main" id="{DC2445F4-2A38-4774-BF06-0AC6002B7D3B}"/>
                    </a:ext>
                  </a:extLst>
                </p:cNvPr>
                <p:cNvSpPr/>
                <p:nvPr/>
              </p:nvSpPr>
              <p:spPr bwMode="auto">
                <a:xfrm>
                  <a:off x="304" y="32"/>
                  <a:ext cx="132" cy="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600" y="10806"/>
                      </a:moveTo>
                      <a:cubicBezTo>
                        <a:pt x="21600" y="6166"/>
                        <a:pt x="14312" y="2129"/>
                        <a:pt x="3535" y="0"/>
                      </a:cubicBezTo>
                      <a:lnTo>
                        <a:pt x="0" y="2428"/>
                      </a:lnTo>
                      <a:lnTo>
                        <a:pt x="0" y="2486"/>
                      </a:lnTo>
                      <a:cubicBezTo>
                        <a:pt x="8174" y="4161"/>
                        <a:pt x="13692" y="7258"/>
                        <a:pt x="13692" y="10806"/>
                      </a:cubicBezTo>
                      <a:cubicBezTo>
                        <a:pt x="13692" y="14353"/>
                        <a:pt x="8174" y="17451"/>
                        <a:pt x="0" y="19125"/>
                      </a:cubicBezTo>
                      <a:lnTo>
                        <a:pt x="0" y="19132"/>
                      </a:lnTo>
                      <a:lnTo>
                        <a:pt x="3593" y="21600"/>
                      </a:lnTo>
                      <a:cubicBezTo>
                        <a:pt x="14338" y="19467"/>
                        <a:pt x="21600" y="15436"/>
                        <a:pt x="21600" y="10806"/>
                      </a:cubicBezTo>
                      <a:close/>
                      <a:moveTo>
                        <a:pt x="21600" y="10806"/>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47" name="Rectangle 96">
                <a:extLst>
                  <a:ext uri="{FF2B5EF4-FFF2-40B4-BE49-F238E27FC236}">
                    <a16:creationId xmlns:a16="http://schemas.microsoft.com/office/drawing/2014/main" id="{B5219FA5-66E0-4EC3-BFA8-6F89571A1BA9}"/>
                  </a:ext>
                </a:extLst>
              </p:cNvPr>
              <p:cNvSpPr/>
              <p:nvPr/>
            </p:nvSpPr>
            <p:spPr>
              <a:xfrm>
                <a:off x="5999367" y="2571912"/>
                <a:ext cx="441146" cy="507831"/>
              </a:xfrm>
              <a:prstGeom prst="rect">
                <a:avLst/>
              </a:prstGeom>
              <a:grp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solidFill>
                      <a:srgbClr val="FFFFFF"/>
                    </a:solidFill>
                    <a:latin typeface="Source Han Sans SC"/>
                    <a:ea typeface="Source Han Sans SC"/>
                    <a:cs typeface="B Nazanin" panose="00000400000000000000" pitchFamily="2" charset="-78"/>
                    <a:sym typeface="Source Han Sans SC"/>
                  </a:rPr>
                  <a:t>03</a:t>
                </a:r>
              </a:p>
            </p:txBody>
          </p:sp>
        </p:grpSp>
      </p:grpSp>
      <p:grpSp>
        <p:nvGrpSpPr>
          <p:cNvPr id="4" name="千图PPT彼岸天：ID 8661124库_组合 56">
            <a:extLst>
              <a:ext uri="{FF2B5EF4-FFF2-40B4-BE49-F238E27FC236}">
                <a16:creationId xmlns:a16="http://schemas.microsoft.com/office/drawing/2014/main" id="{06459B32-2279-4C02-BF13-C564936ED568}"/>
              </a:ext>
            </a:extLst>
          </p:cNvPr>
          <p:cNvGrpSpPr/>
          <p:nvPr/>
        </p:nvGrpSpPr>
        <p:grpSpPr>
          <a:xfrm>
            <a:off x="2902864" y="3222860"/>
            <a:ext cx="1511793" cy="1371875"/>
            <a:chOff x="3736463" y="3549335"/>
            <a:chExt cx="1511793" cy="1371875"/>
          </a:xfrm>
          <a:solidFill>
            <a:srgbClr val="FF6E80"/>
          </a:solidFill>
        </p:grpSpPr>
        <p:cxnSp>
          <p:nvCxnSpPr>
            <p:cNvPr id="38" name="Straight Arrow Connector 89">
              <a:extLst>
                <a:ext uri="{FF2B5EF4-FFF2-40B4-BE49-F238E27FC236}">
                  <a16:creationId xmlns:a16="http://schemas.microsoft.com/office/drawing/2014/main" id="{EFD22795-275E-4BAA-9023-24A2D0BAB3B8}"/>
                </a:ext>
              </a:extLst>
            </p:cNvPr>
            <p:cNvCxnSpPr/>
            <p:nvPr/>
          </p:nvCxnSpPr>
          <p:spPr>
            <a:xfrm flipV="1">
              <a:off x="4953416" y="3549335"/>
              <a:ext cx="294840" cy="152908"/>
            </a:xfrm>
            <a:prstGeom prst="straightConnector1">
              <a:avLst/>
            </a:prstGeom>
            <a:grpFill/>
            <a:ln>
              <a:solidFill>
                <a:schemeClr val="bg1">
                  <a:lumMod val="85000"/>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9" name="Group 3">
              <a:extLst>
                <a:ext uri="{FF2B5EF4-FFF2-40B4-BE49-F238E27FC236}">
                  <a16:creationId xmlns:a16="http://schemas.microsoft.com/office/drawing/2014/main" id="{0C995C69-D0B1-4D61-9A26-786631468B9E}"/>
                </a:ext>
              </a:extLst>
            </p:cNvPr>
            <p:cNvGrpSpPr/>
            <p:nvPr/>
          </p:nvGrpSpPr>
          <p:grpSpPr>
            <a:xfrm>
              <a:off x="3736463" y="3702243"/>
              <a:ext cx="1228286" cy="1218967"/>
              <a:chOff x="3736463" y="3702243"/>
              <a:chExt cx="1228286" cy="1218967"/>
            </a:xfrm>
            <a:grpFill/>
          </p:grpSpPr>
          <p:sp>
            <p:nvSpPr>
              <p:cNvPr id="40" name="Teardrop 88">
                <a:extLst>
                  <a:ext uri="{FF2B5EF4-FFF2-40B4-BE49-F238E27FC236}">
                    <a16:creationId xmlns:a16="http://schemas.microsoft.com/office/drawing/2014/main" id="{8A800358-92DA-4CB3-ABAB-AD9F7B14F65C}"/>
                  </a:ext>
                </a:extLst>
              </p:cNvPr>
              <p:cNvSpPr>
                <a:spLocks noChangeAspect="1"/>
              </p:cNvSpPr>
              <p:nvPr/>
            </p:nvSpPr>
            <p:spPr>
              <a:xfrm>
                <a:off x="3736463" y="3702243"/>
                <a:ext cx="1218968" cy="1218967"/>
              </a:xfrm>
              <a:prstGeom prst="teardrop">
                <a:avLst/>
              </a:prstGeom>
              <a:grp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1" name="Freeform: Shape 90">
                <a:extLst>
                  <a:ext uri="{FF2B5EF4-FFF2-40B4-BE49-F238E27FC236}">
                    <a16:creationId xmlns:a16="http://schemas.microsoft.com/office/drawing/2014/main" id="{445DDC45-C57D-4E2F-891E-56D85E7D32A2}"/>
                  </a:ext>
                </a:extLst>
              </p:cNvPr>
              <p:cNvSpPr/>
              <p:nvPr/>
            </p:nvSpPr>
            <p:spPr bwMode="auto">
              <a:xfrm>
                <a:off x="4141299" y="4107078"/>
                <a:ext cx="409295" cy="409295"/>
              </a:xfrm>
              <a:custGeom>
                <a:avLst/>
                <a:gdLst>
                  <a:gd name="T0" fmla="*/ 203214612 w 21441"/>
                  <a:gd name="T1" fmla="*/ 184548185 h 21440"/>
                  <a:gd name="T2" fmla="*/ 141532061 w 21441"/>
                  <a:gd name="T3" fmla="*/ 122815975 h 21440"/>
                  <a:gd name="T4" fmla="*/ 155746587 w 21441"/>
                  <a:gd name="T5" fmla="*/ 77946171 h 21440"/>
                  <a:gd name="T6" fmla="*/ 77882590 w 21441"/>
                  <a:gd name="T7" fmla="*/ 0 h 21440"/>
                  <a:gd name="T8" fmla="*/ 0 w 21441"/>
                  <a:gd name="T9" fmla="*/ 77946171 h 21440"/>
                  <a:gd name="T10" fmla="*/ 77872847 w 21441"/>
                  <a:gd name="T11" fmla="*/ 155891448 h 21440"/>
                  <a:gd name="T12" fmla="*/ 122889569 w 21441"/>
                  <a:gd name="T13" fmla="*/ 141539158 h 21440"/>
                  <a:gd name="T14" fmla="*/ 184533138 w 21441"/>
                  <a:gd name="T15" fmla="*/ 203243120 h 21440"/>
                  <a:gd name="T16" fmla="*/ 204154170 w 21441"/>
                  <a:gd name="T17" fmla="*/ 204182663 h 21440"/>
                  <a:gd name="T18" fmla="*/ 203214612 w 21441"/>
                  <a:gd name="T19" fmla="*/ 184548185 h 21440"/>
                  <a:gd name="T20" fmla="*/ 25967005 w 21441"/>
                  <a:gd name="T21" fmla="*/ 77946171 h 21440"/>
                  <a:gd name="T22" fmla="*/ 77872847 w 21441"/>
                  <a:gd name="T23" fmla="*/ 26000928 h 21440"/>
                  <a:gd name="T24" fmla="*/ 129778600 w 21441"/>
                  <a:gd name="T25" fmla="*/ 77946171 h 21440"/>
                  <a:gd name="T26" fmla="*/ 77872847 w 21441"/>
                  <a:gd name="T27" fmla="*/ 129900273 h 21440"/>
                  <a:gd name="T28" fmla="*/ 25967005 w 21441"/>
                  <a:gd name="T29" fmla="*/ 77946171 h 21440"/>
                  <a:gd name="T30" fmla="*/ 25967005 w 21441"/>
                  <a:gd name="T31" fmla="*/ 77946171 h 21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41" h="21440">
                    <a:moveTo>
                      <a:pt x="20973" y="19043"/>
                    </a:moveTo>
                    <a:lnTo>
                      <a:pt x="14607" y="12673"/>
                    </a:lnTo>
                    <a:cubicBezTo>
                      <a:pt x="15530" y="11363"/>
                      <a:pt x="16074" y="9767"/>
                      <a:pt x="16074" y="8043"/>
                    </a:cubicBezTo>
                    <a:cubicBezTo>
                      <a:pt x="16074" y="3601"/>
                      <a:pt x="12476" y="0"/>
                      <a:pt x="8038" y="0"/>
                    </a:cubicBezTo>
                    <a:cubicBezTo>
                      <a:pt x="3599" y="0"/>
                      <a:pt x="0" y="3601"/>
                      <a:pt x="0" y="8043"/>
                    </a:cubicBezTo>
                    <a:cubicBezTo>
                      <a:pt x="0" y="12485"/>
                      <a:pt x="3599" y="16086"/>
                      <a:pt x="8037" y="16086"/>
                    </a:cubicBezTo>
                    <a:cubicBezTo>
                      <a:pt x="9768" y="16086"/>
                      <a:pt x="11371" y="15537"/>
                      <a:pt x="12683" y="14605"/>
                    </a:cubicBezTo>
                    <a:lnTo>
                      <a:pt x="19045" y="20972"/>
                    </a:lnTo>
                    <a:cubicBezTo>
                      <a:pt x="19629" y="21556"/>
                      <a:pt x="20540" y="21600"/>
                      <a:pt x="21070" y="21069"/>
                    </a:cubicBezTo>
                    <a:cubicBezTo>
                      <a:pt x="21600" y="20539"/>
                      <a:pt x="21556" y="19627"/>
                      <a:pt x="20973" y="19043"/>
                    </a:cubicBezTo>
                    <a:close/>
                    <a:moveTo>
                      <a:pt x="2680" y="8043"/>
                    </a:moveTo>
                    <a:cubicBezTo>
                      <a:pt x="2680" y="5087"/>
                      <a:pt x="5083" y="2683"/>
                      <a:pt x="8037" y="2683"/>
                    </a:cubicBezTo>
                    <a:cubicBezTo>
                      <a:pt x="10991" y="2683"/>
                      <a:pt x="13394" y="5087"/>
                      <a:pt x="13394" y="8043"/>
                    </a:cubicBezTo>
                    <a:cubicBezTo>
                      <a:pt x="13394" y="10999"/>
                      <a:pt x="10991" y="13404"/>
                      <a:pt x="8037" y="13404"/>
                    </a:cubicBezTo>
                    <a:cubicBezTo>
                      <a:pt x="5083" y="13404"/>
                      <a:pt x="2680" y="10999"/>
                      <a:pt x="2680" y="8043"/>
                    </a:cubicBezTo>
                    <a:close/>
                    <a:moveTo>
                      <a:pt x="2680" y="8043"/>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2" name="Rectangle 91">
                <a:extLst>
                  <a:ext uri="{FF2B5EF4-FFF2-40B4-BE49-F238E27FC236}">
                    <a16:creationId xmlns:a16="http://schemas.microsoft.com/office/drawing/2014/main" id="{C2B30E9D-A252-497F-AC97-BFA109C53D55}"/>
                  </a:ext>
                </a:extLst>
              </p:cNvPr>
              <p:cNvSpPr/>
              <p:nvPr/>
            </p:nvSpPr>
            <p:spPr>
              <a:xfrm>
                <a:off x="4523603" y="3711350"/>
                <a:ext cx="441146" cy="507831"/>
              </a:xfrm>
              <a:prstGeom prst="rect">
                <a:avLst/>
              </a:prstGeom>
              <a:grp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solidFill>
                      <a:srgbClr val="FFFFFF"/>
                    </a:solidFill>
                    <a:latin typeface="Source Han Sans SC"/>
                    <a:ea typeface="Source Han Sans SC"/>
                    <a:cs typeface="B Nazanin" panose="00000400000000000000" pitchFamily="2" charset="-78"/>
                    <a:sym typeface="Source Han Sans SC"/>
                  </a:rPr>
                  <a:t>02</a:t>
                </a:r>
              </a:p>
            </p:txBody>
          </p:sp>
        </p:grpSp>
      </p:grpSp>
      <p:grpSp>
        <p:nvGrpSpPr>
          <p:cNvPr id="5" name="千图PPT彼岸天：ID 8661124库_组合 1">
            <a:extLst>
              <a:ext uri="{FF2B5EF4-FFF2-40B4-BE49-F238E27FC236}">
                <a16:creationId xmlns:a16="http://schemas.microsoft.com/office/drawing/2014/main" id="{9FFC4184-88FA-4766-9CFF-4A4F95A00D4C}"/>
              </a:ext>
            </a:extLst>
          </p:cNvPr>
          <p:cNvGrpSpPr/>
          <p:nvPr/>
        </p:nvGrpSpPr>
        <p:grpSpPr>
          <a:xfrm>
            <a:off x="1447110" y="4339906"/>
            <a:ext cx="1506608" cy="1365040"/>
            <a:chOff x="2280709" y="4666381"/>
            <a:chExt cx="1506608" cy="1365040"/>
          </a:xfrm>
          <a:solidFill>
            <a:srgbClr val="FF6E80"/>
          </a:solidFill>
        </p:grpSpPr>
        <p:cxnSp>
          <p:nvCxnSpPr>
            <p:cNvPr id="14" name="Straight Arrow Connector 51">
              <a:extLst>
                <a:ext uri="{FF2B5EF4-FFF2-40B4-BE49-F238E27FC236}">
                  <a16:creationId xmlns:a16="http://schemas.microsoft.com/office/drawing/2014/main" id="{87467308-977F-4276-A07C-39D7418EABF4}"/>
                </a:ext>
              </a:extLst>
            </p:cNvPr>
            <p:cNvCxnSpPr/>
            <p:nvPr/>
          </p:nvCxnSpPr>
          <p:spPr>
            <a:xfrm flipV="1">
              <a:off x="3492477" y="4666381"/>
              <a:ext cx="294840" cy="152908"/>
            </a:xfrm>
            <a:prstGeom prst="straightConnector1">
              <a:avLst/>
            </a:prstGeom>
            <a:grpFill/>
            <a:ln>
              <a:solidFill>
                <a:schemeClr val="bg1">
                  <a:lumMod val="85000"/>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5" name="Group 6">
              <a:extLst>
                <a:ext uri="{FF2B5EF4-FFF2-40B4-BE49-F238E27FC236}">
                  <a16:creationId xmlns:a16="http://schemas.microsoft.com/office/drawing/2014/main" id="{3ED2817F-CEFB-480D-B28C-CE8478A472F2}"/>
                </a:ext>
              </a:extLst>
            </p:cNvPr>
            <p:cNvGrpSpPr/>
            <p:nvPr/>
          </p:nvGrpSpPr>
          <p:grpSpPr>
            <a:xfrm>
              <a:off x="2280709" y="4812454"/>
              <a:ext cx="1231483" cy="1218967"/>
              <a:chOff x="2280709" y="4812454"/>
              <a:chExt cx="1231483" cy="1218967"/>
            </a:xfrm>
            <a:grpFill/>
          </p:grpSpPr>
          <p:sp>
            <p:nvSpPr>
              <p:cNvPr id="16" name="Teardrop 50">
                <a:extLst>
                  <a:ext uri="{FF2B5EF4-FFF2-40B4-BE49-F238E27FC236}">
                    <a16:creationId xmlns:a16="http://schemas.microsoft.com/office/drawing/2014/main" id="{278DA234-6C45-4E63-95C9-89A64CB7348E}"/>
                  </a:ext>
                </a:extLst>
              </p:cNvPr>
              <p:cNvSpPr>
                <a:spLocks noChangeAspect="1"/>
              </p:cNvSpPr>
              <p:nvPr/>
            </p:nvSpPr>
            <p:spPr>
              <a:xfrm>
                <a:off x="2280709" y="4812454"/>
                <a:ext cx="1218968" cy="1218967"/>
              </a:xfrm>
              <a:prstGeom prst="teardrop">
                <a:avLst/>
              </a:prstGeom>
              <a:grp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nvGrpSpPr>
              <p:cNvPr id="17" name="Group 5">
                <a:extLst>
                  <a:ext uri="{FF2B5EF4-FFF2-40B4-BE49-F238E27FC236}">
                    <a16:creationId xmlns:a16="http://schemas.microsoft.com/office/drawing/2014/main" id="{4341FA98-885B-44D7-ADFC-59A69F852E2F}"/>
                  </a:ext>
                </a:extLst>
              </p:cNvPr>
              <p:cNvGrpSpPr/>
              <p:nvPr/>
            </p:nvGrpSpPr>
            <p:grpSpPr>
              <a:xfrm>
                <a:off x="2685545" y="5217289"/>
                <a:ext cx="409295" cy="409295"/>
                <a:chOff x="2685545" y="5217289"/>
                <a:chExt cx="409295" cy="409295"/>
              </a:xfrm>
              <a:grpFill/>
            </p:grpSpPr>
            <p:sp>
              <p:nvSpPr>
                <p:cNvPr id="19" name="Freeform: Shape 54">
                  <a:extLst>
                    <a:ext uri="{FF2B5EF4-FFF2-40B4-BE49-F238E27FC236}">
                      <a16:creationId xmlns:a16="http://schemas.microsoft.com/office/drawing/2014/main" id="{CD53CFD6-3BD7-4102-9830-8E91AB377AEF}"/>
                    </a:ext>
                  </a:extLst>
                </p:cNvPr>
                <p:cNvSpPr/>
                <p:nvPr/>
              </p:nvSpPr>
              <p:spPr bwMode="auto">
                <a:xfrm>
                  <a:off x="2685545" y="5217289"/>
                  <a:ext cx="409295" cy="4092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0" name="Freeform: Shape 55">
                  <a:extLst>
                    <a:ext uri="{FF2B5EF4-FFF2-40B4-BE49-F238E27FC236}">
                      <a16:creationId xmlns:a16="http://schemas.microsoft.com/office/drawing/2014/main" id="{4816DA07-FB71-4D09-99B4-A1D5EDFB3FC5}"/>
                    </a:ext>
                  </a:extLst>
                </p:cNvPr>
                <p:cNvSpPr/>
                <p:nvPr/>
              </p:nvSpPr>
              <p:spPr bwMode="auto">
                <a:xfrm>
                  <a:off x="2901562" y="5319613"/>
                  <a:ext cx="15633" cy="4974"/>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1" name="Freeform: Shape 56">
                  <a:extLst>
                    <a:ext uri="{FF2B5EF4-FFF2-40B4-BE49-F238E27FC236}">
                      <a16:creationId xmlns:a16="http://schemas.microsoft.com/office/drawing/2014/main" id="{5880FC80-AE34-4AA4-B31C-847575371F2E}"/>
                    </a:ext>
                  </a:extLst>
                </p:cNvPr>
                <p:cNvSpPr/>
                <p:nvPr/>
              </p:nvSpPr>
              <p:spPr bwMode="auto">
                <a:xfrm>
                  <a:off x="2935670" y="5336667"/>
                  <a:ext cx="12790" cy="1634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2" name="Freeform: Shape 57">
                  <a:extLst>
                    <a:ext uri="{FF2B5EF4-FFF2-40B4-BE49-F238E27FC236}">
                      <a16:creationId xmlns:a16="http://schemas.microsoft.com/office/drawing/2014/main" id="{E30ECE79-025B-4023-B365-6E14235350AF}"/>
                    </a:ext>
                  </a:extLst>
                </p:cNvPr>
                <p:cNvSpPr/>
                <p:nvPr/>
              </p:nvSpPr>
              <p:spPr bwMode="auto">
                <a:xfrm>
                  <a:off x="2924300" y="5342351"/>
                  <a:ext cx="6395" cy="7816"/>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3" name="Freeform: Shape 58">
                  <a:extLst>
                    <a:ext uri="{FF2B5EF4-FFF2-40B4-BE49-F238E27FC236}">
                      <a16:creationId xmlns:a16="http://schemas.microsoft.com/office/drawing/2014/main" id="{273F3FB7-67CE-4FE6-AF36-B5728BF88815}"/>
                    </a:ext>
                  </a:extLst>
                </p:cNvPr>
                <p:cNvSpPr/>
                <p:nvPr/>
              </p:nvSpPr>
              <p:spPr bwMode="auto">
                <a:xfrm>
                  <a:off x="2935670" y="5353721"/>
                  <a:ext cx="1421" cy="71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4" name="Freeform: Shape 73">
                  <a:extLst>
                    <a:ext uri="{FF2B5EF4-FFF2-40B4-BE49-F238E27FC236}">
                      <a16:creationId xmlns:a16="http://schemas.microsoft.com/office/drawing/2014/main" id="{99A221AC-EF6E-4AB4-B0FC-534341334009}"/>
                    </a:ext>
                  </a:extLst>
                </p:cNvPr>
                <p:cNvSpPr/>
                <p:nvPr/>
              </p:nvSpPr>
              <p:spPr bwMode="auto">
                <a:xfrm>
                  <a:off x="2856085" y="5359405"/>
                  <a:ext cx="2132" cy="14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5" name="Freeform: Shape 74">
                  <a:extLst>
                    <a:ext uri="{FF2B5EF4-FFF2-40B4-BE49-F238E27FC236}">
                      <a16:creationId xmlns:a16="http://schemas.microsoft.com/office/drawing/2014/main" id="{122C32DD-7128-4E32-BFFD-76EF4382E29F}"/>
                    </a:ext>
                  </a:extLst>
                </p:cNvPr>
                <p:cNvSpPr/>
                <p:nvPr/>
              </p:nvSpPr>
              <p:spPr bwMode="auto">
                <a:xfrm>
                  <a:off x="2952724" y="5370775"/>
                  <a:ext cx="2132" cy="2842"/>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6" name="Freeform: Shape 75">
                  <a:extLst>
                    <a:ext uri="{FF2B5EF4-FFF2-40B4-BE49-F238E27FC236}">
                      <a16:creationId xmlns:a16="http://schemas.microsoft.com/office/drawing/2014/main" id="{80E1CEF1-0F2C-4B85-AECD-129238DC91D7}"/>
                    </a:ext>
                  </a:extLst>
                </p:cNvPr>
                <p:cNvSpPr/>
                <p:nvPr/>
              </p:nvSpPr>
              <p:spPr bwMode="auto">
                <a:xfrm>
                  <a:off x="2952724" y="5370775"/>
                  <a:ext cx="2132" cy="3553"/>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79"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7" name="Freeform: Shape 76">
                  <a:extLst>
                    <a:ext uri="{FF2B5EF4-FFF2-40B4-BE49-F238E27FC236}">
                      <a16:creationId xmlns:a16="http://schemas.microsoft.com/office/drawing/2014/main" id="{91E0309D-FF74-4F0C-BD51-4173EA604BDF}"/>
                    </a:ext>
                  </a:extLst>
                </p:cNvPr>
                <p:cNvSpPr/>
                <p:nvPr/>
              </p:nvSpPr>
              <p:spPr bwMode="auto">
                <a:xfrm>
                  <a:off x="2964093" y="5382144"/>
                  <a:ext cx="4974" cy="2132"/>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8" name="Freeform: Shape 77">
                  <a:extLst>
                    <a:ext uri="{FF2B5EF4-FFF2-40B4-BE49-F238E27FC236}">
                      <a16:creationId xmlns:a16="http://schemas.microsoft.com/office/drawing/2014/main" id="{9E215A79-26BF-423F-A14D-675EC943A560}"/>
                    </a:ext>
                  </a:extLst>
                </p:cNvPr>
                <p:cNvSpPr/>
                <p:nvPr/>
              </p:nvSpPr>
              <p:spPr bwMode="auto">
                <a:xfrm>
                  <a:off x="2912931" y="5382144"/>
                  <a:ext cx="117957" cy="158460"/>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9" name="Freeform: Shape 78">
                  <a:extLst>
                    <a:ext uri="{FF2B5EF4-FFF2-40B4-BE49-F238E27FC236}">
                      <a16:creationId xmlns:a16="http://schemas.microsoft.com/office/drawing/2014/main" id="{E56B9B67-AE99-4C80-A91B-6F0A1CE9C7AE}"/>
                    </a:ext>
                  </a:extLst>
                </p:cNvPr>
                <p:cNvSpPr/>
                <p:nvPr/>
              </p:nvSpPr>
              <p:spPr bwMode="auto">
                <a:xfrm>
                  <a:off x="2816292" y="5410567"/>
                  <a:ext cx="2132" cy="1421"/>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0" name="Freeform: Shape 79">
                  <a:extLst>
                    <a:ext uri="{FF2B5EF4-FFF2-40B4-BE49-F238E27FC236}">
                      <a16:creationId xmlns:a16="http://schemas.microsoft.com/office/drawing/2014/main" id="{FE80237A-6637-43BF-A510-774EF854B601}"/>
                    </a:ext>
                  </a:extLst>
                </p:cNvPr>
                <p:cNvSpPr/>
                <p:nvPr/>
              </p:nvSpPr>
              <p:spPr bwMode="auto">
                <a:xfrm>
                  <a:off x="2821977" y="5410567"/>
                  <a:ext cx="11369" cy="5685"/>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1" name="Freeform: Shape 80">
                  <a:extLst>
                    <a:ext uri="{FF2B5EF4-FFF2-40B4-BE49-F238E27FC236}">
                      <a16:creationId xmlns:a16="http://schemas.microsoft.com/office/drawing/2014/main" id="{E96DB9E0-1F99-4B06-968D-33DCA6F929F0}"/>
                    </a:ext>
                  </a:extLst>
                </p:cNvPr>
                <p:cNvSpPr/>
                <p:nvPr/>
              </p:nvSpPr>
              <p:spPr bwMode="auto">
                <a:xfrm>
                  <a:off x="2833346" y="5421937"/>
                  <a:ext cx="10659" cy="2842"/>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2" name="Freeform: Shape 81">
                  <a:extLst>
                    <a:ext uri="{FF2B5EF4-FFF2-40B4-BE49-F238E27FC236}">
                      <a16:creationId xmlns:a16="http://schemas.microsoft.com/office/drawing/2014/main" id="{F5A8D177-6E42-4918-A779-F373E0220392}"/>
                    </a:ext>
                  </a:extLst>
                </p:cNvPr>
                <p:cNvSpPr/>
                <p:nvPr/>
              </p:nvSpPr>
              <p:spPr bwMode="auto">
                <a:xfrm>
                  <a:off x="2827661" y="5421937"/>
                  <a:ext cx="1421" cy="1421"/>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3" name="Freeform: Shape 82">
                  <a:extLst>
                    <a:ext uri="{FF2B5EF4-FFF2-40B4-BE49-F238E27FC236}">
                      <a16:creationId xmlns:a16="http://schemas.microsoft.com/office/drawing/2014/main" id="{E14EE0FA-7B02-489B-BE3C-C2619E19A309}"/>
                    </a:ext>
                  </a:extLst>
                </p:cNvPr>
                <p:cNvSpPr/>
                <p:nvPr/>
              </p:nvSpPr>
              <p:spPr bwMode="auto">
                <a:xfrm>
                  <a:off x="2827661" y="5421937"/>
                  <a:ext cx="1421" cy="1421"/>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4" name="Freeform: Shape 83">
                  <a:extLst>
                    <a:ext uri="{FF2B5EF4-FFF2-40B4-BE49-F238E27FC236}">
                      <a16:creationId xmlns:a16="http://schemas.microsoft.com/office/drawing/2014/main" id="{0E12BA68-5243-4B59-AA7D-F2FA5287E1BA}"/>
                    </a:ext>
                  </a:extLst>
                </p:cNvPr>
                <p:cNvSpPr/>
                <p:nvPr/>
              </p:nvSpPr>
              <p:spPr bwMode="auto">
                <a:xfrm>
                  <a:off x="2850400" y="5421937"/>
                  <a:ext cx="1421" cy="71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5" name="Freeform: Shape 84">
                  <a:extLst>
                    <a:ext uri="{FF2B5EF4-FFF2-40B4-BE49-F238E27FC236}">
                      <a16:creationId xmlns:a16="http://schemas.microsoft.com/office/drawing/2014/main" id="{264AAA34-EB71-4D4E-A6C6-A17F63A59759}"/>
                    </a:ext>
                  </a:extLst>
                </p:cNvPr>
                <p:cNvSpPr/>
                <p:nvPr/>
              </p:nvSpPr>
              <p:spPr bwMode="auto">
                <a:xfrm>
                  <a:off x="2844715" y="5421937"/>
                  <a:ext cx="711" cy="7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6" name="Freeform: Shape 85">
                  <a:extLst>
                    <a:ext uri="{FF2B5EF4-FFF2-40B4-BE49-F238E27FC236}">
                      <a16:creationId xmlns:a16="http://schemas.microsoft.com/office/drawing/2014/main" id="{5C316948-12DD-40E3-8256-70CA0685737F}"/>
                    </a:ext>
                  </a:extLst>
                </p:cNvPr>
                <p:cNvSpPr/>
                <p:nvPr/>
              </p:nvSpPr>
              <p:spPr bwMode="auto">
                <a:xfrm>
                  <a:off x="2839031" y="5433306"/>
                  <a:ext cx="711" cy="7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7" name="Freeform: Shape 86">
                  <a:extLst>
                    <a:ext uri="{FF2B5EF4-FFF2-40B4-BE49-F238E27FC236}">
                      <a16:creationId xmlns:a16="http://schemas.microsoft.com/office/drawing/2014/main" id="{4EAF7910-3972-4912-8BE7-6B4F7E8074F4}"/>
                    </a:ext>
                  </a:extLst>
                </p:cNvPr>
                <p:cNvSpPr/>
                <p:nvPr/>
              </p:nvSpPr>
              <p:spPr bwMode="auto">
                <a:xfrm>
                  <a:off x="3026624" y="5490152"/>
                  <a:ext cx="711" cy="1421"/>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18" name="Rectangle 53">
                <a:extLst>
                  <a:ext uri="{FF2B5EF4-FFF2-40B4-BE49-F238E27FC236}">
                    <a16:creationId xmlns:a16="http://schemas.microsoft.com/office/drawing/2014/main" id="{BBC2711E-DD5C-4BFB-83FC-B17E659F8014}"/>
                  </a:ext>
                </a:extLst>
              </p:cNvPr>
              <p:cNvSpPr/>
              <p:nvPr/>
            </p:nvSpPr>
            <p:spPr>
              <a:xfrm>
                <a:off x="3071046" y="4819289"/>
                <a:ext cx="441146" cy="507831"/>
              </a:xfrm>
              <a:prstGeom prst="rect">
                <a:avLst/>
              </a:prstGeom>
              <a:grp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solidFill>
                      <a:srgbClr val="FFFFFF"/>
                    </a:solidFill>
                    <a:latin typeface="Source Han Sans SC"/>
                    <a:ea typeface="Source Han Sans SC"/>
                    <a:cs typeface="B Nazanin" panose="00000400000000000000" pitchFamily="2" charset="-78"/>
                    <a:sym typeface="Source Han Sans SC"/>
                  </a:rPr>
                  <a:t>01</a:t>
                </a:r>
              </a:p>
            </p:txBody>
          </p:sp>
        </p:grpSp>
      </p:grpSp>
      <p:sp>
        <p:nvSpPr>
          <p:cNvPr id="6" name="išľíďè">
            <a:extLst>
              <a:ext uri="{FF2B5EF4-FFF2-40B4-BE49-F238E27FC236}">
                <a16:creationId xmlns:a16="http://schemas.microsoft.com/office/drawing/2014/main" id="{B7393F30-F6F3-4476-A84E-F5E39E02A665}"/>
              </a:ext>
            </a:extLst>
          </p:cNvPr>
          <p:cNvSpPr/>
          <p:nvPr/>
        </p:nvSpPr>
        <p:spPr bwMode="auto">
          <a:xfrm>
            <a:off x="2984072" y="5178207"/>
            <a:ext cx="330280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200" dirty="0">
                <a:solidFill>
                  <a:schemeClr val="bg2">
                    <a:lumMod val="10000"/>
                  </a:schemeClr>
                </a:solidFill>
                <a:latin typeface="Source Han Sans SC"/>
                <a:ea typeface="Source Han Sans SC"/>
                <a:cs typeface="B Nazanin" panose="00000400000000000000" pitchFamily="2" charset="-78"/>
                <a:sym typeface="Source Han Sans SC"/>
              </a:rPr>
              <a:t>برای ورود به مقاله کلیک کنید برای ورود به مقاله کلیک کنید برای ورود به مقاله کلیک کنید</a:t>
            </a:r>
            <a:endParaRPr kumimoji="0" lang="en-US" altLang="en-US" sz="1200" b="0"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7" name="iSlíďè">
            <a:extLst>
              <a:ext uri="{FF2B5EF4-FFF2-40B4-BE49-F238E27FC236}">
                <a16:creationId xmlns:a16="http://schemas.microsoft.com/office/drawing/2014/main" id="{D61FD945-A589-432D-88DF-929157113CD7}"/>
              </a:ext>
            </a:extLst>
          </p:cNvPr>
          <p:cNvSpPr txBox="1"/>
          <p:nvPr/>
        </p:nvSpPr>
        <p:spPr bwMode="auto">
          <a:xfrm>
            <a:off x="4091047" y="486460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300"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sz="1300"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8" name="išľíďè">
            <a:extLst>
              <a:ext uri="{FF2B5EF4-FFF2-40B4-BE49-F238E27FC236}">
                <a16:creationId xmlns:a16="http://schemas.microsoft.com/office/drawing/2014/main" id="{8F13E8AD-815C-4B50-A484-EF74CFF79312}"/>
              </a:ext>
            </a:extLst>
          </p:cNvPr>
          <p:cNvSpPr/>
          <p:nvPr/>
        </p:nvSpPr>
        <p:spPr bwMode="auto">
          <a:xfrm>
            <a:off x="4365818" y="4040199"/>
            <a:ext cx="330280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200" dirty="0">
                <a:solidFill>
                  <a:schemeClr val="bg2">
                    <a:lumMod val="10000"/>
                  </a:schemeClr>
                </a:solidFill>
                <a:latin typeface="Source Han Sans SC"/>
                <a:ea typeface="Source Han Sans SC"/>
                <a:cs typeface="B Nazanin" panose="00000400000000000000" pitchFamily="2" charset="-78"/>
                <a:sym typeface="Source Han Sans SC"/>
              </a:rPr>
              <a:t>برای ورود به مقاله کلیک کنید برای ورود به مقاله کلیک کنید برای ورود به مقاله کلیک کنید</a:t>
            </a:r>
            <a:endParaRPr kumimoji="0" lang="en-US" altLang="en-US" sz="1200" b="0"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9" name="iSlíďè">
            <a:extLst>
              <a:ext uri="{FF2B5EF4-FFF2-40B4-BE49-F238E27FC236}">
                <a16:creationId xmlns:a16="http://schemas.microsoft.com/office/drawing/2014/main" id="{89DFD988-7CDC-4213-A0DD-D73F7F1A03F5}"/>
              </a:ext>
            </a:extLst>
          </p:cNvPr>
          <p:cNvSpPr txBox="1"/>
          <p:nvPr/>
        </p:nvSpPr>
        <p:spPr bwMode="auto">
          <a:xfrm>
            <a:off x="5532897" y="369668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300"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sz="1300"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10" name="išľíďè">
            <a:extLst>
              <a:ext uri="{FF2B5EF4-FFF2-40B4-BE49-F238E27FC236}">
                <a16:creationId xmlns:a16="http://schemas.microsoft.com/office/drawing/2014/main" id="{0E54B9B8-2F94-4316-B11D-EF5865A4D282}"/>
              </a:ext>
            </a:extLst>
          </p:cNvPr>
          <p:cNvSpPr/>
          <p:nvPr/>
        </p:nvSpPr>
        <p:spPr bwMode="auto">
          <a:xfrm>
            <a:off x="5790684" y="2870511"/>
            <a:ext cx="330280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200" dirty="0">
                <a:solidFill>
                  <a:schemeClr val="bg2">
                    <a:lumMod val="10000"/>
                  </a:schemeClr>
                </a:solidFill>
                <a:latin typeface="Source Han Sans SC"/>
                <a:ea typeface="Source Han Sans SC"/>
                <a:cs typeface="B Nazanin" panose="00000400000000000000" pitchFamily="2" charset="-78"/>
                <a:sym typeface="Source Han Sans SC"/>
              </a:rPr>
              <a:t>برای ورود به مقاله کلیک کنید برای ورود به مقاله کلیک کنید برای ورود به مقاله کلیک کنید</a:t>
            </a:r>
            <a:endParaRPr kumimoji="0" lang="en-US" altLang="en-US" sz="1200" b="0"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11" name="iSlíďè">
            <a:extLst>
              <a:ext uri="{FF2B5EF4-FFF2-40B4-BE49-F238E27FC236}">
                <a16:creationId xmlns:a16="http://schemas.microsoft.com/office/drawing/2014/main" id="{70B76FEC-0D0F-4160-98ED-380F63AA7C8A}"/>
              </a:ext>
            </a:extLst>
          </p:cNvPr>
          <p:cNvSpPr txBox="1"/>
          <p:nvPr/>
        </p:nvSpPr>
        <p:spPr bwMode="auto">
          <a:xfrm>
            <a:off x="6905231" y="2519315"/>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300"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sz="1300"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12" name="išľíďè">
            <a:extLst>
              <a:ext uri="{FF2B5EF4-FFF2-40B4-BE49-F238E27FC236}">
                <a16:creationId xmlns:a16="http://schemas.microsoft.com/office/drawing/2014/main" id="{8E10B15D-0E65-48CA-B4E2-33193B9DE772}"/>
              </a:ext>
            </a:extLst>
          </p:cNvPr>
          <p:cNvSpPr/>
          <p:nvPr/>
        </p:nvSpPr>
        <p:spPr bwMode="auto">
          <a:xfrm>
            <a:off x="7442086" y="1607358"/>
            <a:ext cx="330280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200" dirty="0">
                <a:solidFill>
                  <a:schemeClr val="bg2">
                    <a:lumMod val="10000"/>
                  </a:schemeClr>
                </a:solidFill>
                <a:latin typeface="Source Han Sans SC"/>
                <a:ea typeface="Source Han Sans SC"/>
                <a:cs typeface="B Nazanin" panose="00000400000000000000" pitchFamily="2" charset="-78"/>
                <a:sym typeface="Source Han Sans SC"/>
              </a:rPr>
              <a:t>برای ورود به مقاله کلیک کنید برای ورود به مقاله کلیک کنید برای ورود به مقاله کلیک کنید</a:t>
            </a:r>
            <a:endParaRPr kumimoji="0" lang="en-US" altLang="en-US" sz="1200" b="0"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13" name="iSlíďè">
            <a:extLst>
              <a:ext uri="{FF2B5EF4-FFF2-40B4-BE49-F238E27FC236}">
                <a16:creationId xmlns:a16="http://schemas.microsoft.com/office/drawing/2014/main" id="{2EF1419C-47FD-418E-BC76-024E4EAE383F}"/>
              </a:ext>
            </a:extLst>
          </p:cNvPr>
          <p:cNvSpPr txBox="1"/>
          <p:nvPr/>
        </p:nvSpPr>
        <p:spPr bwMode="auto">
          <a:xfrm>
            <a:off x="8549061" y="133593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sz="1300"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sz="1300"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Tree>
    <p:extLst>
      <p:ext uri="{BB962C8B-B14F-4D97-AF65-F5344CB8AC3E}">
        <p14:creationId xmlns:p14="http://schemas.microsoft.com/office/powerpoint/2010/main" val="2073824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AutoShape 8">
            <a:extLst>
              <a:ext uri="{FF2B5EF4-FFF2-40B4-BE49-F238E27FC236}">
                <a16:creationId xmlns:a16="http://schemas.microsoft.com/office/drawing/2014/main" id="{9F64646D-79F7-407F-A319-946BD1D28053}"/>
              </a:ext>
            </a:extLst>
          </p:cNvPr>
          <p:cNvSpPr/>
          <p:nvPr/>
        </p:nvSpPr>
        <p:spPr bwMode="auto">
          <a:xfrm>
            <a:off x="1509486" y="5456967"/>
            <a:ext cx="4357658" cy="862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spcAft>
                <a:spcPts val="800"/>
              </a:spcAft>
            </a:pPr>
            <a:r>
              <a:rPr lang="fa-IR" altLang="en-US" sz="1400" dirty="0">
                <a:solidFill>
                  <a:srgbClr val="7F7F7F"/>
                </a:solidFill>
                <a:latin typeface="思源黑体旧字形 Normal" panose="020B0400000000000000" pitchFamily="34" charset="-128"/>
                <a:ea typeface="思源黑体旧字形 Normal" panose="020B0400000000000000" pitchFamily="34" charset="-128"/>
                <a:cs typeface="B Nazanin" panose="00000400000000000000" pitchFamily="2" charset="-78"/>
              </a:rPr>
              <a:t>- اسلایدهای قابل ویرایش، با تمرکز بر اشکال و جداول، کاملاً قابل تنظیم هستند تا نیازهای خاص شما را برآورده کنند. چه نیاز به افزودن داده‌ها، آمار یا تصاویر داشته باشید، این اسلایدها انعطاف‌پذیری را برای طراحی مؤثر ارائه شما ارائه می‌دهند.</a:t>
            </a:r>
            <a:endParaRPr lang="zh-CN" altLang="en-US" sz="1400" dirty="0">
              <a:solidFill>
                <a:srgbClr val="C0C0C0"/>
              </a:solidFill>
              <a:latin typeface="思源黑体旧字形 Normal" panose="020B0400000000000000" pitchFamily="34" charset="-128"/>
              <a:ea typeface="思源黑体旧字形 Normal" panose="020B0400000000000000" pitchFamily="34" charset="-128"/>
              <a:cs typeface="B Nazanin" panose="00000400000000000000" pitchFamily="2" charset="-78"/>
            </a:endParaRPr>
          </a:p>
        </p:txBody>
      </p:sp>
      <p:sp>
        <p:nvSpPr>
          <p:cNvPr id="14" name="PA_Line 10">
            <a:extLst>
              <a:ext uri="{FF2B5EF4-FFF2-40B4-BE49-F238E27FC236}">
                <a16:creationId xmlns:a16="http://schemas.microsoft.com/office/drawing/2014/main" id="{DF1D5683-2EB3-4646-8666-187EE01D39C9}"/>
              </a:ext>
            </a:extLst>
          </p:cNvPr>
          <p:cNvSpPr>
            <a:spLocks noChangeShapeType="1"/>
          </p:cNvSpPr>
          <p:nvPr/>
        </p:nvSpPr>
        <p:spPr bwMode="auto">
          <a:xfrm>
            <a:off x="2026648" y="5345844"/>
            <a:ext cx="3541227"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defRPr/>
            </a:pPr>
            <a:endParaRPr lang="es-ES" sz="2800">
              <a:effectLst>
                <a:outerShdw blurRad="38100" dist="38100" dir="2700000" algn="tl">
                  <a:srgbClr val="DDDDDD"/>
                </a:outerShdw>
              </a:effectLst>
              <a:latin typeface="思源黑体旧字形 Normal" panose="020B0400000000000000" pitchFamily="34" charset="-128"/>
              <a:ea typeface="思源黑体旧字形 Normal" panose="020B0400000000000000" pitchFamily="34" charset="-128"/>
              <a:cs typeface="B Nazanin" panose="00000400000000000000" pitchFamily="2" charset="-78"/>
              <a:sym typeface="Gill Sans" charset="0"/>
            </a:endParaRPr>
          </a:p>
        </p:txBody>
      </p:sp>
      <p:sp>
        <p:nvSpPr>
          <p:cNvPr id="15" name="PA_文本框 552">
            <a:extLst>
              <a:ext uri="{FF2B5EF4-FFF2-40B4-BE49-F238E27FC236}">
                <a16:creationId xmlns:a16="http://schemas.microsoft.com/office/drawing/2014/main" id="{DCE442B5-A36C-4416-974D-DD8645E1A8BC}"/>
              </a:ext>
            </a:extLst>
          </p:cNvPr>
          <p:cNvSpPr txBox="1">
            <a:spLocks noChangeArrowheads="1"/>
          </p:cNvSpPr>
          <p:nvPr/>
        </p:nvSpPr>
        <p:spPr bwMode="auto">
          <a:xfrm>
            <a:off x="1190172" y="3698687"/>
            <a:ext cx="5450270" cy="15544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fa-IR"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rPr>
              <a:t>عنوان خود را وارد کنید</a:t>
            </a:r>
            <a:endParaRPr lang="en-US"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endParaRPr>
          </a:p>
        </p:txBody>
      </p:sp>
      <p:pic>
        <p:nvPicPr>
          <p:cNvPr id="3" name="图片 2">
            <a:extLst>
              <a:ext uri="{FF2B5EF4-FFF2-40B4-BE49-F238E27FC236}">
                <a16:creationId xmlns:a16="http://schemas.microsoft.com/office/drawing/2014/main" id="{8967918D-2E2D-413D-BB69-F3A27225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55" y="1589652"/>
            <a:ext cx="6096012" cy="6096012"/>
          </a:xfrm>
          <a:prstGeom prst="rect">
            <a:avLst/>
          </a:prstGeom>
        </p:spPr>
      </p:pic>
      <p:sp>
        <p:nvSpPr>
          <p:cNvPr id="16" name="PA_文本框 552">
            <a:extLst>
              <a:ext uri="{FF2B5EF4-FFF2-40B4-BE49-F238E27FC236}">
                <a16:creationId xmlns:a16="http://schemas.microsoft.com/office/drawing/2014/main" id="{73C632A1-2BF2-4437-AFBA-A7FF72E169AF}"/>
              </a:ext>
            </a:extLst>
          </p:cNvPr>
          <p:cNvSpPr txBox="1">
            <a:spLocks noChangeArrowheads="1"/>
          </p:cNvSpPr>
          <p:nvPr/>
        </p:nvSpPr>
        <p:spPr bwMode="auto">
          <a:xfrm>
            <a:off x="1650824" y="1340009"/>
            <a:ext cx="4873931" cy="22159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en-US" altLang="zh-CN" sz="13800">
                <a:solidFill>
                  <a:srgbClr val="007E7C"/>
                </a:solidFill>
                <a:latin typeface="思源黑体 Heavy"/>
                <a:ea typeface="思源黑体 CN Heavy" panose="020B0A00000000000000" pitchFamily="34" charset="-122"/>
                <a:cs typeface="B Nazanin" panose="00000400000000000000" pitchFamily="2" charset="-78"/>
              </a:rPr>
              <a:t>03</a:t>
            </a:r>
          </a:p>
        </p:txBody>
      </p:sp>
      <p:sp>
        <p:nvSpPr>
          <p:cNvPr id="4" name="矩形 3">
            <a:extLst>
              <a:ext uri="{FF2B5EF4-FFF2-40B4-BE49-F238E27FC236}">
                <a16:creationId xmlns:a16="http://schemas.microsoft.com/office/drawing/2014/main" id="{FDF2B983-290B-4D99-BA5C-96AF5403B053}"/>
              </a:ext>
            </a:extLst>
          </p:cNvPr>
          <p:cNvSpPr/>
          <p:nvPr/>
        </p:nvSpPr>
        <p:spPr>
          <a:xfrm>
            <a:off x="1298351" y="3314700"/>
            <a:ext cx="1241119" cy="65699"/>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Tree>
    <p:extLst>
      <p:ext uri="{BB962C8B-B14F-4D97-AF65-F5344CB8AC3E}">
        <p14:creationId xmlns:p14="http://schemas.microsoft.com/office/powerpoint/2010/main" val="209558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3F4876A-9383-49E3-97E1-EF1818DB067C}"/>
              </a:ext>
            </a:extLst>
          </p:cNvPr>
          <p:cNvSpPr>
            <a:spLocks noChangeArrowheads="1"/>
          </p:cNvSpPr>
          <p:nvPr/>
        </p:nvSpPr>
        <p:spPr bwMode="auto">
          <a:xfrm>
            <a:off x="1090932" y="4567350"/>
            <a:ext cx="2511195" cy="755838"/>
          </a:xfrm>
          <a:prstGeom prst="rect">
            <a:avLst/>
          </a:prstGeom>
          <a:noFill/>
          <a:ln w="9525">
            <a:noFill/>
            <a:miter lim="800000"/>
          </a:ln>
        </p:spPr>
        <p:txBody>
          <a:bodyPr wrap="square" lIns="91852" tIns="45926" rIns="91852" bIns="45926">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04000"/>
              </a:lnSpc>
            </a:pPr>
            <a:r>
              <a:rPr lang="fa-IR" altLang="en-US" sz="1400" dirty="0">
                <a:latin typeface="Source Han Sans SC"/>
                <a:ea typeface="Source Han Sans SC"/>
                <a:cs typeface="B Nazanin" panose="00000400000000000000" pitchFamily="2" charset="-78"/>
                <a:sym typeface="Source Han Sans SC"/>
              </a:rPr>
              <a:t>محتوای شما در اینجا یا با کپی کردن متن خود در این کادر پس از زدن چسباندن، نمایش داده می شود.</a:t>
            </a:r>
            <a:endParaRPr lang="en-US" altLang="en-US" sz="1400" dirty="0">
              <a:latin typeface="Source Han Sans SC"/>
              <a:ea typeface="Source Han Sans SC"/>
              <a:cs typeface="B Nazanin" panose="00000400000000000000" pitchFamily="2" charset="-78"/>
              <a:sym typeface="Source Han Sans SC"/>
            </a:endParaRPr>
          </a:p>
        </p:txBody>
      </p:sp>
      <p:sp>
        <p:nvSpPr>
          <p:cNvPr id="4" name="矩形 3">
            <a:extLst>
              <a:ext uri="{FF2B5EF4-FFF2-40B4-BE49-F238E27FC236}">
                <a16:creationId xmlns:a16="http://schemas.microsoft.com/office/drawing/2014/main" id="{1A689065-1A3C-422F-B2FB-C43BDC86977A}"/>
              </a:ext>
            </a:extLst>
          </p:cNvPr>
          <p:cNvSpPr>
            <a:spLocks noChangeArrowheads="1"/>
          </p:cNvSpPr>
          <p:nvPr/>
        </p:nvSpPr>
        <p:spPr bwMode="auto">
          <a:xfrm>
            <a:off x="4700417" y="4567350"/>
            <a:ext cx="2511195" cy="755838"/>
          </a:xfrm>
          <a:prstGeom prst="rect">
            <a:avLst/>
          </a:prstGeom>
          <a:noFill/>
          <a:ln w="9525">
            <a:noFill/>
            <a:miter lim="800000"/>
          </a:ln>
        </p:spPr>
        <p:txBody>
          <a:bodyPr wrap="square" lIns="91852" tIns="45926" rIns="91852" bIns="45926">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04000"/>
              </a:lnSpc>
            </a:pPr>
            <a:r>
              <a:rPr lang="fa-IR" altLang="en-US" sz="1400" dirty="0">
                <a:latin typeface="Source Han Sans SC"/>
                <a:ea typeface="Source Han Sans SC"/>
                <a:cs typeface="B Nazanin" panose="00000400000000000000" pitchFamily="2" charset="-78"/>
                <a:sym typeface="Source Han Sans SC"/>
              </a:rPr>
              <a:t>محتوای شما در اینجا یا با کپی کردن متن خود در این کادر پس از زدن چسباندن، نمایش داده می شود.</a:t>
            </a:r>
            <a:endParaRPr lang="en-US" altLang="en-US" sz="1400" dirty="0">
              <a:latin typeface="Source Han Sans SC"/>
              <a:ea typeface="Source Han Sans SC"/>
              <a:cs typeface="B Nazanin" panose="00000400000000000000" pitchFamily="2" charset="-78"/>
              <a:sym typeface="Source Han Sans SC"/>
            </a:endParaRPr>
          </a:p>
        </p:txBody>
      </p:sp>
      <p:sp>
        <p:nvSpPr>
          <p:cNvPr id="5" name="矩形 4">
            <a:extLst>
              <a:ext uri="{FF2B5EF4-FFF2-40B4-BE49-F238E27FC236}">
                <a16:creationId xmlns:a16="http://schemas.microsoft.com/office/drawing/2014/main" id="{7ED0312B-AA05-4638-B7E7-B0BEB7F9C50B}"/>
              </a:ext>
            </a:extLst>
          </p:cNvPr>
          <p:cNvSpPr>
            <a:spLocks noChangeArrowheads="1"/>
          </p:cNvSpPr>
          <p:nvPr/>
        </p:nvSpPr>
        <p:spPr bwMode="auto">
          <a:xfrm>
            <a:off x="8732865" y="4567350"/>
            <a:ext cx="2511195" cy="755838"/>
          </a:xfrm>
          <a:prstGeom prst="rect">
            <a:avLst/>
          </a:prstGeom>
          <a:noFill/>
          <a:ln w="9525">
            <a:noFill/>
            <a:miter lim="800000"/>
          </a:ln>
        </p:spPr>
        <p:txBody>
          <a:bodyPr wrap="square" lIns="91852" tIns="45926" rIns="91852" bIns="45926">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04000"/>
              </a:lnSpc>
            </a:pPr>
            <a:r>
              <a:rPr lang="fa-IR" altLang="en-US" sz="1400" dirty="0">
                <a:latin typeface="Source Han Sans SC"/>
                <a:ea typeface="Source Han Sans SC"/>
                <a:cs typeface="B Nazanin" panose="00000400000000000000" pitchFamily="2" charset="-78"/>
                <a:sym typeface="Source Han Sans SC"/>
              </a:rPr>
              <a:t>محتوای شما در اینجا یا با کپی کردن متن خود در این کادر پس از زدن چسباندن، نمایش داده می شود.</a:t>
            </a:r>
            <a:endParaRPr lang="en-US" altLang="en-US" sz="1400" dirty="0">
              <a:latin typeface="Source Han Sans SC"/>
              <a:ea typeface="Source Han Sans SC"/>
              <a:cs typeface="B Nazanin" panose="00000400000000000000" pitchFamily="2" charset="-78"/>
              <a:sym typeface="Source Han Sans SC"/>
            </a:endParaRPr>
          </a:p>
        </p:txBody>
      </p:sp>
      <p:pic>
        <p:nvPicPr>
          <p:cNvPr id="9" name="图片 8">
            <a:extLst>
              <a:ext uri="{FF2B5EF4-FFF2-40B4-BE49-F238E27FC236}">
                <a16:creationId xmlns:a16="http://schemas.microsoft.com/office/drawing/2014/main" id="{9BEFF275-01C6-4173-8DEB-46D80F3478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5879" y="2693590"/>
            <a:ext cx="3281299" cy="1470819"/>
          </a:xfrm>
          <a:prstGeom prst="rect">
            <a:avLst/>
          </a:prstGeom>
          <a:blipFill>
            <a:blip r:embed="rId3"/>
            <a:stretch>
              <a:fillRect/>
            </a:stretch>
          </a:blipFill>
          <a:ln w="38100">
            <a:solidFill>
              <a:srgbClr val="CB1F40"/>
            </a:solidFill>
          </a:ln>
        </p:spPr>
      </p:pic>
      <p:pic>
        <p:nvPicPr>
          <p:cNvPr id="10" name="图片 9">
            <a:extLst>
              <a:ext uri="{FF2B5EF4-FFF2-40B4-BE49-F238E27FC236}">
                <a16:creationId xmlns:a16="http://schemas.microsoft.com/office/drawing/2014/main" id="{FF00C09C-49D4-4921-85C6-79171BD96C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26845" y="2568114"/>
            <a:ext cx="3281299" cy="1721771"/>
          </a:xfrm>
          <a:prstGeom prst="rect">
            <a:avLst/>
          </a:prstGeom>
          <a:ln w="38100">
            <a:solidFill>
              <a:srgbClr val="CB1F40"/>
            </a:solidFill>
          </a:ln>
        </p:spPr>
      </p:pic>
      <p:pic>
        <p:nvPicPr>
          <p:cNvPr id="11" name="图片 10">
            <a:extLst>
              <a:ext uri="{FF2B5EF4-FFF2-40B4-BE49-F238E27FC236}">
                <a16:creationId xmlns:a16="http://schemas.microsoft.com/office/drawing/2014/main" id="{955D6554-7781-4331-A10F-226869686D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7812" y="2507253"/>
            <a:ext cx="3281299" cy="1843493"/>
          </a:xfrm>
          <a:prstGeom prst="rect">
            <a:avLst/>
          </a:prstGeom>
          <a:ln w="38100">
            <a:solidFill>
              <a:srgbClr val="CB1F40"/>
            </a:solidFill>
          </a:ln>
        </p:spPr>
      </p:pic>
      <p:sp>
        <p:nvSpPr>
          <p:cNvPr id="12" name="矩形 11">
            <a:extLst>
              <a:ext uri="{FF2B5EF4-FFF2-40B4-BE49-F238E27FC236}">
                <a16:creationId xmlns:a16="http://schemas.microsoft.com/office/drawing/2014/main" id="{7D53D9EF-9D00-431E-8197-CF5A41359A7A}"/>
              </a:ext>
            </a:extLst>
          </p:cNvPr>
          <p:cNvSpPr/>
          <p:nvPr/>
        </p:nvSpPr>
        <p:spPr>
          <a:xfrm>
            <a:off x="705879" y="785324"/>
            <a:ext cx="10923232" cy="1144693"/>
          </a:xfrm>
          <a:prstGeom prst="rect">
            <a:avLst/>
          </a:prstGeom>
          <a:solidFill>
            <a:srgbClr val="DE2A4C">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200" rtl="1"/>
            <a:r>
              <a:rPr lang="fa-IR" altLang="en-US" sz="3600" dirty="0">
                <a:solidFill>
                  <a:prstClr val="white"/>
                </a:solidFill>
                <a:latin typeface="Source Han Sans SC"/>
                <a:ea typeface="Source Han Sans SC"/>
                <a:cs typeface="B Nazanin" panose="00000400000000000000" pitchFamily="2" charset="-78"/>
                <a:sym typeface="字魂36号-正文宋楷" panose="02000000000000000000" pitchFamily="2" charset="-122"/>
              </a:rPr>
              <a:t>محتوای خود را وارد کنید</a:t>
            </a:r>
            <a:endParaRPr lang="en-US" altLang="en-US" sz="3600" dirty="0">
              <a:solidFill>
                <a:prstClr val="white"/>
              </a:solidFill>
              <a:latin typeface="Source Han Sans SC"/>
              <a:ea typeface="Source Han Sans SC"/>
              <a:cs typeface="B Nazanin" panose="00000400000000000000" pitchFamily="2" charset="-78"/>
              <a:sym typeface="字魂36号-正文宋楷" panose="02000000000000000000" pitchFamily="2" charset="-122"/>
            </a:endParaRPr>
          </a:p>
        </p:txBody>
      </p:sp>
    </p:spTree>
    <p:extLst>
      <p:ext uri="{BB962C8B-B14F-4D97-AF65-F5344CB8AC3E}">
        <p14:creationId xmlns:p14="http://schemas.microsoft.com/office/powerpoint/2010/main" val="464945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千图PPT彼岸天：ID 8661124Freeform: Shape 29">
            <a:extLst>
              <a:ext uri="{FF2B5EF4-FFF2-40B4-BE49-F238E27FC236}">
                <a16:creationId xmlns:a16="http://schemas.microsoft.com/office/drawing/2014/main" id="{78CC4EDE-7F6E-4D5D-BF0C-9E4917D09759}"/>
              </a:ext>
            </a:extLst>
          </p:cNvPr>
          <p:cNvSpPr/>
          <p:nvPr/>
        </p:nvSpPr>
        <p:spPr bwMode="auto">
          <a:xfrm>
            <a:off x="1650975" y="4439943"/>
            <a:ext cx="598430" cy="48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FF6E80"/>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grpSp>
        <p:nvGrpSpPr>
          <p:cNvPr id="34" name="千图PPT彼岸天：ID 8661124组合 1">
            <a:extLst>
              <a:ext uri="{FF2B5EF4-FFF2-40B4-BE49-F238E27FC236}">
                <a16:creationId xmlns:a16="http://schemas.microsoft.com/office/drawing/2014/main" id="{DBD97CFD-895C-4ACB-9857-EA0C8113D292}"/>
              </a:ext>
            </a:extLst>
          </p:cNvPr>
          <p:cNvGrpSpPr/>
          <p:nvPr/>
        </p:nvGrpSpPr>
        <p:grpSpPr>
          <a:xfrm>
            <a:off x="1683874" y="3553143"/>
            <a:ext cx="532633" cy="506816"/>
            <a:chOff x="6488938" y="3985534"/>
            <a:chExt cx="532633" cy="506816"/>
          </a:xfrm>
          <a:solidFill>
            <a:srgbClr val="FF6E80"/>
          </a:solidFill>
        </p:grpSpPr>
        <p:sp>
          <p:nvSpPr>
            <p:cNvPr id="56" name="Freeform: Shape 31">
              <a:extLst>
                <a:ext uri="{FF2B5EF4-FFF2-40B4-BE49-F238E27FC236}">
                  <a16:creationId xmlns:a16="http://schemas.microsoft.com/office/drawing/2014/main" id="{28C56754-8EE9-4E58-A106-55BA7FE3FCA5}"/>
                </a:ext>
              </a:extLst>
            </p:cNvPr>
            <p:cNvSpPr/>
            <p:nvPr/>
          </p:nvSpPr>
          <p:spPr bwMode="auto">
            <a:xfrm>
              <a:off x="6488938" y="3985534"/>
              <a:ext cx="532633" cy="506816"/>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7" name="Freeform: Shape 32">
              <a:extLst>
                <a:ext uri="{FF2B5EF4-FFF2-40B4-BE49-F238E27FC236}">
                  <a16:creationId xmlns:a16="http://schemas.microsoft.com/office/drawing/2014/main" id="{3F582A11-D324-4001-AAB2-08C09AE89DD3}"/>
                </a:ext>
              </a:extLst>
            </p:cNvPr>
            <p:cNvSpPr/>
            <p:nvPr/>
          </p:nvSpPr>
          <p:spPr bwMode="auto">
            <a:xfrm>
              <a:off x="6555360" y="4051956"/>
              <a:ext cx="399788" cy="266567"/>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8" name="Freeform: Shape 33">
              <a:extLst>
                <a:ext uri="{FF2B5EF4-FFF2-40B4-BE49-F238E27FC236}">
                  <a16:creationId xmlns:a16="http://schemas.microsoft.com/office/drawing/2014/main" id="{72A5379F-BE73-4527-9D83-333F9DC3709B}"/>
                </a:ext>
              </a:extLst>
            </p:cNvPr>
            <p:cNvSpPr/>
            <p:nvPr/>
          </p:nvSpPr>
          <p:spPr bwMode="auto">
            <a:xfrm>
              <a:off x="6730315" y="4326294"/>
              <a:ext cx="49880" cy="49754"/>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9" name="Freeform: Shape 34">
              <a:extLst>
                <a:ext uri="{FF2B5EF4-FFF2-40B4-BE49-F238E27FC236}">
                  <a16:creationId xmlns:a16="http://schemas.microsoft.com/office/drawing/2014/main" id="{7FB054AB-CE43-437A-9752-48378F1F960E}"/>
                </a:ext>
              </a:extLst>
            </p:cNvPr>
            <p:cNvSpPr/>
            <p:nvPr/>
          </p:nvSpPr>
          <p:spPr bwMode="auto">
            <a:xfrm>
              <a:off x="6688456" y="4185177"/>
              <a:ext cx="49629" cy="99634"/>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60" name="Freeform: Shape 35">
              <a:extLst>
                <a:ext uri="{FF2B5EF4-FFF2-40B4-BE49-F238E27FC236}">
                  <a16:creationId xmlns:a16="http://schemas.microsoft.com/office/drawing/2014/main" id="{31A90EAE-B81F-4C7F-AEE4-96B872CCF700}"/>
                </a:ext>
              </a:extLst>
            </p:cNvPr>
            <p:cNvSpPr/>
            <p:nvPr/>
          </p:nvSpPr>
          <p:spPr bwMode="auto">
            <a:xfrm>
              <a:off x="6854512" y="4085168"/>
              <a:ext cx="50130" cy="199643"/>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61" name="Freeform: Shape 36">
              <a:extLst>
                <a:ext uri="{FF2B5EF4-FFF2-40B4-BE49-F238E27FC236}">
                  <a16:creationId xmlns:a16="http://schemas.microsoft.com/office/drawing/2014/main" id="{6C89C3D1-6F57-4213-A6DA-C8A8A463ED65}"/>
                </a:ext>
              </a:extLst>
            </p:cNvPr>
            <p:cNvSpPr/>
            <p:nvPr/>
          </p:nvSpPr>
          <p:spPr bwMode="auto">
            <a:xfrm>
              <a:off x="6771797" y="4151966"/>
              <a:ext cx="49504" cy="132845"/>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62" name="Freeform: Shape 37">
              <a:extLst>
                <a:ext uri="{FF2B5EF4-FFF2-40B4-BE49-F238E27FC236}">
                  <a16:creationId xmlns:a16="http://schemas.microsoft.com/office/drawing/2014/main" id="{2DD2F736-2BA9-446B-8D65-D78A95C60961}"/>
                </a:ext>
              </a:extLst>
            </p:cNvPr>
            <p:cNvSpPr/>
            <p:nvPr/>
          </p:nvSpPr>
          <p:spPr bwMode="auto">
            <a:xfrm>
              <a:off x="6605240" y="4118379"/>
              <a:ext cx="50005" cy="166432"/>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grpSp>
      <p:grpSp>
        <p:nvGrpSpPr>
          <p:cNvPr id="35" name="千图PPT彼岸天：ID 8661124组合 35">
            <a:extLst>
              <a:ext uri="{FF2B5EF4-FFF2-40B4-BE49-F238E27FC236}">
                <a16:creationId xmlns:a16="http://schemas.microsoft.com/office/drawing/2014/main" id="{056A9DBA-52CC-4CAB-B8E0-1D57A546F851}"/>
              </a:ext>
            </a:extLst>
          </p:cNvPr>
          <p:cNvGrpSpPr/>
          <p:nvPr/>
        </p:nvGrpSpPr>
        <p:grpSpPr>
          <a:xfrm>
            <a:off x="1691493" y="2640485"/>
            <a:ext cx="538276" cy="371299"/>
            <a:chOff x="6496557" y="3072876"/>
            <a:chExt cx="538276" cy="371299"/>
          </a:xfrm>
          <a:solidFill>
            <a:srgbClr val="FF6E80"/>
          </a:solidFill>
        </p:grpSpPr>
        <p:sp>
          <p:nvSpPr>
            <p:cNvPr id="51" name="Freeform: Shape 39">
              <a:extLst>
                <a:ext uri="{FF2B5EF4-FFF2-40B4-BE49-F238E27FC236}">
                  <a16:creationId xmlns:a16="http://schemas.microsoft.com/office/drawing/2014/main" id="{3F24FC7C-6CCD-425B-B57F-08049DAFA32D}"/>
                </a:ext>
              </a:extLst>
            </p:cNvPr>
            <p:cNvSpPr/>
            <p:nvPr/>
          </p:nvSpPr>
          <p:spPr bwMode="auto">
            <a:xfrm>
              <a:off x="6562080" y="3140513"/>
              <a:ext cx="157819" cy="143024"/>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2" name="Rectangle 40">
              <a:extLst>
                <a:ext uri="{FF2B5EF4-FFF2-40B4-BE49-F238E27FC236}">
                  <a16:creationId xmlns:a16="http://schemas.microsoft.com/office/drawing/2014/main" id="{72D220B6-CB85-4BA7-9DE4-CE4E9232C75F}"/>
                </a:ext>
              </a:extLst>
            </p:cNvPr>
            <p:cNvSpPr/>
            <p:nvPr/>
          </p:nvSpPr>
          <p:spPr bwMode="auto">
            <a:xfrm>
              <a:off x="6765695" y="3140513"/>
              <a:ext cx="134569" cy="33819"/>
            </a:xfrm>
            <a:prstGeom prst="rect">
              <a:avLst/>
            </a:pr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3" name="Rectangle 41">
              <a:extLst>
                <a:ext uri="{FF2B5EF4-FFF2-40B4-BE49-F238E27FC236}">
                  <a16:creationId xmlns:a16="http://schemas.microsoft.com/office/drawing/2014/main" id="{FE9378C1-8BE3-455D-9850-1779F2ACC273}"/>
                </a:ext>
              </a:extLst>
            </p:cNvPr>
            <p:cNvSpPr/>
            <p:nvPr/>
          </p:nvSpPr>
          <p:spPr bwMode="auto">
            <a:xfrm>
              <a:off x="6765695" y="3208150"/>
              <a:ext cx="201501" cy="33819"/>
            </a:xfrm>
            <a:prstGeom prst="rect">
              <a:avLst/>
            </a:pr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4" name="Rectangle 42">
              <a:extLst>
                <a:ext uri="{FF2B5EF4-FFF2-40B4-BE49-F238E27FC236}">
                  <a16:creationId xmlns:a16="http://schemas.microsoft.com/office/drawing/2014/main" id="{B044AB0F-B418-45C9-A4A3-2CEDECBB0217}"/>
                </a:ext>
              </a:extLst>
            </p:cNvPr>
            <p:cNvSpPr/>
            <p:nvPr/>
          </p:nvSpPr>
          <p:spPr bwMode="auto">
            <a:xfrm>
              <a:off x="6765695" y="3275082"/>
              <a:ext cx="167683" cy="33819"/>
            </a:xfrm>
            <a:prstGeom prst="rect">
              <a:avLst/>
            </a:pr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5" name="Freeform: Shape 43">
              <a:extLst>
                <a:ext uri="{FF2B5EF4-FFF2-40B4-BE49-F238E27FC236}">
                  <a16:creationId xmlns:a16="http://schemas.microsoft.com/office/drawing/2014/main" id="{B7BDBBDC-4727-4426-B8D5-8E387FE4CD99}"/>
                </a:ext>
              </a:extLst>
            </p:cNvPr>
            <p:cNvSpPr/>
            <p:nvPr/>
          </p:nvSpPr>
          <p:spPr bwMode="auto">
            <a:xfrm>
              <a:off x="6496557" y="3072876"/>
              <a:ext cx="538276" cy="371299"/>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grpSp>
      <p:grpSp>
        <p:nvGrpSpPr>
          <p:cNvPr id="36" name="千图PPT彼岸天：ID 8661124组合 36">
            <a:extLst>
              <a:ext uri="{FF2B5EF4-FFF2-40B4-BE49-F238E27FC236}">
                <a16:creationId xmlns:a16="http://schemas.microsoft.com/office/drawing/2014/main" id="{342A7B12-7EF4-47CA-B1B1-8B652DB8784A}"/>
              </a:ext>
            </a:extLst>
          </p:cNvPr>
          <p:cNvGrpSpPr/>
          <p:nvPr/>
        </p:nvGrpSpPr>
        <p:grpSpPr>
          <a:xfrm>
            <a:off x="1660946" y="1563534"/>
            <a:ext cx="559156" cy="532273"/>
            <a:chOff x="6466010" y="1995925"/>
            <a:chExt cx="559156" cy="532273"/>
          </a:xfrm>
          <a:solidFill>
            <a:srgbClr val="FF6E80"/>
          </a:solidFill>
        </p:grpSpPr>
        <p:sp>
          <p:nvSpPr>
            <p:cNvPr id="48" name="Freeform: Shape 45">
              <a:extLst>
                <a:ext uri="{FF2B5EF4-FFF2-40B4-BE49-F238E27FC236}">
                  <a16:creationId xmlns:a16="http://schemas.microsoft.com/office/drawing/2014/main" id="{7FB5DFFF-2B56-46D7-A659-EABA15060F21}"/>
                </a:ext>
              </a:extLst>
            </p:cNvPr>
            <p:cNvSpPr/>
            <p:nvPr/>
          </p:nvSpPr>
          <p:spPr bwMode="auto">
            <a:xfrm>
              <a:off x="6466010" y="1995925"/>
              <a:ext cx="559156" cy="532273"/>
            </a:xfrm>
            <a:custGeom>
              <a:avLst/>
              <a:gdLst>
                <a:gd name="T0" fmla="*/ 239 w 261"/>
                <a:gd name="T1" fmla="*/ 0 h 248"/>
                <a:gd name="T2" fmla="*/ 22 w 261"/>
                <a:gd name="T3" fmla="*/ 0 h 248"/>
                <a:gd name="T4" fmla="*/ 0 w 261"/>
                <a:gd name="T5" fmla="*/ 22 h 248"/>
                <a:gd name="T6" fmla="*/ 0 w 261"/>
                <a:gd name="T7" fmla="*/ 190 h 248"/>
                <a:gd name="T8" fmla="*/ 22 w 261"/>
                <a:gd name="T9" fmla="*/ 212 h 248"/>
                <a:gd name="T10" fmla="*/ 88 w 261"/>
                <a:gd name="T11" fmla="*/ 212 h 248"/>
                <a:gd name="T12" fmla="*/ 76 w 261"/>
                <a:gd name="T13" fmla="*/ 224 h 248"/>
                <a:gd name="T14" fmla="*/ 70 w 261"/>
                <a:gd name="T15" fmla="*/ 231 h 248"/>
                <a:gd name="T16" fmla="*/ 70 w 261"/>
                <a:gd name="T17" fmla="*/ 241 h 248"/>
                <a:gd name="T18" fmla="*/ 86 w 261"/>
                <a:gd name="T19" fmla="*/ 248 h 248"/>
                <a:gd name="T20" fmla="*/ 175 w 261"/>
                <a:gd name="T21" fmla="*/ 248 h 248"/>
                <a:gd name="T22" fmla="*/ 191 w 261"/>
                <a:gd name="T23" fmla="*/ 241 h 248"/>
                <a:gd name="T24" fmla="*/ 191 w 261"/>
                <a:gd name="T25" fmla="*/ 231 h 248"/>
                <a:gd name="T26" fmla="*/ 185 w 261"/>
                <a:gd name="T27" fmla="*/ 224 h 248"/>
                <a:gd name="T28" fmla="*/ 173 w 261"/>
                <a:gd name="T29" fmla="*/ 212 h 248"/>
                <a:gd name="T30" fmla="*/ 239 w 261"/>
                <a:gd name="T31" fmla="*/ 212 h 248"/>
                <a:gd name="T32" fmla="*/ 261 w 261"/>
                <a:gd name="T33" fmla="*/ 190 h 248"/>
                <a:gd name="T34" fmla="*/ 261 w 261"/>
                <a:gd name="T35" fmla="*/ 22 h 248"/>
                <a:gd name="T36" fmla="*/ 239 w 261"/>
                <a:gd name="T37" fmla="*/ 0 h 248"/>
                <a:gd name="T38" fmla="*/ 179 w 261"/>
                <a:gd name="T39" fmla="*/ 230 h 248"/>
                <a:gd name="T40" fmla="*/ 184 w 261"/>
                <a:gd name="T41" fmla="*/ 236 h 248"/>
                <a:gd name="T42" fmla="*/ 184 w 261"/>
                <a:gd name="T43" fmla="*/ 238 h 248"/>
                <a:gd name="T44" fmla="*/ 175 w 261"/>
                <a:gd name="T45" fmla="*/ 240 h 248"/>
                <a:gd name="T46" fmla="*/ 86 w 261"/>
                <a:gd name="T47" fmla="*/ 240 h 248"/>
                <a:gd name="T48" fmla="*/ 77 w 261"/>
                <a:gd name="T49" fmla="*/ 238 h 248"/>
                <a:gd name="T50" fmla="*/ 77 w 261"/>
                <a:gd name="T51" fmla="*/ 236 h 248"/>
                <a:gd name="T52" fmla="*/ 77 w 261"/>
                <a:gd name="T53" fmla="*/ 236 h 248"/>
                <a:gd name="T54" fmla="*/ 82 w 261"/>
                <a:gd name="T55" fmla="*/ 230 h 248"/>
                <a:gd name="T56" fmla="*/ 98 w 261"/>
                <a:gd name="T57" fmla="*/ 212 h 248"/>
                <a:gd name="T58" fmla="*/ 163 w 261"/>
                <a:gd name="T59" fmla="*/ 212 h 248"/>
                <a:gd name="T60" fmla="*/ 179 w 261"/>
                <a:gd name="T61" fmla="*/ 230 h 248"/>
                <a:gd name="T62" fmla="*/ 245 w 261"/>
                <a:gd name="T63" fmla="*/ 190 h 248"/>
                <a:gd name="T64" fmla="*/ 239 w 261"/>
                <a:gd name="T65" fmla="*/ 196 h 248"/>
                <a:gd name="T66" fmla="*/ 22 w 261"/>
                <a:gd name="T67" fmla="*/ 196 h 248"/>
                <a:gd name="T68" fmla="*/ 16 w 261"/>
                <a:gd name="T69" fmla="*/ 190 h 248"/>
                <a:gd name="T70" fmla="*/ 16 w 261"/>
                <a:gd name="T71" fmla="*/ 22 h 248"/>
                <a:gd name="T72" fmla="*/ 22 w 261"/>
                <a:gd name="T73" fmla="*/ 16 h 248"/>
                <a:gd name="T74" fmla="*/ 239 w 261"/>
                <a:gd name="T75" fmla="*/ 16 h 248"/>
                <a:gd name="T76" fmla="*/ 245 w 261"/>
                <a:gd name="T77" fmla="*/ 22 h 248"/>
                <a:gd name="T78" fmla="*/ 245 w 261"/>
                <a:gd name="T79" fmla="*/ 1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48">
                  <a:moveTo>
                    <a:pt x="239" y="0"/>
                  </a:moveTo>
                  <a:cubicBezTo>
                    <a:pt x="22" y="0"/>
                    <a:pt x="22" y="0"/>
                    <a:pt x="22" y="0"/>
                  </a:cubicBezTo>
                  <a:cubicBezTo>
                    <a:pt x="10" y="0"/>
                    <a:pt x="0" y="10"/>
                    <a:pt x="0" y="22"/>
                  </a:cubicBezTo>
                  <a:cubicBezTo>
                    <a:pt x="0" y="190"/>
                    <a:pt x="0" y="190"/>
                    <a:pt x="0" y="190"/>
                  </a:cubicBezTo>
                  <a:cubicBezTo>
                    <a:pt x="0" y="202"/>
                    <a:pt x="10" y="212"/>
                    <a:pt x="22" y="212"/>
                  </a:cubicBezTo>
                  <a:cubicBezTo>
                    <a:pt x="88" y="212"/>
                    <a:pt x="88" y="212"/>
                    <a:pt x="88" y="212"/>
                  </a:cubicBezTo>
                  <a:cubicBezTo>
                    <a:pt x="85" y="216"/>
                    <a:pt x="79" y="222"/>
                    <a:pt x="76" y="224"/>
                  </a:cubicBezTo>
                  <a:cubicBezTo>
                    <a:pt x="74" y="227"/>
                    <a:pt x="71" y="229"/>
                    <a:pt x="70" y="231"/>
                  </a:cubicBezTo>
                  <a:cubicBezTo>
                    <a:pt x="69" y="233"/>
                    <a:pt x="68" y="237"/>
                    <a:pt x="70" y="241"/>
                  </a:cubicBezTo>
                  <a:cubicBezTo>
                    <a:pt x="71" y="244"/>
                    <a:pt x="76" y="248"/>
                    <a:pt x="86" y="248"/>
                  </a:cubicBezTo>
                  <a:cubicBezTo>
                    <a:pt x="175" y="248"/>
                    <a:pt x="175" y="248"/>
                    <a:pt x="175" y="248"/>
                  </a:cubicBezTo>
                  <a:cubicBezTo>
                    <a:pt x="185" y="248"/>
                    <a:pt x="190" y="244"/>
                    <a:pt x="191" y="241"/>
                  </a:cubicBezTo>
                  <a:cubicBezTo>
                    <a:pt x="193" y="237"/>
                    <a:pt x="192" y="233"/>
                    <a:pt x="191" y="231"/>
                  </a:cubicBezTo>
                  <a:cubicBezTo>
                    <a:pt x="190" y="229"/>
                    <a:pt x="187" y="227"/>
                    <a:pt x="185" y="224"/>
                  </a:cubicBezTo>
                  <a:cubicBezTo>
                    <a:pt x="182" y="222"/>
                    <a:pt x="176" y="216"/>
                    <a:pt x="173" y="212"/>
                  </a:cubicBezTo>
                  <a:cubicBezTo>
                    <a:pt x="239" y="212"/>
                    <a:pt x="239" y="212"/>
                    <a:pt x="239" y="212"/>
                  </a:cubicBezTo>
                  <a:cubicBezTo>
                    <a:pt x="251" y="212"/>
                    <a:pt x="261" y="202"/>
                    <a:pt x="261" y="190"/>
                  </a:cubicBezTo>
                  <a:cubicBezTo>
                    <a:pt x="261" y="22"/>
                    <a:pt x="261" y="22"/>
                    <a:pt x="261" y="22"/>
                  </a:cubicBezTo>
                  <a:cubicBezTo>
                    <a:pt x="261" y="10"/>
                    <a:pt x="251" y="0"/>
                    <a:pt x="239" y="0"/>
                  </a:cubicBezTo>
                  <a:close/>
                  <a:moveTo>
                    <a:pt x="179" y="230"/>
                  </a:moveTo>
                  <a:cubicBezTo>
                    <a:pt x="181" y="233"/>
                    <a:pt x="183" y="235"/>
                    <a:pt x="184" y="236"/>
                  </a:cubicBezTo>
                  <a:cubicBezTo>
                    <a:pt x="184" y="236"/>
                    <a:pt x="185" y="237"/>
                    <a:pt x="184" y="238"/>
                  </a:cubicBezTo>
                  <a:cubicBezTo>
                    <a:pt x="183" y="239"/>
                    <a:pt x="179" y="240"/>
                    <a:pt x="175" y="240"/>
                  </a:cubicBezTo>
                  <a:cubicBezTo>
                    <a:pt x="86" y="240"/>
                    <a:pt x="86" y="240"/>
                    <a:pt x="86" y="240"/>
                  </a:cubicBezTo>
                  <a:cubicBezTo>
                    <a:pt x="82" y="240"/>
                    <a:pt x="78" y="239"/>
                    <a:pt x="77" y="238"/>
                  </a:cubicBezTo>
                  <a:cubicBezTo>
                    <a:pt x="77" y="237"/>
                    <a:pt x="77" y="236"/>
                    <a:pt x="77" y="236"/>
                  </a:cubicBezTo>
                  <a:cubicBezTo>
                    <a:pt x="77" y="236"/>
                    <a:pt x="77" y="236"/>
                    <a:pt x="77" y="236"/>
                  </a:cubicBezTo>
                  <a:cubicBezTo>
                    <a:pt x="78" y="235"/>
                    <a:pt x="80" y="233"/>
                    <a:pt x="82" y="230"/>
                  </a:cubicBezTo>
                  <a:cubicBezTo>
                    <a:pt x="89" y="223"/>
                    <a:pt x="95" y="217"/>
                    <a:pt x="98" y="212"/>
                  </a:cubicBezTo>
                  <a:cubicBezTo>
                    <a:pt x="163" y="212"/>
                    <a:pt x="163" y="212"/>
                    <a:pt x="163" y="212"/>
                  </a:cubicBezTo>
                  <a:cubicBezTo>
                    <a:pt x="166" y="217"/>
                    <a:pt x="172" y="223"/>
                    <a:pt x="179" y="230"/>
                  </a:cubicBezTo>
                  <a:close/>
                  <a:moveTo>
                    <a:pt x="245" y="190"/>
                  </a:moveTo>
                  <a:cubicBezTo>
                    <a:pt x="245" y="193"/>
                    <a:pt x="242" y="196"/>
                    <a:pt x="239" y="196"/>
                  </a:cubicBezTo>
                  <a:cubicBezTo>
                    <a:pt x="22" y="196"/>
                    <a:pt x="22" y="196"/>
                    <a:pt x="22" y="196"/>
                  </a:cubicBezTo>
                  <a:cubicBezTo>
                    <a:pt x="19" y="196"/>
                    <a:pt x="16" y="193"/>
                    <a:pt x="16" y="190"/>
                  </a:cubicBezTo>
                  <a:cubicBezTo>
                    <a:pt x="16" y="22"/>
                    <a:pt x="16" y="22"/>
                    <a:pt x="16" y="22"/>
                  </a:cubicBezTo>
                  <a:cubicBezTo>
                    <a:pt x="16" y="19"/>
                    <a:pt x="19" y="16"/>
                    <a:pt x="22" y="16"/>
                  </a:cubicBezTo>
                  <a:cubicBezTo>
                    <a:pt x="239" y="16"/>
                    <a:pt x="239" y="16"/>
                    <a:pt x="239" y="16"/>
                  </a:cubicBezTo>
                  <a:cubicBezTo>
                    <a:pt x="242" y="16"/>
                    <a:pt x="245" y="19"/>
                    <a:pt x="245" y="22"/>
                  </a:cubicBezTo>
                  <a:lnTo>
                    <a:pt x="245" y="190"/>
                  </a:ln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49" name="Freeform: Shape 46">
              <a:extLst>
                <a:ext uri="{FF2B5EF4-FFF2-40B4-BE49-F238E27FC236}">
                  <a16:creationId xmlns:a16="http://schemas.microsoft.com/office/drawing/2014/main" id="{40EEDE30-17AD-423C-B6A6-9887A9B8EF95}"/>
                </a:ext>
              </a:extLst>
            </p:cNvPr>
            <p:cNvSpPr/>
            <p:nvPr/>
          </p:nvSpPr>
          <p:spPr bwMode="auto">
            <a:xfrm>
              <a:off x="6535914" y="2064924"/>
              <a:ext cx="418472" cy="281370"/>
            </a:xfrm>
            <a:custGeom>
              <a:avLst/>
              <a:gdLst>
                <a:gd name="T0" fmla="*/ 182 w 195"/>
                <a:gd name="T1" fmla="*/ 0 h 131"/>
                <a:gd name="T2" fmla="*/ 13 w 195"/>
                <a:gd name="T3" fmla="*/ 0 h 131"/>
                <a:gd name="T4" fmla="*/ 0 w 195"/>
                <a:gd name="T5" fmla="*/ 14 h 131"/>
                <a:gd name="T6" fmla="*/ 0 w 195"/>
                <a:gd name="T7" fmla="*/ 117 h 131"/>
                <a:gd name="T8" fmla="*/ 13 w 195"/>
                <a:gd name="T9" fmla="*/ 131 h 131"/>
                <a:gd name="T10" fmla="*/ 182 w 195"/>
                <a:gd name="T11" fmla="*/ 131 h 131"/>
                <a:gd name="T12" fmla="*/ 195 w 195"/>
                <a:gd name="T13" fmla="*/ 117 h 131"/>
                <a:gd name="T14" fmla="*/ 195 w 195"/>
                <a:gd name="T15" fmla="*/ 14 h 131"/>
                <a:gd name="T16" fmla="*/ 182 w 195"/>
                <a:gd name="T17" fmla="*/ 0 h 131"/>
                <a:gd name="T18" fmla="*/ 13 w 195"/>
                <a:gd name="T19" fmla="*/ 9 h 131"/>
                <a:gd name="T20" fmla="*/ 182 w 195"/>
                <a:gd name="T21" fmla="*/ 9 h 131"/>
                <a:gd name="T22" fmla="*/ 187 w 195"/>
                <a:gd name="T23" fmla="*/ 14 h 131"/>
                <a:gd name="T24" fmla="*/ 187 w 195"/>
                <a:gd name="T25" fmla="*/ 48 h 131"/>
                <a:gd name="T26" fmla="*/ 154 w 195"/>
                <a:gd name="T27" fmla="*/ 85 h 131"/>
                <a:gd name="T28" fmla="*/ 125 w 195"/>
                <a:gd name="T29" fmla="*/ 47 h 131"/>
                <a:gd name="T30" fmla="*/ 122 w 195"/>
                <a:gd name="T31" fmla="*/ 45 h 131"/>
                <a:gd name="T32" fmla="*/ 119 w 195"/>
                <a:gd name="T33" fmla="*/ 47 h 131"/>
                <a:gd name="T34" fmla="*/ 81 w 195"/>
                <a:gd name="T35" fmla="*/ 100 h 131"/>
                <a:gd name="T36" fmla="*/ 51 w 195"/>
                <a:gd name="T37" fmla="*/ 71 h 131"/>
                <a:gd name="T38" fmla="*/ 46 w 195"/>
                <a:gd name="T39" fmla="*/ 71 h 131"/>
                <a:gd name="T40" fmla="*/ 8 w 195"/>
                <a:gd name="T41" fmla="*/ 105 h 131"/>
                <a:gd name="T42" fmla="*/ 8 w 195"/>
                <a:gd name="T43" fmla="*/ 14 h 131"/>
                <a:gd name="T44" fmla="*/ 13 w 195"/>
                <a:gd name="T45" fmla="*/ 9 h 131"/>
                <a:gd name="T46" fmla="*/ 182 w 195"/>
                <a:gd name="T47" fmla="*/ 123 h 131"/>
                <a:gd name="T48" fmla="*/ 13 w 195"/>
                <a:gd name="T49" fmla="*/ 123 h 131"/>
                <a:gd name="T50" fmla="*/ 8 w 195"/>
                <a:gd name="T51" fmla="*/ 117 h 131"/>
                <a:gd name="T52" fmla="*/ 8 w 195"/>
                <a:gd name="T53" fmla="*/ 116 h 131"/>
                <a:gd name="T54" fmla="*/ 48 w 195"/>
                <a:gd name="T55" fmla="*/ 79 h 131"/>
                <a:gd name="T56" fmla="*/ 78 w 195"/>
                <a:gd name="T57" fmla="*/ 109 h 131"/>
                <a:gd name="T58" fmla="*/ 82 w 195"/>
                <a:gd name="T59" fmla="*/ 110 h 131"/>
                <a:gd name="T60" fmla="*/ 85 w 195"/>
                <a:gd name="T61" fmla="*/ 109 h 131"/>
                <a:gd name="T62" fmla="*/ 122 w 195"/>
                <a:gd name="T63" fmla="*/ 56 h 131"/>
                <a:gd name="T64" fmla="*/ 151 w 195"/>
                <a:gd name="T65" fmla="*/ 94 h 131"/>
                <a:gd name="T66" fmla="*/ 154 w 195"/>
                <a:gd name="T67" fmla="*/ 95 h 131"/>
                <a:gd name="T68" fmla="*/ 157 w 195"/>
                <a:gd name="T69" fmla="*/ 94 h 131"/>
                <a:gd name="T70" fmla="*/ 187 w 195"/>
                <a:gd name="T71" fmla="*/ 60 h 131"/>
                <a:gd name="T72" fmla="*/ 187 w 195"/>
                <a:gd name="T73" fmla="*/ 117 h 131"/>
                <a:gd name="T74" fmla="*/ 182 w 195"/>
                <a:gd name="T75"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31">
                  <a:moveTo>
                    <a:pt x="182" y="0"/>
                  </a:moveTo>
                  <a:cubicBezTo>
                    <a:pt x="13" y="0"/>
                    <a:pt x="13" y="0"/>
                    <a:pt x="13" y="0"/>
                  </a:cubicBezTo>
                  <a:cubicBezTo>
                    <a:pt x="6" y="0"/>
                    <a:pt x="0" y="7"/>
                    <a:pt x="0" y="14"/>
                  </a:cubicBezTo>
                  <a:cubicBezTo>
                    <a:pt x="0" y="117"/>
                    <a:pt x="0" y="117"/>
                    <a:pt x="0" y="117"/>
                  </a:cubicBezTo>
                  <a:cubicBezTo>
                    <a:pt x="0" y="125"/>
                    <a:pt x="6" y="131"/>
                    <a:pt x="13" y="131"/>
                  </a:cubicBezTo>
                  <a:cubicBezTo>
                    <a:pt x="182" y="131"/>
                    <a:pt x="182" y="131"/>
                    <a:pt x="182" y="131"/>
                  </a:cubicBezTo>
                  <a:cubicBezTo>
                    <a:pt x="189" y="131"/>
                    <a:pt x="195" y="125"/>
                    <a:pt x="195" y="117"/>
                  </a:cubicBezTo>
                  <a:cubicBezTo>
                    <a:pt x="195" y="14"/>
                    <a:pt x="195" y="14"/>
                    <a:pt x="195" y="14"/>
                  </a:cubicBezTo>
                  <a:cubicBezTo>
                    <a:pt x="195" y="7"/>
                    <a:pt x="189" y="0"/>
                    <a:pt x="182" y="0"/>
                  </a:cubicBezTo>
                  <a:close/>
                  <a:moveTo>
                    <a:pt x="13" y="9"/>
                  </a:moveTo>
                  <a:cubicBezTo>
                    <a:pt x="182" y="9"/>
                    <a:pt x="182" y="9"/>
                    <a:pt x="182" y="9"/>
                  </a:cubicBezTo>
                  <a:cubicBezTo>
                    <a:pt x="185" y="9"/>
                    <a:pt x="187" y="11"/>
                    <a:pt x="187" y="14"/>
                  </a:cubicBezTo>
                  <a:cubicBezTo>
                    <a:pt x="187" y="48"/>
                    <a:pt x="187" y="48"/>
                    <a:pt x="187" y="48"/>
                  </a:cubicBezTo>
                  <a:cubicBezTo>
                    <a:pt x="154" y="85"/>
                    <a:pt x="154" y="85"/>
                    <a:pt x="154" y="85"/>
                  </a:cubicBezTo>
                  <a:cubicBezTo>
                    <a:pt x="125" y="47"/>
                    <a:pt x="125" y="47"/>
                    <a:pt x="125" y="47"/>
                  </a:cubicBezTo>
                  <a:cubicBezTo>
                    <a:pt x="124" y="46"/>
                    <a:pt x="123" y="45"/>
                    <a:pt x="122" y="45"/>
                  </a:cubicBezTo>
                  <a:cubicBezTo>
                    <a:pt x="121" y="45"/>
                    <a:pt x="119" y="46"/>
                    <a:pt x="119" y="47"/>
                  </a:cubicBezTo>
                  <a:cubicBezTo>
                    <a:pt x="81" y="100"/>
                    <a:pt x="81" y="100"/>
                    <a:pt x="81" y="100"/>
                  </a:cubicBezTo>
                  <a:cubicBezTo>
                    <a:pt x="51" y="71"/>
                    <a:pt x="51" y="71"/>
                    <a:pt x="51" y="71"/>
                  </a:cubicBezTo>
                  <a:cubicBezTo>
                    <a:pt x="50" y="69"/>
                    <a:pt x="47" y="69"/>
                    <a:pt x="46" y="71"/>
                  </a:cubicBezTo>
                  <a:cubicBezTo>
                    <a:pt x="8" y="105"/>
                    <a:pt x="8" y="105"/>
                    <a:pt x="8" y="105"/>
                  </a:cubicBezTo>
                  <a:cubicBezTo>
                    <a:pt x="8" y="14"/>
                    <a:pt x="8" y="14"/>
                    <a:pt x="8" y="14"/>
                  </a:cubicBezTo>
                  <a:cubicBezTo>
                    <a:pt x="8" y="11"/>
                    <a:pt x="10" y="9"/>
                    <a:pt x="13" y="9"/>
                  </a:cubicBezTo>
                  <a:close/>
                  <a:moveTo>
                    <a:pt x="182" y="123"/>
                  </a:moveTo>
                  <a:cubicBezTo>
                    <a:pt x="13" y="123"/>
                    <a:pt x="13" y="123"/>
                    <a:pt x="13" y="123"/>
                  </a:cubicBezTo>
                  <a:cubicBezTo>
                    <a:pt x="10" y="123"/>
                    <a:pt x="8" y="120"/>
                    <a:pt x="8" y="117"/>
                  </a:cubicBezTo>
                  <a:cubicBezTo>
                    <a:pt x="8" y="116"/>
                    <a:pt x="8" y="116"/>
                    <a:pt x="8" y="116"/>
                  </a:cubicBezTo>
                  <a:cubicBezTo>
                    <a:pt x="48" y="79"/>
                    <a:pt x="48" y="79"/>
                    <a:pt x="48" y="79"/>
                  </a:cubicBezTo>
                  <a:cubicBezTo>
                    <a:pt x="78" y="109"/>
                    <a:pt x="78" y="109"/>
                    <a:pt x="78" y="109"/>
                  </a:cubicBezTo>
                  <a:cubicBezTo>
                    <a:pt x="79" y="110"/>
                    <a:pt x="80" y="111"/>
                    <a:pt x="82" y="110"/>
                  </a:cubicBezTo>
                  <a:cubicBezTo>
                    <a:pt x="83" y="110"/>
                    <a:pt x="84" y="110"/>
                    <a:pt x="85" y="109"/>
                  </a:cubicBezTo>
                  <a:cubicBezTo>
                    <a:pt x="122" y="56"/>
                    <a:pt x="122" y="56"/>
                    <a:pt x="122" y="56"/>
                  </a:cubicBezTo>
                  <a:cubicBezTo>
                    <a:pt x="151" y="94"/>
                    <a:pt x="151" y="94"/>
                    <a:pt x="151" y="94"/>
                  </a:cubicBezTo>
                  <a:cubicBezTo>
                    <a:pt x="152" y="95"/>
                    <a:pt x="153" y="95"/>
                    <a:pt x="154" y="95"/>
                  </a:cubicBezTo>
                  <a:cubicBezTo>
                    <a:pt x="155" y="95"/>
                    <a:pt x="156" y="95"/>
                    <a:pt x="157" y="94"/>
                  </a:cubicBezTo>
                  <a:cubicBezTo>
                    <a:pt x="187" y="60"/>
                    <a:pt x="187" y="60"/>
                    <a:pt x="187" y="60"/>
                  </a:cubicBezTo>
                  <a:cubicBezTo>
                    <a:pt x="187" y="117"/>
                    <a:pt x="187" y="117"/>
                    <a:pt x="187" y="117"/>
                  </a:cubicBezTo>
                  <a:cubicBezTo>
                    <a:pt x="187" y="120"/>
                    <a:pt x="185" y="123"/>
                    <a:pt x="182" y="123"/>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50" name="Freeform: Shape 47">
              <a:extLst>
                <a:ext uri="{FF2B5EF4-FFF2-40B4-BE49-F238E27FC236}">
                  <a16:creationId xmlns:a16="http://schemas.microsoft.com/office/drawing/2014/main" id="{1CEEB273-C737-4421-87B7-7DCFADFE7F1F}"/>
                </a:ext>
              </a:extLst>
            </p:cNvPr>
            <p:cNvSpPr/>
            <p:nvPr/>
          </p:nvSpPr>
          <p:spPr bwMode="auto">
            <a:xfrm>
              <a:off x="6718715" y="2354358"/>
              <a:ext cx="52869" cy="51973"/>
            </a:xfrm>
            <a:custGeom>
              <a:avLst/>
              <a:gdLst>
                <a:gd name="T0" fmla="*/ 13 w 25"/>
                <a:gd name="T1" fmla="*/ 0 h 24"/>
                <a:gd name="T2" fmla="*/ 0 w 25"/>
                <a:gd name="T3" fmla="*/ 12 h 24"/>
                <a:gd name="T4" fmla="*/ 13 w 25"/>
                <a:gd name="T5" fmla="*/ 24 h 24"/>
                <a:gd name="T6" fmla="*/ 25 w 25"/>
                <a:gd name="T7" fmla="*/ 12 h 24"/>
                <a:gd name="T8" fmla="*/ 13 w 25"/>
                <a:gd name="T9" fmla="*/ 0 h 24"/>
                <a:gd name="T10" fmla="*/ 13 w 25"/>
                <a:gd name="T11" fmla="*/ 16 h 24"/>
                <a:gd name="T12" fmla="*/ 8 w 25"/>
                <a:gd name="T13" fmla="*/ 12 h 24"/>
                <a:gd name="T14" fmla="*/ 13 w 25"/>
                <a:gd name="T15" fmla="*/ 8 h 24"/>
                <a:gd name="T16" fmla="*/ 17 w 25"/>
                <a:gd name="T17" fmla="*/ 12 h 24"/>
                <a:gd name="T18" fmla="*/ 13 w 25"/>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16"/>
                  </a:moveTo>
                  <a:cubicBezTo>
                    <a:pt x="10" y="16"/>
                    <a:pt x="8" y="14"/>
                    <a:pt x="8" y="12"/>
                  </a:cubicBezTo>
                  <a:cubicBezTo>
                    <a:pt x="8" y="10"/>
                    <a:pt x="10" y="8"/>
                    <a:pt x="13" y="8"/>
                  </a:cubicBezTo>
                  <a:cubicBezTo>
                    <a:pt x="15" y="8"/>
                    <a:pt x="17" y="10"/>
                    <a:pt x="17" y="12"/>
                  </a:cubicBezTo>
                  <a:cubicBezTo>
                    <a:pt x="17" y="14"/>
                    <a:pt x="15" y="16"/>
                    <a:pt x="13" y="16"/>
                  </a:cubicBezTo>
                  <a:close/>
                </a:path>
              </a:pathLst>
            </a:custGeom>
            <a:grp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grpSp>
      <p:sp>
        <p:nvSpPr>
          <p:cNvPr id="37" name="千图PPT彼岸天：ID 8661124文本框 59">
            <a:extLst>
              <a:ext uri="{FF2B5EF4-FFF2-40B4-BE49-F238E27FC236}">
                <a16:creationId xmlns:a16="http://schemas.microsoft.com/office/drawing/2014/main" id="{27A98744-AEED-4F5C-B4F2-3A6F780FEDF4}"/>
              </a:ext>
            </a:extLst>
          </p:cNvPr>
          <p:cNvSpPr txBox="1"/>
          <p:nvPr/>
        </p:nvSpPr>
        <p:spPr>
          <a:xfrm>
            <a:off x="3070454" y="1516708"/>
            <a:ext cx="1569660" cy="369332"/>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a-IR" altLang="en-US" sz="1500" b="1" dirty="0">
                <a:latin typeface="Source Han Sans SC"/>
                <a:ea typeface="Source Han Sans SC"/>
                <a:cs typeface="B Nazanin" panose="00000400000000000000" pitchFamily="2" charset="-78"/>
                <a:sym typeface="字魂36号-正文宋楷" panose="02000000000000000000" pitchFamily="2" charset="-122"/>
              </a:rPr>
              <a:t>متن عنوان را وارد کنید</a:t>
            </a:r>
            <a:endParaRPr lang="en-US" altLang="en-US" sz="1500" b="1"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38" name="千图PPT彼岸天：ID 8661124矩形 60">
            <a:extLst>
              <a:ext uri="{FF2B5EF4-FFF2-40B4-BE49-F238E27FC236}">
                <a16:creationId xmlns:a16="http://schemas.microsoft.com/office/drawing/2014/main" id="{DD27B180-6FE0-4B59-80EC-3DAB5FD379FD}"/>
              </a:ext>
            </a:extLst>
          </p:cNvPr>
          <p:cNvSpPr/>
          <p:nvPr/>
        </p:nvSpPr>
        <p:spPr>
          <a:xfrm>
            <a:off x="2228857" y="1875836"/>
            <a:ext cx="2747625" cy="29482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dirty="0">
                <a:latin typeface="Source Han Sans SC"/>
                <a:ea typeface="Source Han Sans SC"/>
                <a:cs typeface="B Nazanin" panose="00000400000000000000" pitchFamily="2" charset="-78"/>
                <a:sym typeface="字魂36号-正文宋楷" panose="02000000000000000000" pitchFamily="2" charset="-122"/>
              </a:rPr>
              <a:t>برای وارد کردن محتوای متن اینجا را کلیک کنید برای ورود اینجا را کلیک کنید</a:t>
            </a:r>
            <a:endParaRPr lang="en-US" altLang="en-US" sz="1000"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39" name="千图PPT彼岸天：ID 8661124文本框 62">
            <a:extLst>
              <a:ext uri="{FF2B5EF4-FFF2-40B4-BE49-F238E27FC236}">
                <a16:creationId xmlns:a16="http://schemas.microsoft.com/office/drawing/2014/main" id="{5123A3F0-E81A-4203-85A1-1DC6971FD9C9}"/>
              </a:ext>
            </a:extLst>
          </p:cNvPr>
          <p:cNvSpPr txBox="1"/>
          <p:nvPr/>
        </p:nvSpPr>
        <p:spPr>
          <a:xfrm>
            <a:off x="3013687" y="2403837"/>
            <a:ext cx="1569660" cy="369332"/>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a-IR" altLang="en-US" sz="1500" b="1" dirty="0">
                <a:latin typeface="Source Han Sans SC"/>
                <a:ea typeface="Source Han Sans SC"/>
                <a:cs typeface="B Nazanin" panose="00000400000000000000" pitchFamily="2" charset="-78"/>
                <a:sym typeface="字魂36号-正文宋楷" panose="02000000000000000000" pitchFamily="2" charset="-122"/>
              </a:rPr>
              <a:t>متن عنوان را وارد کنید</a:t>
            </a:r>
            <a:endParaRPr lang="en-US" altLang="en-US" sz="1500" b="1"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40" name="千图PPT彼岸天：ID 8661124矩形 63">
            <a:extLst>
              <a:ext uri="{FF2B5EF4-FFF2-40B4-BE49-F238E27FC236}">
                <a16:creationId xmlns:a16="http://schemas.microsoft.com/office/drawing/2014/main" id="{4F405B68-8913-4048-9629-A1074786E194}"/>
              </a:ext>
            </a:extLst>
          </p:cNvPr>
          <p:cNvSpPr/>
          <p:nvPr/>
        </p:nvSpPr>
        <p:spPr>
          <a:xfrm>
            <a:off x="2228857" y="2838834"/>
            <a:ext cx="2759831" cy="29482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dirty="0">
                <a:latin typeface="Source Han Sans SC"/>
                <a:ea typeface="Source Han Sans SC"/>
                <a:cs typeface="B Nazanin" panose="00000400000000000000" pitchFamily="2" charset="-78"/>
                <a:sym typeface="字魂36号-正文宋楷" panose="02000000000000000000" pitchFamily="2" charset="-122"/>
              </a:rPr>
              <a:t>برای وارد کردن محتوای متن اینجا را کلیک کنید برای ورود اینجا را کلیک کنید</a:t>
            </a:r>
            <a:endParaRPr lang="en-US" altLang="en-US" sz="1000"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41" name="千图PPT彼岸天：ID 8661124文本框 65">
            <a:extLst>
              <a:ext uri="{FF2B5EF4-FFF2-40B4-BE49-F238E27FC236}">
                <a16:creationId xmlns:a16="http://schemas.microsoft.com/office/drawing/2014/main" id="{32209AA4-B980-4EB0-B279-3DCCE9A79A51}"/>
              </a:ext>
            </a:extLst>
          </p:cNvPr>
          <p:cNvSpPr txBox="1"/>
          <p:nvPr/>
        </p:nvSpPr>
        <p:spPr>
          <a:xfrm>
            <a:off x="3009738" y="3450751"/>
            <a:ext cx="1569660" cy="369332"/>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a-IR" altLang="en-US" sz="1500" b="1" dirty="0">
                <a:latin typeface="Source Han Sans SC"/>
                <a:ea typeface="Source Han Sans SC"/>
                <a:cs typeface="B Nazanin" panose="00000400000000000000" pitchFamily="2" charset="-78"/>
                <a:sym typeface="字魂36号-正文宋楷" panose="02000000000000000000" pitchFamily="2" charset="-122"/>
              </a:rPr>
              <a:t>متن عنوان را وارد کنید</a:t>
            </a:r>
            <a:endParaRPr lang="en-US" altLang="en-US" sz="1500" b="1"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42" name="千图PPT彼岸天：ID 8661124矩形 66">
            <a:extLst>
              <a:ext uri="{FF2B5EF4-FFF2-40B4-BE49-F238E27FC236}">
                <a16:creationId xmlns:a16="http://schemas.microsoft.com/office/drawing/2014/main" id="{C104C5D6-3EFA-439E-BBD8-AD74C8DA587B}"/>
              </a:ext>
            </a:extLst>
          </p:cNvPr>
          <p:cNvSpPr/>
          <p:nvPr/>
        </p:nvSpPr>
        <p:spPr>
          <a:xfrm>
            <a:off x="2228857" y="3848769"/>
            <a:ext cx="2759831" cy="29482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dirty="0">
                <a:latin typeface="Source Han Sans SC"/>
                <a:ea typeface="Source Han Sans SC"/>
                <a:cs typeface="B Nazanin" panose="00000400000000000000" pitchFamily="2" charset="-78"/>
                <a:sym typeface="字魂36号-正文宋楷" panose="02000000000000000000" pitchFamily="2" charset="-122"/>
              </a:rPr>
              <a:t>برای وارد کردن محتوای متن اینجا را کلیک کنید برای ورود اینجا را کلیک کنید</a:t>
            </a:r>
            <a:endParaRPr lang="en-US" altLang="en-US" sz="1000"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43" name="千图PPT彼岸天：ID 8661124文本框 68">
            <a:extLst>
              <a:ext uri="{FF2B5EF4-FFF2-40B4-BE49-F238E27FC236}">
                <a16:creationId xmlns:a16="http://schemas.microsoft.com/office/drawing/2014/main" id="{6ED1C715-307B-4B32-9CA0-D6DF14F392F2}"/>
              </a:ext>
            </a:extLst>
          </p:cNvPr>
          <p:cNvSpPr txBox="1"/>
          <p:nvPr/>
        </p:nvSpPr>
        <p:spPr>
          <a:xfrm>
            <a:off x="3009738" y="4356945"/>
            <a:ext cx="1569660" cy="369332"/>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a-IR" altLang="en-US" sz="1500" b="1" dirty="0">
                <a:latin typeface="Source Han Sans SC"/>
                <a:ea typeface="Source Han Sans SC"/>
                <a:cs typeface="B Nazanin" panose="00000400000000000000" pitchFamily="2" charset="-78"/>
                <a:sym typeface="字魂36号-正文宋楷" panose="02000000000000000000" pitchFamily="2" charset="-122"/>
              </a:rPr>
              <a:t>متن عنوان را وارد کنید</a:t>
            </a:r>
            <a:endParaRPr lang="en-US" altLang="en-US" sz="1500" b="1" dirty="0">
              <a:latin typeface="Source Han Sans SC"/>
              <a:ea typeface="Source Han Sans SC"/>
              <a:cs typeface="B Nazanin" panose="00000400000000000000" pitchFamily="2" charset="-78"/>
              <a:sym typeface="字魂36号-正文宋楷" panose="02000000000000000000" pitchFamily="2" charset="-122"/>
            </a:endParaRPr>
          </a:p>
        </p:txBody>
      </p:sp>
      <p:sp>
        <p:nvSpPr>
          <p:cNvPr id="44" name="千图PPT彼岸天：ID 8661124矩形 69">
            <a:extLst>
              <a:ext uri="{FF2B5EF4-FFF2-40B4-BE49-F238E27FC236}">
                <a16:creationId xmlns:a16="http://schemas.microsoft.com/office/drawing/2014/main" id="{A5FD5129-1586-48CB-AF69-E8ADA6FB6515}"/>
              </a:ext>
            </a:extLst>
          </p:cNvPr>
          <p:cNvSpPr/>
          <p:nvPr/>
        </p:nvSpPr>
        <p:spPr>
          <a:xfrm>
            <a:off x="2228857" y="4726277"/>
            <a:ext cx="2759831" cy="29482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dirty="0">
                <a:latin typeface="Source Han Sans SC"/>
                <a:ea typeface="Source Han Sans SC"/>
                <a:cs typeface="B Nazanin" panose="00000400000000000000" pitchFamily="2" charset="-78"/>
                <a:sym typeface="字魂36号-正文宋楷" panose="02000000000000000000" pitchFamily="2" charset="-122"/>
              </a:rPr>
              <a:t>برای وارد کردن محتوای متن اینجا را کلیک کنید برای ورود اینجا را کلیک کنید</a:t>
            </a:r>
            <a:endParaRPr lang="en-US" altLang="en-US" sz="1000" dirty="0">
              <a:latin typeface="Source Han Sans SC"/>
              <a:ea typeface="Source Han Sans SC"/>
              <a:cs typeface="B Nazanin" panose="00000400000000000000" pitchFamily="2" charset="-78"/>
              <a:sym typeface="字魂36号-正文宋楷" panose="02000000000000000000" pitchFamily="2" charset="-122"/>
            </a:endParaRPr>
          </a:p>
        </p:txBody>
      </p:sp>
      <p:pic>
        <p:nvPicPr>
          <p:cNvPr id="3" name="Picture 2">
            <a:extLst>
              <a:ext uri="{FF2B5EF4-FFF2-40B4-BE49-F238E27FC236}">
                <a16:creationId xmlns:a16="http://schemas.microsoft.com/office/drawing/2014/main" id="{7B363B82-B5CC-95DB-3DAC-EEBAE4807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664" y="1440040"/>
            <a:ext cx="5283149" cy="2772187"/>
          </a:xfrm>
          <a:prstGeom prst="rect">
            <a:avLst/>
          </a:prstGeom>
        </p:spPr>
      </p:pic>
    </p:spTree>
    <p:extLst>
      <p:ext uri="{BB962C8B-B14F-4D97-AF65-F5344CB8AC3E}">
        <p14:creationId xmlns:p14="http://schemas.microsoft.com/office/powerpoint/2010/main" val="3185264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5BD9849-6356-4850-B80C-F48F712AF834}"/>
              </a:ext>
            </a:extLst>
          </p:cNvPr>
          <p:cNvGrpSpPr/>
          <p:nvPr/>
        </p:nvGrpSpPr>
        <p:grpSpPr>
          <a:xfrm>
            <a:off x="942550" y="1306976"/>
            <a:ext cx="6433402" cy="4169898"/>
            <a:chOff x="1542199" y="2059697"/>
            <a:chExt cx="5703828" cy="3697016"/>
          </a:xfrm>
        </p:grpSpPr>
        <p:grpSp>
          <p:nvGrpSpPr>
            <p:cNvPr id="11" name="Group 4">
              <a:extLst>
                <a:ext uri="{FF2B5EF4-FFF2-40B4-BE49-F238E27FC236}">
                  <a16:creationId xmlns:a16="http://schemas.microsoft.com/office/drawing/2014/main" id="{2E06EE61-A200-4C5A-83AC-83CC075E4D57}"/>
                </a:ext>
              </a:extLst>
            </p:cNvPr>
            <p:cNvGrpSpPr>
              <a:grpSpLocks noChangeAspect="1"/>
            </p:cNvGrpSpPr>
            <p:nvPr/>
          </p:nvGrpSpPr>
          <p:grpSpPr>
            <a:xfrm rot="5400000">
              <a:off x="1428817" y="2173079"/>
              <a:ext cx="3697016" cy="3470252"/>
              <a:chOff x="2329" y="722"/>
              <a:chExt cx="3022" cy="3039"/>
            </a:xfrm>
          </p:grpSpPr>
          <p:sp>
            <p:nvSpPr>
              <p:cNvPr id="20" name="Freeform 5">
                <a:extLst>
                  <a:ext uri="{FF2B5EF4-FFF2-40B4-BE49-F238E27FC236}">
                    <a16:creationId xmlns:a16="http://schemas.microsoft.com/office/drawing/2014/main" id="{4DCAD827-00C6-48BA-9CB1-B5CFC1DAF513}"/>
                  </a:ext>
                </a:extLst>
              </p:cNvPr>
              <p:cNvSpPr/>
              <p:nvPr/>
            </p:nvSpPr>
            <p:spPr bwMode="auto">
              <a:xfrm>
                <a:off x="3462" y="722"/>
                <a:ext cx="389" cy="3039"/>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01">
                    <a:moveTo>
                      <a:pt x="0" y="9830"/>
                    </a:moveTo>
                    <a:lnTo>
                      <a:pt x="0" y="9830"/>
                    </a:lnTo>
                    <a:cubicBezTo>
                      <a:pt x="0" y="10198"/>
                      <a:pt x="2256" y="10501"/>
                      <a:pt x="5000" y="10501"/>
                    </a:cubicBezTo>
                    <a:lnTo>
                      <a:pt x="5000" y="10501"/>
                    </a:lnTo>
                    <a:cubicBezTo>
                      <a:pt x="7805" y="10501"/>
                      <a:pt x="10000" y="10198"/>
                      <a:pt x="10000" y="9830"/>
                    </a:cubicBezTo>
                    <a:lnTo>
                      <a:pt x="10000" y="9830"/>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1" name="Freeform 6">
                <a:extLst>
                  <a:ext uri="{FF2B5EF4-FFF2-40B4-BE49-F238E27FC236}">
                    <a16:creationId xmlns:a16="http://schemas.microsoft.com/office/drawing/2014/main" id="{FEB05FDA-BA89-4F15-BDBE-B1B0F8B78BCF}"/>
                  </a:ext>
                </a:extLst>
              </p:cNvPr>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FF6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2" name="Freeform 7">
                <a:extLst>
                  <a:ext uri="{FF2B5EF4-FFF2-40B4-BE49-F238E27FC236}">
                    <a16:creationId xmlns:a16="http://schemas.microsoft.com/office/drawing/2014/main" id="{4CBAAD0E-E8F0-410D-BF4D-68D0077050D5}"/>
                  </a:ext>
                </a:extLst>
              </p:cNvPr>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FF6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3" name="Freeform 8">
                <a:extLst>
                  <a:ext uri="{FF2B5EF4-FFF2-40B4-BE49-F238E27FC236}">
                    <a16:creationId xmlns:a16="http://schemas.microsoft.com/office/drawing/2014/main" id="{2B86E084-D6BC-4537-BE84-CE9B0297C162}"/>
                  </a:ext>
                </a:extLst>
              </p:cNvPr>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FF6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4" name="Freeform 9">
                <a:extLst>
                  <a:ext uri="{FF2B5EF4-FFF2-40B4-BE49-F238E27FC236}">
                    <a16:creationId xmlns:a16="http://schemas.microsoft.com/office/drawing/2014/main" id="{CC0AAFEA-F610-443A-A2B8-5B8A4062B9D5}"/>
                  </a:ext>
                </a:extLst>
              </p:cNvPr>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FF6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12" name="AutoShape 14">
              <a:extLst>
                <a:ext uri="{FF2B5EF4-FFF2-40B4-BE49-F238E27FC236}">
                  <a16:creationId xmlns:a16="http://schemas.microsoft.com/office/drawing/2014/main" id="{B6124D2C-5F1E-480A-B549-4619D9FE8989}"/>
                </a:ext>
              </a:extLst>
            </p:cNvPr>
            <p:cNvSpPr/>
            <p:nvPr/>
          </p:nvSpPr>
          <p:spPr bwMode="auto">
            <a:xfrm>
              <a:off x="7067872" y="2354264"/>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DE2A4C"/>
            </a:solidFill>
            <a:ln>
              <a:noFill/>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s-ES" sz="2800" b="0" i="0" u="none" strike="noStrike" kern="1200" cap="none" spc="0" normalizeH="0" baseline="0" noProof="0">
                <a:ln>
                  <a:noFill/>
                </a:ln>
                <a:solidFill>
                  <a:prstClr val="black"/>
                </a:solidFill>
                <a:effectLst>
                  <a:outerShdw blurRad="38100" dist="38100" dir="2700000" algn="tl">
                    <a:srgbClr val="000000"/>
                  </a:outerShdw>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3" name="AutoShape 14">
              <a:extLst>
                <a:ext uri="{FF2B5EF4-FFF2-40B4-BE49-F238E27FC236}">
                  <a16:creationId xmlns:a16="http://schemas.microsoft.com/office/drawing/2014/main" id="{AAE44ED4-4912-47D2-8FAD-647F99C70A47}"/>
                </a:ext>
              </a:extLst>
            </p:cNvPr>
            <p:cNvSpPr/>
            <p:nvPr/>
          </p:nvSpPr>
          <p:spPr bwMode="auto">
            <a:xfrm>
              <a:off x="7078355" y="3291993"/>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DE2A4C"/>
            </a:solidFill>
            <a:ln>
              <a:noFill/>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s-ES" sz="2800" b="0" i="0" u="none" strike="noStrike" kern="1200" cap="none" spc="0" normalizeH="0" baseline="0" noProof="0">
                <a:ln>
                  <a:noFill/>
                </a:ln>
                <a:solidFill>
                  <a:prstClr val="black"/>
                </a:solidFill>
                <a:effectLst>
                  <a:outerShdw blurRad="38100" dist="38100" dir="2700000" algn="tl">
                    <a:srgbClr val="000000"/>
                  </a:outerShdw>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4" name="AutoShape 14">
              <a:extLst>
                <a:ext uri="{FF2B5EF4-FFF2-40B4-BE49-F238E27FC236}">
                  <a16:creationId xmlns:a16="http://schemas.microsoft.com/office/drawing/2014/main" id="{03620086-BDDA-4508-A992-9AA93E57E01E}"/>
                </a:ext>
              </a:extLst>
            </p:cNvPr>
            <p:cNvSpPr/>
            <p:nvPr/>
          </p:nvSpPr>
          <p:spPr bwMode="auto">
            <a:xfrm>
              <a:off x="7078355" y="4193419"/>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DE2A4C"/>
            </a:solidFill>
            <a:ln>
              <a:noFill/>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s-ES" sz="2800" b="0" i="0" u="none" strike="noStrike" kern="1200" cap="none" spc="0" normalizeH="0" baseline="0" noProof="0">
                <a:ln>
                  <a:noFill/>
                </a:ln>
                <a:solidFill>
                  <a:prstClr val="black"/>
                </a:solidFill>
                <a:effectLst>
                  <a:outerShdw blurRad="38100" dist="38100" dir="2700000" algn="tl">
                    <a:srgbClr val="000000"/>
                  </a:outerShdw>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5" name="AutoShape 14">
              <a:extLst>
                <a:ext uri="{FF2B5EF4-FFF2-40B4-BE49-F238E27FC236}">
                  <a16:creationId xmlns:a16="http://schemas.microsoft.com/office/drawing/2014/main" id="{6F9EE015-3CED-4D14-B442-054CE08E20F8}"/>
                </a:ext>
              </a:extLst>
            </p:cNvPr>
            <p:cNvSpPr/>
            <p:nvPr/>
          </p:nvSpPr>
          <p:spPr bwMode="auto">
            <a:xfrm>
              <a:off x="7078355" y="5085387"/>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DE2A4C"/>
            </a:solidFill>
            <a:ln>
              <a:noFill/>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ct val="0"/>
                </a:spcBef>
                <a:spcAft>
                  <a:spcPct val="0"/>
                </a:spcAft>
                <a:buClrTx/>
                <a:buSzTx/>
                <a:buFontTx/>
                <a:buNone/>
                <a:defRPr/>
              </a:pPr>
              <a:endParaRPr kumimoji="0" lang="es-ES" sz="2800" b="0" i="0" u="none" strike="noStrike" kern="1200" cap="none" spc="0" normalizeH="0" baseline="0" noProof="0">
                <a:ln>
                  <a:noFill/>
                </a:ln>
                <a:solidFill>
                  <a:prstClr val="black"/>
                </a:solidFill>
                <a:effectLst>
                  <a:outerShdw blurRad="38100" dist="38100" dir="2700000" algn="tl">
                    <a:srgbClr val="000000"/>
                  </a:outerShdw>
                </a:effectLst>
                <a:uLnTx/>
                <a:uFillTx/>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cxnSp>
          <p:nvCxnSpPr>
            <p:cNvPr id="16" name="直接连接符 15">
              <a:extLst>
                <a:ext uri="{FF2B5EF4-FFF2-40B4-BE49-F238E27FC236}">
                  <a16:creationId xmlns:a16="http://schemas.microsoft.com/office/drawing/2014/main" id="{08CD17CA-91EB-4194-9163-AFC2E982C3F1}"/>
                </a:ext>
              </a:extLst>
            </p:cNvPr>
            <p:cNvCxnSpPr/>
            <p:nvPr/>
          </p:nvCxnSpPr>
          <p:spPr>
            <a:xfrm>
              <a:off x="5294914" y="2656543"/>
              <a:ext cx="1401592" cy="0"/>
            </a:xfrm>
            <a:prstGeom prst="line">
              <a:avLst/>
            </a:prstGeom>
            <a:ln>
              <a:solidFill>
                <a:srgbClr val="CB1F4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CCB6A80-B6B3-4824-ABCC-3F98A8D8934A}"/>
                </a:ext>
              </a:extLst>
            </p:cNvPr>
            <p:cNvCxnSpPr/>
            <p:nvPr/>
          </p:nvCxnSpPr>
          <p:spPr>
            <a:xfrm>
              <a:off x="5294914" y="3382555"/>
              <a:ext cx="1401592" cy="0"/>
            </a:xfrm>
            <a:prstGeom prst="line">
              <a:avLst/>
            </a:prstGeom>
            <a:ln>
              <a:solidFill>
                <a:srgbClr val="CB1F4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BB6033C-4C45-4211-AF37-2B39D9E0AE26}"/>
                </a:ext>
              </a:extLst>
            </p:cNvPr>
            <p:cNvCxnSpPr/>
            <p:nvPr/>
          </p:nvCxnSpPr>
          <p:spPr>
            <a:xfrm>
              <a:off x="5294914" y="4277264"/>
              <a:ext cx="1401592" cy="0"/>
            </a:xfrm>
            <a:prstGeom prst="line">
              <a:avLst/>
            </a:prstGeom>
            <a:ln>
              <a:solidFill>
                <a:srgbClr val="CB1F4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DAE7633-AA1E-475E-B723-29BD9EF3BB7C}"/>
                </a:ext>
              </a:extLst>
            </p:cNvPr>
            <p:cNvCxnSpPr/>
            <p:nvPr/>
          </p:nvCxnSpPr>
          <p:spPr>
            <a:xfrm>
              <a:off x="5294914" y="5169235"/>
              <a:ext cx="1401592" cy="0"/>
            </a:xfrm>
            <a:prstGeom prst="line">
              <a:avLst/>
            </a:prstGeom>
            <a:ln>
              <a:solidFill>
                <a:srgbClr val="CB1F4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 name="文本框 23">
            <a:extLst>
              <a:ext uri="{FF2B5EF4-FFF2-40B4-BE49-F238E27FC236}">
                <a16:creationId xmlns:a16="http://schemas.microsoft.com/office/drawing/2014/main" id="{730444C7-59AC-41E8-ADF1-A8CD94A7FF48}"/>
              </a:ext>
            </a:extLst>
          </p:cNvPr>
          <p:cNvSpPr txBox="1"/>
          <p:nvPr/>
        </p:nvSpPr>
        <p:spPr>
          <a:xfrm>
            <a:off x="7726040" y="1639222"/>
            <a:ext cx="3523411" cy="958083"/>
          </a:xfrm>
          <a:prstGeom prst="rect">
            <a:avLst/>
          </a:prstGeom>
          <a:noFill/>
        </p:spPr>
        <p:txBody>
          <a:bodyPr vert="horz" lIns="0" tIns="0" rIns="0" bIns="0" rtlCol="0">
            <a:normAutofit/>
          </a:bodyPr>
          <a:lstStyle>
            <a:defPPr>
              <a:defRPr lang="zh-CN"/>
            </a:defPPr>
            <a:lvl1pPr indent="0">
              <a:lnSpc>
                <a:spcPct val="120000"/>
              </a:lnSpc>
              <a:spcBef>
                <a:spcPts val="1000"/>
              </a:spcBef>
              <a:buFont typeface="Arial" panose="020B0604020202020204" pitchFamily="34" charset="0"/>
              <a:buNone/>
              <a:defRPr sz="1600">
                <a:solidFill>
                  <a:schemeClr val="tx1">
                    <a:lumMod val="75000"/>
                    <a:lumOff val="25000"/>
                  </a:schemeClr>
                </a:solidFill>
                <a:latin typeface="+mn-ea"/>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atin typeface="Open Sans" panose="020B0606030504020204"/>
              </a:defRPr>
            </a:lvl2pPr>
            <a:lvl3pPr marL="1143000" indent="-228600">
              <a:lnSpc>
                <a:spcPct val="90000"/>
              </a:lnSpc>
              <a:spcBef>
                <a:spcPts val="500"/>
              </a:spcBef>
              <a:buFont typeface="Arial" panose="020B0604020202020204" pitchFamily="34" charset="0"/>
              <a:buChar char="•"/>
              <a:defRPr sz="2000">
                <a:latin typeface="Open Sans" panose="020B0606030504020204"/>
              </a:defRPr>
            </a:lvl3pPr>
            <a:lvl4pPr marL="1600200" indent="-228600">
              <a:lnSpc>
                <a:spcPct val="90000"/>
              </a:lnSpc>
              <a:spcBef>
                <a:spcPts val="500"/>
              </a:spcBef>
              <a:buFont typeface="Arial" panose="020B0604020202020204" pitchFamily="34" charset="0"/>
              <a:buChar char="•"/>
              <a:defRPr>
                <a:latin typeface="Open Sans" panose="020B0606030504020204"/>
              </a:defRPr>
            </a:lvl4pPr>
            <a:lvl5pPr marL="2057400" indent="-228600">
              <a:lnSpc>
                <a:spcPct val="90000"/>
              </a:lnSpc>
              <a:spcBef>
                <a:spcPts val="500"/>
              </a:spcBef>
              <a:buFont typeface="Arial" panose="020B0604020202020204" pitchFamily="34" charset="0"/>
              <a:buChar char="•"/>
              <a:defRPr>
                <a:latin typeface="Open Sans" panose="020B0606030504020204"/>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rtl="1"/>
            <a:r>
              <a:rPr lang="fa-IR" altLang="en-US" sz="1400" dirty="0">
                <a:latin typeface="Source Han Sans SC"/>
                <a:ea typeface="Source Han Sans SC"/>
                <a:cs typeface="B Nazanin" panose="00000400000000000000" pitchFamily="2" charset="-78"/>
                <a:sym typeface="Source Han Sans SC"/>
              </a:rPr>
              <a:t>توضیحات متن مفصل را در اینجا اضافه کنید. پیشنهاد می شود که مرتبط با عنوان باشد</a:t>
            </a:r>
            <a:endParaRPr lang="zh-CN" altLang="en-US"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 name="文本框 8">
            <a:extLst>
              <a:ext uri="{FF2B5EF4-FFF2-40B4-BE49-F238E27FC236}">
                <a16:creationId xmlns:a16="http://schemas.microsoft.com/office/drawing/2014/main" id="{FDEB9E9E-5A50-416B-9A27-E64E0CE76C44}"/>
              </a:ext>
            </a:extLst>
          </p:cNvPr>
          <p:cNvSpPr txBox="1">
            <a:spLocks noChangeArrowheads="1"/>
          </p:cNvSpPr>
          <p:nvPr/>
        </p:nvSpPr>
        <p:spPr bwMode="auto">
          <a:xfrm>
            <a:off x="9579350" y="1255416"/>
            <a:ext cx="173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rtl="1" eaLnBrk="1" hangingPunct="1">
              <a:spcBef>
                <a:spcPct val="0"/>
              </a:spcBef>
              <a:spcAft>
                <a:spcPct val="0"/>
              </a:spcAft>
              <a:defRPr/>
            </a:pPr>
            <a:r>
              <a:rPr lang="fa-IR" altLang="zh-CN" sz="2000" dirty="0">
                <a:solidFill>
                  <a:schemeClr val="tx1">
                    <a:lumMod val="75000"/>
                    <a:lumOff val="25000"/>
                  </a:schemeClr>
                </a:solidFill>
                <a:latin typeface="Source Han Sans SC"/>
                <a:ea typeface="Source Han Sans SC"/>
                <a:cs typeface="B Nazanin" panose="00000400000000000000" pitchFamily="2" charset="-78"/>
                <a:sym typeface="Source Han Sans SC"/>
              </a:rPr>
              <a:t>نوع خدمات</a:t>
            </a:r>
            <a:endParaRPr kumimoji="0" lang="en-US" altLang="zh-CN" sz="2000" b="0" i="0" u="none" strike="noStrike" kern="1200" cap="none" spc="0" normalizeH="0" baseline="0" noProof="0" dirty="0">
              <a:ln>
                <a:noFill/>
              </a:ln>
              <a:solidFill>
                <a:schemeClr val="tx1">
                  <a:lumMod val="75000"/>
                  <a:lumOff val="25000"/>
                </a:schemeClr>
              </a:solidFill>
              <a:effectLst/>
              <a:uLnTx/>
              <a:uFillTx/>
              <a:latin typeface="Source Han Sans SC"/>
              <a:ea typeface="Source Han Sans SC"/>
              <a:cs typeface="B Nazanin" panose="00000400000000000000" pitchFamily="2" charset="-78"/>
              <a:sym typeface="Source Han Sans SC"/>
            </a:endParaRPr>
          </a:p>
        </p:txBody>
      </p:sp>
      <p:sp>
        <p:nvSpPr>
          <p:cNvPr id="5" name="文本框 25">
            <a:extLst>
              <a:ext uri="{FF2B5EF4-FFF2-40B4-BE49-F238E27FC236}">
                <a16:creationId xmlns:a16="http://schemas.microsoft.com/office/drawing/2014/main" id="{F5954EB5-E8C2-44F0-B344-92931E30DDE4}"/>
              </a:ext>
            </a:extLst>
          </p:cNvPr>
          <p:cNvSpPr txBox="1"/>
          <p:nvPr/>
        </p:nvSpPr>
        <p:spPr>
          <a:xfrm>
            <a:off x="7726040" y="2675137"/>
            <a:ext cx="3523411" cy="849848"/>
          </a:xfrm>
          <a:prstGeom prst="rect">
            <a:avLst/>
          </a:prstGeom>
          <a:noFill/>
        </p:spPr>
        <p:txBody>
          <a:bodyPr vert="horz" lIns="0" tIns="0" rIns="0" bIns="0" rtlCol="0">
            <a:normAutofit/>
          </a:bodyPr>
          <a:lstStyle>
            <a:defPPr>
              <a:defRPr lang="zh-CN"/>
            </a:defPPr>
            <a:lvl1pPr indent="0">
              <a:lnSpc>
                <a:spcPct val="120000"/>
              </a:lnSpc>
              <a:spcBef>
                <a:spcPts val="1000"/>
              </a:spcBef>
              <a:buFont typeface="Arial" panose="020B0604020202020204" pitchFamily="34" charset="0"/>
              <a:buNone/>
              <a:defRPr sz="1400">
                <a:solidFill>
                  <a:schemeClr val="tx1">
                    <a:lumMod val="75000"/>
                    <a:lumOff val="25000"/>
                  </a:schemeClr>
                </a:solidFill>
                <a:latin typeface="+mn-ea"/>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atin typeface="Open Sans" panose="020B0606030504020204"/>
              </a:defRPr>
            </a:lvl2pPr>
            <a:lvl3pPr marL="1143000" indent="-228600">
              <a:lnSpc>
                <a:spcPct val="90000"/>
              </a:lnSpc>
              <a:spcBef>
                <a:spcPts val="500"/>
              </a:spcBef>
              <a:buFont typeface="Arial" panose="020B0604020202020204" pitchFamily="34" charset="0"/>
              <a:buChar char="•"/>
              <a:defRPr sz="2000">
                <a:latin typeface="Open Sans" panose="020B0606030504020204"/>
              </a:defRPr>
            </a:lvl3pPr>
            <a:lvl4pPr marL="1600200" indent="-228600">
              <a:lnSpc>
                <a:spcPct val="90000"/>
              </a:lnSpc>
              <a:spcBef>
                <a:spcPts val="500"/>
              </a:spcBef>
              <a:buFont typeface="Arial" panose="020B0604020202020204" pitchFamily="34" charset="0"/>
              <a:buChar char="•"/>
              <a:defRPr>
                <a:latin typeface="Open Sans" panose="020B0606030504020204"/>
              </a:defRPr>
            </a:lvl4pPr>
            <a:lvl5pPr marL="2057400" indent="-228600">
              <a:lnSpc>
                <a:spcPct val="90000"/>
              </a:lnSpc>
              <a:spcBef>
                <a:spcPts val="500"/>
              </a:spcBef>
              <a:buFont typeface="Arial" panose="020B0604020202020204" pitchFamily="34" charset="0"/>
              <a:buChar char="•"/>
              <a:defRPr>
                <a:latin typeface="Open Sans" panose="020B0606030504020204"/>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rtl="1"/>
            <a:r>
              <a:rPr lang="fa-IR" altLang="en-US" dirty="0">
                <a:latin typeface="Source Han Sans SC"/>
                <a:ea typeface="Source Han Sans SC"/>
                <a:cs typeface="B Nazanin" panose="00000400000000000000" pitchFamily="2" charset="-78"/>
                <a:sym typeface="Source Han Sans SC"/>
              </a:rPr>
              <a:t>توضیحات متن مفصل را در اینجا اضافه کنید. پیشنهاد می شود که مرتبط با عنوان باشد</a:t>
            </a:r>
            <a:endParaRPr lang="zh-CN" altLang="en-US"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6" name="文本框 8">
            <a:extLst>
              <a:ext uri="{FF2B5EF4-FFF2-40B4-BE49-F238E27FC236}">
                <a16:creationId xmlns:a16="http://schemas.microsoft.com/office/drawing/2014/main" id="{0340A82C-A1C6-4EEC-9AEA-0E18FFA551E2}"/>
              </a:ext>
            </a:extLst>
          </p:cNvPr>
          <p:cNvSpPr txBox="1">
            <a:spLocks noChangeArrowheads="1"/>
          </p:cNvSpPr>
          <p:nvPr/>
        </p:nvSpPr>
        <p:spPr bwMode="auto">
          <a:xfrm>
            <a:off x="9547600" y="2290229"/>
            <a:ext cx="173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rtl="1" eaLnBrk="1" hangingPunct="1">
              <a:spcBef>
                <a:spcPct val="0"/>
              </a:spcBef>
              <a:spcAft>
                <a:spcPct val="0"/>
              </a:spcAft>
              <a:defRPr/>
            </a:pPr>
            <a:r>
              <a:rPr lang="fa-IR" altLang="zh-CN" sz="2000" dirty="0">
                <a:solidFill>
                  <a:schemeClr val="tx1">
                    <a:lumMod val="75000"/>
                    <a:lumOff val="25000"/>
                  </a:schemeClr>
                </a:solidFill>
                <a:latin typeface="Source Han Sans SC"/>
                <a:ea typeface="Source Han Sans SC"/>
                <a:cs typeface="B Nazanin" panose="00000400000000000000" pitchFamily="2" charset="-78"/>
                <a:sym typeface="Source Han Sans SC"/>
              </a:rPr>
              <a:t>نوع خدمات</a:t>
            </a:r>
            <a:endParaRPr kumimoji="0" lang="en-US" altLang="zh-CN" sz="2000" b="0" i="0" u="none" strike="noStrike" kern="1200" cap="none" spc="0" normalizeH="0" baseline="0" noProof="0" dirty="0">
              <a:ln>
                <a:noFill/>
              </a:ln>
              <a:solidFill>
                <a:schemeClr val="tx1">
                  <a:lumMod val="75000"/>
                  <a:lumOff val="25000"/>
                </a:schemeClr>
              </a:solidFill>
              <a:effectLst/>
              <a:uLnTx/>
              <a:uFillTx/>
              <a:latin typeface="Source Han Sans SC"/>
              <a:ea typeface="Source Han Sans SC"/>
              <a:cs typeface="B Nazanin" panose="00000400000000000000" pitchFamily="2" charset="-78"/>
              <a:sym typeface="Source Han Sans SC"/>
            </a:endParaRPr>
          </a:p>
        </p:txBody>
      </p:sp>
      <p:sp>
        <p:nvSpPr>
          <p:cNvPr id="7" name="文本框 27">
            <a:extLst>
              <a:ext uri="{FF2B5EF4-FFF2-40B4-BE49-F238E27FC236}">
                <a16:creationId xmlns:a16="http://schemas.microsoft.com/office/drawing/2014/main" id="{2FA80656-525E-4FD3-98FA-60547C641A56}"/>
              </a:ext>
            </a:extLst>
          </p:cNvPr>
          <p:cNvSpPr txBox="1"/>
          <p:nvPr/>
        </p:nvSpPr>
        <p:spPr>
          <a:xfrm>
            <a:off x="7726040" y="3716821"/>
            <a:ext cx="3523411" cy="849848"/>
          </a:xfrm>
          <a:prstGeom prst="rect">
            <a:avLst/>
          </a:prstGeom>
          <a:noFill/>
        </p:spPr>
        <p:txBody>
          <a:bodyPr vert="horz" lIns="0" tIns="0" rIns="0" bIns="0" rtlCol="0">
            <a:normAutofit/>
          </a:bodyPr>
          <a:lstStyle>
            <a:defPPr>
              <a:defRPr lang="zh-CN"/>
            </a:defPPr>
            <a:lvl1pPr indent="0">
              <a:lnSpc>
                <a:spcPct val="120000"/>
              </a:lnSpc>
              <a:spcBef>
                <a:spcPts val="1000"/>
              </a:spcBef>
              <a:buFont typeface="Arial" panose="020B0604020202020204" pitchFamily="34" charset="0"/>
              <a:buNone/>
              <a:defRPr sz="1400">
                <a:solidFill>
                  <a:schemeClr val="tx1">
                    <a:lumMod val="75000"/>
                    <a:lumOff val="25000"/>
                  </a:schemeClr>
                </a:solidFill>
                <a:latin typeface="+mn-ea"/>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atin typeface="Open Sans" panose="020B0606030504020204"/>
              </a:defRPr>
            </a:lvl2pPr>
            <a:lvl3pPr marL="1143000" indent="-228600">
              <a:lnSpc>
                <a:spcPct val="90000"/>
              </a:lnSpc>
              <a:spcBef>
                <a:spcPts val="500"/>
              </a:spcBef>
              <a:buFont typeface="Arial" panose="020B0604020202020204" pitchFamily="34" charset="0"/>
              <a:buChar char="•"/>
              <a:defRPr sz="2000">
                <a:latin typeface="Open Sans" panose="020B0606030504020204"/>
              </a:defRPr>
            </a:lvl3pPr>
            <a:lvl4pPr marL="1600200" indent="-228600">
              <a:lnSpc>
                <a:spcPct val="90000"/>
              </a:lnSpc>
              <a:spcBef>
                <a:spcPts val="500"/>
              </a:spcBef>
              <a:buFont typeface="Arial" panose="020B0604020202020204" pitchFamily="34" charset="0"/>
              <a:buChar char="•"/>
              <a:defRPr>
                <a:latin typeface="Open Sans" panose="020B0606030504020204"/>
              </a:defRPr>
            </a:lvl4pPr>
            <a:lvl5pPr marL="2057400" indent="-228600">
              <a:lnSpc>
                <a:spcPct val="90000"/>
              </a:lnSpc>
              <a:spcBef>
                <a:spcPts val="500"/>
              </a:spcBef>
              <a:buFont typeface="Arial" panose="020B0604020202020204" pitchFamily="34" charset="0"/>
              <a:buChar char="•"/>
              <a:defRPr>
                <a:latin typeface="Open Sans" panose="020B0606030504020204"/>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rtl="1"/>
            <a:r>
              <a:rPr lang="fa-IR" altLang="en-US" dirty="0">
                <a:latin typeface="Source Han Sans SC"/>
                <a:ea typeface="Source Han Sans SC"/>
                <a:cs typeface="B Nazanin" panose="00000400000000000000" pitchFamily="2" charset="-78"/>
                <a:sym typeface="Source Han Sans SC"/>
              </a:rPr>
              <a:t>توضیحات متن مفصل را در اینجا اضافه کنید. پیشنهاد می شود که مرتبط با عنوان باشد</a:t>
            </a:r>
            <a:endParaRPr lang="zh-CN" altLang="en-US"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8" name="文本框 8">
            <a:extLst>
              <a:ext uri="{FF2B5EF4-FFF2-40B4-BE49-F238E27FC236}">
                <a16:creationId xmlns:a16="http://schemas.microsoft.com/office/drawing/2014/main" id="{267621A3-551E-4D0B-9960-2DFC415575AE}"/>
              </a:ext>
            </a:extLst>
          </p:cNvPr>
          <p:cNvSpPr txBox="1">
            <a:spLocks noChangeArrowheads="1"/>
          </p:cNvSpPr>
          <p:nvPr/>
        </p:nvSpPr>
        <p:spPr bwMode="auto">
          <a:xfrm>
            <a:off x="9579350" y="3307958"/>
            <a:ext cx="173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rtl="1" eaLnBrk="1" hangingPunct="1">
              <a:spcBef>
                <a:spcPct val="0"/>
              </a:spcBef>
              <a:spcAft>
                <a:spcPct val="0"/>
              </a:spcAft>
              <a:defRPr/>
            </a:pPr>
            <a:r>
              <a:rPr lang="fa-IR" altLang="zh-CN" sz="2000" dirty="0">
                <a:solidFill>
                  <a:schemeClr val="tx1">
                    <a:lumMod val="75000"/>
                    <a:lumOff val="25000"/>
                  </a:schemeClr>
                </a:solidFill>
                <a:latin typeface="Source Han Sans SC"/>
                <a:ea typeface="Source Han Sans SC"/>
                <a:cs typeface="B Nazanin" panose="00000400000000000000" pitchFamily="2" charset="-78"/>
                <a:sym typeface="Source Han Sans SC"/>
              </a:rPr>
              <a:t>نوع خدمات</a:t>
            </a:r>
            <a:endParaRPr kumimoji="0" lang="en-US" altLang="zh-CN" sz="2000" b="0" i="0" u="none" strike="noStrike" kern="1200" cap="none" spc="0" normalizeH="0" baseline="0" noProof="0" dirty="0">
              <a:ln>
                <a:noFill/>
              </a:ln>
              <a:solidFill>
                <a:schemeClr val="tx1">
                  <a:lumMod val="75000"/>
                  <a:lumOff val="25000"/>
                </a:schemeClr>
              </a:solidFill>
              <a:effectLst/>
              <a:uLnTx/>
              <a:uFillTx/>
              <a:latin typeface="Source Han Sans SC"/>
              <a:ea typeface="Source Han Sans SC"/>
              <a:cs typeface="B Nazanin" panose="00000400000000000000" pitchFamily="2" charset="-78"/>
              <a:sym typeface="Source Han Sans SC"/>
            </a:endParaRPr>
          </a:p>
        </p:txBody>
      </p:sp>
      <p:sp>
        <p:nvSpPr>
          <p:cNvPr id="9" name="文本框 29">
            <a:extLst>
              <a:ext uri="{FF2B5EF4-FFF2-40B4-BE49-F238E27FC236}">
                <a16:creationId xmlns:a16="http://schemas.microsoft.com/office/drawing/2014/main" id="{5D718C5D-3F3C-470D-A6C1-487B86721CD3}"/>
              </a:ext>
            </a:extLst>
          </p:cNvPr>
          <p:cNvSpPr txBox="1"/>
          <p:nvPr/>
        </p:nvSpPr>
        <p:spPr>
          <a:xfrm>
            <a:off x="7726040" y="4752736"/>
            <a:ext cx="3523411" cy="849848"/>
          </a:xfrm>
          <a:prstGeom prst="rect">
            <a:avLst/>
          </a:prstGeom>
          <a:noFill/>
        </p:spPr>
        <p:txBody>
          <a:bodyPr vert="horz" lIns="0" tIns="0" rIns="0" bIns="0" rtlCol="0">
            <a:normAutofit/>
          </a:bodyPr>
          <a:lstStyle>
            <a:defPPr>
              <a:defRPr lang="zh-CN"/>
            </a:defPPr>
            <a:lvl1pPr indent="0">
              <a:lnSpc>
                <a:spcPct val="120000"/>
              </a:lnSpc>
              <a:spcBef>
                <a:spcPts val="1000"/>
              </a:spcBef>
              <a:buFont typeface="Arial" panose="020B0604020202020204" pitchFamily="34" charset="0"/>
              <a:buNone/>
              <a:defRPr sz="1400">
                <a:solidFill>
                  <a:schemeClr val="tx1">
                    <a:lumMod val="75000"/>
                    <a:lumOff val="25000"/>
                  </a:schemeClr>
                </a:solidFill>
                <a:latin typeface="+mn-ea"/>
                <a:cs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atin typeface="Open Sans" panose="020B0606030504020204"/>
              </a:defRPr>
            </a:lvl2pPr>
            <a:lvl3pPr marL="1143000" indent="-228600">
              <a:lnSpc>
                <a:spcPct val="90000"/>
              </a:lnSpc>
              <a:spcBef>
                <a:spcPts val="500"/>
              </a:spcBef>
              <a:buFont typeface="Arial" panose="020B0604020202020204" pitchFamily="34" charset="0"/>
              <a:buChar char="•"/>
              <a:defRPr sz="2000">
                <a:latin typeface="Open Sans" panose="020B0606030504020204"/>
              </a:defRPr>
            </a:lvl3pPr>
            <a:lvl4pPr marL="1600200" indent="-228600">
              <a:lnSpc>
                <a:spcPct val="90000"/>
              </a:lnSpc>
              <a:spcBef>
                <a:spcPts val="500"/>
              </a:spcBef>
              <a:buFont typeface="Arial" panose="020B0604020202020204" pitchFamily="34" charset="0"/>
              <a:buChar char="•"/>
              <a:defRPr>
                <a:latin typeface="Open Sans" panose="020B0606030504020204"/>
              </a:defRPr>
            </a:lvl4pPr>
            <a:lvl5pPr marL="2057400" indent="-228600">
              <a:lnSpc>
                <a:spcPct val="90000"/>
              </a:lnSpc>
              <a:spcBef>
                <a:spcPts val="500"/>
              </a:spcBef>
              <a:buFont typeface="Arial" panose="020B0604020202020204" pitchFamily="34" charset="0"/>
              <a:buChar char="•"/>
              <a:defRPr>
                <a:latin typeface="Open Sans" panose="020B0606030504020204"/>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rtl="1"/>
            <a:r>
              <a:rPr lang="fa-IR" altLang="en-US" dirty="0">
                <a:latin typeface="Source Han Sans SC"/>
                <a:ea typeface="Source Han Sans SC"/>
                <a:cs typeface="B Nazanin" panose="00000400000000000000" pitchFamily="2" charset="-78"/>
                <a:sym typeface="Source Han Sans SC"/>
              </a:rPr>
              <a:t>توضیحات متن مفصل را در اینجا اضافه کنید. پیشنهاد می شود که مرتبط با عنوان باشد</a:t>
            </a:r>
            <a:endParaRPr lang="zh-CN" altLang="en-US"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0" name="文本框 8">
            <a:extLst>
              <a:ext uri="{FF2B5EF4-FFF2-40B4-BE49-F238E27FC236}">
                <a16:creationId xmlns:a16="http://schemas.microsoft.com/office/drawing/2014/main" id="{F1FB441C-EA9A-4C13-9BC4-9168103E7A3D}"/>
              </a:ext>
            </a:extLst>
          </p:cNvPr>
          <p:cNvSpPr txBox="1">
            <a:spLocks noChangeArrowheads="1"/>
          </p:cNvSpPr>
          <p:nvPr/>
        </p:nvSpPr>
        <p:spPr bwMode="auto">
          <a:xfrm>
            <a:off x="9579350" y="4375367"/>
            <a:ext cx="173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rtl="1" eaLnBrk="1" hangingPunct="1">
              <a:spcBef>
                <a:spcPct val="0"/>
              </a:spcBef>
              <a:spcAft>
                <a:spcPct val="0"/>
              </a:spcAft>
              <a:defRPr/>
            </a:pPr>
            <a:r>
              <a:rPr lang="fa-IR" altLang="zh-CN" sz="2000" dirty="0">
                <a:solidFill>
                  <a:schemeClr val="tx1">
                    <a:lumMod val="75000"/>
                    <a:lumOff val="25000"/>
                  </a:schemeClr>
                </a:solidFill>
                <a:latin typeface="Source Han Sans SC"/>
                <a:ea typeface="Source Han Sans SC"/>
                <a:cs typeface="B Nazanin" panose="00000400000000000000" pitchFamily="2" charset="-78"/>
                <a:sym typeface="Source Han Sans SC"/>
              </a:rPr>
              <a:t>نوع خدمات</a:t>
            </a:r>
            <a:endParaRPr kumimoji="0" lang="en-US" altLang="zh-CN" sz="2000" b="0" i="0" u="none" strike="noStrike" kern="1200" cap="none" spc="0" normalizeH="0" baseline="0" noProof="0" dirty="0">
              <a:ln>
                <a:noFill/>
              </a:ln>
              <a:solidFill>
                <a:schemeClr val="tx1">
                  <a:lumMod val="75000"/>
                  <a:lumOff val="25000"/>
                </a:schemeClr>
              </a:solidFill>
              <a:effectLst/>
              <a:uLnTx/>
              <a:uFillTx/>
              <a:latin typeface="Source Han Sans SC"/>
              <a:ea typeface="Source Han Sans SC"/>
              <a:cs typeface="B Nazanin" panose="00000400000000000000" pitchFamily="2" charset="-78"/>
              <a:sym typeface="Source Han Sans SC"/>
            </a:endParaRPr>
          </a:p>
        </p:txBody>
      </p:sp>
    </p:spTree>
    <p:extLst>
      <p:ext uri="{BB962C8B-B14F-4D97-AF65-F5344CB8AC3E}">
        <p14:creationId xmlns:p14="http://schemas.microsoft.com/office/powerpoint/2010/main" val="3468320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13DF79-067F-779C-09F8-18197C42C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19" y="1720190"/>
            <a:ext cx="4298213" cy="2577249"/>
          </a:xfrm>
          <a:prstGeom prst="rect">
            <a:avLst/>
          </a:prstGeom>
        </p:spPr>
      </p:pic>
      <p:grpSp>
        <p:nvGrpSpPr>
          <p:cNvPr id="27" name="组合 1">
            <a:extLst>
              <a:ext uri="{FF2B5EF4-FFF2-40B4-BE49-F238E27FC236}">
                <a16:creationId xmlns:a16="http://schemas.microsoft.com/office/drawing/2014/main" id="{459DFB3B-B5C1-2243-D547-3AF458244E39}"/>
              </a:ext>
            </a:extLst>
          </p:cNvPr>
          <p:cNvGrpSpPr/>
          <p:nvPr/>
        </p:nvGrpSpPr>
        <p:grpSpPr>
          <a:xfrm>
            <a:off x="995165" y="1411521"/>
            <a:ext cx="10338843" cy="4768592"/>
            <a:chOff x="827584" y="1240804"/>
            <a:chExt cx="7268342" cy="3352384"/>
          </a:xfrm>
        </p:grpSpPr>
        <p:sp>
          <p:nvSpPr>
            <p:cNvPr id="28" name="椭圆 3">
              <a:extLst>
                <a:ext uri="{FF2B5EF4-FFF2-40B4-BE49-F238E27FC236}">
                  <a16:creationId xmlns:a16="http://schemas.microsoft.com/office/drawing/2014/main" id="{F7F27D72-774B-106B-0ACD-7C6E29C7B962}"/>
                </a:ext>
              </a:extLst>
            </p:cNvPr>
            <p:cNvSpPr/>
            <p:nvPr/>
          </p:nvSpPr>
          <p:spPr>
            <a:xfrm>
              <a:off x="827584" y="1645799"/>
              <a:ext cx="648072" cy="648272"/>
            </a:xfrm>
            <a:prstGeom prst="ellipse">
              <a:avLst/>
            </a:prstGeom>
            <a:solidFill>
              <a:srgbClr val="DE2A4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3185">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9" name="椭圆 4">
              <a:extLst>
                <a:ext uri="{FF2B5EF4-FFF2-40B4-BE49-F238E27FC236}">
                  <a16:creationId xmlns:a16="http://schemas.microsoft.com/office/drawing/2014/main" id="{2B43A27D-7765-4E57-FB08-C0908C5C9C07}"/>
                </a:ext>
              </a:extLst>
            </p:cNvPr>
            <p:cNvSpPr/>
            <p:nvPr/>
          </p:nvSpPr>
          <p:spPr>
            <a:xfrm>
              <a:off x="3563888" y="1240804"/>
              <a:ext cx="648072" cy="648272"/>
            </a:xfrm>
            <a:prstGeom prst="ellipse">
              <a:avLst/>
            </a:prstGeom>
            <a:solidFill>
              <a:srgbClr val="DE2A4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3185">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0" name="椭圆 5">
              <a:extLst>
                <a:ext uri="{FF2B5EF4-FFF2-40B4-BE49-F238E27FC236}">
                  <a16:creationId xmlns:a16="http://schemas.microsoft.com/office/drawing/2014/main" id="{0BDB20E9-6755-7412-91FF-B76AEA1796EB}"/>
                </a:ext>
              </a:extLst>
            </p:cNvPr>
            <p:cNvSpPr/>
            <p:nvPr/>
          </p:nvSpPr>
          <p:spPr>
            <a:xfrm>
              <a:off x="1115616" y="3015149"/>
              <a:ext cx="1132860" cy="1133210"/>
            </a:xfrm>
            <a:prstGeom prst="ellipse">
              <a:avLst/>
            </a:prstGeom>
            <a:solidFill>
              <a:srgbClr val="FF6E8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3185">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1" name="椭圆 6">
              <a:extLst>
                <a:ext uri="{FF2B5EF4-FFF2-40B4-BE49-F238E27FC236}">
                  <a16:creationId xmlns:a16="http://schemas.microsoft.com/office/drawing/2014/main" id="{42240465-23B6-1D42-AD8F-FAFD14AFEF2C}"/>
                </a:ext>
              </a:extLst>
            </p:cNvPr>
            <p:cNvSpPr/>
            <p:nvPr/>
          </p:nvSpPr>
          <p:spPr>
            <a:xfrm>
              <a:off x="2967110" y="3155897"/>
              <a:ext cx="1436848" cy="1437291"/>
            </a:xfrm>
            <a:prstGeom prst="ellipse">
              <a:avLst/>
            </a:prstGeom>
            <a:solidFill>
              <a:srgbClr val="FF6E8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zh-CN" altLang="en-US" sz="3185">
                <a:solidFill>
                  <a:schemeClr val="tx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2" name="Freeform 21">
              <a:extLst>
                <a:ext uri="{FF2B5EF4-FFF2-40B4-BE49-F238E27FC236}">
                  <a16:creationId xmlns:a16="http://schemas.microsoft.com/office/drawing/2014/main" id="{1CC96877-8D7D-E9E4-EF4C-544AF079F073}"/>
                </a:ext>
              </a:extLst>
            </p:cNvPr>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023" tIns="45511" rIns="91023" bIns="4551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zh-CN" altLang="en-US" sz="3185">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3" name="Freeform 24">
              <a:extLst>
                <a:ext uri="{FF2B5EF4-FFF2-40B4-BE49-F238E27FC236}">
                  <a16:creationId xmlns:a16="http://schemas.microsoft.com/office/drawing/2014/main" id="{DBEDAE19-91AD-0B85-6F11-10B7FBE9E9CB}"/>
                </a:ext>
              </a:extLst>
            </p:cNvPr>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023" tIns="45511" rIns="91023" bIns="4551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zh-CN" altLang="en-US" sz="3185">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4" name="Freeform 26">
              <a:extLst>
                <a:ext uri="{FF2B5EF4-FFF2-40B4-BE49-F238E27FC236}">
                  <a16:creationId xmlns:a16="http://schemas.microsoft.com/office/drawing/2014/main" id="{034140F8-ACA5-4004-BEAE-D01383565ACC}"/>
                </a:ext>
              </a:extLst>
            </p:cNvPr>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023" tIns="45511" rIns="91023" bIns="4551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zh-CN" altLang="en-US" sz="3185">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5" name="Rectangle 24">
              <a:extLst>
                <a:ext uri="{FF2B5EF4-FFF2-40B4-BE49-F238E27FC236}">
                  <a16:creationId xmlns:a16="http://schemas.microsoft.com/office/drawing/2014/main" id="{012F99D8-6429-5E4C-2D8E-23DB537A4635}"/>
                </a:ext>
              </a:extLst>
            </p:cNvPr>
            <p:cNvSpPr>
              <a:spLocks noChangeArrowheads="1"/>
            </p:cNvSpPr>
            <p:nvPr/>
          </p:nvSpPr>
          <p:spPr bwMode="auto">
            <a:xfrm>
              <a:off x="1298422" y="3313909"/>
              <a:ext cx="883364" cy="52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spcBef>
                  <a:spcPts val="300"/>
                </a:spcBef>
              </a:pPr>
              <a:r>
                <a:rPr lang="fa-IR" altLang="en-US" sz="1220" dirty="0">
                  <a:latin typeface="Source Han Sans SC"/>
                  <a:ea typeface="Source Han Sans SC"/>
                  <a:cs typeface="B Nazanin" panose="00000400000000000000" pitchFamily="2" charset="-78"/>
                  <a:sym typeface="Source Han Sans SC"/>
                </a:rPr>
                <a:t>پس از تایپ محتوای خود در اینجا یا با کپی کردن متن، را انتخاب کنید</a:t>
              </a:r>
              <a:endParaRPr lang="en-US" altLang="zh-CN" sz="1095"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6" name="Rectangle 24">
              <a:extLst>
                <a:ext uri="{FF2B5EF4-FFF2-40B4-BE49-F238E27FC236}">
                  <a16:creationId xmlns:a16="http://schemas.microsoft.com/office/drawing/2014/main" id="{7F6F6885-6400-08E5-1D54-F8CF48A7C10F}"/>
                </a:ext>
              </a:extLst>
            </p:cNvPr>
            <p:cNvSpPr>
              <a:spLocks noChangeArrowheads="1"/>
            </p:cNvSpPr>
            <p:nvPr/>
          </p:nvSpPr>
          <p:spPr bwMode="auto">
            <a:xfrm>
              <a:off x="3131109" y="3738124"/>
              <a:ext cx="1108850" cy="39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fontScale="85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spcBef>
                  <a:spcPts val="300"/>
                </a:spcBef>
              </a:pPr>
              <a:r>
                <a:rPr lang="fa-IR" altLang="en-US" sz="1220" dirty="0">
                  <a:latin typeface="Source Han Sans SC"/>
                  <a:ea typeface="Source Han Sans SC"/>
                  <a:cs typeface="B Nazanin" panose="00000400000000000000" pitchFamily="2" charset="-78"/>
                  <a:sym typeface="Source Han Sans SC"/>
                </a:rPr>
                <a:t>پس از تایپ محتوای خود در اینجا یا با کپی کردن متن، را انتخاب کنید</a:t>
              </a:r>
              <a:endParaRPr lang="en-US" altLang="zh-CN" sz="1095"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7" name="Rectangle 24">
              <a:extLst>
                <a:ext uri="{FF2B5EF4-FFF2-40B4-BE49-F238E27FC236}">
                  <a16:creationId xmlns:a16="http://schemas.microsoft.com/office/drawing/2014/main" id="{BDAED4F1-0077-C34D-C951-FC0F62D966AB}"/>
                </a:ext>
              </a:extLst>
            </p:cNvPr>
            <p:cNvSpPr>
              <a:spLocks noChangeArrowheads="1"/>
            </p:cNvSpPr>
            <p:nvPr/>
          </p:nvSpPr>
          <p:spPr bwMode="auto">
            <a:xfrm>
              <a:off x="4585867" y="1645799"/>
              <a:ext cx="3510059" cy="255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p>
            <a:p>
              <a:pPr algn="r" rtl="1">
                <a:lnSpc>
                  <a:spcPct val="170000"/>
                </a:lnSpc>
                <a:spcBef>
                  <a:spcPts val="495"/>
                </a:spcBef>
              </a:pPr>
              <a:r>
                <a:rPr lang="fa-IR" altLang="en-US" sz="1600" dirty="0">
                  <a:latin typeface="Source Han Sans SC"/>
                  <a:ea typeface="Source Han Sans SC"/>
                  <a:cs typeface="B Nazanin" panose="00000400000000000000" pitchFamily="2" charset="-78"/>
                  <a:sym typeface="Source Han Sans SC"/>
                </a:rPr>
                <a:t>پس از تایپ محتوای خود در اینجا یا با کپی کردن متن</a:t>
              </a:r>
              <a:endParaRPr lang="en-US" altLang="zh-CN" sz="1400"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Tree>
    <p:extLst>
      <p:ext uri="{BB962C8B-B14F-4D97-AF65-F5344CB8AC3E}">
        <p14:creationId xmlns:p14="http://schemas.microsoft.com/office/powerpoint/2010/main" val="1122465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AutoShape 8">
            <a:extLst>
              <a:ext uri="{FF2B5EF4-FFF2-40B4-BE49-F238E27FC236}">
                <a16:creationId xmlns:a16="http://schemas.microsoft.com/office/drawing/2014/main" id="{9F64646D-79F7-407F-A319-946BD1D28053}"/>
              </a:ext>
            </a:extLst>
          </p:cNvPr>
          <p:cNvSpPr/>
          <p:nvPr/>
        </p:nvSpPr>
        <p:spPr bwMode="auto">
          <a:xfrm>
            <a:off x="1407886" y="5470113"/>
            <a:ext cx="4482270" cy="862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4000"/>
              </a:lnSpc>
              <a:spcAft>
                <a:spcPts val="800"/>
              </a:spcAft>
            </a:pPr>
            <a:r>
              <a:rPr lang="fa-IR" altLang="en-US" sz="1400" dirty="0">
                <a:solidFill>
                  <a:srgbClr val="7F7F7F"/>
                </a:solidFill>
                <a:latin typeface="思源黑体旧字形 Normal" panose="020B0400000000000000" pitchFamily="34" charset="-128"/>
                <a:ea typeface="思源黑体旧字形 Normal" panose="020B0400000000000000" pitchFamily="34" charset="-128"/>
                <a:cs typeface="B Nazanin" panose="00000400000000000000" pitchFamily="2" charset="-78"/>
              </a:rPr>
              <a:t>این اسلایدها با دقت طراحی شده اند تا ارائه شما را با کمی پیچیدگی ارتقا دهند. انیمیشن های پویا مخاطب شما را مجذوب خود می کند و عنصر تعاملی را به محتوای شما اضافه می کند.</a:t>
            </a:r>
          </a:p>
        </p:txBody>
      </p:sp>
      <p:sp>
        <p:nvSpPr>
          <p:cNvPr id="14" name="PA_Line 10">
            <a:extLst>
              <a:ext uri="{FF2B5EF4-FFF2-40B4-BE49-F238E27FC236}">
                <a16:creationId xmlns:a16="http://schemas.microsoft.com/office/drawing/2014/main" id="{DF1D5683-2EB3-4646-8666-187EE01D39C9}"/>
              </a:ext>
            </a:extLst>
          </p:cNvPr>
          <p:cNvSpPr>
            <a:spLocks noChangeShapeType="1"/>
          </p:cNvSpPr>
          <p:nvPr/>
        </p:nvSpPr>
        <p:spPr bwMode="auto">
          <a:xfrm>
            <a:off x="2026648" y="5345844"/>
            <a:ext cx="3541227"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defRPr/>
            </a:pPr>
            <a:endParaRPr lang="es-ES" sz="2800">
              <a:effectLst>
                <a:outerShdw blurRad="38100" dist="38100" dir="2700000" algn="tl">
                  <a:srgbClr val="DDDDDD"/>
                </a:outerShdw>
              </a:effectLst>
              <a:latin typeface="思源黑体旧字形 Normal" panose="020B0400000000000000" pitchFamily="34" charset="-128"/>
              <a:ea typeface="思源黑体旧字形 Normal" panose="020B0400000000000000" pitchFamily="34" charset="-128"/>
              <a:cs typeface="B Nazanin" panose="00000400000000000000" pitchFamily="2" charset="-78"/>
              <a:sym typeface="Gill Sans" charset="0"/>
            </a:endParaRPr>
          </a:p>
        </p:txBody>
      </p:sp>
      <p:sp>
        <p:nvSpPr>
          <p:cNvPr id="15" name="PA_文本框 552">
            <a:extLst>
              <a:ext uri="{FF2B5EF4-FFF2-40B4-BE49-F238E27FC236}">
                <a16:creationId xmlns:a16="http://schemas.microsoft.com/office/drawing/2014/main" id="{DCE442B5-A36C-4416-974D-DD8645E1A8BC}"/>
              </a:ext>
            </a:extLst>
          </p:cNvPr>
          <p:cNvSpPr txBox="1">
            <a:spLocks noChangeArrowheads="1"/>
          </p:cNvSpPr>
          <p:nvPr/>
        </p:nvSpPr>
        <p:spPr bwMode="auto">
          <a:xfrm>
            <a:off x="1766510" y="3698687"/>
            <a:ext cx="4873931" cy="15544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fa-IR"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rPr>
              <a:t>عنوان خود را وارد کنید</a:t>
            </a:r>
            <a:endParaRPr lang="en-US"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endParaRPr>
          </a:p>
        </p:txBody>
      </p:sp>
      <p:pic>
        <p:nvPicPr>
          <p:cNvPr id="3" name="图片 2">
            <a:extLst>
              <a:ext uri="{FF2B5EF4-FFF2-40B4-BE49-F238E27FC236}">
                <a16:creationId xmlns:a16="http://schemas.microsoft.com/office/drawing/2014/main" id="{8967918D-2E2D-413D-BB69-F3A27225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55" y="1589652"/>
            <a:ext cx="6096012" cy="6096012"/>
          </a:xfrm>
          <a:prstGeom prst="rect">
            <a:avLst/>
          </a:prstGeom>
        </p:spPr>
      </p:pic>
      <p:sp>
        <p:nvSpPr>
          <p:cNvPr id="16" name="PA_文本框 552">
            <a:extLst>
              <a:ext uri="{FF2B5EF4-FFF2-40B4-BE49-F238E27FC236}">
                <a16:creationId xmlns:a16="http://schemas.microsoft.com/office/drawing/2014/main" id="{73C632A1-2BF2-4437-AFBA-A7FF72E169AF}"/>
              </a:ext>
            </a:extLst>
          </p:cNvPr>
          <p:cNvSpPr txBox="1">
            <a:spLocks noChangeArrowheads="1"/>
          </p:cNvSpPr>
          <p:nvPr/>
        </p:nvSpPr>
        <p:spPr bwMode="auto">
          <a:xfrm>
            <a:off x="1650824" y="1340009"/>
            <a:ext cx="4873931" cy="22159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en-US" altLang="zh-CN" sz="13800">
                <a:solidFill>
                  <a:srgbClr val="007E7C"/>
                </a:solidFill>
                <a:latin typeface="思源黑体 Heavy"/>
                <a:ea typeface="思源黑体 CN Heavy" panose="020B0A00000000000000" pitchFamily="34" charset="-122"/>
                <a:cs typeface="B Nazanin" panose="00000400000000000000" pitchFamily="2" charset="-78"/>
              </a:rPr>
              <a:t>04</a:t>
            </a:r>
          </a:p>
        </p:txBody>
      </p:sp>
      <p:sp>
        <p:nvSpPr>
          <p:cNvPr id="4" name="矩形 3">
            <a:extLst>
              <a:ext uri="{FF2B5EF4-FFF2-40B4-BE49-F238E27FC236}">
                <a16:creationId xmlns:a16="http://schemas.microsoft.com/office/drawing/2014/main" id="{FDF2B983-290B-4D99-BA5C-96AF5403B053}"/>
              </a:ext>
            </a:extLst>
          </p:cNvPr>
          <p:cNvSpPr/>
          <p:nvPr/>
        </p:nvSpPr>
        <p:spPr>
          <a:xfrm>
            <a:off x="1298351" y="3314700"/>
            <a:ext cx="1241119" cy="65699"/>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Tree>
    <p:extLst>
      <p:ext uri="{BB962C8B-B14F-4D97-AF65-F5344CB8AC3E}">
        <p14:creationId xmlns:p14="http://schemas.microsoft.com/office/powerpoint/2010/main" val="412688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5D6A101-D6FC-4B08-8FDC-F63A39882E35}"/>
              </a:ext>
            </a:extLst>
          </p:cNvPr>
          <p:cNvGrpSpPr/>
          <p:nvPr/>
        </p:nvGrpSpPr>
        <p:grpSpPr>
          <a:xfrm>
            <a:off x="8324318" y="1848265"/>
            <a:ext cx="2960433" cy="1996972"/>
            <a:chOff x="5243359" y="1010093"/>
            <a:chExt cx="2220621" cy="1497927"/>
          </a:xfrm>
        </p:grpSpPr>
        <p:sp>
          <p:nvSpPr>
            <p:cNvPr id="14" name="椭圆 13">
              <a:extLst>
                <a:ext uri="{FF2B5EF4-FFF2-40B4-BE49-F238E27FC236}">
                  <a16:creationId xmlns:a16="http://schemas.microsoft.com/office/drawing/2014/main" id="{47C36FC0-C50E-4726-A0CE-1297C3532501}"/>
                </a:ext>
              </a:extLst>
            </p:cNvPr>
            <p:cNvSpPr/>
            <p:nvPr/>
          </p:nvSpPr>
          <p:spPr bwMode="auto">
            <a:xfrm>
              <a:off x="5243359" y="1057718"/>
              <a:ext cx="180000" cy="180000"/>
            </a:xfrm>
            <a:prstGeom prst="ellipse">
              <a:avLst/>
            </a:prstGeom>
            <a:solidFill>
              <a:srgbClr val="DE2A4C"/>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a:endParaRPr lang="zh-CN" altLang="en-US" sz="200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nvGrpSpPr>
            <p:cNvPr id="15" name="说明文字">
              <a:extLst>
                <a:ext uri="{FF2B5EF4-FFF2-40B4-BE49-F238E27FC236}">
                  <a16:creationId xmlns:a16="http://schemas.microsoft.com/office/drawing/2014/main" id="{A4CA062A-DCEB-4DAF-A5F9-0EDC7ECE0BEE}"/>
                </a:ext>
              </a:extLst>
            </p:cNvPr>
            <p:cNvGrpSpPr/>
            <p:nvPr/>
          </p:nvGrpSpPr>
          <p:grpSpPr>
            <a:xfrm>
              <a:off x="5363063" y="1010093"/>
              <a:ext cx="2100917" cy="1497927"/>
              <a:chOff x="798374" y="1379053"/>
              <a:chExt cx="2177625" cy="1552617"/>
            </a:xfrm>
          </p:grpSpPr>
          <p:sp>
            <p:nvSpPr>
              <p:cNvPr id="16" name="TextBox 35">
                <a:extLst>
                  <a:ext uri="{FF2B5EF4-FFF2-40B4-BE49-F238E27FC236}">
                    <a16:creationId xmlns:a16="http://schemas.microsoft.com/office/drawing/2014/main" id="{F2899677-EF82-40CA-A739-E9712724BB5B}"/>
                  </a:ext>
                </a:extLst>
              </p:cNvPr>
              <p:cNvSpPr txBox="1"/>
              <p:nvPr/>
            </p:nvSpPr>
            <p:spPr>
              <a:xfrm>
                <a:off x="909043" y="1379053"/>
                <a:ext cx="1872703" cy="236978"/>
              </a:xfrm>
              <a:prstGeom prst="rect">
                <a:avLst/>
              </a:prstGeom>
              <a:noFill/>
            </p:spPr>
            <p:txBody>
              <a:bodyPr wrap="square" rtlCol="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en-US" sz="16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یک را اضافه کنید</a:t>
                </a:r>
                <a:endParaRPr lang="zh-CN" altLang="en-US" sz="16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7" name="TextBox 36">
                <a:extLst>
                  <a:ext uri="{FF2B5EF4-FFF2-40B4-BE49-F238E27FC236}">
                    <a16:creationId xmlns:a16="http://schemas.microsoft.com/office/drawing/2014/main" id="{696B0F7C-ABA2-469C-BAF8-001F28F97106}"/>
                  </a:ext>
                </a:extLst>
              </p:cNvPr>
              <p:cNvSpPr txBox="1"/>
              <p:nvPr/>
            </p:nvSpPr>
            <p:spPr>
              <a:xfrm>
                <a:off x="798374" y="1614991"/>
                <a:ext cx="2177625" cy="1316679"/>
              </a:xfrm>
              <a:prstGeom prst="rect">
                <a:avLst/>
              </a:prstGeom>
              <a:noFill/>
            </p:spPr>
            <p:txBody>
              <a:bodyPr wrap="square" rtlCol="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lnSpc>
                    <a:spcPct val="160000"/>
                  </a:lnSpc>
                  <a:spcBef>
                    <a:spcPct val="20000"/>
                  </a:spcBef>
                  <a:defRPr/>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دانلود این قالب پاورپوینت را به شما توصیه می‌کنیم تا با دقت بیشتری به بهداشت دهان و دندان خود توجه کنید و از این امکان بهره ببرید. به یاد داشته باشید که بهداشت دهان و دندان از نقاط اساسی و مهمی است که برای سلامت کلیه بدن حائز اهمیت بسیاری است.</a:t>
                </a:r>
                <a:endParaRPr lang="en-US" altLang="zh-CN"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3" name="组合 2">
            <a:extLst>
              <a:ext uri="{FF2B5EF4-FFF2-40B4-BE49-F238E27FC236}">
                <a16:creationId xmlns:a16="http://schemas.microsoft.com/office/drawing/2014/main" id="{1AC5B42B-F64A-4FC4-9C12-AEEC457493A4}"/>
              </a:ext>
            </a:extLst>
          </p:cNvPr>
          <p:cNvGrpSpPr/>
          <p:nvPr/>
        </p:nvGrpSpPr>
        <p:grpSpPr>
          <a:xfrm>
            <a:off x="907274" y="1911755"/>
            <a:ext cx="3040816" cy="1985307"/>
            <a:chOff x="5495117" y="1007409"/>
            <a:chExt cx="2280917" cy="1489177"/>
          </a:xfrm>
        </p:grpSpPr>
        <p:sp>
          <p:nvSpPr>
            <p:cNvPr id="10" name="椭圆 9">
              <a:extLst>
                <a:ext uri="{FF2B5EF4-FFF2-40B4-BE49-F238E27FC236}">
                  <a16:creationId xmlns:a16="http://schemas.microsoft.com/office/drawing/2014/main" id="{022F2E85-95D4-4ABD-BE3C-0F03F91D2CA1}"/>
                </a:ext>
              </a:extLst>
            </p:cNvPr>
            <p:cNvSpPr/>
            <p:nvPr/>
          </p:nvSpPr>
          <p:spPr bwMode="auto">
            <a:xfrm>
              <a:off x="7596034" y="1057718"/>
              <a:ext cx="180000" cy="180000"/>
            </a:xfrm>
            <a:prstGeom prst="ellipse">
              <a:avLst/>
            </a:prstGeom>
            <a:solidFill>
              <a:srgbClr val="DE2A4C"/>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zh-CN" altLang="en-US" sz="200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nvGrpSpPr>
            <p:cNvPr id="11" name="说明文字">
              <a:extLst>
                <a:ext uri="{FF2B5EF4-FFF2-40B4-BE49-F238E27FC236}">
                  <a16:creationId xmlns:a16="http://schemas.microsoft.com/office/drawing/2014/main" id="{00A5BFAC-454F-4D27-9FB1-CE8016E28518}"/>
                </a:ext>
              </a:extLst>
            </p:cNvPr>
            <p:cNvGrpSpPr/>
            <p:nvPr/>
          </p:nvGrpSpPr>
          <p:grpSpPr>
            <a:xfrm>
              <a:off x="5495117" y="1007409"/>
              <a:ext cx="2100917" cy="1489177"/>
              <a:chOff x="935250" y="1376271"/>
              <a:chExt cx="2177625" cy="1543548"/>
            </a:xfrm>
          </p:grpSpPr>
          <p:sp>
            <p:nvSpPr>
              <p:cNvPr id="12" name="TextBox 35">
                <a:extLst>
                  <a:ext uri="{FF2B5EF4-FFF2-40B4-BE49-F238E27FC236}">
                    <a16:creationId xmlns:a16="http://schemas.microsoft.com/office/drawing/2014/main" id="{AE3C0A7C-DF96-46F6-AEF2-1CF0073D2667}"/>
                  </a:ext>
                </a:extLst>
              </p:cNvPr>
              <p:cNvSpPr txBox="1"/>
              <p:nvPr/>
            </p:nvSpPr>
            <p:spPr>
              <a:xfrm>
                <a:off x="1198418" y="1376271"/>
                <a:ext cx="1872703" cy="236978"/>
              </a:xfrm>
              <a:prstGeom prst="rect">
                <a:avLst/>
              </a:prstGeom>
              <a:noFill/>
            </p:spPr>
            <p:txBody>
              <a:bodyPr wrap="square" rtlCol="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a-IR" altLang="en-US" sz="16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یک را اضافه کنید</a:t>
                </a:r>
                <a:endParaRPr lang="zh-CN" altLang="en-US" sz="16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3" name="TextBox 36">
                <a:extLst>
                  <a:ext uri="{FF2B5EF4-FFF2-40B4-BE49-F238E27FC236}">
                    <a16:creationId xmlns:a16="http://schemas.microsoft.com/office/drawing/2014/main" id="{EC8CD61D-3082-411F-906E-13360FD9D3C0}"/>
                  </a:ext>
                </a:extLst>
              </p:cNvPr>
              <p:cNvSpPr txBox="1"/>
              <p:nvPr/>
            </p:nvSpPr>
            <p:spPr>
              <a:xfrm>
                <a:off x="935250" y="1603139"/>
                <a:ext cx="2177625" cy="1316679"/>
              </a:xfrm>
              <a:prstGeom prst="rect">
                <a:avLst/>
              </a:prstGeom>
              <a:noFill/>
            </p:spPr>
            <p:txBody>
              <a:bodyPr wrap="square" rtlCol="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a:lnSpc>
                    <a:spcPct val="160000"/>
                  </a:lnSpc>
                  <a:spcBef>
                    <a:spcPct val="20000"/>
                  </a:spcBef>
                  <a:defRPr/>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دانلود این قالب پاورپوینت را به شما توصیه می‌کنیم تا با دقت بیشتری به بهداشت دهان و دندان خود توجه کنید و از این امکان بهره ببرید. به یاد داشته باشید که بهداشت دهان و دندان از نقاط اساسی و مهمی است که برای سلامت کلیه بدن حائز اهمیت بسیاری است.</a:t>
                </a:r>
                <a:endParaRPr lang="en-US" altLang="zh-CN"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4" name="组合 3">
            <a:extLst>
              <a:ext uri="{FF2B5EF4-FFF2-40B4-BE49-F238E27FC236}">
                <a16:creationId xmlns:a16="http://schemas.microsoft.com/office/drawing/2014/main" id="{4A5B0B14-595C-4AAE-AACD-E5582642CB37}"/>
              </a:ext>
            </a:extLst>
          </p:cNvPr>
          <p:cNvGrpSpPr/>
          <p:nvPr/>
        </p:nvGrpSpPr>
        <p:grpSpPr>
          <a:xfrm>
            <a:off x="4749821" y="2218533"/>
            <a:ext cx="2791204" cy="2791204"/>
            <a:chOff x="3586603" y="1554882"/>
            <a:chExt cx="2093686" cy="2093686"/>
          </a:xfrm>
          <a:solidFill>
            <a:srgbClr val="DE2A4C"/>
          </a:solidFill>
        </p:grpSpPr>
        <p:sp>
          <p:nvSpPr>
            <p:cNvPr id="8" name="半闭框 7">
              <a:extLst>
                <a:ext uri="{FF2B5EF4-FFF2-40B4-BE49-F238E27FC236}">
                  <a16:creationId xmlns:a16="http://schemas.microsoft.com/office/drawing/2014/main" id="{774468D2-3BB1-452E-BA55-9A30DF579936}"/>
                </a:ext>
              </a:extLst>
            </p:cNvPr>
            <p:cNvSpPr/>
            <p:nvPr/>
          </p:nvSpPr>
          <p:spPr>
            <a:xfrm rot="18900000">
              <a:off x="3586603" y="1554882"/>
              <a:ext cx="2093686" cy="2093686"/>
            </a:xfrm>
            <a:prstGeom prst="halfFrame">
              <a:avLst>
                <a:gd name="adj1" fmla="val 11666"/>
                <a:gd name="adj2" fmla="val 33333"/>
              </a:avLst>
            </a:prstGeom>
            <a:solidFill>
              <a:srgbClr val="FF6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9" name="文本框 18">
              <a:extLst>
                <a:ext uri="{FF2B5EF4-FFF2-40B4-BE49-F238E27FC236}">
                  <a16:creationId xmlns:a16="http://schemas.microsoft.com/office/drawing/2014/main" id="{169D9CB1-A06C-4ADF-9968-5084EC0FC6CD}"/>
                </a:ext>
              </a:extLst>
            </p:cNvPr>
            <p:cNvSpPr txBox="1"/>
            <p:nvPr/>
          </p:nvSpPr>
          <p:spPr>
            <a:xfrm rot="2700000">
              <a:off x="3356544" y="2853843"/>
              <a:ext cx="1224294" cy="207825"/>
            </a:xfrm>
            <a:prstGeom prst="rect">
              <a:avLst/>
            </a:prstGeom>
            <a:solidFill>
              <a:srgbClr val="FF6E80"/>
            </a:solidFill>
          </p:spPr>
          <p:txBody>
            <a:bodyPr wrap="non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a-IR" altLang="en-US" sz="1200" b="1" dirty="0">
                  <a:solidFill>
                    <a:schemeClr val="bg1"/>
                  </a:solidFill>
                  <a:latin typeface="Source Han Sans SC"/>
                  <a:ea typeface="Source Han Sans SC"/>
                  <a:cs typeface="B Nazanin" panose="00000400000000000000" pitchFamily="2" charset="-78"/>
                  <a:sym typeface="Source Han Sans SC"/>
                </a:rPr>
                <a:t>کلمات کلیدی را در اینجا اضافه کنید</a:t>
              </a:r>
              <a:endParaRPr lang="en-US" altLang="en-US" sz="1200" b="1" dirty="0">
                <a:solidFill>
                  <a:schemeClr val="bg1"/>
                </a:solidFill>
                <a:latin typeface="Source Han Sans SC"/>
                <a:ea typeface="Source Han Sans SC"/>
                <a:cs typeface="B Nazanin" panose="00000400000000000000" pitchFamily="2" charset="-78"/>
                <a:sym typeface="Source Han Sans SC"/>
              </a:endParaRPr>
            </a:p>
          </p:txBody>
        </p:sp>
      </p:grpSp>
      <p:grpSp>
        <p:nvGrpSpPr>
          <p:cNvPr id="5" name="组合 4">
            <a:extLst>
              <a:ext uri="{FF2B5EF4-FFF2-40B4-BE49-F238E27FC236}">
                <a16:creationId xmlns:a16="http://schemas.microsoft.com/office/drawing/2014/main" id="{81E439C4-F138-49C3-8ACD-022ECA4C64AF}"/>
              </a:ext>
            </a:extLst>
          </p:cNvPr>
          <p:cNvGrpSpPr/>
          <p:nvPr/>
        </p:nvGrpSpPr>
        <p:grpSpPr>
          <a:xfrm>
            <a:off x="4749822" y="2182397"/>
            <a:ext cx="2791204" cy="2827343"/>
            <a:chOff x="3586604" y="1527775"/>
            <a:chExt cx="2093686" cy="2120794"/>
          </a:xfrm>
          <a:solidFill>
            <a:srgbClr val="FF6E80"/>
          </a:solidFill>
        </p:grpSpPr>
        <p:sp>
          <p:nvSpPr>
            <p:cNvPr id="6" name="半闭框 5">
              <a:extLst>
                <a:ext uri="{FF2B5EF4-FFF2-40B4-BE49-F238E27FC236}">
                  <a16:creationId xmlns:a16="http://schemas.microsoft.com/office/drawing/2014/main" id="{6BEBBD83-EB76-464D-B26E-1BB28D0A01B6}"/>
                </a:ext>
              </a:extLst>
            </p:cNvPr>
            <p:cNvSpPr/>
            <p:nvPr/>
          </p:nvSpPr>
          <p:spPr>
            <a:xfrm rot="18900000" flipH="1" flipV="1">
              <a:off x="3586604" y="1554883"/>
              <a:ext cx="2093686" cy="2093686"/>
            </a:xfrm>
            <a:prstGeom prst="halfFrame">
              <a:avLst>
                <a:gd name="adj1" fmla="val 11666"/>
                <a:gd name="adj2" fmla="val 333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7" name="文本框 21">
              <a:extLst>
                <a:ext uri="{FF2B5EF4-FFF2-40B4-BE49-F238E27FC236}">
                  <a16:creationId xmlns:a16="http://schemas.microsoft.com/office/drawing/2014/main" id="{2CC4A676-60C9-455D-B329-87EE7C653D4B}"/>
                </a:ext>
              </a:extLst>
            </p:cNvPr>
            <p:cNvSpPr txBox="1"/>
            <p:nvPr/>
          </p:nvSpPr>
          <p:spPr>
            <a:xfrm rot="2700000">
              <a:off x="4611912" y="2036009"/>
              <a:ext cx="1224294" cy="207825"/>
            </a:xfrm>
            <a:prstGeom prst="rect">
              <a:avLst/>
            </a:prstGeom>
            <a:grpFill/>
          </p:spPr>
          <p:txBody>
            <a:bodyPr wrap="non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a-IR" altLang="en-US" sz="1200" b="1" dirty="0">
                  <a:solidFill>
                    <a:schemeClr val="bg1"/>
                  </a:solidFill>
                  <a:latin typeface="Source Han Sans SC"/>
                  <a:ea typeface="Source Han Sans SC"/>
                  <a:cs typeface="B Nazanin" panose="00000400000000000000" pitchFamily="2" charset="-78"/>
                  <a:sym typeface="Source Han Sans SC"/>
                </a:rPr>
                <a:t>کلمات کلیدی را در اینجا اضافه کنید</a:t>
              </a:r>
              <a:endParaRPr lang="en-US" altLang="en-US" sz="1200" b="1" dirty="0">
                <a:solidFill>
                  <a:schemeClr val="bg1"/>
                </a:solidFill>
                <a:latin typeface="Source Han Sans SC"/>
                <a:ea typeface="Source Han Sans SC"/>
                <a:cs typeface="B Nazanin" panose="00000400000000000000" pitchFamily="2" charset="-78"/>
                <a:sym typeface="Source Han Sans SC"/>
              </a:endParaRPr>
            </a:p>
          </p:txBody>
        </p:sp>
      </p:grpSp>
    </p:spTree>
    <p:extLst>
      <p:ext uri="{BB962C8B-B14F-4D97-AF65-F5344CB8AC3E}">
        <p14:creationId xmlns:p14="http://schemas.microsoft.com/office/powerpoint/2010/main" val="3181732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C14703D-41E7-4CDB-96B8-0BE7E57D4640}"/>
              </a:ext>
            </a:extLst>
          </p:cNvPr>
          <p:cNvSpPr/>
          <p:nvPr/>
        </p:nvSpPr>
        <p:spPr>
          <a:xfrm>
            <a:off x="-1096089" y="1876675"/>
            <a:ext cx="5292151" cy="8886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fa-IR" altLang="en-US" sz="4900" b="1" dirty="0">
                <a:solidFill>
                  <a:srgbClr val="007E7C"/>
                </a:solidFill>
                <a:latin typeface="思源黑体 Medium"/>
                <a:ea typeface="思源黑体 CN Medium" panose="020B0600000000000000" pitchFamily="34" charset="-122"/>
                <a:cs typeface="B Nazanin" panose="00000400000000000000" pitchFamily="2" charset="-78"/>
                <a:sym typeface="Source Han Sans SC"/>
              </a:rPr>
              <a:t>فهرست مطالب</a:t>
            </a:r>
            <a:endParaRPr lang="zh-CN" altLang="en-US" sz="3600" dirty="0">
              <a:solidFill>
                <a:srgbClr val="007E7C"/>
              </a:solidFill>
              <a:latin typeface="思源黑体 CN Medium" panose="020B0600000000000000" pitchFamily="34" charset="-122"/>
              <a:ea typeface="思源黑体 CN Medium" panose="020B0600000000000000" pitchFamily="34" charset="-122"/>
              <a:cs typeface="B Nazanin" panose="00000400000000000000" pitchFamily="2" charset="-78"/>
              <a:sym typeface="Source Han Sans SC"/>
            </a:endParaRPr>
          </a:p>
        </p:txBody>
      </p:sp>
      <p:sp>
        <p:nvSpPr>
          <p:cNvPr id="8" name="MH_Number_1">
            <a:extLst>
              <a:ext uri="{FF2B5EF4-FFF2-40B4-BE49-F238E27FC236}">
                <a16:creationId xmlns:a16="http://schemas.microsoft.com/office/drawing/2014/main" id="{C95C3487-0FC6-4559-A28E-9E4731ED62FE}"/>
              </a:ext>
            </a:extLst>
          </p:cNvPr>
          <p:cNvSpPr/>
          <p:nvPr/>
        </p:nvSpPr>
        <p:spPr>
          <a:xfrm>
            <a:off x="6482255" y="2462729"/>
            <a:ext cx="799724" cy="803074"/>
          </a:xfrm>
          <a:prstGeom prst="ellipse">
            <a:avLst/>
          </a:prstGeom>
          <a:solidFill>
            <a:srgbClr val="007E7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US" altLang="zh-CN" sz="3600" noProof="1">
                <a:solidFill>
                  <a:schemeClr val="bg1"/>
                </a:solidFill>
                <a:latin typeface="Source Han Sans SC"/>
                <a:ea typeface="Source Han Sans SC"/>
                <a:cs typeface="B Nazanin" panose="00000400000000000000" pitchFamily="2" charset="-78"/>
                <a:sym typeface="Source Han Sans SC"/>
              </a:rPr>
              <a:t>1</a:t>
            </a:r>
            <a:endParaRPr lang="zh-CN" altLang="en-US" sz="3600" noProof="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9" name="MH_Entry_1">
            <a:extLst>
              <a:ext uri="{FF2B5EF4-FFF2-40B4-BE49-F238E27FC236}">
                <a16:creationId xmlns:a16="http://schemas.microsoft.com/office/drawing/2014/main" id="{03263127-2BD3-4FA3-B3AE-B30B4D0F5123}"/>
              </a:ext>
            </a:extLst>
          </p:cNvPr>
          <p:cNvSpPr/>
          <p:nvPr/>
        </p:nvSpPr>
        <p:spPr>
          <a:xfrm>
            <a:off x="7397142" y="2638280"/>
            <a:ext cx="3705022" cy="38557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007E7C"/>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defRPr/>
            </a:pPr>
            <a:r>
              <a:rPr lang="fa-IR" altLang="zh-CN" sz="2530" b="1" noProof="1">
                <a:solidFill>
                  <a:schemeClr val="bg2">
                    <a:lumMod val="25000"/>
                  </a:schemeClr>
                </a:solidFill>
                <a:latin typeface="Source Han Sans SC"/>
                <a:ea typeface="Source Han Sans SC"/>
                <a:cs typeface="B Nazanin" panose="00000400000000000000" pitchFamily="2" charset="-78"/>
                <a:sym typeface="Source Han Sans SC"/>
              </a:rPr>
              <a:t># محتوای خود را وارد کنید</a:t>
            </a:r>
            <a:endParaRPr lang="en-US" altLang="zh-CN" sz="2530" b="1" noProof="1">
              <a:solidFill>
                <a:schemeClr val="bg2">
                  <a:lumMod val="25000"/>
                </a:schemeClr>
              </a:solidFill>
              <a:latin typeface="Source Han Sans SC"/>
              <a:ea typeface="Source Han Sans SC"/>
              <a:cs typeface="B Nazanin" panose="00000400000000000000" pitchFamily="2" charset="-78"/>
              <a:sym typeface="Source Han Sans SC"/>
            </a:endParaRPr>
          </a:p>
        </p:txBody>
      </p:sp>
      <p:sp>
        <p:nvSpPr>
          <p:cNvPr id="10" name="MH_Number_2">
            <a:extLst>
              <a:ext uri="{FF2B5EF4-FFF2-40B4-BE49-F238E27FC236}">
                <a16:creationId xmlns:a16="http://schemas.microsoft.com/office/drawing/2014/main" id="{9AB7474A-CF0C-43C4-8424-2C36125714C7}"/>
              </a:ext>
            </a:extLst>
          </p:cNvPr>
          <p:cNvSpPr/>
          <p:nvPr/>
        </p:nvSpPr>
        <p:spPr>
          <a:xfrm>
            <a:off x="6482256" y="3333358"/>
            <a:ext cx="799722" cy="799726"/>
          </a:xfrm>
          <a:prstGeom prst="ellipse">
            <a:avLst/>
          </a:prstGeom>
          <a:solidFill>
            <a:srgbClr val="007E7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US" altLang="zh-CN" sz="3600" noProof="1">
                <a:solidFill>
                  <a:schemeClr val="bg1"/>
                </a:solidFill>
                <a:latin typeface="Source Han Sans SC"/>
                <a:ea typeface="Source Han Sans SC"/>
                <a:cs typeface="B Nazanin" panose="00000400000000000000" pitchFamily="2" charset="-78"/>
                <a:sym typeface="Source Han Sans SC"/>
              </a:rPr>
              <a:t>2</a:t>
            </a:r>
            <a:endParaRPr lang="zh-CN" altLang="en-US" sz="3600" noProof="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1" name="MH_Entry_2">
            <a:extLst>
              <a:ext uri="{FF2B5EF4-FFF2-40B4-BE49-F238E27FC236}">
                <a16:creationId xmlns:a16="http://schemas.microsoft.com/office/drawing/2014/main" id="{7F2DC975-0DB7-4915-AB98-9BC056861D80}"/>
              </a:ext>
            </a:extLst>
          </p:cNvPr>
          <p:cNvSpPr/>
          <p:nvPr/>
        </p:nvSpPr>
        <p:spPr>
          <a:xfrm>
            <a:off x="7397142" y="3508029"/>
            <a:ext cx="3705022" cy="38557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007E7C"/>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defRPr/>
            </a:pPr>
            <a:r>
              <a:rPr lang="fa-IR" altLang="zh-CN" sz="2530" b="1" noProof="1">
                <a:solidFill>
                  <a:schemeClr val="bg2">
                    <a:lumMod val="25000"/>
                  </a:schemeClr>
                </a:solidFill>
                <a:latin typeface="Source Han Sans SC"/>
                <a:ea typeface="Source Han Sans SC"/>
                <a:cs typeface="B Nazanin" panose="00000400000000000000" pitchFamily="2" charset="-78"/>
                <a:sym typeface="Source Han Sans SC"/>
              </a:rPr>
              <a:t># محتوای خود را وارد کنید</a:t>
            </a:r>
            <a:endParaRPr lang="en-US" altLang="zh-CN" sz="2530" b="1" noProof="1">
              <a:solidFill>
                <a:schemeClr val="bg2">
                  <a:lumMod val="25000"/>
                </a:schemeClr>
              </a:solidFill>
              <a:latin typeface="Source Han Sans SC"/>
              <a:ea typeface="Source Han Sans SC"/>
              <a:cs typeface="B Nazanin" panose="00000400000000000000" pitchFamily="2" charset="-78"/>
              <a:sym typeface="Source Han Sans SC"/>
            </a:endParaRPr>
          </a:p>
        </p:txBody>
      </p:sp>
      <p:sp>
        <p:nvSpPr>
          <p:cNvPr id="12" name="MH_Number_3">
            <a:extLst>
              <a:ext uri="{FF2B5EF4-FFF2-40B4-BE49-F238E27FC236}">
                <a16:creationId xmlns:a16="http://schemas.microsoft.com/office/drawing/2014/main" id="{1F3B7A90-BE9F-43D9-AF0F-9A0C5BC239DF}"/>
              </a:ext>
            </a:extLst>
          </p:cNvPr>
          <p:cNvSpPr/>
          <p:nvPr/>
        </p:nvSpPr>
        <p:spPr>
          <a:xfrm>
            <a:off x="6482256" y="4203107"/>
            <a:ext cx="799722" cy="799726"/>
          </a:xfrm>
          <a:prstGeom prst="ellipse">
            <a:avLst/>
          </a:prstGeom>
          <a:solidFill>
            <a:srgbClr val="007E7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US" altLang="zh-CN" sz="3600" noProof="1">
                <a:solidFill>
                  <a:schemeClr val="bg1"/>
                </a:solidFill>
                <a:latin typeface="Source Han Sans SC"/>
                <a:ea typeface="Source Han Sans SC"/>
                <a:cs typeface="B Nazanin" panose="00000400000000000000" pitchFamily="2" charset="-78"/>
                <a:sym typeface="Source Han Sans SC"/>
              </a:rPr>
              <a:t>3</a:t>
            </a:r>
            <a:endParaRPr lang="zh-CN" altLang="en-US" sz="3600" noProof="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3" name="MH_Entry_3">
            <a:extLst>
              <a:ext uri="{FF2B5EF4-FFF2-40B4-BE49-F238E27FC236}">
                <a16:creationId xmlns:a16="http://schemas.microsoft.com/office/drawing/2014/main" id="{D01FA990-7D52-48B2-A447-C939BCB8BB45}"/>
              </a:ext>
            </a:extLst>
          </p:cNvPr>
          <p:cNvSpPr/>
          <p:nvPr/>
        </p:nvSpPr>
        <p:spPr>
          <a:xfrm>
            <a:off x="7397142" y="4376984"/>
            <a:ext cx="3705022" cy="38557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007E7C"/>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defRPr/>
            </a:pPr>
            <a:r>
              <a:rPr lang="fa-IR" altLang="zh-CN" sz="2530" b="1" noProof="1">
                <a:solidFill>
                  <a:schemeClr val="bg2">
                    <a:lumMod val="25000"/>
                  </a:schemeClr>
                </a:solidFill>
                <a:latin typeface="Source Han Sans SC"/>
                <a:ea typeface="Source Han Sans SC"/>
                <a:cs typeface="B Nazanin" panose="00000400000000000000" pitchFamily="2" charset="-78"/>
                <a:sym typeface="Source Han Sans SC"/>
              </a:rPr>
              <a:t># محتوای خود را وارد کنید</a:t>
            </a:r>
            <a:endParaRPr lang="en-US" altLang="zh-CN" sz="2530" b="1" noProof="1">
              <a:solidFill>
                <a:schemeClr val="bg2">
                  <a:lumMod val="25000"/>
                </a:schemeClr>
              </a:solidFill>
              <a:latin typeface="Source Han Sans SC"/>
              <a:ea typeface="Source Han Sans SC"/>
              <a:cs typeface="B Nazanin" panose="00000400000000000000" pitchFamily="2" charset="-78"/>
              <a:sym typeface="Source Han Sans SC"/>
            </a:endParaRPr>
          </a:p>
        </p:txBody>
      </p:sp>
      <p:sp>
        <p:nvSpPr>
          <p:cNvPr id="14" name="MH_Number_4">
            <a:extLst>
              <a:ext uri="{FF2B5EF4-FFF2-40B4-BE49-F238E27FC236}">
                <a16:creationId xmlns:a16="http://schemas.microsoft.com/office/drawing/2014/main" id="{2D8949ED-3816-4043-9331-6F76D6E0F1C9}"/>
              </a:ext>
            </a:extLst>
          </p:cNvPr>
          <p:cNvSpPr/>
          <p:nvPr/>
        </p:nvSpPr>
        <p:spPr>
          <a:xfrm>
            <a:off x="6482256" y="5072856"/>
            <a:ext cx="799722" cy="799726"/>
          </a:xfrm>
          <a:prstGeom prst="ellipse">
            <a:avLst/>
          </a:prstGeom>
          <a:solidFill>
            <a:srgbClr val="007E7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US" altLang="zh-CN" sz="3600" noProof="1">
                <a:solidFill>
                  <a:schemeClr val="bg1"/>
                </a:solidFill>
                <a:latin typeface="Source Han Sans SC"/>
                <a:ea typeface="Source Han Sans SC"/>
                <a:cs typeface="B Nazanin" panose="00000400000000000000" pitchFamily="2" charset="-78"/>
                <a:sym typeface="Source Han Sans SC"/>
              </a:rPr>
              <a:t>4</a:t>
            </a:r>
            <a:endParaRPr lang="zh-CN" altLang="en-US" sz="3600" noProof="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5" name="MH_Entry_4">
            <a:extLst>
              <a:ext uri="{FF2B5EF4-FFF2-40B4-BE49-F238E27FC236}">
                <a16:creationId xmlns:a16="http://schemas.microsoft.com/office/drawing/2014/main" id="{F25F96A9-DDC9-4AF4-A3D9-D9C3F86D810F}"/>
              </a:ext>
            </a:extLst>
          </p:cNvPr>
          <p:cNvSpPr/>
          <p:nvPr/>
        </p:nvSpPr>
        <p:spPr>
          <a:xfrm>
            <a:off x="7397142" y="5246733"/>
            <a:ext cx="3705022" cy="38557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007E7C"/>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defRPr/>
            </a:pPr>
            <a:r>
              <a:rPr lang="fa-IR" altLang="zh-CN" sz="2530" b="1" noProof="1">
                <a:solidFill>
                  <a:schemeClr val="bg2">
                    <a:lumMod val="25000"/>
                  </a:schemeClr>
                </a:solidFill>
                <a:latin typeface="Source Han Sans SC"/>
                <a:ea typeface="Source Han Sans SC"/>
                <a:cs typeface="B Nazanin" panose="00000400000000000000" pitchFamily="2" charset="-78"/>
                <a:sym typeface="Source Han Sans SC"/>
              </a:rPr>
              <a:t># محتوای خود را وارد کنید</a:t>
            </a:r>
            <a:endParaRPr lang="en-US" altLang="zh-CN" sz="2530" b="1" noProof="1">
              <a:solidFill>
                <a:schemeClr val="bg2">
                  <a:lumMod val="25000"/>
                </a:schemeClr>
              </a:solidFill>
              <a:latin typeface="Source Han Sans SC"/>
              <a:ea typeface="Source Han Sans SC"/>
              <a:cs typeface="B Nazanin" panose="00000400000000000000" pitchFamily="2" charset="-78"/>
              <a:sym typeface="Source Han Sans SC"/>
            </a:endParaRPr>
          </a:p>
        </p:txBody>
      </p:sp>
      <p:sp>
        <p:nvSpPr>
          <p:cNvPr id="18" name="矩形 17">
            <a:extLst>
              <a:ext uri="{FF2B5EF4-FFF2-40B4-BE49-F238E27FC236}">
                <a16:creationId xmlns:a16="http://schemas.microsoft.com/office/drawing/2014/main" id="{29E5D94A-3253-432F-A5C3-3A51DD629922}"/>
              </a:ext>
            </a:extLst>
          </p:cNvPr>
          <p:cNvSpPr/>
          <p:nvPr/>
        </p:nvSpPr>
        <p:spPr>
          <a:xfrm>
            <a:off x="1214052" y="2800673"/>
            <a:ext cx="2321020" cy="707886"/>
          </a:xfrm>
          <a:prstGeom prst="rect">
            <a:avLst/>
          </a:prstGeom>
        </p:spPr>
        <p:txBody>
          <a:bodyPr wrap="none">
            <a:normAutofit/>
          </a:bodyPr>
          <a:lstStyle/>
          <a:p>
            <a:r>
              <a:rPr lang="fa-IR" altLang="zh-CN" sz="4000" i="1" dirty="0">
                <a:solidFill>
                  <a:srgbClr val="007E7C"/>
                </a:solidFill>
                <a:latin typeface="思源黑体 Medium"/>
                <a:ea typeface="思源黑体 CN Medium" panose="020B0600000000000000" pitchFamily="34" charset="-122"/>
                <a:cs typeface="B Nazanin" panose="00000400000000000000" pitchFamily="2" charset="-78"/>
                <a:sym typeface="Source Han Sans SC"/>
              </a:rPr>
              <a:t>فهرست</a:t>
            </a:r>
            <a:endParaRPr lang="zh-CN" altLang="en-US" sz="4000" i="1" dirty="0">
              <a:solidFill>
                <a:srgbClr val="007E7C"/>
              </a:solidFill>
              <a:cs typeface="B Nazanin" panose="00000400000000000000" pitchFamily="2" charset="-78"/>
            </a:endParaRPr>
          </a:p>
        </p:txBody>
      </p:sp>
      <p:pic>
        <p:nvPicPr>
          <p:cNvPr id="3" name="图片 2">
            <a:extLst>
              <a:ext uri="{FF2B5EF4-FFF2-40B4-BE49-F238E27FC236}">
                <a16:creationId xmlns:a16="http://schemas.microsoft.com/office/drawing/2014/main" id="{CBE62639-C4F0-4374-B4BD-0698B6747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12" y="1723976"/>
            <a:ext cx="4958261" cy="4958261"/>
          </a:xfrm>
          <a:prstGeom prst="rect">
            <a:avLst/>
          </a:prstGeom>
        </p:spPr>
      </p:pic>
    </p:spTree>
    <p:extLst>
      <p:ext uri="{BB962C8B-B14F-4D97-AF65-F5344CB8AC3E}">
        <p14:creationId xmlns:p14="http://schemas.microsoft.com/office/powerpoint/2010/main" val="80458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32A0803-5815-4B91-9DB1-F52FE346A949}"/>
              </a:ext>
            </a:extLst>
          </p:cNvPr>
          <p:cNvGrpSpPr/>
          <p:nvPr/>
        </p:nvGrpSpPr>
        <p:grpSpPr>
          <a:xfrm>
            <a:off x="5383869" y="1531091"/>
            <a:ext cx="5415465" cy="3795822"/>
            <a:chOff x="5500688" y="1776413"/>
            <a:chExt cx="6024562" cy="4222750"/>
          </a:xfrm>
          <a:solidFill>
            <a:srgbClr val="FF6E80"/>
          </a:solidFill>
        </p:grpSpPr>
        <p:sp>
          <p:nvSpPr>
            <p:cNvPr id="7" name="矩形 6">
              <a:extLst>
                <a:ext uri="{FF2B5EF4-FFF2-40B4-BE49-F238E27FC236}">
                  <a16:creationId xmlns:a16="http://schemas.microsoft.com/office/drawing/2014/main" id="{9FF08171-AC5A-4740-AFCD-A126692EE207}"/>
                </a:ext>
              </a:extLst>
            </p:cNvPr>
            <p:cNvSpPr/>
            <p:nvPr/>
          </p:nvSpPr>
          <p:spPr>
            <a:xfrm>
              <a:off x="5500688" y="1797050"/>
              <a:ext cx="2952750" cy="2043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defRPr/>
              </a:pPr>
              <a:endParaRPr lang="zh-CN" altLang="en-US" sz="1600">
                <a:solidFill>
                  <a:prstClr val="white"/>
                </a:solidFill>
                <a:latin typeface="字魂36号-正文宋楷" panose="02000000000000000000" charset="-122"/>
                <a:ea typeface="字魂36号-正文宋楷" panose="02000000000000000000" charset="-122"/>
                <a:cs typeface="B Nazanin" panose="00000400000000000000" pitchFamily="2" charset="-78"/>
              </a:endParaRPr>
            </a:p>
          </p:txBody>
        </p:sp>
        <p:pic>
          <p:nvPicPr>
            <p:cNvPr id="8" name="组合 13">
              <a:extLst>
                <a:ext uri="{FF2B5EF4-FFF2-40B4-BE49-F238E27FC236}">
                  <a16:creationId xmlns:a16="http://schemas.microsoft.com/office/drawing/2014/main" id="{214B44FE-2AE6-4B99-9CE3-3BE99802CEAD}"/>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0875" y="2120900"/>
              <a:ext cx="657225" cy="463550"/>
            </a:xfrm>
            <a:prstGeom prst="rect">
              <a:avLst/>
            </a:prstGeom>
            <a:grpFill/>
            <a:ln w="9525">
              <a:noFill/>
              <a:miter lim="800000"/>
            </a:ln>
          </p:spPr>
        </p:pic>
        <p:sp>
          <p:nvSpPr>
            <p:cNvPr id="9" name="文本框 9">
              <a:extLst>
                <a:ext uri="{FF2B5EF4-FFF2-40B4-BE49-F238E27FC236}">
                  <a16:creationId xmlns:a16="http://schemas.microsoft.com/office/drawing/2014/main" id="{DC464085-6070-4EF4-A175-0C50B844F111}"/>
                </a:ext>
              </a:extLst>
            </p:cNvPr>
            <p:cNvSpPr txBox="1">
              <a:spLocks noChangeArrowheads="1"/>
            </p:cNvSpPr>
            <p:nvPr/>
          </p:nvSpPr>
          <p:spPr bwMode="auto">
            <a:xfrm>
              <a:off x="5735638" y="2602898"/>
              <a:ext cx="2484437" cy="1002071"/>
            </a:xfrm>
            <a:prstGeom prst="rect">
              <a:avLst/>
            </a:prstGeom>
            <a:grpFill/>
            <a:ln w="9525">
              <a:noFill/>
              <a:miter lim="800000"/>
            </a:ln>
          </p:spPr>
          <p:txBody>
            <a:bodyPr>
              <a:normAutofit fontScale="92500"/>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lnSpc>
                  <a:spcPct val="120000"/>
                </a:lnSpc>
              </a:pPr>
              <a:r>
                <a:rPr lang="fa-IR" altLang="en-US" sz="900" dirty="0">
                  <a:solidFill>
                    <a:schemeClr val="bg1"/>
                  </a:solidFill>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900" dirty="0">
                <a:solidFill>
                  <a:schemeClr val="bg1"/>
                </a:solidFill>
                <a:latin typeface="Source Han Sans SC"/>
                <a:ea typeface="Source Han Sans SC"/>
                <a:cs typeface="B Nazanin" panose="00000400000000000000" pitchFamily="2" charset="-78"/>
              </a:endParaRPr>
            </a:p>
          </p:txBody>
        </p:sp>
        <p:sp>
          <p:nvSpPr>
            <p:cNvPr id="10" name="文本框 11">
              <a:extLst>
                <a:ext uri="{FF2B5EF4-FFF2-40B4-BE49-F238E27FC236}">
                  <a16:creationId xmlns:a16="http://schemas.microsoft.com/office/drawing/2014/main" id="{BBA9FD2A-BCE7-4A56-8326-FBC1A6A25A5C}"/>
                </a:ext>
              </a:extLst>
            </p:cNvPr>
            <p:cNvSpPr txBox="1">
              <a:spLocks noChangeArrowheads="1"/>
            </p:cNvSpPr>
            <p:nvPr/>
          </p:nvSpPr>
          <p:spPr bwMode="auto">
            <a:xfrm>
              <a:off x="6359525" y="2112965"/>
              <a:ext cx="1895474" cy="339082"/>
            </a:xfrm>
            <a:prstGeom prst="rect">
              <a:avLst/>
            </a:prstGeom>
            <a:grpFill/>
            <a:ln w="9525">
              <a:noFill/>
              <a:miter lim="800000"/>
            </a:ln>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r>
                <a:rPr lang="fa-IR" altLang="en-US" sz="1400" b="1" dirty="0">
                  <a:solidFill>
                    <a:srgbClr val="FFFFFF"/>
                  </a:solidFill>
                  <a:latin typeface="Source Han Sans SC"/>
                  <a:ea typeface="Source Han Sans SC"/>
                  <a:cs typeface="B Nazanin" panose="00000400000000000000" pitchFamily="2" charset="-78"/>
                </a:rPr>
                <a:t>اینجا را کلیک کنید تا</a:t>
              </a:r>
              <a:endParaRPr lang="en-US" altLang="en-US" sz="1400" b="1" dirty="0">
                <a:solidFill>
                  <a:srgbClr val="FFFFFF"/>
                </a:solidFill>
                <a:latin typeface="Source Han Sans SC"/>
                <a:ea typeface="Source Han Sans SC"/>
                <a:cs typeface="B Nazanin" panose="00000400000000000000" pitchFamily="2" charset="-78"/>
              </a:endParaRPr>
            </a:p>
          </p:txBody>
        </p:sp>
        <p:sp>
          <p:nvSpPr>
            <p:cNvPr id="11" name="矩形 10">
              <a:extLst>
                <a:ext uri="{FF2B5EF4-FFF2-40B4-BE49-F238E27FC236}">
                  <a16:creationId xmlns:a16="http://schemas.microsoft.com/office/drawing/2014/main" id="{9C05C9D4-B4DA-4555-948E-D9F65C42E565}"/>
                </a:ext>
              </a:extLst>
            </p:cNvPr>
            <p:cNvSpPr/>
            <p:nvPr/>
          </p:nvSpPr>
          <p:spPr>
            <a:xfrm>
              <a:off x="5500688" y="3954463"/>
              <a:ext cx="2952750" cy="2044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defRPr/>
              </a:pPr>
              <a:endParaRPr lang="zh-CN" altLang="en-US" sz="1600">
                <a:solidFill>
                  <a:prstClr val="white"/>
                </a:solidFill>
                <a:latin typeface="字魂36号-正文宋楷" panose="02000000000000000000" charset="-122"/>
                <a:ea typeface="字魂36号-正文宋楷" panose="02000000000000000000" charset="-122"/>
                <a:cs typeface="B Nazanin" panose="00000400000000000000" pitchFamily="2" charset="-78"/>
              </a:endParaRPr>
            </a:p>
          </p:txBody>
        </p:sp>
        <p:sp>
          <p:nvSpPr>
            <p:cNvPr id="12" name="文本框 23">
              <a:extLst>
                <a:ext uri="{FF2B5EF4-FFF2-40B4-BE49-F238E27FC236}">
                  <a16:creationId xmlns:a16="http://schemas.microsoft.com/office/drawing/2014/main" id="{54B89DB7-0A63-4127-8637-EF3556969DDF}"/>
                </a:ext>
              </a:extLst>
            </p:cNvPr>
            <p:cNvSpPr txBox="1">
              <a:spLocks noChangeArrowheads="1"/>
            </p:cNvSpPr>
            <p:nvPr/>
          </p:nvSpPr>
          <p:spPr bwMode="auto">
            <a:xfrm>
              <a:off x="5735638" y="4760310"/>
              <a:ext cx="2484437" cy="1002071"/>
            </a:xfrm>
            <a:prstGeom prst="rect">
              <a:avLst/>
            </a:prstGeom>
            <a:grpFill/>
            <a:ln w="9525">
              <a:noFill/>
              <a:miter lim="800000"/>
            </a:ln>
          </p:spPr>
          <p:txBody>
            <a:bodyPr>
              <a:normAutofit fontScale="92500"/>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lnSpc>
                  <a:spcPct val="120000"/>
                </a:lnSpc>
              </a:pPr>
              <a:r>
                <a:rPr lang="fa-IR" altLang="en-US" sz="900" dirty="0">
                  <a:solidFill>
                    <a:schemeClr val="bg1"/>
                  </a:solidFill>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900" dirty="0">
                <a:solidFill>
                  <a:schemeClr val="bg1"/>
                </a:solidFill>
                <a:latin typeface="Source Han Sans SC"/>
                <a:ea typeface="Source Han Sans SC"/>
                <a:cs typeface="B Nazanin" panose="00000400000000000000" pitchFamily="2" charset="-78"/>
              </a:endParaRPr>
            </a:p>
          </p:txBody>
        </p:sp>
        <p:sp>
          <p:nvSpPr>
            <p:cNvPr id="13" name="文本框 24">
              <a:extLst>
                <a:ext uri="{FF2B5EF4-FFF2-40B4-BE49-F238E27FC236}">
                  <a16:creationId xmlns:a16="http://schemas.microsoft.com/office/drawing/2014/main" id="{EB5E5F9D-519D-4C85-B471-3E732C6962C3}"/>
                </a:ext>
              </a:extLst>
            </p:cNvPr>
            <p:cNvSpPr txBox="1">
              <a:spLocks noChangeArrowheads="1"/>
            </p:cNvSpPr>
            <p:nvPr/>
          </p:nvSpPr>
          <p:spPr bwMode="auto">
            <a:xfrm>
              <a:off x="6359525" y="4270373"/>
              <a:ext cx="1895474" cy="339082"/>
            </a:xfrm>
            <a:prstGeom prst="rect">
              <a:avLst/>
            </a:prstGeom>
            <a:grpFill/>
            <a:ln w="9525">
              <a:noFill/>
              <a:miter lim="800000"/>
            </a:ln>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r>
                <a:rPr lang="fa-IR" altLang="en-US" sz="1400" b="1" dirty="0">
                  <a:solidFill>
                    <a:srgbClr val="FFFFFF"/>
                  </a:solidFill>
                  <a:latin typeface="Source Han Sans SC"/>
                  <a:ea typeface="Source Han Sans SC"/>
                  <a:cs typeface="B Nazanin" panose="00000400000000000000" pitchFamily="2" charset="-78"/>
                </a:rPr>
                <a:t>اینجا را کلیک کنید تا</a:t>
              </a:r>
              <a:endParaRPr lang="en-US" altLang="en-US" sz="1400" b="1" dirty="0">
                <a:solidFill>
                  <a:srgbClr val="FFFFFF"/>
                </a:solidFill>
                <a:latin typeface="Source Han Sans SC"/>
                <a:ea typeface="Source Han Sans SC"/>
                <a:cs typeface="B Nazanin" panose="00000400000000000000" pitchFamily="2" charset="-78"/>
              </a:endParaRPr>
            </a:p>
          </p:txBody>
        </p:sp>
        <p:sp>
          <p:nvSpPr>
            <p:cNvPr id="14" name="Freeform 5">
              <a:extLst>
                <a:ext uri="{FF2B5EF4-FFF2-40B4-BE49-F238E27FC236}">
                  <a16:creationId xmlns:a16="http://schemas.microsoft.com/office/drawing/2014/main" id="{7521411D-E4C9-4316-94F6-8708DA1BF92D}"/>
                </a:ext>
              </a:extLst>
            </p:cNvPr>
            <p:cNvSpPr/>
            <p:nvPr/>
          </p:nvSpPr>
          <p:spPr bwMode="auto">
            <a:xfrm rot="19556408">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zh-CN" altLang="en-US" sz="1600">
                <a:latin typeface="字魂36号-正文宋楷" panose="02000000000000000000" charset="-122"/>
                <a:ea typeface="字魂36号-正文宋楷" panose="02000000000000000000" charset="-122"/>
                <a:cs typeface="B Nazanin" panose="00000400000000000000" pitchFamily="2" charset="-78"/>
              </a:endParaRPr>
            </a:p>
          </p:txBody>
        </p:sp>
        <p:sp>
          <p:nvSpPr>
            <p:cNvPr id="15" name="矩形 14">
              <a:extLst>
                <a:ext uri="{FF2B5EF4-FFF2-40B4-BE49-F238E27FC236}">
                  <a16:creationId xmlns:a16="http://schemas.microsoft.com/office/drawing/2014/main" id="{957E27BB-336E-40CD-80FF-CC8F70BCC300}"/>
                </a:ext>
              </a:extLst>
            </p:cNvPr>
            <p:cNvSpPr/>
            <p:nvPr/>
          </p:nvSpPr>
          <p:spPr>
            <a:xfrm>
              <a:off x="8572500" y="1776413"/>
              <a:ext cx="2952750" cy="2044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defRPr/>
              </a:pPr>
              <a:endParaRPr lang="zh-CN" altLang="en-US" sz="1600">
                <a:solidFill>
                  <a:prstClr val="white"/>
                </a:solidFill>
                <a:latin typeface="字魂36号-正文宋楷" panose="02000000000000000000" charset="-122"/>
                <a:ea typeface="字魂36号-正文宋楷" panose="02000000000000000000" charset="-122"/>
                <a:cs typeface="B Nazanin" panose="00000400000000000000" pitchFamily="2" charset="-78"/>
              </a:endParaRPr>
            </a:p>
          </p:txBody>
        </p:sp>
        <p:sp>
          <p:nvSpPr>
            <p:cNvPr id="16" name="文本框 28">
              <a:extLst>
                <a:ext uri="{FF2B5EF4-FFF2-40B4-BE49-F238E27FC236}">
                  <a16:creationId xmlns:a16="http://schemas.microsoft.com/office/drawing/2014/main" id="{AE653E40-5C4A-4438-A82E-7063E8F1538D}"/>
                </a:ext>
              </a:extLst>
            </p:cNvPr>
            <p:cNvSpPr txBox="1">
              <a:spLocks noChangeArrowheads="1"/>
            </p:cNvSpPr>
            <p:nvPr/>
          </p:nvSpPr>
          <p:spPr bwMode="auto">
            <a:xfrm>
              <a:off x="8805862" y="2582261"/>
              <a:ext cx="2484437" cy="1002071"/>
            </a:xfrm>
            <a:prstGeom prst="rect">
              <a:avLst/>
            </a:prstGeom>
            <a:grpFill/>
            <a:ln w="9525">
              <a:noFill/>
              <a:miter lim="800000"/>
            </a:ln>
          </p:spPr>
          <p:txBody>
            <a:bodyPr>
              <a:normAutofit fontScale="92500"/>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lnSpc>
                  <a:spcPct val="120000"/>
                </a:lnSpc>
              </a:pPr>
              <a:r>
                <a:rPr lang="fa-IR" altLang="en-US" sz="900" dirty="0">
                  <a:solidFill>
                    <a:schemeClr val="bg1"/>
                  </a:solidFill>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900" dirty="0">
                <a:solidFill>
                  <a:schemeClr val="bg1"/>
                </a:solidFill>
                <a:latin typeface="Source Han Sans SC"/>
                <a:ea typeface="Source Han Sans SC"/>
                <a:cs typeface="B Nazanin" panose="00000400000000000000" pitchFamily="2" charset="-78"/>
              </a:endParaRPr>
            </a:p>
          </p:txBody>
        </p:sp>
        <p:sp>
          <p:nvSpPr>
            <p:cNvPr id="17" name="文本框 29">
              <a:extLst>
                <a:ext uri="{FF2B5EF4-FFF2-40B4-BE49-F238E27FC236}">
                  <a16:creationId xmlns:a16="http://schemas.microsoft.com/office/drawing/2014/main" id="{40FE19DA-20B0-402A-9528-45DBA9F3E80C}"/>
                </a:ext>
              </a:extLst>
            </p:cNvPr>
            <p:cNvSpPr txBox="1">
              <a:spLocks noChangeArrowheads="1"/>
            </p:cNvSpPr>
            <p:nvPr/>
          </p:nvSpPr>
          <p:spPr bwMode="auto">
            <a:xfrm>
              <a:off x="9440864" y="2124075"/>
              <a:ext cx="1893888" cy="339082"/>
            </a:xfrm>
            <a:prstGeom prst="rect">
              <a:avLst/>
            </a:prstGeom>
            <a:grpFill/>
            <a:ln w="9525">
              <a:noFill/>
              <a:miter lim="800000"/>
            </a:ln>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r>
                <a:rPr lang="fa-IR" altLang="en-US" sz="1400" b="1" dirty="0">
                  <a:solidFill>
                    <a:srgbClr val="FFFFFF"/>
                  </a:solidFill>
                  <a:latin typeface="Source Han Sans SC"/>
                  <a:ea typeface="Source Han Sans SC"/>
                  <a:cs typeface="B Nazanin" panose="00000400000000000000" pitchFamily="2" charset="-78"/>
                </a:rPr>
                <a:t>اینجا را کلیک کنید تا</a:t>
              </a:r>
              <a:endParaRPr lang="en-US" altLang="en-US" sz="1400" b="1" dirty="0">
                <a:solidFill>
                  <a:srgbClr val="FFFFFF"/>
                </a:solidFill>
                <a:latin typeface="Source Han Sans SC"/>
                <a:ea typeface="Source Han Sans SC"/>
                <a:cs typeface="B Nazanin" panose="00000400000000000000" pitchFamily="2" charset="-78"/>
              </a:endParaRPr>
            </a:p>
          </p:txBody>
        </p:sp>
        <p:pic>
          <p:nvPicPr>
            <p:cNvPr id="18" name="组合 31">
              <a:extLst>
                <a:ext uri="{FF2B5EF4-FFF2-40B4-BE49-F238E27FC236}">
                  <a16:creationId xmlns:a16="http://schemas.microsoft.com/office/drawing/2014/main" id="{C91605F8-0769-4661-99F0-4D8DDCBEDD3B}"/>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61438" y="2078038"/>
              <a:ext cx="431800" cy="379412"/>
            </a:xfrm>
            <a:prstGeom prst="rect">
              <a:avLst/>
            </a:prstGeom>
            <a:grpFill/>
            <a:ln w="9525">
              <a:noFill/>
              <a:miter lim="800000"/>
            </a:ln>
          </p:spPr>
        </p:pic>
        <p:sp>
          <p:nvSpPr>
            <p:cNvPr id="19" name="矩形 18">
              <a:extLst>
                <a:ext uri="{FF2B5EF4-FFF2-40B4-BE49-F238E27FC236}">
                  <a16:creationId xmlns:a16="http://schemas.microsoft.com/office/drawing/2014/main" id="{6FC3F7F5-1939-4C4D-BA00-208DE2042261}"/>
                </a:ext>
              </a:extLst>
            </p:cNvPr>
            <p:cNvSpPr/>
            <p:nvPr/>
          </p:nvSpPr>
          <p:spPr>
            <a:xfrm>
              <a:off x="8572500" y="3954463"/>
              <a:ext cx="2952750" cy="2044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defRPr/>
              </a:pPr>
              <a:endParaRPr lang="zh-CN" altLang="en-US" sz="1600">
                <a:solidFill>
                  <a:prstClr val="white"/>
                </a:solidFill>
                <a:latin typeface="字魂36号-正文宋楷" panose="02000000000000000000" charset="-122"/>
                <a:ea typeface="字魂36号-正文宋楷" panose="02000000000000000000" charset="-122"/>
                <a:cs typeface="B Nazanin" panose="00000400000000000000" pitchFamily="2" charset="-78"/>
              </a:endParaRPr>
            </a:p>
          </p:txBody>
        </p:sp>
        <p:sp>
          <p:nvSpPr>
            <p:cNvPr id="20" name="文本框 36">
              <a:extLst>
                <a:ext uri="{FF2B5EF4-FFF2-40B4-BE49-F238E27FC236}">
                  <a16:creationId xmlns:a16="http://schemas.microsoft.com/office/drawing/2014/main" id="{03397184-1A06-45A8-BE24-23C0A465C39E}"/>
                </a:ext>
              </a:extLst>
            </p:cNvPr>
            <p:cNvSpPr txBox="1">
              <a:spLocks noChangeArrowheads="1"/>
            </p:cNvSpPr>
            <p:nvPr/>
          </p:nvSpPr>
          <p:spPr bwMode="auto">
            <a:xfrm>
              <a:off x="8805862" y="4760310"/>
              <a:ext cx="2484437" cy="1002071"/>
            </a:xfrm>
            <a:prstGeom prst="rect">
              <a:avLst/>
            </a:prstGeom>
            <a:grpFill/>
            <a:ln w="9525">
              <a:noFill/>
              <a:miter lim="800000"/>
            </a:ln>
          </p:spPr>
          <p:txBody>
            <a:bodyPr>
              <a:normAutofit fontScale="92500"/>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lnSpc>
                  <a:spcPct val="120000"/>
                </a:lnSpc>
              </a:pPr>
              <a:r>
                <a:rPr lang="fa-IR" altLang="en-US" sz="900" dirty="0">
                  <a:solidFill>
                    <a:schemeClr val="bg1"/>
                  </a:solidFill>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900" dirty="0">
                <a:solidFill>
                  <a:schemeClr val="bg1"/>
                </a:solidFill>
                <a:latin typeface="Source Han Sans SC"/>
                <a:ea typeface="Source Han Sans SC"/>
                <a:cs typeface="B Nazanin" panose="00000400000000000000" pitchFamily="2" charset="-78"/>
              </a:endParaRPr>
            </a:p>
          </p:txBody>
        </p:sp>
        <p:sp>
          <p:nvSpPr>
            <p:cNvPr id="21" name="文本框 37">
              <a:extLst>
                <a:ext uri="{FF2B5EF4-FFF2-40B4-BE49-F238E27FC236}">
                  <a16:creationId xmlns:a16="http://schemas.microsoft.com/office/drawing/2014/main" id="{2533917D-67A1-4B1B-B1F6-EF6DD640DE05}"/>
                </a:ext>
              </a:extLst>
            </p:cNvPr>
            <p:cNvSpPr txBox="1">
              <a:spLocks noChangeArrowheads="1"/>
            </p:cNvSpPr>
            <p:nvPr/>
          </p:nvSpPr>
          <p:spPr bwMode="auto">
            <a:xfrm>
              <a:off x="9378950" y="4270373"/>
              <a:ext cx="1895474" cy="339082"/>
            </a:xfrm>
            <a:prstGeom prst="rect">
              <a:avLst/>
            </a:prstGeom>
            <a:grpFill/>
            <a:ln w="9525">
              <a:noFill/>
              <a:miter lim="800000"/>
            </a:ln>
          </p:spPr>
          <p:txBody>
            <a:bodyPr>
              <a:norm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r" rtl="1"/>
              <a:r>
                <a:rPr lang="fa-IR" altLang="en-US" sz="1400" b="1" dirty="0">
                  <a:solidFill>
                    <a:srgbClr val="FFFFFF"/>
                  </a:solidFill>
                  <a:latin typeface="Source Han Sans SC"/>
                  <a:ea typeface="Source Han Sans SC"/>
                  <a:cs typeface="B Nazanin" panose="00000400000000000000" pitchFamily="2" charset="-78"/>
                </a:rPr>
                <a:t>اینجا را کلیک کنید تا</a:t>
              </a:r>
              <a:endParaRPr lang="en-US" altLang="en-US" sz="1400" b="1" dirty="0">
                <a:solidFill>
                  <a:srgbClr val="FFFFFF"/>
                </a:solidFill>
                <a:latin typeface="Source Han Sans SC"/>
                <a:ea typeface="Source Han Sans SC"/>
                <a:cs typeface="B Nazanin" panose="00000400000000000000" pitchFamily="2" charset="-78"/>
              </a:endParaRPr>
            </a:p>
          </p:txBody>
        </p:sp>
        <p:sp>
          <p:nvSpPr>
            <p:cNvPr id="22" name="Freeform 110">
              <a:extLst>
                <a:ext uri="{FF2B5EF4-FFF2-40B4-BE49-F238E27FC236}">
                  <a16:creationId xmlns:a16="http://schemas.microsoft.com/office/drawing/2014/main" id="{EAD78B1E-DB80-457D-A271-B06BAD0D87DE}"/>
                </a:ext>
              </a:extLst>
            </p:cNvPr>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zh-CN" altLang="en-US" sz="1600">
                <a:latin typeface="字魂36号-正文宋楷" panose="02000000000000000000" charset="-122"/>
                <a:ea typeface="字魂36号-正文宋楷" panose="02000000000000000000" charset="-122"/>
                <a:cs typeface="B Nazanin" panose="00000400000000000000" pitchFamily="2" charset="-78"/>
              </a:endParaRPr>
            </a:p>
          </p:txBody>
        </p:sp>
      </p:grpSp>
      <p:sp>
        <p:nvSpPr>
          <p:cNvPr id="3" name="矩形 2">
            <a:extLst>
              <a:ext uri="{FF2B5EF4-FFF2-40B4-BE49-F238E27FC236}">
                <a16:creationId xmlns:a16="http://schemas.microsoft.com/office/drawing/2014/main" id="{9C206915-F04F-4673-84E7-82CF4E385BBE}"/>
              </a:ext>
            </a:extLst>
          </p:cNvPr>
          <p:cNvSpPr>
            <a:spLocks noChangeArrowheads="1"/>
          </p:cNvSpPr>
          <p:nvPr/>
        </p:nvSpPr>
        <p:spPr bwMode="auto">
          <a:xfrm>
            <a:off x="1429609" y="1531092"/>
            <a:ext cx="3721342" cy="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algn="r" rtl="1">
              <a:lnSpc>
                <a:spcPct val="120000"/>
              </a:lnSpc>
            </a:pPr>
            <a:r>
              <a:rPr lang="fa-IR" altLang="en-US" sz="1000" dirty="0">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1000" dirty="0">
              <a:latin typeface="Source Han Sans SC"/>
              <a:ea typeface="Source Han Sans SC"/>
              <a:cs typeface="B Nazanin" panose="00000400000000000000" pitchFamily="2" charset="-78"/>
            </a:endParaRPr>
          </a:p>
        </p:txBody>
      </p:sp>
      <p:sp>
        <p:nvSpPr>
          <p:cNvPr id="4" name="矩形 3">
            <a:extLst>
              <a:ext uri="{FF2B5EF4-FFF2-40B4-BE49-F238E27FC236}">
                <a16:creationId xmlns:a16="http://schemas.microsoft.com/office/drawing/2014/main" id="{A31F0B67-7B03-4D4D-8D31-119E9F94AF79}"/>
              </a:ext>
            </a:extLst>
          </p:cNvPr>
          <p:cNvSpPr>
            <a:spLocks noChangeArrowheads="1"/>
          </p:cNvSpPr>
          <p:nvPr/>
        </p:nvSpPr>
        <p:spPr bwMode="auto">
          <a:xfrm>
            <a:off x="1429609" y="2510451"/>
            <a:ext cx="3721342" cy="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gn="r" rtl="1">
              <a:lnSpc>
                <a:spcPct val="120000"/>
              </a:lnSpc>
            </a:pPr>
            <a:r>
              <a:rPr lang="fa-IR" altLang="en-US" sz="1000" dirty="0">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1000" dirty="0">
              <a:latin typeface="Source Han Sans SC"/>
              <a:ea typeface="Source Han Sans SC"/>
              <a:cs typeface="B Nazanin" panose="00000400000000000000" pitchFamily="2" charset="-78"/>
            </a:endParaRPr>
          </a:p>
        </p:txBody>
      </p:sp>
      <p:sp>
        <p:nvSpPr>
          <p:cNvPr id="5" name="矩形 4">
            <a:extLst>
              <a:ext uri="{FF2B5EF4-FFF2-40B4-BE49-F238E27FC236}">
                <a16:creationId xmlns:a16="http://schemas.microsoft.com/office/drawing/2014/main" id="{E1C46966-8936-48C0-836E-2DA134671EFE}"/>
              </a:ext>
            </a:extLst>
          </p:cNvPr>
          <p:cNvSpPr>
            <a:spLocks noChangeArrowheads="1"/>
          </p:cNvSpPr>
          <p:nvPr/>
        </p:nvSpPr>
        <p:spPr bwMode="auto">
          <a:xfrm>
            <a:off x="1429609" y="4532873"/>
            <a:ext cx="3721342" cy="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gn="r" rtl="1">
              <a:lnSpc>
                <a:spcPct val="120000"/>
              </a:lnSpc>
            </a:pPr>
            <a:r>
              <a:rPr lang="fa-IR" altLang="en-US" sz="1000" dirty="0">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1000" dirty="0">
              <a:latin typeface="Source Han Sans SC"/>
              <a:ea typeface="Source Han Sans SC"/>
              <a:cs typeface="B Nazanin" panose="00000400000000000000" pitchFamily="2" charset="-78"/>
            </a:endParaRPr>
          </a:p>
        </p:txBody>
      </p:sp>
      <p:sp>
        <p:nvSpPr>
          <p:cNvPr id="6" name="矩形 5">
            <a:extLst>
              <a:ext uri="{FF2B5EF4-FFF2-40B4-BE49-F238E27FC236}">
                <a16:creationId xmlns:a16="http://schemas.microsoft.com/office/drawing/2014/main" id="{64822EFA-DE69-4890-9C5C-850D7DE6273C}"/>
              </a:ext>
            </a:extLst>
          </p:cNvPr>
          <p:cNvSpPr>
            <a:spLocks noChangeArrowheads="1"/>
          </p:cNvSpPr>
          <p:nvPr/>
        </p:nvSpPr>
        <p:spPr bwMode="auto">
          <a:xfrm>
            <a:off x="1392666" y="3492488"/>
            <a:ext cx="3721342" cy="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gn="r" rtl="1">
              <a:lnSpc>
                <a:spcPct val="120000"/>
              </a:lnSpc>
            </a:pPr>
            <a:r>
              <a:rPr lang="fa-IR" altLang="en-US" sz="1000" dirty="0">
                <a:latin typeface="Source Han Sans SC"/>
                <a:ea typeface="Source Han Sans SC"/>
                <a:cs typeface="B Nazanin" panose="00000400000000000000" pitchFamily="2" charset="-78"/>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en-US" sz="1000" dirty="0">
              <a:latin typeface="Source Han Sans SC"/>
              <a:ea typeface="Source Han Sans SC"/>
              <a:cs typeface="B Nazanin" panose="00000400000000000000" pitchFamily="2" charset="-78"/>
            </a:endParaRPr>
          </a:p>
        </p:txBody>
      </p:sp>
    </p:spTree>
    <p:extLst>
      <p:ext uri="{BB962C8B-B14F-4D97-AF65-F5344CB8AC3E}">
        <p14:creationId xmlns:p14="http://schemas.microsoft.com/office/powerpoint/2010/main" val="4157372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0892B4EB-4AAF-47B9-93CA-A0DA73AEC7E4}"/>
              </a:ext>
            </a:extLst>
          </p:cNvPr>
          <p:cNvSpPr/>
          <p:nvPr/>
        </p:nvSpPr>
        <p:spPr>
          <a:xfrm>
            <a:off x="6215571" y="2327817"/>
            <a:ext cx="576622" cy="576785"/>
          </a:xfrm>
          <a:prstGeom prst="ellipse">
            <a:avLst/>
          </a:prstGeom>
          <a:solidFill>
            <a:srgbClr val="FF6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zh-CN">
                <a:latin typeface="Source Han Sans SC"/>
                <a:ea typeface="Source Han Sans SC"/>
                <a:cs typeface="B Nazanin" panose="00000400000000000000" pitchFamily="2" charset="-78"/>
              </a:rPr>
              <a:t>1</a:t>
            </a:r>
          </a:p>
        </p:txBody>
      </p:sp>
      <p:cxnSp>
        <p:nvCxnSpPr>
          <p:cNvPr id="3" name="直接连接符 2">
            <a:extLst>
              <a:ext uri="{FF2B5EF4-FFF2-40B4-BE49-F238E27FC236}">
                <a16:creationId xmlns:a16="http://schemas.microsoft.com/office/drawing/2014/main" id="{1BD27455-04D6-4C6A-A5B6-395053331341}"/>
              </a:ext>
            </a:extLst>
          </p:cNvPr>
          <p:cNvCxnSpPr/>
          <p:nvPr/>
        </p:nvCxnSpPr>
        <p:spPr>
          <a:xfrm>
            <a:off x="6780009" y="259454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 name="标题 11">
            <a:extLst>
              <a:ext uri="{FF2B5EF4-FFF2-40B4-BE49-F238E27FC236}">
                <a16:creationId xmlns:a16="http://schemas.microsoft.com/office/drawing/2014/main" id="{94610422-7AD2-4A60-87BF-5A7F4132617D}"/>
              </a:ext>
            </a:extLst>
          </p:cNvPr>
          <p:cNvSpPr txBox="1"/>
          <p:nvPr/>
        </p:nvSpPr>
        <p:spPr>
          <a:xfrm>
            <a:off x="7809550" y="2373961"/>
            <a:ext cx="3865930" cy="796652"/>
          </a:xfrm>
          <a:prstGeom prst="rect">
            <a:avLst/>
          </a:prstGeom>
        </p:spPr>
        <p:txBody>
          <a:bodyPr>
            <a:normAutofit fontScale="8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400" dirty="0">
                <a:latin typeface="Source Han Sans SC"/>
                <a:ea typeface="Source Han Sans SC"/>
                <a:cs typeface="B Nazanin" panose="00000400000000000000" pitchFamily="2" charset="-78"/>
              </a:rPr>
              <a:t>راحتی و حرفه ای بودن قالب رایگان پاورپوینت دندانپزشکی ما را با محوریت مراقبت از سلامت دهان و دندان تجربه کنید. این الگوی کاربرپسند شامل 25 اسلاید جذاب، با 22 اسلاید متحرک برای محتوای اصلی ارائه شما و 3 اسلاید قابل ویرایش است که به عنوان مواد تکمیلی استفاده می شود.</a:t>
            </a:r>
            <a:endParaRPr lang="zh-CN" altLang="en-US" sz="1400" dirty="0">
              <a:latin typeface="字魂36号-正文宋楷" panose="02000000000000000000" charset="-122"/>
              <a:ea typeface="字魂36号-正文宋楷" panose="02000000000000000000" charset="-122"/>
              <a:cs typeface="B Nazanin" panose="00000400000000000000" pitchFamily="2" charset="-78"/>
            </a:endParaRPr>
          </a:p>
        </p:txBody>
      </p:sp>
      <p:sp>
        <p:nvSpPr>
          <p:cNvPr id="5" name="椭圆 4">
            <a:extLst>
              <a:ext uri="{FF2B5EF4-FFF2-40B4-BE49-F238E27FC236}">
                <a16:creationId xmlns:a16="http://schemas.microsoft.com/office/drawing/2014/main" id="{968517AD-4D21-440F-BBF3-2EEA93D24605}"/>
              </a:ext>
            </a:extLst>
          </p:cNvPr>
          <p:cNvSpPr/>
          <p:nvPr/>
        </p:nvSpPr>
        <p:spPr>
          <a:xfrm>
            <a:off x="6215572" y="3259769"/>
            <a:ext cx="576622" cy="576785"/>
          </a:xfrm>
          <a:prstGeom prst="ellipse">
            <a:avLst/>
          </a:prstGeom>
          <a:solidFill>
            <a:srgbClr val="FF6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zh-CN">
                <a:latin typeface="Source Han Sans SC"/>
                <a:ea typeface="Source Han Sans SC"/>
                <a:cs typeface="B Nazanin" panose="00000400000000000000" pitchFamily="2" charset="-78"/>
              </a:rPr>
              <a:t>2</a:t>
            </a:r>
          </a:p>
        </p:txBody>
      </p:sp>
      <p:cxnSp>
        <p:nvCxnSpPr>
          <p:cNvPr id="6" name="直接连接符 5">
            <a:extLst>
              <a:ext uri="{FF2B5EF4-FFF2-40B4-BE49-F238E27FC236}">
                <a16:creationId xmlns:a16="http://schemas.microsoft.com/office/drawing/2014/main" id="{46B16E7E-FE56-43B6-869B-CC522BF5B272}"/>
              </a:ext>
            </a:extLst>
          </p:cNvPr>
          <p:cNvCxnSpPr/>
          <p:nvPr/>
        </p:nvCxnSpPr>
        <p:spPr>
          <a:xfrm>
            <a:off x="6780010" y="352650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7" name="标题 11">
            <a:extLst>
              <a:ext uri="{FF2B5EF4-FFF2-40B4-BE49-F238E27FC236}">
                <a16:creationId xmlns:a16="http://schemas.microsoft.com/office/drawing/2014/main" id="{174B158D-832C-46FD-B098-39CB103A6E38}"/>
              </a:ext>
            </a:extLst>
          </p:cNvPr>
          <p:cNvSpPr txBox="1"/>
          <p:nvPr/>
        </p:nvSpPr>
        <p:spPr>
          <a:xfrm>
            <a:off x="7809551" y="3305913"/>
            <a:ext cx="3865930" cy="796652"/>
          </a:xfrm>
          <a:prstGeom prst="rect">
            <a:avLst/>
          </a:prstGeom>
        </p:spPr>
        <p:txBody>
          <a:bodyPr>
            <a:normAutofit fontScale="8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400" dirty="0">
                <a:latin typeface="Source Han Sans SC"/>
                <a:ea typeface="Source Han Sans SC"/>
                <a:cs typeface="B Nazanin" panose="00000400000000000000" pitchFamily="2" charset="-78"/>
              </a:rPr>
              <a:t>راحتی و حرفه ای بودن قالب رایگان پاورپوینت دندانپزشکی ما را با محوریت مراقبت از سلامت دهان و دندان تجربه کنید. این الگوی کاربرپسند شامل 25 اسلاید جذاب، با 22 اسلاید متحرک برای محتوای اصلی ارائه شما و 3 اسلاید قابل ویرایش است که به عنوان مواد تکمیلی استفاده می شود.</a:t>
            </a:r>
            <a:endParaRPr lang="zh-CN" altLang="en-US" sz="1400" dirty="0">
              <a:latin typeface="字魂36号-正文宋楷" panose="02000000000000000000" charset="-122"/>
              <a:ea typeface="字魂36号-正文宋楷" panose="02000000000000000000" charset="-122"/>
              <a:cs typeface="B Nazanin" panose="00000400000000000000" pitchFamily="2" charset="-78"/>
            </a:endParaRPr>
          </a:p>
        </p:txBody>
      </p:sp>
      <p:sp>
        <p:nvSpPr>
          <p:cNvPr id="8" name="椭圆 7">
            <a:extLst>
              <a:ext uri="{FF2B5EF4-FFF2-40B4-BE49-F238E27FC236}">
                <a16:creationId xmlns:a16="http://schemas.microsoft.com/office/drawing/2014/main" id="{7DA9AA98-385F-460C-B2D5-17E1E5C7D398}"/>
              </a:ext>
            </a:extLst>
          </p:cNvPr>
          <p:cNvSpPr/>
          <p:nvPr/>
        </p:nvSpPr>
        <p:spPr>
          <a:xfrm>
            <a:off x="6215572" y="4175067"/>
            <a:ext cx="576622" cy="576785"/>
          </a:xfrm>
          <a:prstGeom prst="ellipse">
            <a:avLst/>
          </a:prstGeom>
          <a:solidFill>
            <a:srgbClr val="FF6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zh-CN">
                <a:latin typeface="Source Han Sans SC"/>
                <a:ea typeface="Source Han Sans SC"/>
                <a:cs typeface="B Nazanin" panose="00000400000000000000" pitchFamily="2" charset="-78"/>
              </a:rPr>
              <a:t>3</a:t>
            </a:r>
          </a:p>
        </p:txBody>
      </p:sp>
      <p:cxnSp>
        <p:nvCxnSpPr>
          <p:cNvPr id="9" name="直接连接符 8">
            <a:extLst>
              <a:ext uri="{FF2B5EF4-FFF2-40B4-BE49-F238E27FC236}">
                <a16:creationId xmlns:a16="http://schemas.microsoft.com/office/drawing/2014/main" id="{79B7ACAE-1E60-4FA2-923A-4404B1D81B8C}"/>
              </a:ext>
            </a:extLst>
          </p:cNvPr>
          <p:cNvCxnSpPr/>
          <p:nvPr/>
        </p:nvCxnSpPr>
        <p:spPr>
          <a:xfrm>
            <a:off x="6780010" y="444179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标题 11">
            <a:extLst>
              <a:ext uri="{FF2B5EF4-FFF2-40B4-BE49-F238E27FC236}">
                <a16:creationId xmlns:a16="http://schemas.microsoft.com/office/drawing/2014/main" id="{CFDF7D82-1AB0-4F7C-A882-4279EFFC1E89}"/>
              </a:ext>
            </a:extLst>
          </p:cNvPr>
          <p:cNvSpPr txBox="1"/>
          <p:nvPr/>
        </p:nvSpPr>
        <p:spPr>
          <a:xfrm>
            <a:off x="7809551" y="4221211"/>
            <a:ext cx="3865930" cy="796652"/>
          </a:xfrm>
          <a:prstGeom prst="rect">
            <a:avLst/>
          </a:prstGeom>
        </p:spPr>
        <p:txBody>
          <a:bodyPr>
            <a:normAutofit fontScale="8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1400" dirty="0">
                <a:latin typeface="Source Han Sans SC"/>
                <a:ea typeface="Source Han Sans SC"/>
                <a:cs typeface="B Nazanin" panose="00000400000000000000" pitchFamily="2" charset="-78"/>
              </a:rPr>
              <a:t>راحتی و حرفه ای بودن قالب رایگان پاورپوینت دندانپزشکی ما را با محوریت مراقبت از سلامت دهان و دندان تجربه کنید. این الگوی کاربرپسند شامل 25 اسلاید جذاب، با 22 اسلاید متحرک برای محتوای اصلی ارائه شما و 3 اسلاید قابل ویرایش است که به عنوان مواد تکمیلی استفاده می شود.</a:t>
            </a:r>
            <a:endParaRPr lang="zh-CN" altLang="en-US" sz="1400" dirty="0">
              <a:latin typeface="字魂36号-正文宋楷" panose="02000000000000000000" charset="-122"/>
              <a:ea typeface="字魂36号-正文宋楷" panose="02000000000000000000" charset="-122"/>
              <a:cs typeface="B Nazanin" panose="00000400000000000000" pitchFamily="2" charset="-78"/>
            </a:endParaRPr>
          </a:p>
        </p:txBody>
      </p:sp>
      <p:pic>
        <p:nvPicPr>
          <p:cNvPr id="12" name="图片 11">
            <a:extLst>
              <a:ext uri="{FF2B5EF4-FFF2-40B4-BE49-F238E27FC236}">
                <a16:creationId xmlns:a16="http://schemas.microsoft.com/office/drawing/2014/main" id="{F2C270B5-9FF5-433B-9EC5-3F7908B3BF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6840" y="2368548"/>
            <a:ext cx="5275583" cy="2364743"/>
          </a:xfrm>
          <a:prstGeom prst="rect">
            <a:avLst/>
          </a:prstGeom>
        </p:spPr>
      </p:pic>
    </p:spTree>
    <p:extLst>
      <p:ext uri="{BB962C8B-B14F-4D97-AF65-F5344CB8AC3E}">
        <p14:creationId xmlns:p14="http://schemas.microsoft.com/office/powerpoint/2010/main" val="3756544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77F83C2E-B531-4311-8ADA-EB8955C3DDEF}"/>
              </a:ext>
            </a:extLst>
          </p:cNvPr>
          <p:cNvSpPr/>
          <p:nvPr/>
        </p:nvSpPr>
        <p:spPr>
          <a:xfrm>
            <a:off x="-95250" y="-101600"/>
            <a:ext cx="12547600" cy="7061200"/>
          </a:xfrm>
          <a:prstGeom prst="rect">
            <a:avLst/>
          </a:prstGeom>
          <a:solidFill>
            <a:srgbClr val="00BD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sp>
        <p:nvSpPr>
          <p:cNvPr id="16" name="任意多边形: 形状 15">
            <a:extLst>
              <a:ext uri="{FF2B5EF4-FFF2-40B4-BE49-F238E27FC236}">
                <a16:creationId xmlns:a16="http://schemas.microsoft.com/office/drawing/2014/main" id="{4E01540D-8313-4B30-8769-961C292DF102}"/>
              </a:ext>
            </a:extLst>
          </p:cNvPr>
          <p:cNvSpPr/>
          <p:nvPr/>
        </p:nvSpPr>
        <p:spPr>
          <a:xfrm>
            <a:off x="-1545409" y="-396288"/>
            <a:ext cx="13997760" cy="7391400"/>
          </a:xfrm>
          <a:custGeom>
            <a:avLst/>
            <a:gdLst>
              <a:gd name="connsiteX0" fmla="*/ 3751052 w 14185499"/>
              <a:gd name="connsiteY0" fmla="*/ 489584 h 8175142"/>
              <a:gd name="connsiteX1" fmla="*/ 6545052 w 14185499"/>
              <a:gd name="connsiteY1" fmla="*/ 1505584 h 8175142"/>
              <a:gd name="connsiteX2" fmla="*/ 10901152 w 14185499"/>
              <a:gd name="connsiteY2" fmla="*/ 781684 h 8175142"/>
              <a:gd name="connsiteX3" fmla="*/ 14076152 w 14185499"/>
              <a:gd name="connsiteY3" fmla="*/ 2038984 h 8175142"/>
              <a:gd name="connsiteX4" fmla="*/ 12145752 w 14185499"/>
              <a:gd name="connsiteY4" fmla="*/ 7753984 h 8175142"/>
              <a:gd name="connsiteX5" fmla="*/ 322052 w 14185499"/>
              <a:gd name="connsiteY5" fmla="*/ 6941184 h 8175142"/>
              <a:gd name="connsiteX6" fmla="*/ 3382752 w 14185499"/>
              <a:gd name="connsiteY6" fmla="*/ 527684 h 8175142"/>
              <a:gd name="connsiteX7" fmla="*/ 3751052 w 14185499"/>
              <a:gd name="connsiteY7" fmla="*/ 489584 h 81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499" h="8175142">
                <a:moveTo>
                  <a:pt x="3751052" y="489584"/>
                </a:moveTo>
                <a:cubicBezTo>
                  <a:pt x="4278102" y="652567"/>
                  <a:pt x="5353369" y="1456901"/>
                  <a:pt x="6545052" y="1505584"/>
                </a:cubicBezTo>
                <a:cubicBezTo>
                  <a:pt x="7736735" y="1554267"/>
                  <a:pt x="9645969" y="692784"/>
                  <a:pt x="10901152" y="781684"/>
                </a:cubicBezTo>
                <a:cubicBezTo>
                  <a:pt x="12156335" y="870584"/>
                  <a:pt x="13868719" y="876934"/>
                  <a:pt x="14076152" y="2038984"/>
                </a:cubicBezTo>
                <a:cubicBezTo>
                  <a:pt x="14283585" y="3201034"/>
                  <a:pt x="14438102" y="6936951"/>
                  <a:pt x="12145752" y="7753984"/>
                </a:cubicBezTo>
                <a:cubicBezTo>
                  <a:pt x="9853402" y="8571017"/>
                  <a:pt x="1782552" y="8145567"/>
                  <a:pt x="322052" y="6941184"/>
                </a:cubicBezTo>
                <a:cubicBezTo>
                  <a:pt x="-1138448" y="5736801"/>
                  <a:pt x="2809135" y="1602951"/>
                  <a:pt x="3382752" y="527684"/>
                </a:cubicBezTo>
                <a:cubicBezTo>
                  <a:pt x="3956369" y="-547583"/>
                  <a:pt x="3224002" y="326601"/>
                  <a:pt x="3751052" y="489584"/>
                </a:cubicBezTo>
                <a:close/>
              </a:path>
            </a:pathLst>
          </a:cu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B Nazanin" panose="00000400000000000000" pitchFamily="2" charset="-78"/>
            </a:endParaRPr>
          </a:p>
        </p:txBody>
      </p:sp>
      <p:pic>
        <p:nvPicPr>
          <p:cNvPr id="14" name="图片 13">
            <a:extLst>
              <a:ext uri="{FF2B5EF4-FFF2-40B4-BE49-F238E27FC236}">
                <a16:creationId xmlns:a16="http://schemas.microsoft.com/office/drawing/2014/main" id="{9A5BCFA7-79D2-4BE9-89FC-773403BF1F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10" y="419100"/>
            <a:ext cx="6858000" cy="6858000"/>
          </a:xfrm>
          <a:prstGeom prst="rect">
            <a:avLst/>
          </a:prstGeom>
        </p:spPr>
      </p:pic>
      <p:sp>
        <p:nvSpPr>
          <p:cNvPr id="11" name="文本框 10">
            <a:extLst>
              <a:ext uri="{FF2B5EF4-FFF2-40B4-BE49-F238E27FC236}">
                <a16:creationId xmlns:a16="http://schemas.microsoft.com/office/drawing/2014/main" id="{025D13BD-B87A-493D-9693-BC4A880CF53D}"/>
              </a:ext>
            </a:extLst>
          </p:cNvPr>
          <p:cNvSpPr txBox="1"/>
          <p:nvPr/>
        </p:nvSpPr>
        <p:spPr>
          <a:xfrm>
            <a:off x="7038017" y="2340570"/>
            <a:ext cx="4629495" cy="923544"/>
          </a:xfrm>
          <a:prstGeom prst="rect">
            <a:avLst/>
          </a:prstGeom>
          <a:noFill/>
        </p:spPr>
        <p:txBody>
          <a:bodyPr wrap="none" rtlCol="0">
            <a:normAutofit/>
          </a:bodyPr>
          <a:lstStyle/>
          <a:p>
            <a:pPr algn="r"/>
            <a:r>
              <a:rPr lang="fa-IR" altLang="en-US" sz="5400" dirty="0">
                <a:solidFill>
                  <a:srgbClr val="009F98"/>
                </a:solidFill>
                <a:latin typeface="Source Han Sans SC"/>
                <a:ea typeface="Source Han Sans SC"/>
                <a:cs typeface="B Nazanin" panose="00000400000000000000" pitchFamily="2" charset="-78"/>
              </a:rPr>
              <a:t>از شما متشکرم</a:t>
            </a:r>
            <a:endParaRPr lang="zh-CN" altLang="en-US" sz="4400" dirty="0">
              <a:latin typeface="字魂35号-经典雅黑" panose="02000000000000000000" pitchFamily="2" charset="-122"/>
              <a:ea typeface="字魂35号-经典雅黑" panose="02000000000000000000" pitchFamily="2" charset="-122"/>
              <a:cs typeface="B Nazanin" panose="00000400000000000000" pitchFamily="2" charset="-78"/>
            </a:endParaRPr>
          </a:p>
        </p:txBody>
      </p:sp>
      <p:sp>
        <p:nvSpPr>
          <p:cNvPr id="12" name="矩形 11">
            <a:extLst>
              <a:ext uri="{FF2B5EF4-FFF2-40B4-BE49-F238E27FC236}">
                <a16:creationId xmlns:a16="http://schemas.microsoft.com/office/drawing/2014/main" id="{F9F757EE-02EB-41A7-B581-8276142B34D8}"/>
              </a:ext>
            </a:extLst>
          </p:cNvPr>
          <p:cNvSpPr/>
          <p:nvPr/>
        </p:nvSpPr>
        <p:spPr>
          <a:xfrm>
            <a:off x="6838950" y="4210040"/>
            <a:ext cx="4832398" cy="523077"/>
          </a:xfrm>
          <a:prstGeom prst="rect">
            <a:avLst/>
          </a:prstGeom>
        </p:spPr>
        <p:txBody>
          <a:bodyPr wrap="square">
            <a:normAutofit/>
          </a:bodyPr>
          <a:lstStyle/>
          <a:p>
            <a:pPr algn="r">
              <a:lnSpc>
                <a:spcPct val="120000"/>
              </a:lnSpc>
            </a:pPr>
            <a:r>
              <a:rPr lang="fa-IR" altLang="zh-CN" sz="1200" kern="100" dirty="0">
                <a:latin typeface="Source Han Sans SC"/>
                <a:ea typeface="Source Han Sans SC"/>
                <a:cs typeface="B Nazanin" panose="00000400000000000000" pitchFamily="2" charset="-78"/>
              </a:rPr>
              <a:t>امیدوارم این مطالب برای شما جذاب و آموزنده باشد. اگر سؤالات بیشتری دارید یا نیاز به کمک اضافی دارید، در تماس باشید. </a:t>
            </a:r>
            <a:r>
              <a:rPr lang="zh-CN" altLang="en-US" sz="1200" kern="100" dirty="0">
                <a:latin typeface="Source Han Sans SC"/>
                <a:ea typeface="Source Han Sans SC"/>
                <a:cs typeface="B Nazanin" panose="00000400000000000000" pitchFamily="2" charset="-78"/>
              </a:rPr>
              <a:t>🦷🪥</a:t>
            </a:r>
            <a:endParaRPr lang="en-US" altLang="zh-CN" sz="1200" kern="100" dirty="0">
              <a:latin typeface="Source Han Sans SC"/>
              <a:ea typeface="Source Han Sans SC"/>
              <a:cs typeface="B Nazanin" panose="00000400000000000000" pitchFamily="2" charset="-78"/>
            </a:endParaRPr>
          </a:p>
        </p:txBody>
      </p:sp>
      <p:sp>
        <p:nvSpPr>
          <p:cNvPr id="15" name="矩形 14">
            <a:extLst>
              <a:ext uri="{FF2B5EF4-FFF2-40B4-BE49-F238E27FC236}">
                <a16:creationId xmlns:a16="http://schemas.microsoft.com/office/drawing/2014/main" id="{922DFB7D-2D16-4534-A663-1D5E8AA1138E}"/>
              </a:ext>
            </a:extLst>
          </p:cNvPr>
          <p:cNvSpPr/>
          <p:nvPr/>
        </p:nvSpPr>
        <p:spPr>
          <a:xfrm>
            <a:off x="8805188" y="1731055"/>
            <a:ext cx="2725426" cy="646331"/>
          </a:xfrm>
          <a:prstGeom prst="rect">
            <a:avLst/>
          </a:prstGeom>
        </p:spPr>
        <p:txBody>
          <a:bodyPr wrap="none">
            <a:normAutofit/>
          </a:bodyPr>
          <a:lstStyle/>
          <a:p>
            <a:r>
              <a:rPr lang="fa-IR" altLang="zh-CN" sz="3600" dirty="0">
                <a:solidFill>
                  <a:srgbClr val="007E7C"/>
                </a:solidFill>
                <a:latin typeface="Source Han Sans SC"/>
                <a:ea typeface="Source Han Sans SC"/>
                <a:cs typeface="B Nazanin" panose="00000400000000000000" pitchFamily="2" charset="-78"/>
              </a:rPr>
              <a:t>بهداشت دهان</a:t>
            </a:r>
            <a:endParaRPr lang="zh-CN" altLang="en-US" sz="3600" dirty="0">
              <a:solidFill>
                <a:srgbClr val="007E7C"/>
              </a:solidFill>
              <a:latin typeface="字魂35号-经典雅黑" panose="02000000000000000000" pitchFamily="2" charset="-122"/>
              <a:ea typeface="字魂35号-经典雅黑" panose="02000000000000000000" pitchFamily="2" charset="-122"/>
              <a:cs typeface="B Nazanin" panose="00000400000000000000" pitchFamily="2" charset="-78"/>
            </a:endParaRPr>
          </a:p>
        </p:txBody>
      </p:sp>
      <p:sp>
        <p:nvSpPr>
          <p:cNvPr id="18" name="矩形 17">
            <a:extLst>
              <a:ext uri="{FF2B5EF4-FFF2-40B4-BE49-F238E27FC236}">
                <a16:creationId xmlns:a16="http://schemas.microsoft.com/office/drawing/2014/main" id="{239E4099-FA28-4D4F-ACC4-DC5229470AA9}"/>
              </a:ext>
            </a:extLst>
          </p:cNvPr>
          <p:cNvSpPr/>
          <p:nvPr/>
        </p:nvSpPr>
        <p:spPr>
          <a:xfrm>
            <a:off x="6605326" y="3378200"/>
            <a:ext cx="2425700" cy="431800"/>
          </a:xfrm>
          <a:prstGeom prst="rect">
            <a:avLst/>
          </a:prstGeom>
          <a:solidFill>
            <a:srgbClr val="007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lang="fa-IR" altLang="en-US" sz="2100" dirty="0">
                <a:latin typeface="Source Han Sans SC"/>
                <a:ea typeface="Source Han Sans SC"/>
                <a:cs typeface="B Nazanin" panose="00000400000000000000" pitchFamily="2" charset="-78"/>
              </a:rPr>
              <a:t>بهداشت دهان و دندان</a:t>
            </a:r>
            <a:endParaRPr lang="en-US" altLang="en-US" sz="2100" dirty="0">
              <a:latin typeface="Source Han Sans SC"/>
              <a:ea typeface="Source Han Sans SC"/>
              <a:cs typeface="B Nazanin" panose="00000400000000000000" pitchFamily="2" charset="-78"/>
            </a:endParaRPr>
          </a:p>
        </p:txBody>
      </p:sp>
      <p:sp>
        <p:nvSpPr>
          <p:cNvPr id="19" name="矩形 18">
            <a:extLst>
              <a:ext uri="{FF2B5EF4-FFF2-40B4-BE49-F238E27FC236}">
                <a16:creationId xmlns:a16="http://schemas.microsoft.com/office/drawing/2014/main" id="{D0298D8F-9923-4DB9-BADF-FC369FE02345}"/>
              </a:ext>
            </a:extLst>
          </p:cNvPr>
          <p:cNvSpPr/>
          <p:nvPr/>
        </p:nvSpPr>
        <p:spPr>
          <a:xfrm>
            <a:off x="9079266" y="3378200"/>
            <a:ext cx="2425700" cy="431800"/>
          </a:xfrm>
          <a:prstGeom prst="rect">
            <a:avLst/>
          </a:prstGeom>
          <a:solidFill>
            <a:srgbClr val="007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lang="fa-IR" altLang="en-US" sz="1400" dirty="0">
                <a:latin typeface="Source Han Sans SC"/>
                <a:ea typeface="Source Han Sans SC"/>
                <a:cs typeface="B Nazanin" panose="00000400000000000000" pitchFamily="2" charset="-78"/>
              </a:rPr>
              <a:t>بر سلامت تمرکز کنید</a:t>
            </a:r>
            <a:endParaRPr lang="en-US" altLang="en-US" sz="1400" dirty="0">
              <a:latin typeface="Source Han Sans SC"/>
              <a:ea typeface="Source Han Sans SC"/>
              <a:cs typeface="B Nazanin" panose="00000400000000000000" pitchFamily="2" charset="-78"/>
            </a:endParaRPr>
          </a:p>
        </p:txBody>
      </p:sp>
      <p:cxnSp>
        <p:nvCxnSpPr>
          <p:cNvPr id="21" name="直接连接符 20">
            <a:extLst>
              <a:ext uri="{FF2B5EF4-FFF2-40B4-BE49-F238E27FC236}">
                <a16:creationId xmlns:a16="http://schemas.microsoft.com/office/drawing/2014/main" id="{D08D2C5F-160B-4CC7-B429-CB869386DE9C}"/>
              </a:ext>
            </a:extLst>
          </p:cNvPr>
          <p:cNvCxnSpPr/>
          <p:nvPr/>
        </p:nvCxnSpPr>
        <p:spPr>
          <a:xfrm flipH="1">
            <a:off x="6946900" y="5295900"/>
            <a:ext cx="4558066" cy="0"/>
          </a:xfrm>
          <a:prstGeom prst="line">
            <a:avLst/>
          </a:prstGeom>
          <a:ln>
            <a:solidFill>
              <a:srgbClr val="007E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74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445306" y="2031300"/>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606558" y="2101831"/>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447389" y="5059353"/>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918970" y="4193710"/>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600265" y="5181054"/>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78642" y="4181652"/>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96939" y="4139725"/>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84067" y="2057867"/>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6070925" y="2057869"/>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143176" y="5158132"/>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858589" y="2009756"/>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741791" y="1963452"/>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6038983" y="5140103"/>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470763" y="4173364"/>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734413" y="4084397"/>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709480" y="5152573"/>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459938" y="2078502"/>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266057" y="2078570"/>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96718" y="5117170"/>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821674" y="5117170"/>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571750" y="5117170"/>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446794" y="5117170"/>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84428" y="2017924"/>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701043" y="5959051"/>
            <a:ext cx="404152" cy="560233"/>
            <a:chOff x="7025856" y="4064928"/>
            <a:chExt cx="303114" cy="420175"/>
          </a:xfrm>
          <a:solidFill>
            <a:srgbClr val="00BDB3"/>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647033" y="2940045"/>
            <a:ext cx="644200" cy="641017"/>
            <a:chOff x="3235348" y="1800673"/>
            <a:chExt cx="483150" cy="480763"/>
          </a:xfrm>
          <a:solidFill>
            <a:srgbClr val="00BDB3"/>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733121" y="6158072"/>
            <a:ext cx="495396" cy="442068"/>
            <a:chOff x="3299914" y="4214195"/>
            <a:chExt cx="371547" cy="331551"/>
          </a:xfrm>
          <a:solidFill>
            <a:srgbClr val="00BDB3"/>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765941" y="6041114"/>
            <a:ext cx="496544" cy="485827"/>
            <a:chOff x="6324529" y="4126476"/>
            <a:chExt cx="372408" cy="364370"/>
          </a:xfrm>
          <a:solidFill>
            <a:srgbClr val="00BDB3"/>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618797" y="6081874"/>
            <a:ext cx="469684" cy="475695"/>
            <a:chOff x="3964170" y="4157045"/>
            <a:chExt cx="352263" cy="356771"/>
          </a:xfrm>
          <a:solidFill>
            <a:srgbClr val="00BDB3"/>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554471" y="6103831"/>
            <a:ext cx="486936" cy="443569"/>
            <a:chOff x="7665927" y="4173513"/>
            <a:chExt cx="365202" cy="332677"/>
          </a:xfrm>
          <a:solidFill>
            <a:srgbClr val="00BDB3"/>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410705" y="6082749"/>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0BDB3"/>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438502" y="6060232"/>
            <a:ext cx="476109" cy="484535"/>
            <a:chOff x="8328949" y="4140814"/>
            <a:chExt cx="357082" cy="363401"/>
          </a:xfrm>
          <a:solidFill>
            <a:srgbClr val="00BDB3"/>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168241" y="6083945"/>
            <a:ext cx="486936" cy="484533"/>
            <a:chOff x="5126254" y="4158599"/>
            <a:chExt cx="365202" cy="363400"/>
          </a:xfrm>
          <a:solidFill>
            <a:srgbClr val="00BDB3"/>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77291" y="6130469"/>
            <a:ext cx="483339" cy="378488"/>
            <a:chOff x="5733041" y="4193493"/>
            <a:chExt cx="362504" cy="283866"/>
          </a:xfrm>
          <a:solidFill>
            <a:srgbClr val="00BDB3"/>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564726" y="3061474"/>
            <a:ext cx="480669" cy="552955"/>
            <a:chOff x="3923617" y="1891747"/>
            <a:chExt cx="360502" cy="414716"/>
          </a:xfrm>
          <a:solidFill>
            <a:srgbClr val="00BDB3"/>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657874" y="3057390"/>
            <a:ext cx="554833" cy="553467"/>
            <a:chOff x="6993477" y="1888684"/>
            <a:chExt cx="416125" cy="415100"/>
          </a:xfrm>
          <a:solidFill>
            <a:srgbClr val="00BDB3"/>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426322" y="3061474"/>
            <a:ext cx="640957" cy="553467"/>
            <a:chOff x="4569814" y="1891747"/>
            <a:chExt cx="480718" cy="415100"/>
          </a:xfrm>
          <a:solidFill>
            <a:srgbClr val="00BDB3"/>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446770" y="3029167"/>
            <a:ext cx="562489" cy="552652"/>
            <a:chOff x="7585149" y="1867515"/>
            <a:chExt cx="421867" cy="414489"/>
          </a:xfrm>
          <a:solidFill>
            <a:srgbClr val="00BDB3"/>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269019" y="3062561"/>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307121" y="3029458"/>
            <a:ext cx="553468" cy="504040"/>
            <a:chOff x="8230413" y="1867735"/>
            <a:chExt cx="415101" cy="378030"/>
          </a:xfrm>
          <a:solidFill>
            <a:srgbClr val="00BDB3"/>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6035226" y="3035614"/>
            <a:ext cx="553504" cy="553163"/>
            <a:chOff x="5776493" y="1872352"/>
            <a:chExt cx="415128" cy="414872"/>
          </a:xfrm>
          <a:solidFill>
            <a:srgbClr val="00BDB3"/>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862587" y="3014292"/>
            <a:ext cx="557600" cy="550760"/>
            <a:chOff x="6397014" y="1856360"/>
            <a:chExt cx="418200" cy="413070"/>
          </a:xfrm>
          <a:solidFill>
            <a:srgbClr val="00BDB3"/>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513957" y="4005478"/>
            <a:ext cx="669096" cy="669097"/>
            <a:chOff x="3885541" y="2599748"/>
            <a:chExt cx="501822" cy="501823"/>
          </a:xfrm>
          <a:solidFill>
            <a:srgbClr val="00BDB3"/>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240918" y="4100015"/>
            <a:ext cx="526693" cy="526695"/>
            <a:chOff x="5180761" y="2670651"/>
            <a:chExt cx="395020" cy="395021"/>
          </a:xfrm>
          <a:solidFill>
            <a:srgbClr val="00BDB3"/>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457606" y="4175044"/>
            <a:ext cx="588397" cy="379269"/>
            <a:chOff x="7593278" y="2726923"/>
            <a:chExt cx="441298" cy="284452"/>
          </a:xfrm>
          <a:solidFill>
            <a:srgbClr val="00BDB3"/>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909783" y="4203561"/>
            <a:ext cx="451908" cy="423659"/>
            <a:chOff x="6432410" y="2748311"/>
            <a:chExt cx="338931" cy="317744"/>
          </a:xfrm>
          <a:solidFill>
            <a:srgbClr val="00BDB3"/>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338584" y="993171"/>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72249" y="2265486"/>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96377" y="2279996"/>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347401" y="2265486"/>
            <a:ext cx="553869" cy="652296"/>
            <a:chOff x="3837179" y="1242450"/>
            <a:chExt cx="415402" cy="489222"/>
          </a:xfrm>
          <a:solidFill>
            <a:srgbClr val="00BDB3"/>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441388" y="2300882"/>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543166" y="2280032"/>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337792" y="6050689"/>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402985" y="6050689"/>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200719" y="6050689"/>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62628" y="6050689"/>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155804" y="6038278"/>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7045747" y="6081206"/>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99873" y="6026500"/>
            <a:ext cx="547785" cy="583839"/>
            <a:chOff x="7851532" y="4063209"/>
            <a:chExt cx="410839" cy="437879"/>
          </a:xfrm>
          <a:solidFill>
            <a:srgbClr val="00BDB3"/>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542619" y="4311708"/>
            <a:ext cx="523671" cy="508113"/>
            <a:chOff x="3983592" y="2777115"/>
            <a:chExt cx="392753" cy="381085"/>
          </a:xfrm>
          <a:solidFill>
            <a:srgbClr val="00BDB3"/>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335440" y="4277960"/>
            <a:ext cx="523671" cy="547017"/>
            <a:chOff x="4578208" y="2751804"/>
            <a:chExt cx="392753" cy="410263"/>
          </a:xfrm>
          <a:solidFill>
            <a:srgbClr val="00BDB3"/>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737994" y="4289979"/>
            <a:ext cx="479547" cy="494715"/>
            <a:chOff x="7130125" y="2760820"/>
            <a:chExt cx="359660" cy="371036"/>
          </a:xfrm>
          <a:solidFill>
            <a:srgbClr val="00BDB3"/>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69183" y="2181716"/>
            <a:ext cx="687348" cy="724668"/>
            <a:chOff x="6403515" y="1179621"/>
            <a:chExt cx="515511" cy="543501"/>
          </a:xfrm>
          <a:solidFill>
            <a:srgbClr val="00BDB3"/>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203802" y="4249772"/>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530256" y="3373069"/>
            <a:ext cx="467527" cy="505895"/>
            <a:chOff x="8474320" y="2073136"/>
            <a:chExt cx="350645" cy="379421"/>
          </a:xfrm>
          <a:solidFill>
            <a:srgbClr val="00BDB3"/>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6052877" y="2222681"/>
            <a:ext cx="570256" cy="714060"/>
            <a:chOff x="5866287" y="1210345"/>
            <a:chExt cx="427692" cy="535545"/>
          </a:xfrm>
          <a:solidFill>
            <a:srgbClr val="00BDB3"/>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155804" y="4249345"/>
            <a:ext cx="523669" cy="557941"/>
            <a:chOff x="5943481" y="2730343"/>
            <a:chExt cx="392752" cy="418456"/>
          </a:xfrm>
          <a:solidFill>
            <a:srgbClr val="00BDB3"/>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656139" y="2240689"/>
            <a:ext cx="683983" cy="722277"/>
            <a:chOff x="7068732" y="1223851"/>
            <a:chExt cx="512987" cy="541708"/>
          </a:xfrm>
          <a:solidFill>
            <a:srgbClr val="00BDB3"/>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507007" y="4247639"/>
            <a:ext cx="523671" cy="559527"/>
            <a:chOff x="3206883" y="2729063"/>
            <a:chExt cx="392753" cy="419645"/>
          </a:xfrm>
          <a:solidFill>
            <a:srgbClr val="00BDB3"/>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79118" y="4326507"/>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714037" y="4265875"/>
            <a:ext cx="479584" cy="504968"/>
            <a:chOff x="7862157" y="2742742"/>
            <a:chExt cx="359688" cy="378726"/>
          </a:xfrm>
          <a:solidFill>
            <a:srgbClr val="00BDB3"/>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345122" y="5231484"/>
            <a:ext cx="422623" cy="511209"/>
            <a:chOff x="3835469" y="3466947"/>
            <a:chExt cx="316967" cy="383407"/>
          </a:xfrm>
          <a:solidFill>
            <a:srgbClr val="00BDB3"/>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96696" y="5236373"/>
            <a:ext cx="486692" cy="480487"/>
            <a:chOff x="5224150" y="3470614"/>
            <a:chExt cx="365019" cy="360365"/>
          </a:xfrm>
          <a:solidFill>
            <a:srgbClr val="00BDB3"/>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130615" y="5194518"/>
            <a:ext cx="480316" cy="511857"/>
            <a:chOff x="5924589" y="3439222"/>
            <a:chExt cx="360237" cy="383893"/>
          </a:xfrm>
          <a:solidFill>
            <a:srgbClr val="00BDB3"/>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601432" y="4274253"/>
            <a:ext cx="346008" cy="483461"/>
            <a:chOff x="8527703" y="2749024"/>
            <a:chExt cx="259506" cy="362596"/>
          </a:xfrm>
          <a:solidFill>
            <a:srgbClr val="00BDB3"/>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7010828" y="5250647"/>
            <a:ext cx="481572" cy="451811"/>
            <a:chOff x="6584749" y="3481321"/>
            <a:chExt cx="361179" cy="338858"/>
          </a:xfrm>
          <a:solidFill>
            <a:srgbClr val="00BDB3"/>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407554" y="5156234"/>
            <a:ext cx="480280" cy="509125"/>
            <a:chOff x="3132295" y="3410510"/>
            <a:chExt cx="360210" cy="381844"/>
          </a:xfrm>
          <a:solidFill>
            <a:srgbClr val="00BDB3"/>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746531" y="5167938"/>
            <a:ext cx="482852" cy="515976"/>
            <a:chOff x="7136526" y="3419289"/>
            <a:chExt cx="362139" cy="386982"/>
          </a:xfrm>
          <a:solidFill>
            <a:srgbClr val="00BDB3"/>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718146" y="5895192"/>
            <a:ext cx="709635" cy="701247"/>
            <a:chOff x="7115239" y="3964728"/>
            <a:chExt cx="532226" cy="525935"/>
          </a:xfrm>
          <a:solidFill>
            <a:srgbClr val="00BDB3"/>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545558" y="5058455"/>
            <a:ext cx="551127" cy="587399"/>
            <a:chOff x="8485796" y="3337175"/>
            <a:chExt cx="413345" cy="440549"/>
          </a:xfrm>
          <a:solidFill>
            <a:srgbClr val="00BDB3"/>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255849" y="5282715"/>
            <a:ext cx="482864" cy="513247"/>
            <a:chOff x="4518516" y="3505370"/>
            <a:chExt cx="362148" cy="384935"/>
          </a:xfrm>
          <a:solidFill>
            <a:srgbClr val="00BDB3"/>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713173" y="5149259"/>
            <a:ext cx="453395" cy="480499"/>
            <a:chOff x="7861508" y="3405280"/>
            <a:chExt cx="340046" cy="360374"/>
          </a:xfrm>
          <a:solidFill>
            <a:srgbClr val="00BDB3"/>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605274" y="3214986"/>
            <a:ext cx="630399" cy="670072"/>
            <a:chOff x="7780583" y="1954575"/>
            <a:chExt cx="472799" cy="502554"/>
          </a:xfrm>
          <a:solidFill>
            <a:srgbClr val="00BDB3"/>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80417" y="3263206"/>
            <a:ext cx="627059" cy="670072"/>
            <a:chOff x="3786941" y="1990740"/>
            <a:chExt cx="470294" cy="502554"/>
          </a:xfrm>
          <a:solidFill>
            <a:srgbClr val="00BDB3"/>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731678" y="3268765"/>
            <a:ext cx="406347" cy="670060"/>
            <a:chOff x="7125388" y="1994909"/>
            <a:chExt cx="304760" cy="502545"/>
          </a:xfrm>
          <a:solidFill>
            <a:srgbClr val="00BDB3"/>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249366" y="3250978"/>
            <a:ext cx="627009" cy="666499"/>
            <a:chOff x="4513652" y="1981568"/>
            <a:chExt cx="470257" cy="499874"/>
          </a:xfrm>
          <a:solidFill>
            <a:srgbClr val="00BDB3"/>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142220" y="3262294"/>
            <a:ext cx="628704" cy="672425"/>
            <a:chOff x="5183294" y="1990054"/>
            <a:chExt cx="471528" cy="504319"/>
          </a:xfrm>
          <a:solidFill>
            <a:srgbClr val="00BDB3"/>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402997" y="3277811"/>
            <a:ext cx="628705" cy="670072"/>
            <a:chOff x="3128875" y="2001694"/>
            <a:chExt cx="471529" cy="502554"/>
          </a:xfrm>
          <a:solidFill>
            <a:srgbClr val="00BDB3"/>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90892" y="3262767"/>
            <a:ext cx="588592" cy="667280"/>
            <a:chOff x="5894798" y="1990411"/>
            <a:chExt cx="441444" cy="500460"/>
          </a:xfrm>
          <a:solidFill>
            <a:srgbClr val="00BDB3"/>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833629" y="3262547"/>
            <a:ext cx="638739" cy="668243"/>
            <a:chOff x="6451850" y="1990246"/>
            <a:chExt cx="479054" cy="501182"/>
          </a:xfrm>
          <a:solidFill>
            <a:srgbClr val="00BDB3"/>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615757" y="6164233"/>
            <a:ext cx="437229" cy="432205"/>
            <a:chOff x="8538447" y="4166509"/>
            <a:chExt cx="327922" cy="324154"/>
          </a:xfrm>
          <a:solidFill>
            <a:srgbClr val="00BDB3"/>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644544" y="2361074"/>
            <a:ext cx="594005" cy="634689"/>
            <a:chOff x="7810036" y="1314139"/>
            <a:chExt cx="445504" cy="476017"/>
          </a:xfrm>
          <a:solidFill>
            <a:srgbClr val="00BDB3"/>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615327" y="982624"/>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52782" y="482067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90450" y="491045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79260" y="4976045"/>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37817" y="617745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44069" y="4883912"/>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29967" y="596445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67413" y="6134823"/>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88974" y="602889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613427" y="607116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40291" y="610626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54337" y="501442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43931" y="5876255"/>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52668" y="610625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0BDB3"/>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57874" y="608034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77478" y="490043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0BDB3"/>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206837" y="1563297"/>
            <a:ext cx="566855" cy="566464"/>
            <a:chOff x="8211055" y="926488"/>
            <a:chExt cx="425141" cy="424848"/>
          </a:xfrm>
          <a:solidFill>
            <a:srgbClr val="00BDB3"/>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52326" y="2632708"/>
            <a:ext cx="552076" cy="550615"/>
            <a:chOff x="7495172" y="1728545"/>
            <a:chExt cx="414057" cy="412961"/>
          </a:xfrm>
          <a:solidFill>
            <a:srgbClr val="00BDB3"/>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72346" y="4972009"/>
            <a:ext cx="508856" cy="563075"/>
            <a:chOff x="4435187" y="3483022"/>
            <a:chExt cx="381642" cy="422306"/>
          </a:xfrm>
          <a:solidFill>
            <a:srgbClr val="00BDB3"/>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33357" y="1642717"/>
            <a:ext cx="498079" cy="497116"/>
            <a:chOff x="3730944" y="986052"/>
            <a:chExt cx="373559" cy="372837"/>
          </a:xfrm>
          <a:solidFill>
            <a:srgbClr val="00BDB3"/>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78284" y="3739155"/>
            <a:ext cx="604881" cy="605820"/>
            <a:chOff x="8189640" y="2558381"/>
            <a:chExt cx="453661" cy="454365"/>
          </a:xfrm>
          <a:solidFill>
            <a:srgbClr val="00BDB3"/>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61650" y="1574990"/>
            <a:ext cx="499957" cy="600565"/>
            <a:chOff x="3152165" y="935257"/>
            <a:chExt cx="374968" cy="450424"/>
          </a:xfrm>
          <a:solidFill>
            <a:srgbClr val="00BDB3"/>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29061" y="1539267"/>
            <a:ext cx="600565" cy="600564"/>
            <a:chOff x="6127723" y="908465"/>
            <a:chExt cx="450424" cy="450423"/>
          </a:xfrm>
          <a:solidFill>
            <a:srgbClr val="00BDB3"/>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85355" y="1549787"/>
            <a:ext cx="607037" cy="598920"/>
            <a:chOff x="6694944" y="916356"/>
            <a:chExt cx="455278" cy="449190"/>
          </a:xfrm>
          <a:solidFill>
            <a:srgbClr val="00BDB3"/>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18921" y="1550497"/>
            <a:ext cx="581033" cy="600564"/>
            <a:chOff x="4395118" y="916887"/>
            <a:chExt cx="435775" cy="450423"/>
          </a:xfrm>
          <a:solidFill>
            <a:srgbClr val="00BDB3"/>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52316" y="1549788"/>
            <a:ext cx="571353" cy="601381"/>
            <a:chOff x="7495163" y="916356"/>
            <a:chExt cx="428515" cy="451036"/>
          </a:xfrm>
          <a:solidFill>
            <a:srgbClr val="00BDB3"/>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86346" y="1550496"/>
            <a:ext cx="564795" cy="600565"/>
            <a:chOff x="4970687" y="916887"/>
            <a:chExt cx="423596" cy="450424"/>
          </a:xfrm>
          <a:solidFill>
            <a:srgbClr val="00BDB3"/>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612475" y="1550069"/>
            <a:ext cx="608648" cy="601443"/>
            <a:chOff x="5515285" y="916567"/>
            <a:chExt cx="456486" cy="451082"/>
          </a:xfrm>
          <a:solidFill>
            <a:srgbClr val="00BDB3"/>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53169" y="2567444"/>
            <a:ext cx="664804" cy="661855"/>
            <a:chOff x="8170804" y="1679597"/>
            <a:chExt cx="498603" cy="496391"/>
          </a:xfrm>
          <a:solidFill>
            <a:srgbClr val="00BDB3"/>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54230" y="260518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802342" y="2603167"/>
            <a:ext cx="614440" cy="598967"/>
            <a:chOff x="4907685" y="1706389"/>
            <a:chExt cx="460830" cy="449225"/>
          </a:xfrm>
          <a:solidFill>
            <a:srgbClr val="00BDB3"/>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59260" y="2603447"/>
            <a:ext cx="600028" cy="598407"/>
            <a:chOff x="5475372" y="1706599"/>
            <a:chExt cx="450021" cy="448805"/>
          </a:xfrm>
          <a:solidFill>
            <a:srgbClr val="00BDB3"/>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55896" y="2629025"/>
            <a:ext cx="595188" cy="596823"/>
            <a:chOff x="3147849" y="1725783"/>
            <a:chExt cx="446391" cy="447617"/>
          </a:xfrm>
          <a:solidFill>
            <a:srgbClr val="00BDB3"/>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402434" y="2594937"/>
            <a:ext cx="593616" cy="593567"/>
            <a:chOff x="6107753" y="1700217"/>
            <a:chExt cx="445212" cy="445175"/>
          </a:xfrm>
          <a:solidFill>
            <a:srgbClr val="00BDB3"/>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300813" y="2605251"/>
            <a:ext cx="625693" cy="594799"/>
            <a:chOff x="3781537" y="1707952"/>
            <a:chExt cx="469270" cy="446099"/>
          </a:xfrm>
          <a:solidFill>
            <a:srgbClr val="00BDB3"/>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32562" y="2604298"/>
            <a:ext cx="595200" cy="593616"/>
            <a:chOff x="6730349" y="1707239"/>
            <a:chExt cx="446400" cy="445212"/>
          </a:xfrm>
          <a:solidFill>
            <a:srgbClr val="00BDB3"/>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45134" y="3764114"/>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64597" y="3860635"/>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0BDB3"/>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27876" y="3780302"/>
            <a:ext cx="615049" cy="616000"/>
            <a:chOff x="5526834" y="2589242"/>
            <a:chExt cx="461287" cy="462000"/>
          </a:xfrm>
          <a:solidFill>
            <a:srgbClr val="00BDB3"/>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63900" y="3756797"/>
            <a:ext cx="621097" cy="619060"/>
            <a:chOff x="7353851" y="2571612"/>
            <a:chExt cx="465823" cy="464295"/>
          </a:xfrm>
          <a:solidFill>
            <a:srgbClr val="00BDB3"/>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93894" y="4988371"/>
            <a:ext cx="541715" cy="545200"/>
            <a:chOff x="4901348" y="3495294"/>
            <a:chExt cx="406286" cy="408900"/>
          </a:xfrm>
          <a:solidFill>
            <a:srgbClr val="00BDB3"/>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56517" y="3771999"/>
            <a:ext cx="363893" cy="616000"/>
            <a:chOff x="6148315" y="2583015"/>
            <a:chExt cx="272920" cy="462000"/>
          </a:xfrm>
          <a:solidFill>
            <a:srgbClr val="00BDB3"/>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20174" y="3800650"/>
            <a:ext cx="605917" cy="616781"/>
            <a:chOff x="3796058" y="2604503"/>
            <a:chExt cx="454438" cy="462586"/>
          </a:xfrm>
          <a:solidFill>
            <a:srgbClr val="00BDB3"/>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99145" y="3763014"/>
            <a:ext cx="608964" cy="619072"/>
            <a:chOff x="6705286" y="2576276"/>
            <a:chExt cx="456723" cy="464304"/>
          </a:xfrm>
          <a:solidFill>
            <a:srgbClr val="00BDB3"/>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82545" y="5026044"/>
            <a:ext cx="656503" cy="517245"/>
            <a:chOff x="5567836" y="3523548"/>
            <a:chExt cx="492377" cy="387934"/>
          </a:xfrm>
          <a:solidFill>
            <a:srgbClr val="00BDB3"/>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62698" y="3789107"/>
            <a:ext cx="741944" cy="609831"/>
            <a:chOff x="3077952" y="2595844"/>
            <a:chExt cx="556458" cy="457373"/>
          </a:xfrm>
          <a:solidFill>
            <a:srgbClr val="00BDB3"/>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225644" y="707462"/>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AutoShape 8">
            <a:extLst>
              <a:ext uri="{FF2B5EF4-FFF2-40B4-BE49-F238E27FC236}">
                <a16:creationId xmlns:a16="http://schemas.microsoft.com/office/drawing/2014/main" id="{9F64646D-79F7-407F-A319-946BD1D28053}"/>
              </a:ext>
            </a:extLst>
          </p:cNvPr>
          <p:cNvSpPr/>
          <p:nvPr/>
        </p:nvSpPr>
        <p:spPr bwMode="auto">
          <a:xfrm>
            <a:off x="2003636" y="5456967"/>
            <a:ext cx="3863508" cy="862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spcAft>
                <a:spcPts val="800"/>
              </a:spcAft>
            </a:pPr>
            <a:r>
              <a:rPr lang="fa-IR" altLang="en-US" sz="1050" dirty="0">
                <a:solidFill>
                  <a:srgbClr val="7F7F7F"/>
                </a:solidFill>
                <a:latin typeface="思源黑体旧字形 Normal" panose="020B0400000000000000" pitchFamily="34" charset="-128"/>
                <a:ea typeface="思源黑体旧字形 Normal" panose="020B0400000000000000" pitchFamily="34" charset="-128"/>
                <a:cs typeface="B Nazanin" panose="00000400000000000000" pitchFamily="2" charset="-78"/>
              </a:rPr>
              <a:t>قبل از هر چیز، اندکی در مورد اهمیت بهداشت دهان و دندان بحث کنیم. بهداشت دهان و دندان از موارد بسیار مهمی است که باید به آن توجه کرد. نه تنها نقش زیبایی و جذابیت افراد را افزایش می‌دهد، بلکه اهمیت آن برای سلامت کلیه بدن انسان نیز بسیار حائز اهمیت است.</a:t>
            </a:r>
            <a:endParaRPr lang="zh-CN" altLang="en-US" sz="1050" dirty="0">
              <a:solidFill>
                <a:srgbClr val="C0C0C0"/>
              </a:solidFill>
              <a:latin typeface="思源黑体旧字形 Normal" panose="020B0400000000000000" pitchFamily="34" charset="-128"/>
              <a:ea typeface="思源黑体旧字形 Normal" panose="020B0400000000000000" pitchFamily="34" charset="-128"/>
              <a:cs typeface="B Nazanin" panose="00000400000000000000" pitchFamily="2" charset="-78"/>
            </a:endParaRPr>
          </a:p>
        </p:txBody>
      </p:sp>
      <p:sp>
        <p:nvSpPr>
          <p:cNvPr id="14" name="PA_Line 10">
            <a:extLst>
              <a:ext uri="{FF2B5EF4-FFF2-40B4-BE49-F238E27FC236}">
                <a16:creationId xmlns:a16="http://schemas.microsoft.com/office/drawing/2014/main" id="{DF1D5683-2EB3-4646-8666-187EE01D39C9}"/>
              </a:ext>
            </a:extLst>
          </p:cNvPr>
          <p:cNvSpPr>
            <a:spLocks noChangeShapeType="1"/>
          </p:cNvSpPr>
          <p:nvPr/>
        </p:nvSpPr>
        <p:spPr bwMode="auto">
          <a:xfrm>
            <a:off x="2026648" y="5345844"/>
            <a:ext cx="3541227"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defRPr/>
            </a:pPr>
            <a:endParaRPr lang="es-ES" sz="2800">
              <a:effectLst>
                <a:outerShdw blurRad="38100" dist="38100" dir="2700000" algn="tl">
                  <a:srgbClr val="DDDDDD"/>
                </a:outerShdw>
              </a:effectLst>
              <a:latin typeface="思源黑体旧字形 Normal" panose="020B0400000000000000" pitchFamily="34" charset="-128"/>
              <a:ea typeface="思源黑体旧字形 Normal" panose="020B0400000000000000" pitchFamily="34" charset="-128"/>
              <a:cs typeface="B Nazanin" panose="00000400000000000000" pitchFamily="2" charset="-78"/>
              <a:sym typeface="Gill Sans" charset="0"/>
            </a:endParaRPr>
          </a:p>
        </p:txBody>
      </p:sp>
      <p:sp>
        <p:nvSpPr>
          <p:cNvPr id="15" name="PA_文本框 552">
            <a:extLst>
              <a:ext uri="{FF2B5EF4-FFF2-40B4-BE49-F238E27FC236}">
                <a16:creationId xmlns:a16="http://schemas.microsoft.com/office/drawing/2014/main" id="{DCE442B5-A36C-4416-974D-DD8645E1A8BC}"/>
              </a:ext>
            </a:extLst>
          </p:cNvPr>
          <p:cNvSpPr txBox="1">
            <a:spLocks noChangeArrowheads="1"/>
          </p:cNvSpPr>
          <p:nvPr/>
        </p:nvSpPr>
        <p:spPr bwMode="auto">
          <a:xfrm>
            <a:off x="1088572" y="3698687"/>
            <a:ext cx="5551870" cy="15544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fa-IR"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rPr>
              <a:t>عنوان خود را وارد کنید</a:t>
            </a:r>
            <a:endParaRPr lang="en-US"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endParaRPr>
          </a:p>
        </p:txBody>
      </p:sp>
      <p:pic>
        <p:nvPicPr>
          <p:cNvPr id="3" name="图片 2">
            <a:extLst>
              <a:ext uri="{FF2B5EF4-FFF2-40B4-BE49-F238E27FC236}">
                <a16:creationId xmlns:a16="http://schemas.microsoft.com/office/drawing/2014/main" id="{8967918D-2E2D-413D-BB69-F3A27225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55" y="1589652"/>
            <a:ext cx="6096012" cy="6096012"/>
          </a:xfrm>
          <a:prstGeom prst="rect">
            <a:avLst/>
          </a:prstGeom>
        </p:spPr>
      </p:pic>
      <p:sp>
        <p:nvSpPr>
          <p:cNvPr id="16" name="PA_文本框 552">
            <a:extLst>
              <a:ext uri="{FF2B5EF4-FFF2-40B4-BE49-F238E27FC236}">
                <a16:creationId xmlns:a16="http://schemas.microsoft.com/office/drawing/2014/main" id="{73C632A1-2BF2-4437-AFBA-A7FF72E169AF}"/>
              </a:ext>
            </a:extLst>
          </p:cNvPr>
          <p:cNvSpPr txBox="1">
            <a:spLocks noChangeArrowheads="1"/>
          </p:cNvSpPr>
          <p:nvPr/>
        </p:nvSpPr>
        <p:spPr bwMode="auto">
          <a:xfrm>
            <a:off x="1650824" y="1340009"/>
            <a:ext cx="4873931" cy="22159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en-US" altLang="zh-CN" sz="13800">
                <a:solidFill>
                  <a:srgbClr val="007E7C"/>
                </a:solidFill>
                <a:latin typeface="思源黑体 Heavy"/>
                <a:ea typeface="思源黑体 CN Heavy" panose="020B0A00000000000000" pitchFamily="34" charset="-122"/>
                <a:cs typeface="B Nazanin" panose="00000400000000000000" pitchFamily="2" charset="-78"/>
              </a:rPr>
              <a:t>01</a:t>
            </a:r>
          </a:p>
        </p:txBody>
      </p:sp>
      <p:sp>
        <p:nvSpPr>
          <p:cNvPr id="4" name="矩形 3">
            <a:extLst>
              <a:ext uri="{FF2B5EF4-FFF2-40B4-BE49-F238E27FC236}">
                <a16:creationId xmlns:a16="http://schemas.microsoft.com/office/drawing/2014/main" id="{FDF2B983-290B-4D99-BA5C-96AF5403B053}"/>
              </a:ext>
            </a:extLst>
          </p:cNvPr>
          <p:cNvSpPr/>
          <p:nvPr/>
        </p:nvSpPr>
        <p:spPr>
          <a:xfrm>
            <a:off x="1298351" y="3314700"/>
            <a:ext cx="1241119" cy="65699"/>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Tree>
    <p:extLst>
      <p:ext uri="{BB962C8B-B14F-4D97-AF65-F5344CB8AC3E}">
        <p14:creationId xmlns:p14="http://schemas.microsoft.com/office/powerpoint/2010/main" val="1262992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4FF642E5-6F23-493E-AADB-3EFEF743F0CA}"/>
              </a:ext>
            </a:extLst>
          </p:cNvPr>
          <p:cNvSpPr/>
          <p:nvPr/>
        </p:nvSpPr>
        <p:spPr>
          <a:xfrm>
            <a:off x="1805512" y="1308773"/>
            <a:ext cx="3924201" cy="700715"/>
          </a:xfrm>
          <a:prstGeom prst="rect">
            <a:avLst/>
          </a:prstGeom>
        </p:spPr>
        <p:txBody>
          <a:bodyPr wrap="square" lIns="49623" tIns="24811" rIns="49623" bIns="2481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70000"/>
              </a:lnSpc>
            </a:pPr>
            <a:r>
              <a:rPr lang="fa-IR" altLang="en-US" sz="1050" dirty="0">
                <a:solidFill>
                  <a:schemeClr val="tx1">
                    <a:lumMod val="85000"/>
                    <a:lumOff val="15000"/>
                  </a:schemeClr>
                </a:solidFill>
                <a:latin typeface="Source Han Sans SC"/>
                <a:ea typeface="Source Han Sans SC"/>
                <a:cs typeface="B Nazanin" panose="00000400000000000000" pitchFamily="2" charset="-78"/>
                <a:sym typeface="Source Han Sans SC"/>
              </a:rPr>
              <a:t>اسلایدهای ابتدایی این قالب پاورپوینت، با استفاده از تصاویر و انیمیشن‌های حرفه‌ای، به صورت بسیار جذاب و جامع به مفاهیم و اطلاعات مرتبط با بهداشت دهان و دندان پرداخته است. این اسلایدها نه تنها زیبایی ارائه شما را افزایش می‌دهد، بلکه دیدگاه مخاطبان را به خود جلب می‌کند.</a:t>
            </a:r>
            <a:endParaRPr lang="en-US" altLang="zh-CN" sz="105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 name="矩形 1">
            <a:extLst>
              <a:ext uri="{FF2B5EF4-FFF2-40B4-BE49-F238E27FC236}">
                <a16:creationId xmlns:a16="http://schemas.microsoft.com/office/drawing/2014/main" id="{A92AFD0E-D331-4C71-B2F8-D46C554920CB}"/>
              </a:ext>
            </a:extLst>
          </p:cNvPr>
          <p:cNvSpPr/>
          <p:nvPr/>
        </p:nvSpPr>
        <p:spPr>
          <a:xfrm>
            <a:off x="6462286" y="4097642"/>
            <a:ext cx="4608167" cy="1320424"/>
          </a:xfrm>
          <a:prstGeom prst="rect">
            <a:avLst/>
          </a:prstGeom>
          <a:solidFill>
            <a:srgbClr val="009A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t">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fa-IR" altLang="en-US" sz="1600" dirty="0">
                <a:latin typeface="Source Han Sans SC"/>
                <a:ea typeface="Source Han Sans SC"/>
                <a:cs typeface="B Nazanin" panose="00000400000000000000" pitchFamily="2" charset="-78"/>
                <a:sym typeface="Source Han Sans SC"/>
              </a:rPr>
              <a:t>محتوای خود را اینجا بزنید یا با کپی کردن متن و انتخاب آن در این کادر یا با کپی کردن متن خود و انتخاب آن در این کادر</a:t>
            </a:r>
            <a:endParaRPr lang="en-US" altLang="en-US" sz="1600" dirty="0">
              <a:latin typeface="Source Han Sans SC"/>
              <a:ea typeface="Source Han Sans SC"/>
              <a:cs typeface="B Nazanin" panose="00000400000000000000" pitchFamily="2" charset="-78"/>
              <a:sym typeface="Source Han Sans SC"/>
            </a:endParaRPr>
          </a:p>
        </p:txBody>
      </p:sp>
      <p:sp>
        <p:nvSpPr>
          <p:cNvPr id="18" name="Rectangle 19">
            <a:extLst>
              <a:ext uri="{FF2B5EF4-FFF2-40B4-BE49-F238E27FC236}">
                <a16:creationId xmlns:a16="http://schemas.microsoft.com/office/drawing/2014/main" id="{34AF8C38-B592-4365-B67F-01FEF50BECB2}"/>
              </a:ext>
            </a:extLst>
          </p:cNvPr>
          <p:cNvSpPr/>
          <p:nvPr/>
        </p:nvSpPr>
        <p:spPr>
          <a:xfrm>
            <a:off x="1805513" y="2649708"/>
            <a:ext cx="3924201" cy="700715"/>
          </a:xfrm>
          <a:prstGeom prst="rect">
            <a:avLst/>
          </a:prstGeom>
        </p:spPr>
        <p:txBody>
          <a:bodyPr wrap="square" lIns="49623" tIns="24811" rIns="49623" bIns="2481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70000"/>
              </a:lnSpc>
            </a:pPr>
            <a:r>
              <a:rPr lang="fa-IR" altLang="en-US" sz="1050" dirty="0">
                <a:solidFill>
                  <a:schemeClr val="tx1">
                    <a:lumMod val="85000"/>
                    <a:lumOff val="15000"/>
                  </a:schemeClr>
                </a:solidFill>
                <a:latin typeface="Source Han Sans SC"/>
                <a:ea typeface="Source Han Sans SC"/>
                <a:cs typeface="B Nazanin" panose="00000400000000000000" pitchFamily="2" charset="-78"/>
                <a:sym typeface="Source Han Sans SC"/>
              </a:rPr>
              <a:t>اسلایدهای ابتدایی این قالب پاورپوینت، با استفاده از تصاویر و انیمیشن‌های حرفه‌ای، به صورت بسیار جذاب و جامع به مفاهیم و اطلاعات مرتبط با بهداشت دهان و دندان پرداخته است. این اسلایدها نه تنها زیبایی ارائه شما را افزایش می‌دهد، بلکه دیدگاه مخاطبان را به خود جلب می‌کند.</a:t>
            </a:r>
            <a:endParaRPr lang="en-US" altLang="zh-CN" sz="105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9" name="Rectangle 19">
            <a:extLst>
              <a:ext uri="{FF2B5EF4-FFF2-40B4-BE49-F238E27FC236}">
                <a16:creationId xmlns:a16="http://schemas.microsoft.com/office/drawing/2014/main" id="{A29B686F-A579-4048-9D8E-74C25535FDCC}"/>
              </a:ext>
            </a:extLst>
          </p:cNvPr>
          <p:cNvSpPr/>
          <p:nvPr/>
        </p:nvSpPr>
        <p:spPr>
          <a:xfrm>
            <a:off x="1805511" y="3840040"/>
            <a:ext cx="3924201" cy="700715"/>
          </a:xfrm>
          <a:prstGeom prst="rect">
            <a:avLst/>
          </a:prstGeom>
        </p:spPr>
        <p:txBody>
          <a:bodyPr wrap="square" lIns="49623" tIns="24811" rIns="49623" bIns="2481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70000"/>
              </a:lnSpc>
            </a:pPr>
            <a:r>
              <a:rPr lang="fa-IR" altLang="en-US" sz="1050" dirty="0">
                <a:solidFill>
                  <a:schemeClr val="tx1">
                    <a:lumMod val="85000"/>
                    <a:lumOff val="15000"/>
                  </a:schemeClr>
                </a:solidFill>
                <a:latin typeface="Source Han Sans SC"/>
                <a:ea typeface="Source Han Sans SC"/>
                <a:cs typeface="B Nazanin" panose="00000400000000000000" pitchFamily="2" charset="-78"/>
                <a:sym typeface="Source Han Sans SC"/>
              </a:rPr>
              <a:t>اسلایدهای قابل ویرایش این پاورپوینت، شامل اطلاعات و جداول کاربردی و مفیدی است که شما می‌توانید از آنها برای ارسال اطلاعات بیشتر یا نکات فنی استفاده کنید. این اسلایدها به شما امکان می‌دهند تا ارائه خود را با دقت بیشتری طراحی کنید و به مخاطبان خود اطلاعات دقیق‌تری ارائه دهید.</a:t>
            </a:r>
            <a:endParaRPr lang="en-US" altLang="zh-CN" sz="105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0" name="Rectangle 19">
            <a:extLst>
              <a:ext uri="{FF2B5EF4-FFF2-40B4-BE49-F238E27FC236}">
                <a16:creationId xmlns:a16="http://schemas.microsoft.com/office/drawing/2014/main" id="{3525C28E-B67D-4C6E-BE2C-7C5F35AC0F27}"/>
              </a:ext>
            </a:extLst>
          </p:cNvPr>
          <p:cNvSpPr/>
          <p:nvPr/>
        </p:nvSpPr>
        <p:spPr>
          <a:xfrm>
            <a:off x="1805510" y="5203918"/>
            <a:ext cx="3924201" cy="700715"/>
          </a:xfrm>
          <a:prstGeom prst="rect">
            <a:avLst/>
          </a:prstGeom>
        </p:spPr>
        <p:txBody>
          <a:bodyPr wrap="square" lIns="49623" tIns="24811" rIns="49623" bIns="2481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altLang="en-US" sz="1100" dirty="0">
                <a:solidFill>
                  <a:schemeClr val="tx1">
                    <a:lumMod val="85000"/>
                    <a:lumOff val="15000"/>
                  </a:schemeClr>
                </a:solidFill>
                <a:latin typeface="Source Han Sans SC"/>
                <a:ea typeface="Source Han Sans SC"/>
                <a:cs typeface="B Nazanin" panose="00000400000000000000" pitchFamily="2" charset="-78"/>
                <a:sym typeface="Source Han Sans SC"/>
              </a:rPr>
              <a:t>این قالب پاورپوینت دندانپزشکی ارائه شده به شما این امکان را می‌دهد که به طور کامل از مفاهیم و اطلاعات مربوط به بهداشت دهان و دندان بهره ببرید. با داشتن یک ارائه حرفه‌ای و جذاب، خودتان را به عنوان یک فرد متخصص و قابل اعتماد در زمینه دندان‌پزشکی نمایان کنید.</a:t>
            </a:r>
            <a:endParaRPr lang="en-US" altLang="zh-CN" sz="11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pic>
        <p:nvPicPr>
          <p:cNvPr id="17" name="图片 16">
            <a:extLst>
              <a:ext uri="{FF2B5EF4-FFF2-40B4-BE49-F238E27FC236}">
                <a16:creationId xmlns:a16="http://schemas.microsoft.com/office/drawing/2014/main" id="{C7CD4B8A-171B-4CAB-8A0A-FA003F811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286" y="1853772"/>
            <a:ext cx="4608167" cy="2263964"/>
          </a:xfrm>
          <a:prstGeom prst="rect">
            <a:avLst/>
          </a:prstGeom>
        </p:spPr>
      </p:pic>
    </p:spTree>
    <p:extLst>
      <p:ext uri="{BB962C8B-B14F-4D97-AF65-F5344CB8AC3E}">
        <p14:creationId xmlns:p14="http://schemas.microsoft.com/office/powerpoint/2010/main" val="1490206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a:extLst>
              <a:ext uri="{FF2B5EF4-FFF2-40B4-BE49-F238E27FC236}">
                <a16:creationId xmlns:a16="http://schemas.microsoft.com/office/drawing/2014/main" id="{090CA905-7F18-4E55-8B38-C085BA21BCFF}"/>
              </a:ext>
            </a:extLst>
          </p:cNvPr>
          <p:cNvGrpSpPr/>
          <p:nvPr/>
        </p:nvGrpSpPr>
        <p:grpSpPr>
          <a:xfrm>
            <a:off x="2491941" y="945686"/>
            <a:ext cx="7208119" cy="1313654"/>
            <a:chOff x="2531604" y="1232756"/>
            <a:chExt cx="7208119" cy="1313654"/>
          </a:xfrm>
        </p:grpSpPr>
        <p:grpSp>
          <p:nvGrpSpPr>
            <p:cNvPr id="59" name="组合 58">
              <a:extLst>
                <a:ext uri="{FF2B5EF4-FFF2-40B4-BE49-F238E27FC236}">
                  <a16:creationId xmlns:a16="http://schemas.microsoft.com/office/drawing/2014/main" id="{D70CA090-1879-4161-B367-A94E540FCF42}"/>
                </a:ext>
              </a:extLst>
            </p:cNvPr>
            <p:cNvGrpSpPr/>
            <p:nvPr/>
          </p:nvGrpSpPr>
          <p:grpSpPr>
            <a:xfrm>
              <a:off x="2531604" y="1232756"/>
              <a:ext cx="2532663" cy="1174553"/>
              <a:chOff x="2329923" y="1232756"/>
              <a:chExt cx="3558662" cy="1650373"/>
            </a:xfrm>
          </p:grpSpPr>
          <p:grpSp>
            <p:nvGrpSpPr>
              <p:cNvPr id="64" name="组合 63">
                <a:extLst>
                  <a:ext uri="{FF2B5EF4-FFF2-40B4-BE49-F238E27FC236}">
                    <a16:creationId xmlns:a16="http://schemas.microsoft.com/office/drawing/2014/main" id="{6BC66414-FBA4-4532-BDF1-55ACB9FDDD64}"/>
                  </a:ext>
                </a:extLst>
              </p:cNvPr>
              <p:cNvGrpSpPr/>
              <p:nvPr/>
            </p:nvGrpSpPr>
            <p:grpSpPr>
              <a:xfrm>
                <a:off x="2329923" y="1232756"/>
                <a:ext cx="1515742" cy="1400986"/>
                <a:chOff x="1193800" y="840388"/>
                <a:chExt cx="1673945" cy="1547212"/>
              </a:xfrm>
            </p:grpSpPr>
            <p:sp>
              <p:nvSpPr>
                <p:cNvPr id="70" name="任意多边形 36">
                  <a:extLst>
                    <a:ext uri="{FF2B5EF4-FFF2-40B4-BE49-F238E27FC236}">
                      <a16:creationId xmlns:a16="http://schemas.microsoft.com/office/drawing/2014/main" id="{DC6ABFE4-E93E-4785-8727-6DB60D07CAF7}"/>
                    </a:ext>
                  </a:extLst>
                </p:cNvPr>
                <p:cNvSpPr/>
                <p:nvPr/>
              </p:nvSpPr>
              <p:spPr bwMode="auto">
                <a:xfrm flipH="1">
                  <a:off x="1193800" y="840388"/>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71" name="任意多边形 37">
                  <a:extLst>
                    <a:ext uri="{FF2B5EF4-FFF2-40B4-BE49-F238E27FC236}">
                      <a16:creationId xmlns:a16="http://schemas.microsoft.com/office/drawing/2014/main" id="{B7482DE5-7A64-4D33-8C40-7774F95645DC}"/>
                    </a:ext>
                  </a:extLst>
                </p:cNvPr>
                <p:cNvSpPr/>
                <p:nvPr/>
              </p:nvSpPr>
              <p:spPr bwMode="auto">
                <a:xfrm flipH="1">
                  <a:off x="1880577" y="1444863"/>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rgbClr val="009A9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65" name="组合 64">
                <a:extLst>
                  <a:ext uri="{FF2B5EF4-FFF2-40B4-BE49-F238E27FC236}">
                    <a16:creationId xmlns:a16="http://schemas.microsoft.com/office/drawing/2014/main" id="{3A9847FA-A427-412A-B97B-6EB48E4EEC68}"/>
                  </a:ext>
                </a:extLst>
              </p:cNvPr>
              <p:cNvGrpSpPr/>
              <p:nvPr/>
            </p:nvGrpSpPr>
            <p:grpSpPr>
              <a:xfrm>
                <a:off x="3305559" y="2097567"/>
                <a:ext cx="1746926" cy="785562"/>
                <a:chOff x="2271266" y="1795463"/>
                <a:chExt cx="1929259" cy="867554"/>
              </a:xfrm>
            </p:grpSpPr>
            <p:sp>
              <p:nvSpPr>
                <p:cNvPr id="68" name="任意多边形 30">
                  <a:extLst>
                    <a:ext uri="{FF2B5EF4-FFF2-40B4-BE49-F238E27FC236}">
                      <a16:creationId xmlns:a16="http://schemas.microsoft.com/office/drawing/2014/main" id="{F256ECE6-B7BB-4CF0-84FA-472D5EBE39D8}"/>
                    </a:ext>
                  </a:extLst>
                </p:cNvPr>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69" name="矩形 68">
                  <a:extLst>
                    <a:ext uri="{FF2B5EF4-FFF2-40B4-BE49-F238E27FC236}">
                      <a16:creationId xmlns:a16="http://schemas.microsoft.com/office/drawing/2014/main" id="{2B7C16BA-0D0B-455D-8519-FDF2B896B832}"/>
                    </a:ext>
                  </a:extLst>
                </p:cNvPr>
                <p:cNvSpPr/>
                <p:nvPr/>
              </p:nvSpPr>
              <p:spPr>
                <a:xfrm>
                  <a:off x="2957513" y="1795463"/>
                  <a:ext cx="1243012" cy="867554"/>
                </a:xfrm>
                <a:prstGeom prst="rect">
                  <a:avLst/>
                </a:pr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66" name="矩形 65">
                <a:extLst>
                  <a:ext uri="{FF2B5EF4-FFF2-40B4-BE49-F238E27FC236}">
                    <a16:creationId xmlns:a16="http://schemas.microsoft.com/office/drawing/2014/main" id="{3DA300F3-7006-4FD2-9453-FEA13AE56617}"/>
                  </a:ext>
                </a:extLst>
              </p:cNvPr>
              <p:cNvSpPr/>
              <p:nvPr/>
            </p:nvSpPr>
            <p:spPr>
              <a:xfrm>
                <a:off x="5052485" y="2097567"/>
                <a:ext cx="836100" cy="785562"/>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67" name="任意多边形 25">
                <a:extLst>
                  <a:ext uri="{FF2B5EF4-FFF2-40B4-BE49-F238E27FC236}">
                    <a16:creationId xmlns:a16="http://schemas.microsoft.com/office/drawing/2014/main" id="{EB42E9E8-7ACD-4CBA-8AD2-97755081AEB9}"/>
                  </a:ext>
                </a:extLst>
              </p:cNvPr>
              <p:cNvSpPr>
                <a:spLocks noChangeAspect="1"/>
              </p:cNvSpPr>
              <p:nvPr/>
            </p:nvSpPr>
            <p:spPr bwMode="auto">
              <a:xfrm>
                <a:off x="4280107" y="2217022"/>
                <a:ext cx="542746" cy="542172"/>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60" name="组合 59">
              <a:extLst>
                <a:ext uri="{FF2B5EF4-FFF2-40B4-BE49-F238E27FC236}">
                  <a16:creationId xmlns:a16="http://schemas.microsoft.com/office/drawing/2014/main" id="{4FCB84A0-1E52-4A3E-86F7-7028F72F86DC}"/>
                </a:ext>
              </a:extLst>
            </p:cNvPr>
            <p:cNvGrpSpPr/>
            <p:nvPr/>
          </p:nvGrpSpPr>
          <p:grpSpPr>
            <a:xfrm>
              <a:off x="6708068" y="1755072"/>
              <a:ext cx="3031655" cy="791338"/>
              <a:chOff x="6830423" y="1966633"/>
              <a:chExt cx="3031655" cy="791338"/>
            </a:xfrm>
          </p:grpSpPr>
          <p:sp>
            <p:nvSpPr>
              <p:cNvPr id="61" name="圆角矩形 5">
                <a:extLst>
                  <a:ext uri="{FF2B5EF4-FFF2-40B4-BE49-F238E27FC236}">
                    <a16:creationId xmlns:a16="http://schemas.microsoft.com/office/drawing/2014/main" id="{764416B2-75D0-46EE-B748-0B2EA07FDD07}"/>
                  </a:ext>
                </a:extLst>
              </p:cNvPr>
              <p:cNvSpPr/>
              <p:nvPr/>
            </p:nvSpPr>
            <p:spPr>
              <a:xfrm>
                <a:off x="6830423" y="2002365"/>
                <a:ext cx="597725" cy="597725"/>
              </a:xfrm>
              <a:prstGeom prst="roundRect">
                <a:avLst/>
              </a:prstGeom>
              <a:solidFill>
                <a:srgbClr val="009A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sz="2000" b="1">
                    <a:solidFill>
                      <a:schemeClr val="bg1"/>
                    </a:solidFill>
                    <a:latin typeface="Source Han Sans SC"/>
                    <a:ea typeface="Source Han Sans SC"/>
                    <a:cs typeface="B Nazanin" panose="00000400000000000000" pitchFamily="2" charset="-78"/>
                    <a:sym typeface="Source Han Sans SC"/>
                  </a:rPr>
                  <a:t>01</a:t>
                </a:r>
              </a:p>
            </p:txBody>
          </p:sp>
          <p:sp>
            <p:nvSpPr>
              <p:cNvPr id="62" name="文本框 6">
                <a:extLst>
                  <a:ext uri="{FF2B5EF4-FFF2-40B4-BE49-F238E27FC236}">
                    <a16:creationId xmlns:a16="http://schemas.microsoft.com/office/drawing/2014/main" id="{34811366-805A-4046-A53F-BCCB866B5088}"/>
                  </a:ext>
                </a:extLst>
              </p:cNvPr>
              <p:cNvSpPr txBox="1"/>
              <p:nvPr/>
            </p:nvSpPr>
            <p:spPr>
              <a:xfrm>
                <a:off x="7551463" y="1966633"/>
                <a:ext cx="2076659" cy="203389"/>
              </a:xfrm>
              <a:prstGeom prst="rect">
                <a:avLst/>
              </a:prstGeom>
              <a:noFill/>
            </p:spPr>
            <p:txBody>
              <a:bodyPr wrap="non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rPr>
                  <a:t>متن عنوان را وارد کنید</a:t>
                </a:r>
                <a:endParaRPr lang="en-US"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endParaRPr>
              </a:p>
            </p:txBody>
          </p:sp>
          <p:sp>
            <p:nvSpPr>
              <p:cNvPr id="63" name="文本框 7">
                <a:extLst>
                  <a:ext uri="{FF2B5EF4-FFF2-40B4-BE49-F238E27FC236}">
                    <a16:creationId xmlns:a16="http://schemas.microsoft.com/office/drawing/2014/main" id="{AF6CF3E6-B659-4AF7-A8F7-A6FC7E6254B2}"/>
                  </a:ext>
                </a:extLst>
              </p:cNvPr>
              <p:cNvSpPr txBox="1"/>
              <p:nvPr/>
            </p:nvSpPr>
            <p:spPr>
              <a:xfrm>
                <a:off x="7551463" y="2225902"/>
                <a:ext cx="2310615" cy="532069"/>
              </a:xfrm>
              <a:prstGeom prst="rect">
                <a:avLst/>
              </a:prstGeom>
              <a:noFill/>
            </p:spPr>
            <p:txBody>
              <a:bodyPr wrap="squar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متن خود را در اینجا کپی کنید</a:t>
                </a:r>
                <a:endParaRPr lang="zh-CN" altLang="en-US"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3" name="千图PPT彼岸天：ID 8661124库_组合 69">
            <a:extLst>
              <a:ext uri="{FF2B5EF4-FFF2-40B4-BE49-F238E27FC236}">
                <a16:creationId xmlns:a16="http://schemas.microsoft.com/office/drawing/2014/main" id="{C8B84003-2129-4E88-9B73-2CF548DD3C65}"/>
              </a:ext>
            </a:extLst>
          </p:cNvPr>
          <p:cNvGrpSpPr/>
          <p:nvPr/>
        </p:nvGrpSpPr>
        <p:grpSpPr>
          <a:xfrm>
            <a:off x="2491941" y="2768304"/>
            <a:ext cx="7208119" cy="1324508"/>
            <a:chOff x="2531604" y="3055374"/>
            <a:chExt cx="7208119" cy="1324508"/>
          </a:xfrm>
        </p:grpSpPr>
        <p:grpSp>
          <p:nvGrpSpPr>
            <p:cNvPr id="46" name="组合 45">
              <a:extLst>
                <a:ext uri="{FF2B5EF4-FFF2-40B4-BE49-F238E27FC236}">
                  <a16:creationId xmlns:a16="http://schemas.microsoft.com/office/drawing/2014/main" id="{122A2D1C-364D-403F-8EF8-8A76172E8326}"/>
                </a:ext>
              </a:extLst>
            </p:cNvPr>
            <p:cNvGrpSpPr/>
            <p:nvPr/>
          </p:nvGrpSpPr>
          <p:grpSpPr>
            <a:xfrm>
              <a:off x="2531604" y="3055374"/>
              <a:ext cx="2532663" cy="1176494"/>
              <a:chOff x="2329923" y="2633742"/>
              <a:chExt cx="3558662" cy="1653100"/>
            </a:xfrm>
          </p:grpSpPr>
          <p:grpSp>
            <p:nvGrpSpPr>
              <p:cNvPr id="51" name="组合 50">
                <a:extLst>
                  <a:ext uri="{FF2B5EF4-FFF2-40B4-BE49-F238E27FC236}">
                    <a16:creationId xmlns:a16="http://schemas.microsoft.com/office/drawing/2014/main" id="{23F674C8-B74F-4434-A929-BF4650C71F49}"/>
                  </a:ext>
                </a:extLst>
              </p:cNvPr>
              <p:cNvGrpSpPr/>
              <p:nvPr/>
            </p:nvGrpSpPr>
            <p:grpSpPr>
              <a:xfrm>
                <a:off x="2329923" y="2633742"/>
                <a:ext cx="1515742" cy="1400986"/>
                <a:chOff x="1193800" y="2387600"/>
                <a:chExt cx="1673945" cy="1547212"/>
              </a:xfrm>
            </p:grpSpPr>
            <p:sp>
              <p:nvSpPr>
                <p:cNvPr id="57" name="任意多边形 34">
                  <a:extLst>
                    <a:ext uri="{FF2B5EF4-FFF2-40B4-BE49-F238E27FC236}">
                      <a16:creationId xmlns:a16="http://schemas.microsoft.com/office/drawing/2014/main" id="{99B1D0F1-5380-4CA4-A145-44283E26B09C}"/>
                    </a:ext>
                  </a:extLst>
                </p:cNvPr>
                <p:cNvSpPr/>
                <p:nvPr/>
              </p:nvSpPr>
              <p:spPr bwMode="auto">
                <a:xfrm flipH="1">
                  <a:off x="1193800" y="2387600"/>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8" name="任意多边形 35">
                  <a:extLst>
                    <a:ext uri="{FF2B5EF4-FFF2-40B4-BE49-F238E27FC236}">
                      <a16:creationId xmlns:a16="http://schemas.microsoft.com/office/drawing/2014/main" id="{B6758F6B-186A-428C-99C1-E83D4178CC36}"/>
                    </a:ext>
                  </a:extLst>
                </p:cNvPr>
                <p:cNvSpPr/>
                <p:nvPr/>
              </p:nvSpPr>
              <p:spPr bwMode="auto">
                <a:xfrm flipH="1">
                  <a:off x="1880577" y="2992075"/>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accent3">
                    <a:lumMod val="10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52" name="组合 51">
                <a:extLst>
                  <a:ext uri="{FF2B5EF4-FFF2-40B4-BE49-F238E27FC236}">
                    <a16:creationId xmlns:a16="http://schemas.microsoft.com/office/drawing/2014/main" id="{0717D68D-1770-4631-B0AD-258EE9F68DEF}"/>
                  </a:ext>
                </a:extLst>
              </p:cNvPr>
              <p:cNvGrpSpPr/>
              <p:nvPr/>
            </p:nvGrpSpPr>
            <p:grpSpPr>
              <a:xfrm>
                <a:off x="3305559" y="3501280"/>
                <a:ext cx="1746926" cy="785562"/>
                <a:chOff x="2271266" y="1795463"/>
                <a:chExt cx="1929259" cy="867554"/>
              </a:xfrm>
              <a:solidFill>
                <a:schemeClr val="accent2"/>
              </a:solidFill>
            </p:grpSpPr>
            <p:sp>
              <p:nvSpPr>
                <p:cNvPr id="55" name="任意多边形 28">
                  <a:extLst>
                    <a:ext uri="{FF2B5EF4-FFF2-40B4-BE49-F238E27FC236}">
                      <a16:creationId xmlns:a16="http://schemas.microsoft.com/office/drawing/2014/main" id="{FF94689B-CFA3-407C-A328-0226F2EDB9AE}"/>
                    </a:ext>
                  </a:extLst>
                </p:cNvPr>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chemeClr val="accent3">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6" name="矩形 55">
                  <a:extLst>
                    <a:ext uri="{FF2B5EF4-FFF2-40B4-BE49-F238E27FC236}">
                      <a16:creationId xmlns:a16="http://schemas.microsoft.com/office/drawing/2014/main" id="{A7705ED3-CAA5-4F7A-8980-DA8A07E0AEF2}"/>
                    </a:ext>
                  </a:extLst>
                </p:cNvPr>
                <p:cNvSpPr/>
                <p:nvPr/>
              </p:nvSpPr>
              <p:spPr>
                <a:xfrm>
                  <a:off x="2957513" y="1795463"/>
                  <a:ext cx="1243012" cy="867554"/>
                </a:xfrm>
                <a:prstGeom prst="rect">
                  <a:avLst/>
                </a:prstGeom>
                <a:solidFill>
                  <a:schemeClr val="accent3">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53" name="矩形 52">
                <a:extLst>
                  <a:ext uri="{FF2B5EF4-FFF2-40B4-BE49-F238E27FC236}">
                    <a16:creationId xmlns:a16="http://schemas.microsoft.com/office/drawing/2014/main" id="{456E7330-5D0A-4792-A907-A3021745A0FC}"/>
                  </a:ext>
                </a:extLst>
              </p:cNvPr>
              <p:cNvSpPr/>
              <p:nvPr/>
            </p:nvSpPr>
            <p:spPr>
              <a:xfrm>
                <a:off x="5052485" y="3501280"/>
                <a:ext cx="836100" cy="785562"/>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4" name="任意多边形 24">
                <a:extLst>
                  <a:ext uri="{FF2B5EF4-FFF2-40B4-BE49-F238E27FC236}">
                    <a16:creationId xmlns:a16="http://schemas.microsoft.com/office/drawing/2014/main" id="{A8973152-74C8-4FA4-8532-45152ADE4C21}"/>
                  </a:ext>
                </a:extLst>
              </p:cNvPr>
              <p:cNvSpPr/>
              <p:nvPr/>
            </p:nvSpPr>
            <p:spPr bwMode="auto">
              <a:xfrm>
                <a:off x="4295636" y="3683779"/>
                <a:ext cx="511688" cy="42056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47" name="组合 46">
              <a:extLst>
                <a:ext uri="{FF2B5EF4-FFF2-40B4-BE49-F238E27FC236}">
                  <a16:creationId xmlns:a16="http://schemas.microsoft.com/office/drawing/2014/main" id="{2D422826-FAC7-4545-8005-E926C6DBD8A3}"/>
                </a:ext>
              </a:extLst>
            </p:cNvPr>
            <p:cNvGrpSpPr/>
            <p:nvPr/>
          </p:nvGrpSpPr>
          <p:grpSpPr>
            <a:xfrm>
              <a:off x="6708068" y="3574574"/>
              <a:ext cx="3031655" cy="805308"/>
              <a:chOff x="6830423" y="3516777"/>
              <a:chExt cx="3031655" cy="805308"/>
            </a:xfrm>
          </p:grpSpPr>
          <p:sp>
            <p:nvSpPr>
              <p:cNvPr id="48" name="圆角矩形 8">
                <a:extLst>
                  <a:ext uri="{FF2B5EF4-FFF2-40B4-BE49-F238E27FC236}">
                    <a16:creationId xmlns:a16="http://schemas.microsoft.com/office/drawing/2014/main" id="{C259DC11-1203-417D-B79D-9E5709E4B844}"/>
                  </a:ext>
                </a:extLst>
              </p:cNvPr>
              <p:cNvSpPr/>
              <p:nvPr/>
            </p:nvSpPr>
            <p:spPr>
              <a:xfrm>
                <a:off x="6830423" y="3552509"/>
                <a:ext cx="597725" cy="597725"/>
              </a:xfrm>
              <a:prstGeom prst="round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sz="2000" b="1">
                    <a:solidFill>
                      <a:schemeClr val="bg1"/>
                    </a:solidFill>
                    <a:latin typeface="Source Han Sans SC"/>
                    <a:ea typeface="Source Han Sans SC"/>
                    <a:cs typeface="B Nazanin" panose="00000400000000000000" pitchFamily="2" charset="-78"/>
                    <a:sym typeface="Source Han Sans SC"/>
                  </a:rPr>
                  <a:t>03</a:t>
                </a:r>
                <a:endParaRPr lang="en-US" sz="2000" b="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9" name="文本框 9">
                <a:extLst>
                  <a:ext uri="{FF2B5EF4-FFF2-40B4-BE49-F238E27FC236}">
                    <a16:creationId xmlns:a16="http://schemas.microsoft.com/office/drawing/2014/main" id="{64A0E55F-2EFC-42D9-ADA0-1BDD68872C23}"/>
                  </a:ext>
                </a:extLst>
              </p:cNvPr>
              <p:cNvSpPr txBox="1"/>
              <p:nvPr/>
            </p:nvSpPr>
            <p:spPr>
              <a:xfrm>
                <a:off x="7551463" y="3516777"/>
                <a:ext cx="2076659" cy="203389"/>
              </a:xfrm>
              <a:prstGeom prst="rect">
                <a:avLst/>
              </a:prstGeom>
              <a:noFill/>
            </p:spPr>
            <p:txBody>
              <a:bodyPr wrap="non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rPr>
                  <a:t>متن عنوان را وارد کنید</a:t>
                </a:r>
                <a:endParaRPr lang="en-US"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endParaRPr>
              </a:p>
            </p:txBody>
          </p:sp>
          <p:sp>
            <p:nvSpPr>
              <p:cNvPr id="50" name="文本框 10">
                <a:extLst>
                  <a:ext uri="{FF2B5EF4-FFF2-40B4-BE49-F238E27FC236}">
                    <a16:creationId xmlns:a16="http://schemas.microsoft.com/office/drawing/2014/main" id="{3E284BB6-0342-463F-943F-71D531042C85}"/>
                  </a:ext>
                </a:extLst>
              </p:cNvPr>
              <p:cNvSpPr txBox="1"/>
              <p:nvPr/>
            </p:nvSpPr>
            <p:spPr>
              <a:xfrm>
                <a:off x="7551463" y="3790016"/>
                <a:ext cx="2310615" cy="532069"/>
              </a:xfrm>
              <a:prstGeom prst="rect">
                <a:avLst/>
              </a:prstGeom>
              <a:noFill/>
            </p:spPr>
            <p:txBody>
              <a:bodyPr wrap="squar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متن خود را در اینجا کپی کنید</a:t>
                </a:r>
                <a:endParaRPr lang="zh-CN" altLang="en-US"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4" name="千图PPT彼岸天：ID 8661124库_组合 70">
            <a:extLst>
              <a:ext uri="{FF2B5EF4-FFF2-40B4-BE49-F238E27FC236}">
                <a16:creationId xmlns:a16="http://schemas.microsoft.com/office/drawing/2014/main" id="{3ED51A13-C4AC-416D-9BE9-D7AD17267357}"/>
              </a:ext>
            </a:extLst>
          </p:cNvPr>
          <p:cNvGrpSpPr/>
          <p:nvPr/>
        </p:nvGrpSpPr>
        <p:grpSpPr>
          <a:xfrm>
            <a:off x="2491941" y="3706863"/>
            <a:ext cx="7208119" cy="1295701"/>
            <a:chOff x="2531604" y="3993933"/>
            <a:chExt cx="7208119" cy="1295701"/>
          </a:xfrm>
        </p:grpSpPr>
        <p:grpSp>
          <p:nvGrpSpPr>
            <p:cNvPr id="33" name="组合 32">
              <a:extLst>
                <a:ext uri="{FF2B5EF4-FFF2-40B4-BE49-F238E27FC236}">
                  <a16:creationId xmlns:a16="http://schemas.microsoft.com/office/drawing/2014/main" id="{CE01EB5F-CCEF-449B-AD9E-9CB9B222BFE6}"/>
                </a:ext>
              </a:extLst>
            </p:cNvPr>
            <p:cNvGrpSpPr/>
            <p:nvPr/>
          </p:nvGrpSpPr>
          <p:grpSpPr>
            <a:xfrm>
              <a:off x="2531604" y="3993933"/>
              <a:ext cx="2532663" cy="1172296"/>
              <a:chOff x="2329923" y="4034728"/>
              <a:chExt cx="3558662" cy="1647202"/>
            </a:xfrm>
          </p:grpSpPr>
          <p:grpSp>
            <p:nvGrpSpPr>
              <p:cNvPr id="38" name="组合 37">
                <a:extLst>
                  <a:ext uri="{FF2B5EF4-FFF2-40B4-BE49-F238E27FC236}">
                    <a16:creationId xmlns:a16="http://schemas.microsoft.com/office/drawing/2014/main" id="{E21B0B79-C7B9-4AE3-88CE-C99E76DFCDA3}"/>
                  </a:ext>
                </a:extLst>
              </p:cNvPr>
              <p:cNvGrpSpPr/>
              <p:nvPr/>
            </p:nvGrpSpPr>
            <p:grpSpPr>
              <a:xfrm>
                <a:off x="2329923" y="4034728"/>
                <a:ext cx="1515742" cy="1400986"/>
                <a:chOff x="1193800" y="3934812"/>
                <a:chExt cx="1673945" cy="1547212"/>
              </a:xfrm>
            </p:grpSpPr>
            <p:sp>
              <p:nvSpPr>
                <p:cNvPr id="44" name="任意多边形 32">
                  <a:extLst>
                    <a:ext uri="{FF2B5EF4-FFF2-40B4-BE49-F238E27FC236}">
                      <a16:creationId xmlns:a16="http://schemas.microsoft.com/office/drawing/2014/main" id="{4CF66ECD-785A-44E2-8ACF-4EE43F4FF752}"/>
                    </a:ext>
                  </a:extLst>
                </p:cNvPr>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5" name="任意多边形 33">
                  <a:extLst>
                    <a:ext uri="{FF2B5EF4-FFF2-40B4-BE49-F238E27FC236}">
                      <a16:creationId xmlns:a16="http://schemas.microsoft.com/office/drawing/2014/main" id="{F870339B-1C8C-4E7A-9872-1A73517AC4B5}"/>
                    </a:ext>
                  </a:extLst>
                </p:cNvPr>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rgbClr val="009A9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39" name="组合 38">
                <a:extLst>
                  <a:ext uri="{FF2B5EF4-FFF2-40B4-BE49-F238E27FC236}">
                    <a16:creationId xmlns:a16="http://schemas.microsoft.com/office/drawing/2014/main" id="{63B095D8-AA19-4EEA-8FA8-DCDC723800CA}"/>
                  </a:ext>
                </a:extLst>
              </p:cNvPr>
              <p:cNvGrpSpPr/>
              <p:nvPr/>
            </p:nvGrpSpPr>
            <p:grpSpPr>
              <a:xfrm>
                <a:off x="3318597" y="4896368"/>
                <a:ext cx="1746926" cy="785562"/>
                <a:chOff x="2285665" y="1795463"/>
                <a:chExt cx="1929259" cy="867554"/>
              </a:xfrm>
              <a:solidFill>
                <a:schemeClr val="accent4"/>
              </a:solidFill>
            </p:grpSpPr>
            <p:sp>
              <p:nvSpPr>
                <p:cNvPr id="42" name="任意多边形 26">
                  <a:extLst>
                    <a:ext uri="{FF2B5EF4-FFF2-40B4-BE49-F238E27FC236}">
                      <a16:creationId xmlns:a16="http://schemas.microsoft.com/office/drawing/2014/main" id="{D31A5864-5057-4ECA-A4DA-87D08054A99B}"/>
                    </a:ext>
                  </a:extLst>
                </p:cNvPr>
                <p:cNvSpPr/>
                <p:nvPr/>
              </p:nvSpPr>
              <p:spPr>
                <a:xfrm>
                  <a:off x="2285665"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3" name="矩形 42">
                  <a:extLst>
                    <a:ext uri="{FF2B5EF4-FFF2-40B4-BE49-F238E27FC236}">
                      <a16:creationId xmlns:a16="http://schemas.microsoft.com/office/drawing/2014/main" id="{B2B6D87D-0598-44EC-981D-8843659D6206}"/>
                    </a:ext>
                  </a:extLst>
                </p:cNvPr>
                <p:cNvSpPr/>
                <p:nvPr/>
              </p:nvSpPr>
              <p:spPr>
                <a:xfrm>
                  <a:off x="2971912" y="1795463"/>
                  <a:ext cx="1243012" cy="867554"/>
                </a:xfrm>
                <a:prstGeom prst="rect">
                  <a:avLst/>
                </a:pr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40" name="矩形 39">
                <a:extLst>
                  <a:ext uri="{FF2B5EF4-FFF2-40B4-BE49-F238E27FC236}">
                    <a16:creationId xmlns:a16="http://schemas.microsoft.com/office/drawing/2014/main" id="{8743ECCC-5B89-4842-9352-259D69CFAAD0}"/>
                  </a:ext>
                </a:extLst>
              </p:cNvPr>
              <p:cNvSpPr/>
              <p:nvPr/>
            </p:nvSpPr>
            <p:spPr>
              <a:xfrm>
                <a:off x="5052485" y="4896368"/>
                <a:ext cx="836100" cy="785562"/>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1" name="任意多边形 23">
                <a:extLst>
                  <a:ext uri="{FF2B5EF4-FFF2-40B4-BE49-F238E27FC236}">
                    <a16:creationId xmlns:a16="http://schemas.microsoft.com/office/drawing/2014/main" id="{3B7E6970-F31C-4534-9B95-840C2A178D8F}"/>
                  </a:ext>
                </a:extLst>
              </p:cNvPr>
              <p:cNvSpPr/>
              <p:nvPr/>
            </p:nvSpPr>
            <p:spPr bwMode="auto">
              <a:xfrm>
                <a:off x="4305238" y="5044735"/>
                <a:ext cx="492483" cy="49156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34" name="组合 33">
              <a:extLst>
                <a:ext uri="{FF2B5EF4-FFF2-40B4-BE49-F238E27FC236}">
                  <a16:creationId xmlns:a16="http://schemas.microsoft.com/office/drawing/2014/main" id="{5FCC7A57-1988-4833-B0F9-B69C6EF38101}"/>
                </a:ext>
              </a:extLst>
            </p:cNvPr>
            <p:cNvGrpSpPr/>
            <p:nvPr/>
          </p:nvGrpSpPr>
          <p:grpSpPr>
            <a:xfrm>
              <a:off x="6708068" y="4484326"/>
              <a:ext cx="3031655" cy="805308"/>
              <a:chOff x="6830423" y="3516777"/>
              <a:chExt cx="3031655" cy="805308"/>
            </a:xfrm>
          </p:grpSpPr>
          <p:sp>
            <p:nvSpPr>
              <p:cNvPr id="35" name="圆角矩形 49">
                <a:extLst>
                  <a:ext uri="{FF2B5EF4-FFF2-40B4-BE49-F238E27FC236}">
                    <a16:creationId xmlns:a16="http://schemas.microsoft.com/office/drawing/2014/main" id="{F658F957-223F-4448-9B78-A8910458A21B}"/>
                  </a:ext>
                </a:extLst>
              </p:cNvPr>
              <p:cNvSpPr/>
              <p:nvPr/>
            </p:nvSpPr>
            <p:spPr>
              <a:xfrm>
                <a:off x="6830423" y="3552509"/>
                <a:ext cx="597725" cy="597725"/>
              </a:xfrm>
              <a:prstGeom prst="roundRect">
                <a:avLst/>
              </a:prstGeom>
              <a:solidFill>
                <a:srgbClr val="009A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sz="2000" b="1">
                    <a:solidFill>
                      <a:schemeClr val="bg1"/>
                    </a:solidFill>
                    <a:latin typeface="Source Han Sans SC"/>
                    <a:ea typeface="Source Han Sans SC"/>
                    <a:cs typeface="B Nazanin" panose="00000400000000000000" pitchFamily="2" charset="-78"/>
                    <a:sym typeface="Source Han Sans SC"/>
                  </a:rPr>
                  <a:t>04</a:t>
                </a:r>
                <a:endParaRPr lang="en-US" altLang="zh-CN" sz="2000" b="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6" name="文本框 50">
                <a:extLst>
                  <a:ext uri="{FF2B5EF4-FFF2-40B4-BE49-F238E27FC236}">
                    <a16:creationId xmlns:a16="http://schemas.microsoft.com/office/drawing/2014/main" id="{9DB706A0-1114-4BBE-9546-15B2DF8BB5E6}"/>
                  </a:ext>
                </a:extLst>
              </p:cNvPr>
              <p:cNvSpPr txBox="1"/>
              <p:nvPr/>
            </p:nvSpPr>
            <p:spPr>
              <a:xfrm>
                <a:off x="7551463" y="3516777"/>
                <a:ext cx="2076659" cy="203389"/>
              </a:xfrm>
              <a:prstGeom prst="rect">
                <a:avLst/>
              </a:prstGeom>
              <a:noFill/>
            </p:spPr>
            <p:txBody>
              <a:bodyPr wrap="non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rPr>
                  <a:t>متن عنوان را وارد کنید</a:t>
                </a:r>
                <a:endParaRPr lang="en-US"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endParaRPr>
              </a:p>
            </p:txBody>
          </p:sp>
          <p:sp>
            <p:nvSpPr>
              <p:cNvPr id="37" name="文本框 51">
                <a:extLst>
                  <a:ext uri="{FF2B5EF4-FFF2-40B4-BE49-F238E27FC236}">
                    <a16:creationId xmlns:a16="http://schemas.microsoft.com/office/drawing/2014/main" id="{36F7E4BA-5AD3-4079-BD23-0E51385F41DD}"/>
                  </a:ext>
                </a:extLst>
              </p:cNvPr>
              <p:cNvSpPr txBox="1"/>
              <p:nvPr/>
            </p:nvSpPr>
            <p:spPr>
              <a:xfrm>
                <a:off x="7551463" y="3790016"/>
                <a:ext cx="2310615" cy="532069"/>
              </a:xfrm>
              <a:prstGeom prst="rect">
                <a:avLst/>
              </a:prstGeom>
              <a:noFill/>
            </p:spPr>
            <p:txBody>
              <a:bodyPr wrap="squar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متن خود را در اینجا کپی کنید</a:t>
                </a:r>
                <a:endParaRPr lang="zh-CN" altLang="en-US"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5" name="千图PPT彼岸天：ID 8661124库_组合 68">
            <a:extLst>
              <a:ext uri="{FF2B5EF4-FFF2-40B4-BE49-F238E27FC236}">
                <a16:creationId xmlns:a16="http://schemas.microsoft.com/office/drawing/2014/main" id="{1DD5610A-CA70-48F3-9005-F000FE2662FF}"/>
              </a:ext>
            </a:extLst>
          </p:cNvPr>
          <p:cNvGrpSpPr/>
          <p:nvPr/>
        </p:nvGrpSpPr>
        <p:grpSpPr>
          <a:xfrm>
            <a:off x="2491941" y="1860496"/>
            <a:ext cx="7208119" cy="1322565"/>
            <a:chOff x="2531604" y="2147566"/>
            <a:chExt cx="7208119" cy="1322565"/>
          </a:xfrm>
        </p:grpSpPr>
        <p:grpSp>
          <p:nvGrpSpPr>
            <p:cNvPr id="20" name="组合 19">
              <a:extLst>
                <a:ext uri="{FF2B5EF4-FFF2-40B4-BE49-F238E27FC236}">
                  <a16:creationId xmlns:a16="http://schemas.microsoft.com/office/drawing/2014/main" id="{ECB2731B-2A3A-413C-B81F-65EECA917934}"/>
                </a:ext>
              </a:extLst>
            </p:cNvPr>
            <p:cNvGrpSpPr/>
            <p:nvPr/>
          </p:nvGrpSpPr>
          <p:grpSpPr>
            <a:xfrm>
              <a:off x="6708068" y="2664823"/>
              <a:ext cx="3031655" cy="805308"/>
              <a:chOff x="6830423" y="3516777"/>
              <a:chExt cx="3031655" cy="805308"/>
            </a:xfrm>
          </p:grpSpPr>
          <p:sp>
            <p:nvSpPr>
              <p:cNvPr id="30" name="圆角矩形 45">
                <a:extLst>
                  <a:ext uri="{FF2B5EF4-FFF2-40B4-BE49-F238E27FC236}">
                    <a16:creationId xmlns:a16="http://schemas.microsoft.com/office/drawing/2014/main" id="{14C1B95F-DE2B-41B0-B80F-76ED1CF2162E}"/>
                  </a:ext>
                </a:extLst>
              </p:cNvPr>
              <p:cNvSpPr/>
              <p:nvPr/>
            </p:nvSpPr>
            <p:spPr>
              <a:xfrm>
                <a:off x="6830423" y="3552509"/>
                <a:ext cx="597725" cy="597725"/>
              </a:xfrm>
              <a:prstGeom prst="roundRect">
                <a:avLst/>
              </a:prstGeom>
              <a:solidFill>
                <a:srgbClr val="009A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sz="2000" b="1">
                    <a:solidFill>
                      <a:schemeClr val="bg1"/>
                    </a:solidFill>
                    <a:latin typeface="Source Han Sans SC"/>
                    <a:ea typeface="Source Han Sans SC"/>
                    <a:cs typeface="B Nazanin" panose="00000400000000000000" pitchFamily="2" charset="-78"/>
                    <a:sym typeface="Source Han Sans SC"/>
                  </a:rPr>
                  <a:t>02</a:t>
                </a:r>
                <a:endParaRPr lang="en-US" altLang="zh-CN" sz="2000" b="1">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1" name="文本框 46">
                <a:extLst>
                  <a:ext uri="{FF2B5EF4-FFF2-40B4-BE49-F238E27FC236}">
                    <a16:creationId xmlns:a16="http://schemas.microsoft.com/office/drawing/2014/main" id="{451DBFC3-6879-4E72-839E-3FA7051D5A02}"/>
                  </a:ext>
                </a:extLst>
              </p:cNvPr>
              <p:cNvSpPr txBox="1"/>
              <p:nvPr/>
            </p:nvSpPr>
            <p:spPr>
              <a:xfrm>
                <a:off x="7551463" y="3516777"/>
                <a:ext cx="2076659" cy="203389"/>
              </a:xfrm>
              <a:prstGeom prst="rect">
                <a:avLst/>
              </a:prstGeom>
              <a:noFill/>
            </p:spPr>
            <p:txBody>
              <a:bodyPr wrap="non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rPr>
                  <a:t>متن عنوان را وارد کنید</a:t>
                </a:r>
                <a:endParaRPr lang="en-US"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endParaRPr>
              </a:p>
            </p:txBody>
          </p:sp>
          <p:sp>
            <p:nvSpPr>
              <p:cNvPr id="32" name="文本框 47">
                <a:extLst>
                  <a:ext uri="{FF2B5EF4-FFF2-40B4-BE49-F238E27FC236}">
                    <a16:creationId xmlns:a16="http://schemas.microsoft.com/office/drawing/2014/main" id="{57DFE4C2-0436-4D2D-9CEA-C2CEA7C8A477}"/>
                  </a:ext>
                </a:extLst>
              </p:cNvPr>
              <p:cNvSpPr txBox="1"/>
              <p:nvPr/>
            </p:nvSpPr>
            <p:spPr>
              <a:xfrm>
                <a:off x="7551463" y="3790016"/>
                <a:ext cx="2310615" cy="532069"/>
              </a:xfrm>
              <a:prstGeom prst="rect">
                <a:avLst/>
              </a:prstGeom>
              <a:noFill/>
            </p:spPr>
            <p:txBody>
              <a:bodyPr wrap="squar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متن خود را در اینجا کپی کنید</a:t>
                </a:r>
                <a:endParaRPr lang="zh-CN" altLang="en-US"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21" name="组合 20">
              <a:extLst>
                <a:ext uri="{FF2B5EF4-FFF2-40B4-BE49-F238E27FC236}">
                  <a16:creationId xmlns:a16="http://schemas.microsoft.com/office/drawing/2014/main" id="{7A78781F-0440-4B53-9371-6EBF790D6A5A}"/>
                </a:ext>
              </a:extLst>
            </p:cNvPr>
            <p:cNvGrpSpPr/>
            <p:nvPr/>
          </p:nvGrpSpPr>
          <p:grpSpPr>
            <a:xfrm>
              <a:off x="2531604" y="2147566"/>
              <a:ext cx="2532663" cy="1176494"/>
              <a:chOff x="2329923" y="2633742"/>
              <a:chExt cx="3558662" cy="1653100"/>
            </a:xfrm>
          </p:grpSpPr>
          <p:grpSp>
            <p:nvGrpSpPr>
              <p:cNvPr id="22" name="组合 21">
                <a:extLst>
                  <a:ext uri="{FF2B5EF4-FFF2-40B4-BE49-F238E27FC236}">
                    <a16:creationId xmlns:a16="http://schemas.microsoft.com/office/drawing/2014/main" id="{292BD209-7D66-410E-BE7D-004833E97778}"/>
                  </a:ext>
                </a:extLst>
              </p:cNvPr>
              <p:cNvGrpSpPr/>
              <p:nvPr/>
            </p:nvGrpSpPr>
            <p:grpSpPr>
              <a:xfrm>
                <a:off x="2329923" y="2633742"/>
                <a:ext cx="1515742" cy="1400986"/>
                <a:chOff x="1193800" y="2387600"/>
                <a:chExt cx="1673945" cy="1547212"/>
              </a:xfrm>
            </p:grpSpPr>
            <p:sp>
              <p:nvSpPr>
                <p:cNvPr id="28" name="任意多边形 59">
                  <a:extLst>
                    <a:ext uri="{FF2B5EF4-FFF2-40B4-BE49-F238E27FC236}">
                      <a16:creationId xmlns:a16="http://schemas.microsoft.com/office/drawing/2014/main" id="{906FFCFF-050B-435A-A2DA-EB5A641F89FA}"/>
                    </a:ext>
                  </a:extLst>
                </p:cNvPr>
                <p:cNvSpPr/>
                <p:nvPr/>
              </p:nvSpPr>
              <p:spPr bwMode="auto">
                <a:xfrm flipH="1">
                  <a:off x="1193800" y="2387600"/>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9" name="任意多边形 60">
                  <a:extLst>
                    <a:ext uri="{FF2B5EF4-FFF2-40B4-BE49-F238E27FC236}">
                      <a16:creationId xmlns:a16="http://schemas.microsoft.com/office/drawing/2014/main" id="{31F62CD0-93BA-495E-9AA0-7DE351476DD2}"/>
                    </a:ext>
                  </a:extLst>
                </p:cNvPr>
                <p:cNvSpPr/>
                <p:nvPr/>
              </p:nvSpPr>
              <p:spPr bwMode="auto">
                <a:xfrm flipH="1">
                  <a:off x="1880577" y="2992075"/>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rgbClr val="009A9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23" name="组合 22">
                <a:extLst>
                  <a:ext uri="{FF2B5EF4-FFF2-40B4-BE49-F238E27FC236}">
                    <a16:creationId xmlns:a16="http://schemas.microsoft.com/office/drawing/2014/main" id="{5CE4B3AF-158A-4FF6-89F4-CC945B31A840}"/>
                  </a:ext>
                </a:extLst>
              </p:cNvPr>
              <p:cNvGrpSpPr/>
              <p:nvPr/>
            </p:nvGrpSpPr>
            <p:grpSpPr>
              <a:xfrm>
                <a:off x="3305559" y="3501280"/>
                <a:ext cx="1746926" cy="785562"/>
                <a:chOff x="2271266" y="1795463"/>
                <a:chExt cx="1929259" cy="867554"/>
              </a:xfrm>
              <a:solidFill>
                <a:schemeClr val="accent2"/>
              </a:solidFill>
            </p:grpSpPr>
            <p:sp>
              <p:nvSpPr>
                <p:cNvPr id="26" name="任意多边形 57">
                  <a:extLst>
                    <a:ext uri="{FF2B5EF4-FFF2-40B4-BE49-F238E27FC236}">
                      <a16:creationId xmlns:a16="http://schemas.microsoft.com/office/drawing/2014/main" id="{98B60E93-5FA3-465E-A0CC-5A475023E219}"/>
                    </a:ext>
                  </a:extLst>
                </p:cNvPr>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7" name="矩形 26">
                  <a:extLst>
                    <a:ext uri="{FF2B5EF4-FFF2-40B4-BE49-F238E27FC236}">
                      <a16:creationId xmlns:a16="http://schemas.microsoft.com/office/drawing/2014/main" id="{8FE00E05-79D3-451D-8ED1-FDE1C9B69999}"/>
                    </a:ext>
                  </a:extLst>
                </p:cNvPr>
                <p:cNvSpPr/>
                <p:nvPr/>
              </p:nvSpPr>
              <p:spPr>
                <a:xfrm>
                  <a:off x="2957513" y="1795463"/>
                  <a:ext cx="1243012" cy="867554"/>
                </a:xfrm>
                <a:prstGeom prst="rect">
                  <a:avLst/>
                </a:pr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24" name="矩形 23">
                <a:extLst>
                  <a:ext uri="{FF2B5EF4-FFF2-40B4-BE49-F238E27FC236}">
                    <a16:creationId xmlns:a16="http://schemas.microsoft.com/office/drawing/2014/main" id="{EAA6E4EE-4768-466F-A2C9-5C2C9D2DD0B3}"/>
                  </a:ext>
                </a:extLst>
              </p:cNvPr>
              <p:cNvSpPr/>
              <p:nvPr/>
            </p:nvSpPr>
            <p:spPr>
              <a:xfrm>
                <a:off x="5052485" y="3501280"/>
                <a:ext cx="836100" cy="785562"/>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25" name="任意多边形 56">
                <a:extLst>
                  <a:ext uri="{FF2B5EF4-FFF2-40B4-BE49-F238E27FC236}">
                    <a16:creationId xmlns:a16="http://schemas.microsoft.com/office/drawing/2014/main" id="{8CF5613E-25F5-48EB-824D-60B2B7994E94}"/>
                  </a:ext>
                </a:extLst>
              </p:cNvPr>
              <p:cNvSpPr/>
              <p:nvPr/>
            </p:nvSpPr>
            <p:spPr bwMode="auto">
              <a:xfrm>
                <a:off x="4295636" y="3683779"/>
                <a:ext cx="511688" cy="42056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grpSp>
        <p:nvGrpSpPr>
          <p:cNvPr id="6" name="千图PPT彼岸天：ID 8661124库_组合 71">
            <a:extLst>
              <a:ext uri="{FF2B5EF4-FFF2-40B4-BE49-F238E27FC236}">
                <a16:creationId xmlns:a16="http://schemas.microsoft.com/office/drawing/2014/main" id="{32FEF146-731A-4B91-A8CE-C1CB608673D0}"/>
              </a:ext>
            </a:extLst>
          </p:cNvPr>
          <p:cNvGrpSpPr/>
          <p:nvPr/>
        </p:nvGrpSpPr>
        <p:grpSpPr>
          <a:xfrm>
            <a:off x="2501220" y="4581977"/>
            <a:ext cx="7198840" cy="1330337"/>
            <a:chOff x="2540883" y="4869047"/>
            <a:chExt cx="7198840" cy="1330337"/>
          </a:xfrm>
        </p:grpSpPr>
        <p:grpSp>
          <p:nvGrpSpPr>
            <p:cNvPr id="7" name="组合 6">
              <a:extLst>
                <a:ext uri="{FF2B5EF4-FFF2-40B4-BE49-F238E27FC236}">
                  <a16:creationId xmlns:a16="http://schemas.microsoft.com/office/drawing/2014/main" id="{8D14202C-E8B4-4441-8340-918044E12C2C}"/>
                </a:ext>
              </a:extLst>
            </p:cNvPr>
            <p:cNvGrpSpPr/>
            <p:nvPr/>
          </p:nvGrpSpPr>
          <p:grpSpPr>
            <a:xfrm>
              <a:off x="6708068" y="5394076"/>
              <a:ext cx="3031655" cy="805308"/>
              <a:chOff x="6830423" y="5064716"/>
              <a:chExt cx="3031655" cy="805308"/>
            </a:xfrm>
          </p:grpSpPr>
          <p:sp>
            <p:nvSpPr>
              <p:cNvPr id="17" name="圆角矩形 11">
                <a:extLst>
                  <a:ext uri="{FF2B5EF4-FFF2-40B4-BE49-F238E27FC236}">
                    <a16:creationId xmlns:a16="http://schemas.microsoft.com/office/drawing/2014/main" id="{8D8F4112-DAF5-4DC7-B103-2A836C95840A}"/>
                  </a:ext>
                </a:extLst>
              </p:cNvPr>
              <p:cNvSpPr/>
              <p:nvPr/>
            </p:nvSpPr>
            <p:spPr>
              <a:xfrm>
                <a:off x="6830423" y="5100448"/>
                <a:ext cx="597725" cy="597725"/>
              </a:xfrm>
              <a:prstGeom prst="roundRect">
                <a:avLst/>
              </a:prstGeom>
              <a:solidFill>
                <a:srgbClr val="009A96"/>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sz="2000" b="1">
                    <a:solidFill>
                      <a:schemeClr val="bg1"/>
                    </a:solidFill>
                    <a:latin typeface="Source Han Sans SC"/>
                    <a:ea typeface="Source Han Sans SC"/>
                    <a:cs typeface="B Nazanin" panose="00000400000000000000" pitchFamily="2" charset="-78"/>
                    <a:sym typeface="Source Han Sans SC"/>
                  </a:rPr>
                  <a:t>05</a:t>
                </a:r>
              </a:p>
            </p:txBody>
          </p:sp>
          <p:sp>
            <p:nvSpPr>
              <p:cNvPr id="18" name="文本框 12">
                <a:extLst>
                  <a:ext uri="{FF2B5EF4-FFF2-40B4-BE49-F238E27FC236}">
                    <a16:creationId xmlns:a16="http://schemas.microsoft.com/office/drawing/2014/main" id="{B1542236-B1A1-4CCD-A6E9-5C54F0090430}"/>
                  </a:ext>
                </a:extLst>
              </p:cNvPr>
              <p:cNvSpPr txBox="1"/>
              <p:nvPr/>
            </p:nvSpPr>
            <p:spPr>
              <a:xfrm>
                <a:off x="7551463" y="5064716"/>
                <a:ext cx="2076659" cy="203389"/>
              </a:xfrm>
              <a:prstGeom prst="rect">
                <a:avLst/>
              </a:prstGeom>
              <a:noFill/>
            </p:spPr>
            <p:txBody>
              <a:bodyPr wrap="non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rPr>
                  <a:t>متن عنوان را وارد کنید</a:t>
                </a:r>
                <a:endParaRPr lang="en-US" altLang="en-US" sz="1000" b="1" dirty="0">
                  <a:solidFill>
                    <a:schemeClr val="tx1">
                      <a:lumMod val="85000"/>
                      <a:lumOff val="15000"/>
                    </a:schemeClr>
                  </a:solidFill>
                  <a:latin typeface="Source Han Sans SC"/>
                  <a:ea typeface="Source Han Sans SC"/>
                  <a:cs typeface="B Nazanin" panose="00000400000000000000" pitchFamily="2" charset="-78"/>
                  <a:sym typeface="Source Han Sans SC"/>
                </a:endParaRPr>
              </a:p>
            </p:txBody>
          </p:sp>
          <p:sp>
            <p:nvSpPr>
              <p:cNvPr id="19" name="文本框 13">
                <a:extLst>
                  <a:ext uri="{FF2B5EF4-FFF2-40B4-BE49-F238E27FC236}">
                    <a16:creationId xmlns:a16="http://schemas.microsoft.com/office/drawing/2014/main" id="{42D60D17-4786-43CF-B118-40979FAEE43E}"/>
                  </a:ext>
                </a:extLst>
              </p:cNvPr>
              <p:cNvSpPr txBox="1"/>
              <p:nvPr/>
            </p:nvSpPr>
            <p:spPr>
              <a:xfrm>
                <a:off x="7551463" y="5337955"/>
                <a:ext cx="2310615" cy="532069"/>
              </a:xfrm>
              <a:prstGeom prst="rect">
                <a:avLst/>
              </a:prstGeom>
              <a:noFill/>
            </p:spPr>
            <p:txBody>
              <a:bodyPr wrap="square" lIns="144000" tIns="0" rIns="0" bIns="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00000"/>
                  </a:lnSpc>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لطفا متن خود را در اینجا کپی کنید</a:t>
                </a:r>
                <a:endParaRPr lang="zh-CN" altLang="en-US" sz="1200" dirty="0">
                  <a:solidFill>
                    <a:schemeClr val="tx1">
                      <a:lumMod val="85000"/>
                      <a:lumOff val="15000"/>
                    </a:schemeClr>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8" name="组合 7">
              <a:extLst>
                <a:ext uri="{FF2B5EF4-FFF2-40B4-BE49-F238E27FC236}">
                  <a16:creationId xmlns:a16="http://schemas.microsoft.com/office/drawing/2014/main" id="{87A3834E-45BE-4393-BB0B-21177F4E6040}"/>
                </a:ext>
              </a:extLst>
            </p:cNvPr>
            <p:cNvGrpSpPr/>
            <p:nvPr/>
          </p:nvGrpSpPr>
          <p:grpSpPr>
            <a:xfrm>
              <a:off x="2540883" y="4869047"/>
              <a:ext cx="2532663" cy="1172296"/>
              <a:chOff x="2329923" y="4034728"/>
              <a:chExt cx="3558662" cy="1647202"/>
            </a:xfrm>
          </p:grpSpPr>
          <p:grpSp>
            <p:nvGrpSpPr>
              <p:cNvPr id="9" name="组合 8">
                <a:extLst>
                  <a:ext uri="{FF2B5EF4-FFF2-40B4-BE49-F238E27FC236}">
                    <a16:creationId xmlns:a16="http://schemas.microsoft.com/office/drawing/2014/main" id="{A669A5AC-8924-42AB-81E7-9CE97AA14BC2}"/>
                  </a:ext>
                </a:extLst>
              </p:cNvPr>
              <p:cNvGrpSpPr/>
              <p:nvPr/>
            </p:nvGrpSpPr>
            <p:grpSpPr>
              <a:xfrm>
                <a:off x="2329923" y="4034728"/>
                <a:ext cx="1515742" cy="1400986"/>
                <a:chOff x="1193800" y="3934812"/>
                <a:chExt cx="1673945" cy="1547212"/>
              </a:xfrm>
            </p:grpSpPr>
            <p:sp>
              <p:nvSpPr>
                <p:cNvPr id="15" name="任意多边形 68">
                  <a:extLst>
                    <a:ext uri="{FF2B5EF4-FFF2-40B4-BE49-F238E27FC236}">
                      <a16:creationId xmlns:a16="http://schemas.microsoft.com/office/drawing/2014/main" id="{B10C34B8-C98D-4A6F-A0D1-27FC2C246184}"/>
                    </a:ext>
                  </a:extLst>
                </p:cNvPr>
                <p:cNvSpPr/>
                <p:nvPr/>
              </p:nvSpPr>
              <p:spPr bwMode="auto">
                <a:xfrm flipH="1">
                  <a:off x="1193800" y="3934812"/>
                  <a:ext cx="1253637" cy="1155569"/>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6" name="任意多边形 69">
                  <a:extLst>
                    <a:ext uri="{FF2B5EF4-FFF2-40B4-BE49-F238E27FC236}">
                      <a16:creationId xmlns:a16="http://schemas.microsoft.com/office/drawing/2014/main" id="{D223A468-6950-4A24-8872-9751CC73B2B3}"/>
                    </a:ext>
                  </a:extLst>
                </p:cNvPr>
                <p:cNvSpPr/>
                <p:nvPr/>
              </p:nvSpPr>
              <p:spPr bwMode="auto">
                <a:xfrm flipH="1">
                  <a:off x="1880577" y="4539287"/>
                  <a:ext cx="987168" cy="942737"/>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rgbClr val="009A9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nvGrpSpPr>
              <p:cNvPr id="10" name="组合 9">
                <a:extLst>
                  <a:ext uri="{FF2B5EF4-FFF2-40B4-BE49-F238E27FC236}">
                    <a16:creationId xmlns:a16="http://schemas.microsoft.com/office/drawing/2014/main" id="{64CE46CC-9900-4075-A5BC-2776CB73D312}"/>
                  </a:ext>
                </a:extLst>
              </p:cNvPr>
              <p:cNvGrpSpPr/>
              <p:nvPr/>
            </p:nvGrpSpPr>
            <p:grpSpPr>
              <a:xfrm>
                <a:off x="3305559" y="4896368"/>
                <a:ext cx="1746926" cy="785562"/>
                <a:chOff x="2271266" y="1795463"/>
                <a:chExt cx="1929259" cy="867554"/>
              </a:xfrm>
              <a:solidFill>
                <a:schemeClr val="accent4"/>
              </a:solidFill>
            </p:grpSpPr>
            <p:sp>
              <p:nvSpPr>
                <p:cNvPr id="13" name="任意多边形 66">
                  <a:extLst>
                    <a:ext uri="{FF2B5EF4-FFF2-40B4-BE49-F238E27FC236}">
                      <a16:creationId xmlns:a16="http://schemas.microsoft.com/office/drawing/2014/main" id="{0850898C-90D6-4CC9-8793-5EF959E9137C}"/>
                    </a:ext>
                  </a:extLst>
                </p:cNvPr>
                <p:cNvSpPr/>
                <p:nvPr/>
              </p:nvSpPr>
              <p:spPr>
                <a:xfrm>
                  <a:off x="2271266" y="1795463"/>
                  <a:ext cx="1736212" cy="867554"/>
                </a:xfrm>
                <a:custGeom>
                  <a:avLst/>
                  <a:gdLst>
                    <a:gd name="connsiteX0" fmla="*/ 627788 w 1736212"/>
                    <a:gd name="connsiteY0" fmla="*/ 0 h 867554"/>
                    <a:gd name="connsiteX1" fmla="*/ 1736212 w 1736212"/>
                    <a:gd name="connsiteY1" fmla="*/ 0 h 867554"/>
                    <a:gd name="connsiteX2" fmla="*/ 1727862 w 1736212"/>
                    <a:gd name="connsiteY2" fmla="*/ 44850 h 867554"/>
                    <a:gd name="connsiteX3" fmla="*/ 649123 w 1736212"/>
                    <a:gd name="connsiteY3" fmla="*/ 866972 h 867554"/>
                    <a:gd name="connsiteX4" fmla="*/ 55413 w 1736212"/>
                    <a:gd name="connsiteY4" fmla="*/ 664221 h 867554"/>
                    <a:gd name="connsiteX5" fmla="*/ 0 w 1736212"/>
                    <a:gd name="connsiteY5" fmla="*/ 619894 h 867554"/>
                    <a:gd name="connsiteX6" fmla="*/ 627788 w 1736212"/>
                    <a:gd name="connsiteY6" fmla="*/ 0 h 86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212" h="867554">
                      <a:moveTo>
                        <a:pt x="627788" y="0"/>
                      </a:moveTo>
                      <a:lnTo>
                        <a:pt x="1736212" y="0"/>
                      </a:lnTo>
                      <a:lnTo>
                        <a:pt x="1727862" y="44850"/>
                      </a:lnTo>
                      <a:cubicBezTo>
                        <a:pt x="1611897" y="530341"/>
                        <a:pt x="1167445" y="883889"/>
                        <a:pt x="649123" y="866972"/>
                      </a:cubicBezTo>
                      <a:cubicBezTo>
                        <a:pt x="426985" y="859722"/>
                        <a:pt x="222823" y="785458"/>
                        <a:pt x="55413" y="664221"/>
                      </a:cubicBezTo>
                      <a:lnTo>
                        <a:pt x="0" y="619894"/>
                      </a:lnTo>
                      <a:lnTo>
                        <a:pt x="627788" y="0"/>
                      </a:lnTo>
                      <a:close/>
                    </a:path>
                  </a:pathLst>
                </a:cu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4" name="矩形 13">
                  <a:extLst>
                    <a:ext uri="{FF2B5EF4-FFF2-40B4-BE49-F238E27FC236}">
                      <a16:creationId xmlns:a16="http://schemas.microsoft.com/office/drawing/2014/main" id="{2F74C222-B5FE-4391-B277-AFD3DC8782A2}"/>
                    </a:ext>
                  </a:extLst>
                </p:cNvPr>
                <p:cNvSpPr/>
                <p:nvPr/>
              </p:nvSpPr>
              <p:spPr>
                <a:xfrm>
                  <a:off x="2957513" y="1795463"/>
                  <a:ext cx="1243012" cy="867554"/>
                </a:xfrm>
                <a:prstGeom prst="rect">
                  <a:avLst/>
                </a:prstGeom>
                <a:solidFill>
                  <a:srgbClr val="009A9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sp>
            <p:nvSpPr>
              <p:cNvPr id="11" name="矩形 10">
                <a:extLst>
                  <a:ext uri="{FF2B5EF4-FFF2-40B4-BE49-F238E27FC236}">
                    <a16:creationId xmlns:a16="http://schemas.microsoft.com/office/drawing/2014/main" id="{4984F981-9B69-4846-B47C-8AC6D339FF19}"/>
                  </a:ext>
                </a:extLst>
              </p:cNvPr>
              <p:cNvSpPr/>
              <p:nvPr/>
            </p:nvSpPr>
            <p:spPr>
              <a:xfrm>
                <a:off x="5052485" y="4896368"/>
                <a:ext cx="836100" cy="785562"/>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2" name="任意多边形 65">
                <a:extLst>
                  <a:ext uri="{FF2B5EF4-FFF2-40B4-BE49-F238E27FC236}">
                    <a16:creationId xmlns:a16="http://schemas.microsoft.com/office/drawing/2014/main" id="{54C5F02A-A559-480E-8966-61DBF2278687}"/>
                  </a:ext>
                </a:extLst>
              </p:cNvPr>
              <p:cNvSpPr/>
              <p:nvPr/>
            </p:nvSpPr>
            <p:spPr bwMode="auto">
              <a:xfrm>
                <a:off x="4305238" y="5044735"/>
                <a:ext cx="492483" cy="49156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grpSp>
    </p:spTree>
    <p:extLst>
      <p:ext uri="{BB962C8B-B14F-4D97-AF65-F5344CB8AC3E}">
        <p14:creationId xmlns:p14="http://schemas.microsoft.com/office/powerpoint/2010/main" val="3199461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AAED9CE-CC84-45EF-9C2B-E28DFFC1D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40" y="2255763"/>
            <a:ext cx="6812452" cy="2697112"/>
          </a:xfrm>
          <a:prstGeom prst="rect">
            <a:avLst/>
          </a:prstGeom>
        </p:spPr>
      </p:pic>
      <p:sp>
        <p:nvSpPr>
          <p:cNvPr id="20" name="矩形 19">
            <a:extLst>
              <a:ext uri="{FF2B5EF4-FFF2-40B4-BE49-F238E27FC236}">
                <a16:creationId xmlns:a16="http://schemas.microsoft.com/office/drawing/2014/main" id="{BE60C79A-6057-413D-91A1-8B71B5CF8C0F}"/>
              </a:ext>
            </a:extLst>
          </p:cNvPr>
          <p:cNvSpPr/>
          <p:nvPr/>
        </p:nvSpPr>
        <p:spPr>
          <a:xfrm>
            <a:off x="6258768" y="2535215"/>
            <a:ext cx="5568619" cy="20162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200" rtl="1"/>
            <a:endParaRPr lang="zh-CN" altLang="en-US" sz="2400">
              <a:solidFill>
                <a:prstClr val="white"/>
              </a:solidFill>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21" name="矩形 20">
            <a:extLst>
              <a:ext uri="{FF2B5EF4-FFF2-40B4-BE49-F238E27FC236}">
                <a16:creationId xmlns:a16="http://schemas.microsoft.com/office/drawing/2014/main" id="{D99AEEF2-7386-4A1F-B8BD-30CBB013DF15}"/>
              </a:ext>
            </a:extLst>
          </p:cNvPr>
          <p:cNvSpPr/>
          <p:nvPr/>
        </p:nvSpPr>
        <p:spPr>
          <a:xfrm>
            <a:off x="7336872" y="2480619"/>
            <a:ext cx="4577835" cy="1252172"/>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70000"/>
              </a:lnSpc>
            </a:pPr>
            <a:r>
              <a:rPr lang="fa-IR" altLang="en-US" sz="1400" dirty="0">
                <a:latin typeface="Source Han Sans SC"/>
                <a:ea typeface="Source Han Sans SC"/>
                <a:cs typeface="B Nazanin" panose="00000400000000000000" pitchFamily="2" charset="-78"/>
              </a:rPr>
              <a:t>دانلود این قالب پاورپوینت را به شما توصیه می‌کنیم تا با دقت بیشتری به بهداشت دهان و دندان خود توجه کنید و از این امکان بهره ببرید. به یاد داشته باشید که بهداشت دهان و دندان از نقاط اساسی و مهمی است که برای سلامت کلیه بدن حائز اهمیت بسیاری است.</a:t>
            </a:r>
            <a:endParaRPr lang="en-US" altLang="en-US" sz="1400" dirty="0">
              <a:latin typeface="Source Han Sans SC"/>
              <a:ea typeface="Source Han Sans SC"/>
              <a:cs typeface="B Nazanin" panose="00000400000000000000" pitchFamily="2" charset="-78"/>
            </a:endParaRPr>
          </a:p>
        </p:txBody>
      </p:sp>
      <p:sp>
        <p:nvSpPr>
          <p:cNvPr id="22" name="矩形 21">
            <a:extLst>
              <a:ext uri="{FF2B5EF4-FFF2-40B4-BE49-F238E27FC236}">
                <a16:creationId xmlns:a16="http://schemas.microsoft.com/office/drawing/2014/main" id="{F6023CD1-5F0F-4E0E-8D8E-DE3BDB3C753D}"/>
              </a:ext>
            </a:extLst>
          </p:cNvPr>
          <p:cNvSpPr/>
          <p:nvPr/>
        </p:nvSpPr>
        <p:spPr>
          <a:xfrm>
            <a:off x="8784298" y="4322785"/>
            <a:ext cx="587243" cy="604503"/>
          </a:xfrm>
          <a:prstGeom prst="rect">
            <a:avLst/>
          </a:prstGeom>
          <a:solidFill>
            <a:srgbClr val="009A9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200" rtl="1"/>
            <a:endParaRPr lang="zh-CN" altLang="en-US" sz="2400">
              <a:solidFill>
                <a:prstClr val="white"/>
              </a:solidFill>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23" name="矩形 22">
            <a:extLst>
              <a:ext uri="{FF2B5EF4-FFF2-40B4-BE49-F238E27FC236}">
                <a16:creationId xmlns:a16="http://schemas.microsoft.com/office/drawing/2014/main" id="{E74EB212-9319-4238-B70C-92862DE108E5}"/>
              </a:ext>
            </a:extLst>
          </p:cNvPr>
          <p:cNvSpPr/>
          <p:nvPr/>
        </p:nvSpPr>
        <p:spPr>
          <a:xfrm>
            <a:off x="9690097" y="4650623"/>
            <a:ext cx="293621" cy="302252"/>
          </a:xfrm>
          <a:prstGeom prst="rect">
            <a:avLst/>
          </a:prstGeom>
          <a:solidFill>
            <a:srgbClr val="009A9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200" rtl="1"/>
            <a:endParaRPr lang="zh-CN" altLang="en-US" sz="2400">
              <a:solidFill>
                <a:prstClr val="white"/>
              </a:solidFill>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
        <p:nvSpPr>
          <p:cNvPr id="24" name="矩形 23">
            <a:extLst>
              <a:ext uri="{FF2B5EF4-FFF2-40B4-BE49-F238E27FC236}">
                <a16:creationId xmlns:a16="http://schemas.microsoft.com/office/drawing/2014/main" id="{729409B2-5D03-426C-93A6-9A22D6598273}"/>
              </a:ext>
            </a:extLst>
          </p:cNvPr>
          <p:cNvSpPr/>
          <p:nvPr/>
        </p:nvSpPr>
        <p:spPr>
          <a:xfrm>
            <a:off x="9552384" y="4498603"/>
            <a:ext cx="146811" cy="151127"/>
          </a:xfrm>
          <a:prstGeom prst="rect">
            <a:avLst/>
          </a:prstGeom>
          <a:solidFill>
            <a:srgbClr val="009A9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200" rtl="1"/>
            <a:endParaRPr lang="zh-CN" altLang="en-US" sz="2400">
              <a:solidFill>
                <a:prstClr val="white"/>
              </a:solidFill>
              <a:latin typeface="字魂36号-正文宋楷" panose="02000000000000000000" pitchFamily="2" charset="-122"/>
              <a:ea typeface="字魂36号-正文宋楷" panose="02000000000000000000" pitchFamily="2" charset="-122"/>
              <a:cs typeface="B Nazanin" panose="00000400000000000000" pitchFamily="2" charset="-78"/>
              <a:sym typeface="字魂36号-正文宋楷" panose="02000000000000000000" pitchFamily="2" charset="-122"/>
            </a:endParaRPr>
          </a:p>
        </p:txBody>
      </p:sp>
    </p:spTree>
    <p:extLst>
      <p:ext uri="{BB962C8B-B14F-4D97-AF65-F5344CB8AC3E}">
        <p14:creationId xmlns:p14="http://schemas.microsoft.com/office/powerpoint/2010/main" val="1230334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44047BD-5431-4674-9111-53B8CE910A61}"/>
              </a:ext>
            </a:extLst>
          </p:cNvPr>
          <p:cNvGrpSpPr/>
          <p:nvPr/>
        </p:nvGrpSpPr>
        <p:grpSpPr>
          <a:xfrm>
            <a:off x="6155648" y="871149"/>
            <a:ext cx="2734733" cy="2734583"/>
            <a:chOff x="2089906" y="627534"/>
            <a:chExt cx="2522250" cy="2522250"/>
          </a:xfrm>
        </p:grpSpPr>
        <p:sp>
          <p:nvSpPr>
            <p:cNvPr id="44" name="弦形 43">
              <a:extLst>
                <a:ext uri="{FF2B5EF4-FFF2-40B4-BE49-F238E27FC236}">
                  <a16:creationId xmlns:a16="http://schemas.microsoft.com/office/drawing/2014/main" id="{CF5C3E8C-BCAA-404C-933F-C1F2F06DA318}"/>
                </a:ext>
              </a:extLst>
            </p:cNvPr>
            <p:cNvSpPr/>
            <p:nvPr/>
          </p:nvSpPr>
          <p:spPr>
            <a:xfrm>
              <a:off x="2089906" y="627534"/>
              <a:ext cx="2522250" cy="2522250"/>
            </a:xfrm>
            <a:prstGeom prst="chord">
              <a:avLst>
                <a:gd name="adj1" fmla="val 10807732"/>
                <a:gd name="adj2" fmla="val 21589343"/>
              </a:avLst>
            </a:prstGeom>
            <a:solidFill>
              <a:schemeClr val="bg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endParaRPr lang="zh-CN" altLang="en-US" sz="2370" kern="0">
                <a:solidFill>
                  <a:sysClr val="window" lastClr="FFFFFF"/>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5" name="弦形 44">
              <a:extLst>
                <a:ext uri="{FF2B5EF4-FFF2-40B4-BE49-F238E27FC236}">
                  <a16:creationId xmlns:a16="http://schemas.microsoft.com/office/drawing/2014/main" id="{D491BC34-F34A-4CB2-9D2F-246A103F0C95}"/>
                </a:ext>
              </a:extLst>
            </p:cNvPr>
            <p:cNvSpPr/>
            <p:nvPr/>
          </p:nvSpPr>
          <p:spPr>
            <a:xfrm>
              <a:off x="2097715" y="953553"/>
              <a:ext cx="1911210" cy="1911209"/>
            </a:xfrm>
            <a:prstGeom prst="chord">
              <a:avLst>
                <a:gd name="adj1" fmla="val 10807732"/>
                <a:gd name="adj2" fmla="val 21589343"/>
              </a:avLst>
            </a:prstGeom>
            <a:solidFill>
              <a:srgbClr val="009A96"/>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endParaRPr lang="zh-CN" altLang="en-US" sz="2370" kern="0">
                <a:solidFill>
                  <a:sysClr val="window" lastClr="FFFFFF"/>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cxnSp>
        <p:nvCxnSpPr>
          <p:cNvPr id="3" name="直接连接符 2">
            <a:extLst>
              <a:ext uri="{FF2B5EF4-FFF2-40B4-BE49-F238E27FC236}">
                <a16:creationId xmlns:a16="http://schemas.microsoft.com/office/drawing/2014/main" id="{A9ED85A6-E00A-48C4-BBDB-3F9E5A656FC0}"/>
              </a:ext>
            </a:extLst>
          </p:cNvPr>
          <p:cNvCxnSpPr>
            <a:cxnSpLocks noChangeShapeType="1"/>
          </p:cNvCxnSpPr>
          <p:nvPr/>
        </p:nvCxnSpPr>
        <p:spPr bwMode="auto">
          <a:xfrm>
            <a:off x="6151415" y="2365433"/>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 name="直接连接符 3">
            <a:extLst>
              <a:ext uri="{FF2B5EF4-FFF2-40B4-BE49-F238E27FC236}">
                <a16:creationId xmlns:a16="http://schemas.microsoft.com/office/drawing/2014/main" id="{891C1BD3-0D01-4E4C-A140-B42AFAB4BE37}"/>
              </a:ext>
            </a:extLst>
          </p:cNvPr>
          <p:cNvCxnSpPr>
            <a:cxnSpLocks noChangeShapeType="1"/>
          </p:cNvCxnSpPr>
          <p:nvPr/>
        </p:nvCxnSpPr>
        <p:spPr bwMode="auto">
          <a:xfrm flipH="1">
            <a:off x="6166230"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 name="直接连接符 4">
            <a:extLst>
              <a:ext uri="{FF2B5EF4-FFF2-40B4-BE49-F238E27FC236}">
                <a16:creationId xmlns:a16="http://schemas.microsoft.com/office/drawing/2014/main" id="{2338C448-5A05-48A2-9D09-F2EA0362AC12}"/>
              </a:ext>
            </a:extLst>
          </p:cNvPr>
          <p:cNvCxnSpPr>
            <a:cxnSpLocks noChangeShapeType="1"/>
          </p:cNvCxnSpPr>
          <p:nvPr/>
        </p:nvCxnSpPr>
        <p:spPr bwMode="auto">
          <a:xfrm flipH="1">
            <a:off x="6466797"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 name="直接连接符 5">
            <a:extLst>
              <a:ext uri="{FF2B5EF4-FFF2-40B4-BE49-F238E27FC236}">
                <a16:creationId xmlns:a16="http://schemas.microsoft.com/office/drawing/2014/main" id="{4DD2C282-903D-4575-974E-14EE1FF0598A}"/>
              </a:ext>
            </a:extLst>
          </p:cNvPr>
          <p:cNvCxnSpPr>
            <a:cxnSpLocks noChangeShapeType="1"/>
          </p:cNvCxnSpPr>
          <p:nvPr/>
        </p:nvCxnSpPr>
        <p:spPr bwMode="auto">
          <a:xfrm flipH="1">
            <a:off x="6767364"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 name="直接连接符 6">
            <a:extLst>
              <a:ext uri="{FF2B5EF4-FFF2-40B4-BE49-F238E27FC236}">
                <a16:creationId xmlns:a16="http://schemas.microsoft.com/office/drawing/2014/main" id="{E755F52C-E474-4A08-9B5D-5504AD9F1403}"/>
              </a:ext>
            </a:extLst>
          </p:cNvPr>
          <p:cNvCxnSpPr>
            <a:cxnSpLocks noChangeShapeType="1"/>
          </p:cNvCxnSpPr>
          <p:nvPr/>
        </p:nvCxnSpPr>
        <p:spPr bwMode="auto">
          <a:xfrm flipH="1">
            <a:off x="7065813"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8" name="直接连接符 7">
            <a:extLst>
              <a:ext uri="{FF2B5EF4-FFF2-40B4-BE49-F238E27FC236}">
                <a16:creationId xmlns:a16="http://schemas.microsoft.com/office/drawing/2014/main" id="{4B725D75-2059-4334-B64C-92D12E72E631}"/>
              </a:ext>
            </a:extLst>
          </p:cNvPr>
          <p:cNvCxnSpPr>
            <a:cxnSpLocks noChangeShapeType="1"/>
          </p:cNvCxnSpPr>
          <p:nvPr/>
        </p:nvCxnSpPr>
        <p:spPr bwMode="auto">
          <a:xfrm flipH="1">
            <a:off x="7366380"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9" name="直接连接符 8">
            <a:extLst>
              <a:ext uri="{FF2B5EF4-FFF2-40B4-BE49-F238E27FC236}">
                <a16:creationId xmlns:a16="http://schemas.microsoft.com/office/drawing/2014/main" id="{3348E290-C843-4826-8E91-4406804835A5}"/>
              </a:ext>
            </a:extLst>
          </p:cNvPr>
          <p:cNvCxnSpPr>
            <a:cxnSpLocks noChangeShapeType="1"/>
          </p:cNvCxnSpPr>
          <p:nvPr/>
        </p:nvCxnSpPr>
        <p:spPr bwMode="auto">
          <a:xfrm flipH="1">
            <a:off x="7666946"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0" name="直接连接符 9">
            <a:extLst>
              <a:ext uri="{FF2B5EF4-FFF2-40B4-BE49-F238E27FC236}">
                <a16:creationId xmlns:a16="http://schemas.microsoft.com/office/drawing/2014/main" id="{247DAF28-8DF2-48CE-A982-0D31A0FE4997}"/>
              </a:ext>
            </a:extLst>
          </p:cNvPr>
          <p:cNvCxnSpPr>
            <a:cxnSpLocks noChangeShapeType="1"/>
          </p:cNvCxnSpPr>
          <p:nvPr/>
        </p:nvCxnSpPr>
        <p:spPr bwMode="auto">
          <a:xfrm flipH="1">
            <a:off x="7965397"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1" name="直接连接符 10">
            <a:extLst>
              <a:ext uri="{FF2B5EF4-FFF2-40B4-BE49-F238E27FC236}">
                <a16:creationId xmlns:a16="http://schemas.microsoft.com/office/drawing/2014/main" id="{4439030A-6896-4974-93D1-B26964722558}"/>
              </a:ext>
            </a:extLst>
          </p:cNvPr>
          <p:cNvCxnSpPr>
            <a:cxnSpLocks noChangeShapeType="1"/>
          </p:cNvCxnSpPr>
          <p:nvPr/>
        </p:nvCxnSpPr>
        <p:spPr bwMode="auto">
          <a:xfrm flipH="1">
            <a:off x="8265964"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2" name="直接连接符 11">
            <a:extLst>
              <a:ext uri="{FF2B5EF4-FFF2-40B4-BE49-F238E27FC236}">
                <a16:creationId xmlns:a16="http://schemas.microsoft.com/office/drawing/2014/main" id="{EADDE69C-8DB9-4E7B-8114-3F9A3C64DF7E}"/>
              </a:ext>
            </a:extLst>
          </p:cNvPr>
          <p:cNvCxnSpPr>
            <a:cxnSpLocks noChangeShapeType="1"/>
          </p:cNvCxnSpPr>
          <p:nvPr/>
        </p:nvCxnSpPr>
        <p:spPr bwMode="auto">
          <a:xfrm flipH="1">
            <a:off x="8566530"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3" name="直接连接符 12">
            <a:extLst>
              <a:ext uri="{FF2B5EF4-FFF2-40B4-BE49-F238E27FC236}">
                <a16:creationId xmlns:a16="http://schemas.microsoft.com/office/drawing/2014/main" id="{988DBF91-A6CD-4770-97F2-30E62F9CD5BC}"/>
              </a:ext>
            </a:extLst>
          </p:cNvPr>
          <p:cNvCxnSpPr>
            <a:cxnSpLocks noChangeShapeType="1"/>
          </p:cNvCxnSpPr>
          <p:nvPr/>
        </p:nvCxnSpPr>
        <p:spPr bwMode="auto">
          <a:xfrm flipH="1">
            <a:off x="8867097"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4" name="直接连接符 13">
            <a:extLst>
              <a:ext uri="{FF2B5EF4-FFF2-40B4-BE49-F238E27FC236}">
                <a16:creationId xmlns:a16="http://schemas.microsoft.com/office/drawing/2014/main" id="{B14AD5BC-B99B-4DA6-9A82-9170985805DD}"/>
              </a:ext>
            </a:extLst>
          </p:cNvPr>
          <p:cNvCxnSpPr>
            <a:cxnSpLocks noChangeShapeType="1"/>
          </p:cNvCxnSpPr>
          <p:nvPr/>
        </p:nvCxnSpPr>
        <p:spPr bwMode="auto">
          <a:xfrm flipH="1">
            <a:off x="9165546"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a:extLst>
              <a:ext uri="{FF2B5EF4-FFF2-40B4-BE49-F238E27FC236}">
                <a16:creationId xmlns:a16="http://schemas.microsoft.com/office/drawing/2014/main" id="{59C3BEA8-747C-430C-8AA0-730523DED817}"/>
              </a:ext>
            </a:extLst>
          </p:cNvPr>
          <p:cNvCxnSpPr>
            <a:cxnSpLocks noChangeShapeType="1"/>
          </p:cNvCxnSpPr>
          <p:nvPr/>
        </p:nvCxnSpPr>
        <p:spPr bwMode="auto">
          <a:xfrm flipH="1">
            <a:off x="9466113"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a:extLst>
              <a:ext uri="{FF2B5EF4-FFF2-40B4-BE49-F238E27FC236}">
                <a16:creationId xmlns:a16="http://schemas.microsoft.com/office/drawing/2014/main" id="{3A287DFE-5D5E-4BBE-A09B-2E5ED9D660BF}"/>
              </a:ext>
            </a:extLst>
          </p:cNvPr>
          <p:cNvCxnSpPr>
            <a:cxnSpLocks noChangeShapeType="1"/>
          </p:cNvCxnSpPr>
          <p:nvPr/>
        </p:nvCxnSpPr>
        <p:spPr bwMode="auto">
          <a:xfrm flipH="1">
            <a:off x="9766680"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a:extLst>
              <a:ext uri="{FF2B5EF4-FFF2-40B4-BE49-F238E27FC236}">
                <a16:creationId xmlns:a16="http://schemas.microsoft.com/office/drawing/2014/main" id="{036CB3C8-3BF3-43BB-9661-6DBC209613EF}"/>
              </a:ext>
            </a:extLst>
          </p:cNvPr>
          <p:cNvCxnSpPr>
            <a:cxnSpLocks noChangeShapeType="1"/>
          </p:cNvCxnSpPr>
          <p:nvPr/>
        </p:nvCxnSpPr>
        <p:spPr bwMode="auto">
          <a:xfrm flipH="1">
            <a:off x="10065130"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a:extLst>
              <a:ext uri="{FF2B5EF4-FFF2-40B4-BE49-F238E27FC236}">
                <a16:creationId xmlns:a16="http://schemas.microsoft.com/office/drawing/2014/main" id="{B62E9829-B2E5-4E11-AD61-F146E721F712}"/>
              </a:ext>
            </a:extLst>
          </p:cNvPr>
          <p:cNvCxnSpPr>
            <a:cxnSpLocks noChangeShapeType="1"/>
          </p:cNvCxnSpPr>
          <p:nvPr/>
        </p:nvCxnSpPr>
        <p:spPr bwMode="auto">
          <a:xfrm flipH="1">
            <a:off x="10365697"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a:extLst>
              <a:ext uri="{FF2B5EF4-FFF2-40B4-BE49-F238E27FC236}">
                <a16:creationId xmlns:a16="http://schemas.microsoft.com/office/drawing/2014/main" id="{FE31CC1D-4887-4E8A-9633-82C5FFCF94D1}"/>
              </a:ext>
            </a:extLst>
          </p:cNvPr>
          <p:cNvCxnSpPr>
            <a:cxnSpLocks noChangeShapeType="1"/>
          </p:cNvCxnSpPr>
          <p:nvPr/>
        </p:nvCxnSpPr>
        <p:spPr bwMode="auto">
          <a:xfrm flipH="1">
            <a:off x="10666264" y="2431049"/>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20" name="组合 19">
            <a:extLst>
              <a:ext uri="{FF2B5EF4-FFF2-40B4-BE49-F238E27FC236}">
                <a16:creationId xmlns:a16="http://schemas.microsoft.com/office/drawing/2014/main" id="{4C62E9AB-55EE-459D-8D67-4D886ACFCBAF}"/>
              </a:ext>
            </a:extLst>
          </p:cNvPr>
          <p:cNvGrpSpPr/>
          <p:nvPr/>
        </p:nvGrpSpPr>
        <p:grpSpPr>
          <a:xfrm>
            <a:off x="6176815" y="3271317"/>
            <a:ext cx="2696633" cy="2715535"/>
            <a:chOff x="2103459" y="644423"/>
            <a:chExt cx="2488171" cy="2505361"/>
          </a:xfrm>
        </p:grpSpPr>
        <p:sp>
          <p:nvSpPr>
            <p:cNvPr id="42" name="弦形 41">
              <a:extLst>
                <a:ext uri="{FF2B5EF4-FFF2-40B4-BE49-F238E27FC236}">
                  <a16:creationId xmlns:a16="http://schemas.microsoft.com/office/drawing/2014/main" id="{D2EB2931-6B68-4DC5-BB1B-DAF7ECEF255F}"/>
                </a:ext>
              </a:extLst>
            </p:cNvPr>
            <p:cNvSpPr/>
            <p:nvPr/>
          </p:nvSpPr>
          <p:spPr>
            <a:xfrm>
              <a:off x="2103459" y="644423"/>
              <a:ext cx="2488171" cy="2505361"/>
            </a:xfrm>
            <a:prstGeom prst="chord">
              <a:avLst>
                <a:gd name="adj1" fmla="val 10807732"/>
                <a:gd name="adj2" fmla="val 21589343"/>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endParaRPr lang="zh-CN" altLang="en-US" sz="2370" kern="0">
                <a:solidFill>
                  <a:sysClr val="windowText" lastClr="000000"/>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3" name="弦形 42">
              <a:extLst>
                <a:ext uri="{FF2B5EF4-FFF2-40B4-BE49-F238E27FC236}">
                  <a16:creationId xmlns:a16="http://schemas.microsoft.com/office/drawing/2014/main" id="{274B38CC-E942-487D-8E01-F744BE921E25}"/>
                </a:ext>
              </a:extLst>
            </p:cNvPr>
            <p:cNvSpPr/>
            <p:nvPr/>
          </p:nvSpPr>
          <p:spPr>
            <a:xfrm>
              <a:off x="2113225" y="1378652"/>
              <a:ext cx="1093702" cy="1058383"/>
            </a:xfrm>
            <a:prstGeom prst="chord">
              <a:avLst>
                <a:gd name="adj1" fmla="val 10807732"/>
                <a:gd name="adj2" fmla="val 21589343"/>
              </a:avLst>
            </a:prstGeom>
            <a:solidFill>
              <a:srgbClr val="009A96"/>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endParaRPr lang="zh-CN" altLang="en-US" sz="2370" kern="0">
                <a:solidFill>
                  <a:sysClr val="window" lastClr="FFFFFF"/>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grpSp>
      <p:cxnSp>
        <p:nvCxnSpPr>
          <p:cNvPr id="21" name="直接连接符 20">
            <a:extLst>
              <a:ext uri="{FF2B5EF4-FFF2-40B4-BE49-F238E27FC236}">
                <a16:creationId xmlns:a16="http://schemas.microsoft.com/office/drawing/2014/main" id="{D23A1B39-81AF-4139-99C0-85145D282DCB}"/>
              </a:ext>
            </a:extLst>
          </p:cNvPr>
          <p:cNvCxnSpPr>
            <a:cxnSpLocks noChangeShapeType="1"/>
          </p:cNvCxnSpPr>
          <p:nvPr/>
        </p:nvCxnSpPr>
        <p:spPr bwMode="auto">
          <a:xfrm>
            <a:off x="6151415" y="4742319"/>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a:extLst>
              <a:ext uri="{FF2B5EF4-FFF2-40B4-BE49-F238E27FC236}">
                <a16:creationId xmlns:a16="http://schemas.microsoft.com/office/drawing/2014/main" id="{3D18A2BF-BBE8-42CF-AE01-98188A5A3536}"/>
              </a:ext>
            </a:extLst>
          </p:cNvPr>
          <p:cNvCxnSpPr>
            <a:cxnSpLocks noChangeShapeType="1"/>
          </p:cNvCxnSpPr>
          <p:nvPr/>
        </p:nvCxnSpPr>
        <p:spPr bwMode="auto">
          <a:xfrm flipH="1">
            <a:off x="6166230"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a:extLst>
              <a:ext uri="{FF2B5EF4-FFF2-40B4-BE49-F238E27FC236}">
                <a16:creationId xmlns:a16="http://schemas.microsoft.com/office/drawing/2014/main" id="{6FE8CC46-EFC4-4353-A0F9-12AEB94A61C8}"/>
              </a:ext>
            </a:extLst>
          </p:cNvPr>
          <p:cNvCxnSpPr>
            <a:cxnSpLocks noChangeShapeType="1"/>
          </p:cNvCxnSpPr>
          <p:nvPr/>
        </p:nvCxnSpPr>
        <p:spPr bwMode="auto">
          <a:xfrm flipH="1">
            <a:off x="6466797"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a:extLst>
              <a:ext uri="{FF2B5EF4-FFF2-40B4-BE49-F238E27FC236}">
                <a16:creationId xmlns:a16="http://schemas.microsoft.com/office/drawing/2014/main" id="{0987A6FB-3608-4CB1-8714-E5ADADD64F92}"/>
              </a:ext>
            </a:extLst>
          </p:cNvPr>
          <p:cNvCxnSpPr>
            <a:cxnSpLocks noChangeShapeType="1"/>
          </p:cNvCxnSpPr>
          <p:nvPr/>
        </p:nvCxnSpPr>
        <p:spPr bwMode="auto">
          <a:xfrm flipH="1">
            <a:off x="6767364"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a:extLst>
              <a:ext uri="{FF2B5EF4-FFF2-40B4-BE49-F238E27FC236}">
                <a16:creationId xmlns:a16="http://schemas.microsoft.com/office/drawing/2014/main" id="{CD562A5B-C740-43CD-83A5-B7E747461754}"/>
              </a:ext>
            </a:extLst>
          </p:cNvPr>
          <p:cNvCxnSpPr>
            <a:cxnSpLocks noChangeShapeType="1"/>
          </p:cNvCxnSpPr>
          <p:nvPr/>
        </p:nvCxnSpPr>
        <p:spPr bwMode="auto">
          <a:xfrm flipH="1">
            <a:off x="7065813"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a:extLst>
              <a:ext uri="{FF2B5EF4-FFF2-40B4-BE49-F238E27FC236}">
                <a16:creationId xmlns:a16="http://schemas.microsoft.com/office/drawing/2014/main" id="{5FB9F536-1A85-45C4-AD50-37A436D0E9D4}"/>
              </a:ext>
            </a:extLst>
          </p:cNvPr>
          <p:cNvCxnSpPr>
            <a:cxnSpLocks noChangeShapeType="1"/>
          </p:cNvCxnSpPr>
          <p:nvPr/>
        </p:nvCxnSpPr>
        <p:spPr bwMode="auto">
          <a:xfrm flipH="1">
            <a:off x="7366380"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a:extLst>
              <a:ext uri="{FF2B5EF4-FFF2-40B4-BE49-F238E27FC236}">
                <a16:creationId xmlns:a16="http://schemas.microsoft.com/office/drawing/2014/main" id="{77EF4B76-2429-4CFC-8C8C-F9615219BCCF}"/>
              </a:ext>
            </a:extLst>
          </p:cNvPr>
          <p:cNvCxnSpPr>
            <a:cxnSpLocks noChangeShapeType="1"/>
          </p:cNvCxnSpPr>
          <p:nvPr/>
        </p:nvCxnSpPr>
        <p:spPr bwMode="auto">
          <a:xfrm flipH="1">
            <a:off x="7666946"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a:extLst>
              <a:ext uri="{FF2B5EF4-FFF2-40B4-BE49-F238E27FC236}">
                <a16:creationId xmlns:a16="http://schemas.microsoft.com/office/drawing/2014/main" id="{F5EC5BCB-1411-4BBA-9EE6-202F7E9E70E0}"/>
              </a:ext>
            </a:extLst>
          </p:cNvPr>
          <p:cNvCxnSpPr>
            <a:cxnSpLocks noChangeShapeType="1"/>
          </p:cNvCxnSpPr>
          <p:nvPr/>
        </p:nvCxnSpPr>
        <p:spPr bwMode="auto">
          <a:xfrm flipH="1">
            <a:off x="7965397"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a:extLst>
              <a:ext uri="{FF2B5EF4-FFF2-40B4-BE49-F238E27FC236}">
                <a16:creationId xmlns:a16="http://schemas.microsoft.com/office/drawing/2014/main" id="{CEEB5A9A-6832-455E-B48B-21CDA30C8AD6}"/>
              </a:ext>
            </a:extLst>
          </p:cNvPr>
          <p:cNvCxnSpPr>
            <a:cxnSpLocks noChangeShapeType="1"/>
          </p:cNvCxnSpPr>
          <p:nvPr/>
        </p:nvCxnSpPr>
        <p:spPr bwMode="auto">
          <a:xfrm flipH="1">
            <a:off x="8265964"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a:extLst>
              <a:ext uri="{FF2B5EF4-FFF2-40B4-BE49-F238E27FC236}">
                <a16:creationId xmlns:a16="http://schemas.microsoft.com/office/drawing/2014/main" id="{D9A15E67-1E51-4FF6-B37F-79DB34EEC4F4}"/>
              </a:ext>
            </a:extLst>
          </p:cNvPr>
          <p:cNvCxnSpPr>
            <a:cxnSpLocks noChangeShapeType="1"/>
          </p:cNvCxnSpPr>
          <p:nvPr/>
        </p:nvCxnSpPr>
        <p:spPr bwMode="auto">
          <a:xfrm flipH="1">
            <a:off x="8566530"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1" name="直接连接符 30">
            <a:extLst>
              <a:ext uri="{FF2B5EF4-FFF2-40B4-BE49-F238E27FC236}">
                <a16:creationId xmlns:a16="http://schemas.microsoft.com/office/drawing/2014/main" id="{C9DF1DFC-B10D-448F-A83B-77F42A7D1CD5}"/>
              </a:ext>
            </a:extLst>
          </p:cNvPr>
          <p:cNvCxnSpPr>
            <a:cxnSpLocks noChangeShapeType="1"/>
          </p:cNvCxnSpPr>
          <p:nvPr/>
        </p:nvCxnSpPr>
        <p:spPr bwMode="auto">
          <a:xfrm flipH="1">
            <a:off x="8867097"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2" name="直接连接符 31">
            <a:extLst>
              <a:ext uri="{FF2B5EF4-FFF2-40B4-BE49-F238E27FC236}">
                <a16:creationId xmlns:a16="http://schemas.microsoft.com/office/drawing/2014/main" id="{CA5F31A5-8C45-4850-AFD6-FFE8ECD5C879}"/>
              </a:ext>
            </a:extLst>
          </p:cNvPr>
          <p:cNvCxnSpPr>
            <a:cxnSpLocks noChangeShapeType="1"/>
          </p:cNvCxnSpPr>
          <p:nvPr/>
        </p:nvCxnSpPr>
        <p:spPr bwMode="auto">
          <a:xfrm flipH="1">
            <a:off x="9165546"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3" name="直接连接符 32">
            <a:extLst>
              <a:ext uri="{FF2B5EF4-FFF2-40B4-BE49-F238E27FC236}">
                <a16:creationId xmlns:a16="http://schemas.microsoft.com/office/drawing/2014/main" id="{ABFBAB04-925B-4E76-B05F-B356003BF67F}"/>
              </a:ext>
            </a:extLst>
          </p:cNvPr>
          <p:cNvCxnSpPr>
            <a:cxnSpLocks noChangeShapeType="1"/>
          </p:cNvCxnSpPr>
          <p:nvPr/>
        </p:nvCxnSpPr>
        <p:spPr bwMode="auto">
          <a:xfrm flipH="1">
            <a:off x="9466113"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4" name="直接连接符 33">
            <a:extLst>
              <a:ext uri="{FF2B5EF4-FFF2-40B4-BE49-F238E27FC236}">
                <a16:creationId xmlns:a16="http://schemas.microsoft.com/office/drawing/2014/main" id="{E6E898F8-FC7B-4817-BB96-FE8B0EFCA5FB}"/>
              </a:ext>
            </a:extLst>
          </p:cNvPr>
          <p:cNvCxnSpPr>
            <a:cxnSpLocks noChangeShapeType="1"/>
          </p:cNvCxnSpPr>
          <p:nvPr/>
        </p:nvCxnSpPr>
        <p:spPr bwMode="auto">
          <a:xfrm flipH="1">
            <a:off x="9766680"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5" name="直接连接符 34">
            <a:extLst>
              <a:ext uri="{FF2B5EF4-FFF2-40B4-BE49-F238E27FC236}">
                <a16:creationId xmlns:a16="http://schemas.microsoft.com/office/drawing/2014/main" id="{AFB04661-C4A7-4B29-A113-3F602C6CFB36}"/>
              </a:ext>
            </a:extLst>
          </p:cNvPr>
          <p:cNvCxnSpPr>
            <a:cxnSpLocks noChangeShapeType="1"/>
          </p:cNvCxnSpPr>
          <p:nvPr/>
        </p:nvCxnSpPr>
        <p:spPr bwMode="auto">
          <a:xfrm flipH="1">
            <a:off x="10065130"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6" name="直接连接符 35">
            <a:extLst>
              <a:ext uri="{FF2B5EF4-FFF2-40B4-BE49-F238E27FC236}">
                <a16:creationId xmlns:a16="http://schemas.microsoft.com/office/drawing/2014/main" id="{0B05297C-B848-46C6-AD5C-573EFF71D2E3}"/>
              </a:ext>
            </a:extLst>
          </p:cNvPr>
          <p:cNvCxnSpPr>
            <a:cxnSpLocks noChangeShapeType="1"/>
          </p:cNvCxnSpPr>
          <p:nvPr/>
        </p:nvCxnSpPr>
        <p:spPr bwMode="auto">
          <a:xfrm flipH="1">
            <a:off x="10365697"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7" name="直接连接符 36">
            <a:extLst>
              <a:ext uri="{FF2B5EF4-FFF2-40B4-BE49-F238E27FC236}">
                <a16:creationId xmlns:a16="http://schemas.microsoft.com/office/drawing/2014/main" id="{7AE244F2-9829-48D2-BF3D-42C26C1D04D6}"/>
              </a:ext>
            </a:extLst>
          </p:cNvPr>
          <p:cNvCxnSpPr>
            <a:cxnSpLocks noChangeShapeType="1"/>
          </p:cNvCxnSpPr>
          <p:nvPr/>
        </p:nvCxnSpPr>
        <p:spPr bwMode="auto">
          <a:xfrm flipH="1">
            <a:off x="10666264" y="4807933"/>
            <a:ext cx="0" cy="156624"/>
          </a:xfrm>
          <a:prstGeom prst="line">
            <a:avLst/>
          </a:prstGeom>
          <a:noFill/>
          <a:ln w="25400">
            <a:solidFill>
              <a:srgbClr val="A6A6A6"/>
            </a:solidFill>
            <a:round/>
          </a:ln>
          <a:extLst>
            <a:ext uri="{909E8E84-426E-40DD-AFC4-6F175D3DCCD1}">
              <a14:hiddenFill xmlns:a14="http://schemas.microsoft.com/office/drawing/2010/main">
                <a:noFill/>
              </a14:hiddenFill>
            </a:ext>
          </a:extLst>
        </p:spPr>
      </p:cxnSp>
      <p:sp>
        <p:nvSpPr>
          <p:cNvPr id="38" name="išľíďè">
            <a:extLst>
              <a:ext uri="{FF2B5EF4-FFF2-40B4-BE49-F238E27FC236}">
                <a16:creationId xmlns:a16="http://schemas.microsoft.com/office/drawing/2014/main" id="{B3AD8B88-5F01-447C-A090-543B95B31731}"/>
              </a:ext>
            </a:extLst>
          </p:cNvPr>
          <p:cNvSpPr/>
          <p:nvPr/>
        </p:nvSpPr>
        <p:spPr bwMode="auto">
          <a:xfrm>
            <a:off x="753916" y="2309114"/>
            <a:ext cx="4525433"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lnSpc>
                <a:spcPct val="150000"/>
              </a:lnSpc>
              <a:spcBef>
                <a:spcPct val="0"/>
              </a:spcBef>
              <a:spcAft>
                <a:spcPct val="0"/>
              </a:spcAft>
              <a:defRPr/>
            </a:pPr>
            <a:r>
              <a:rPr lang="fa-IR" altLang="en-US" sz="1200" dirty="0">
                <a:solidFill>
                  <a:schemeClr val="tx1">
                    <a:lumMod val="85000"/>
                    <a:lumOff val="15000"/>
                  </a:schemeClr>
                </a:solidFill>
                <a:latin typeface="Source Han Sans SC"/>
                <a:ea typeface="Source Han Sans SC"/>
                <a:cs typeface="B Nazanin" panose="00000400000000000000" pitchFamily="2" charset="-78"/>
                <a:sym typeface="Source Han Sans SC"/>
              </a:rPr>
              <a:t>راحتی و حرفه ای بودن قالب رایگان پاورپوینت دندانپزشکی ما را با محوریت مراقبت از سلامت دهان و دندان تجربه کنید. این الگوی کاربرپسند شامل 25 اسلاید جذاب، با 22 اسلاید متحرک برای محتوای اصلی ارائه شما و 3 اسلاید قابل ویرایش است که به عنوان مواد تکمیلی استفاده می شود.</a:t>
            </a:r>
            <a:endParaRPr kumimoji="0" lang="en-US" altLang="en-US" sz="1200" b="0" i="0" u="none" strike="noStrike" kern="1200" cap="none" spc="0" normalizeH="0" baseline="0" noProof="0" dirty="0">
              <a:ln>
                <a:noFill/>
              </a:ln>
              <a:solidFill>
                <a:schemeClr val="tx1">
                  <a:lumMod val="85000"/>
                  <a:lumOff val="15000"/>
                </a:schemeClr>
              </a:solidFill>
              <a:effectLst/>
              <a:uLnTx/>
              <a:uFillTx/>
              <a:latin typeface="Source Han Sans SC"/>
              <a:ea typeface="Source Han Sans SC"/>
              <a:cs typeface="B Nazanin" panose="00000400000000000000" pitchFamily="2" charset="-78"/>
              <a:sym typeface="Source Han Sans SC"/>
            </a:endParaRPr>
          </a:p>
        </p:txBody>
      </p:sp>
      <p:sp>
        <p:nvSpPr>
          <p:cNvPr id="39" name="iSlíďè">
            <a:extLst>
              <a:ext uri="{FF2B5EF4-FFF2-40B4-BE49-F238E27FC236}">
                <a16:creationId xmlns:a16="http://schemas.microsoft.com/office/drawing/2014/main" id="{D3A9ECBF-D8EC-49EF-97CE-A8F5F91F6244}"/>
              </a:ext>
            </a:extLst>
          </p:cNvPr>
          <p:cNvSpPr txBox="1"/>
          <p:nvPr/>
        </p:nvSpPr>
        <p:spPr bwMode="auto">
          <a:xfrm>
            <a:off x="3144405" y="1878512"/>
            <a:ext cx="2134944"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
        <p:nvSpPr>
          <p:cNvPr id="40" name="išľíďè">
            <a:extLst>
              <a:ext uri="{FF2B5EF4-FFF2-40B4-BE49-F238E27FC236}">
                <a16:creationId xmlns:a16="http://schemas.microsoft.com/office/drawing/2014/main" id="{55D3EEAC-9A42-4630-BC03-88F2EF2DF206}"/>
              </a:ext>
            </a:extLst>
          </p:cNvPr>
          <p:cNvSpPr/>
          <p:nvPr/>
        </p:nvSpPr>
        <p:spPr bwMode="auto">
          <a:xfrm>
            <a:off x="986971" y="4184830"/>
            <a:ext cx="4292378"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lnSpc>
                <a:spcPct val="150000"/>
              </a:lnSpc>
              <a:spcBef>
                <a:spcPct val="0"/>
              </a:spcBef>
              <a:spcAft>
                <a:spcPct val="0"/>
              </a:spcAft>
              <a:defRPr/>
            </a:pPr>
            <a:r>
              <a:rPr lang="fa-IR" altLang="en-US" sz="1400" dirty="0">
                <a:solidFill>
                  <a:schemeClr val="tx1">
                    <a:lumMod val="85000"/>
                    <a:lumOff val="15000"/>
                  </a:schemeClr>
                </a:solidFill>
                <a:latin typeface="Source Han Sans SC"/>
                <a:ea typeface="Source Han Sans SC"/>
                <a:cs typeface="B Nazanin" panose="00000400000000000000" pitchFamily="2" charset="-78"/>
                <a:sym typeface="Source Han Sans SC"/>
              </a:rPr>
              <a:t>این اسلایدها با دقت طراحی شده اند تا ارائه شما را با کمی پیچیدگی ارتقا دهند. انیمیشن های پویا مخاطب شما را مجذوب خود می کند و عنصر تعاملی را به محتوای شما اضافه می کند.</a:t>
            </a:r>
          </a:p>
          <a:p>
            <a:pPr lvl="0" algn="r" defTabSz="913765" rtl="1">
              <a:lnSpc>
                <a:spcPct val="150000"/>
              </a:lnSpc>
              <a:spcBef>
                <a:spcPct val="0"/>
              </a:spcBef>
              <a:spcAft>
                <a:spcPct val="0"/>
              </a:spcAft>
              <a:defRPr/>
            </a:pPr>
            <a:r>
              <a:rPr lang="fa-IR" altLang="en-US" sz="1400" dirty="0">
                <a:solidFill>
                  <a:schemeClr val="tx1">
                    <a:lumMod val="85000"/>
                    <a:lumOff val="15000"/>
                  </a:schemeClr>
                </a:solidFill>
                <a:latin typeface="Source Han Sans SC"/>
                <a:ea typeface="Source Han Sans SC"/>
                <a:cs typeface="B Nazanin" panose="00000400000000000000" pitchFamily="2" charset="-78"/>
                <a:sym typeface="Source Han Sans SC"/>
              </a:rPr>
              <a:t>از این اسلایدها برای ارائه اطلاعات مهم مربوط به مراقبت از سلامت دهان به شیوه ای جذاب و جذاب استفاده کنید و تأثیری ماندگار بر بینندگان خود بگذارید.</a:t>
            </a:r>
          </a:p>
        </p:txBody>
      </p:sp>
      <p:sp>
        <p:nvSpPr>
          <p:cNvPr id="41" name="iSlíďè">
            <a:extLst>
              <a:ext uri="{FF2B5EF4-FFF2-40B4-BE49-F238E27FC236}">
                <a16:creationId xmlns:a16="http://schemas.microsoft.com/office/drawing/2014/main" id="{B63C2C9E-45B5-46D7-8A22-C18641082B44}"/>
              </a:ext>
            </a:extLst>
          </p:cNvPr>
          <p:cNvSpPr txBox="1"/>
          <p:nvPr/>
        </p:nvSpPr>
        <p:spPr bwMode="auto">
          <a:xfrm>
            <a:off x="3159224" y="3715944"/>
            <a:ext cx="2134944"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913765" rtl="1">
              <a:spcBef>
                <a:spcPct val="0"/>
              </a:spcBef>
              <a:spcAft>
                <a:spcPct val="0"/>
              </a:spcAft>
              <a:defRPr/>
            </a:pPr>
            <a:r>
              <a:rPr lang="fa-IR" altLang="en-US" b="1" dirty="0">
                <a:solidFill>
                  <a:schemeClr val="bg2">
                    <a:lumMod val="10000"/>
                  </a:schemeClr>
                </a:solidFill>
                <a:latin typeface="Source Han Sans SC"/>
                <a:ea typeface="Source Han Sans SC"/>
                <a:cs typeface="B Nazanin" panose="00000400000000000000" pitchFamily="2" charset="-78"/>
                <a:sym typeface="Source Han Sans SC"/>
              </a:rPr>
              <a:t>از پیش تنظیم متن عنوان</a:t>
            </a:r>
            <a:endParaRPr kumimoji="0" lang="en-US" altLang="en-US" b="1" i="0" u="none" strike="noStrike" kern="1200" cap="none" spc="0" normalizeH="0" baseline="0" noProof="0" dirty="0">
              <a:ln>
                <a:noFill/>
              </a:ln>
              <a:solidFill>
                <a:schemeClr val="bg2">
                  <a:lumMod val="10000"/>
                </a:schemeClr>
              </a:solidFill>
              <a:effectLst/>
              <a:uLnTx/>
              <a:uFillTx/>
              <a:latin typeface="Source Han Sans SC"/>
              <a:ea typeface="Source Han Sans SC"/>
              <a:cs typeface="B Nazanin" panose="00000400000000000000" pitchFamily="2" charset="-78"/>
              <a:sym typeface="Source Han Sans SC"/>
            </a:endParaRPr>
          </a:p>
        </p:txBody>
      </p:sp>
    </p:spTree>
    <p:extLst>
      <p:ext uri="{BB962C8B-B14F-4D97-AF65-F5344CB8AC3E}">
        <p14:creationId xmlns:p14="http://schemas.microsoft.com/office/powerpoint/2010/main" val="180291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par>
                                <p:cTn id="56" presetID="16" presetClass="entr" presetSubtype="21"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par>
                                <p:cTn id="59" presetID="16" presetClass="entr" presetSubtype="21"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par>
                                <p:cTn id="62" presetID="16" presetClass="entr" presetSubtype="21"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par>
                                <p:cTn id="68" presetID="16" presetClass="entr" presetSubtype="21"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par>
                                <p:cTn id="71" presetID="16" presetClass="entr" presetSubtype="21"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par>
                                <p:cTn id="74" presetID="16" presetClass="entr" presetSubtype="21"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arn(inVertical)">
                                      <p:cBhvr>
                                        <p:cTn id="76" dur="500"/>
                                        <p:tgtEl>
                                          <p:spTgt spid="25"/>
                                        </p:tgtEl>
                                      </p:cBhvr>
                                    </p:animEffect>
                                  </p:childTnLst>
                                </p:cTn>
                              </p:par>
                              <p:par>
                                <p:cTn id="77" presetID="16" presetClass="entr" presetSubtype="21"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inVertical)">
                                      <p:cBhvr>
                                        <p:cTn id="79" dur="500"/>
                                        <p:tgtEl>
                                          <p:spTgt spid="26"/>
                                        </p:tgtEl>
                                      </p:cBhvr>
                                    </p:animEffect>
                                  </p:childTnLst>
                                </p:cTn>
                              </p:par>
                              <p:par>
                                <p:cTn id="80" presetID="16" presetClass="entr" presetSubtype="21"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par>
                                <p:cTn id="83" presetID="16" presetClass="entr" presetSubtype="21"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par>
                                <p:cTn id="89" presetID="16" presetClass="entr" presetSubtype="21"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par>
                                <p:cTn id="92" presetID="16" presetClass="entr" presetSubtype="21"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par>
                                <p:cTn id="95" presetID="16" presetClass="entr" presetSubtype="21"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arn(inVertical)">
                                      <p:cBhvr>
                                        <p:cTn id="97" dur="500"/>
                                        <p:tgtEl>
                                          <p:spTgt spid="32"/>
                                        </p:tgtEl>
                                      </p:cBhvr>
                                    </p:animEffect>
                                  </p:childTnLst>
                                </p:cTn>
                              </p:par>
                              <p:par>
                                <p:cTn id="98" presetID="16" presetClass="entr" presetSubtype="21"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arn(inVertical)">
                                      <p:cBhvr>
                                        <p:cTn id="100" dur="500"/>
                                        <p:tgtEl>
                                          <p:spTgt spid="33"/>
                                        </p:tgtEl>
                                      </p:cBhvr>
                                    </p:animEffect>
                                  </p:childTnLst>
                                </p:cTn>
                              </p:par>
                              <p:par>
                                <p:cTn id="101" presetID="16" presetClass="entr" presetSubtype="21"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arn(inVertical)">
                                      <p:cBhvr>
                                        <p:cTn id="103" dur="500"/>
                                        <p:tgtEl>
                                          <p:spTgt spid="34"/>
                                        </p:tgtEl>
                                      </p:cBhvr>
                                    </p:animEffect>
                                  </p:childTnLst>
                                </p:cTn>
                              </p:par>
                              <p:par>
                                <p:cTn id="104" presetID="16" presetClass="entr" presetSubtype="21"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barn(inVertical)">
                                      <p:cBhvr>
                                        <p:cTn id="106" dur="500"/>
                                        <p:tgtEl>
                                          <p:spTgt spid="35"/>
                                        </p:tgtEl>
                                      </p:cBhvr>
                                    </p:animEffect>
                                  </p:childTnLst>
                                </p:cTn>
                              </p:par>
                              <p:par>
                                <p:cTn id="107" presetID="16" presetClass="entr" presetSubtype="21"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arn(inVertical)">
                                      <p:cBhvr>
                                        <p:cTn id="109" dur="500"/>
                                        <p:tgtEl>
                                          <p:spTgt spid="36"/>
                                        </p:tgtEl>
                                      </p:cBhvr>
                                    </p:animEffect>
                                  </p:childTnLst>
                                </p:cTn>
                              </p:par>
                              <p:par>
                                <p:cTn id="110" presetID="16" presetClass="entr" presetSubtype="21"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arn(inVertical)">
                                      <p:cBhvr>
                                        <p:cTn id="112" dur="500"/>
                                        <p:tgtEl>
                                          <p:spTgt spid="37"/>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barn(inVertical)">
                                      <p:cBhvr>
                                        <p:cTn id="115" dur="500"/>
                                        <p:tgtEl>
                                          <p:spTgt spid="3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barn(inVertical)">
                                      <p:cBhvr>
                                        <p:cTn id="118" dur="500"/>
                                        <p:tgtEl>
                                          <p:spTgt spid="39"/>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arn(inVertical)">
                                      <p:cBhvr>
                                        <p:cTn id="121" dur="500"/>
                                        <p:tgtEl>
                                          <p:spTgt spid="40"/>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barn(inVertical)">
                                      <p:cBhvr>
                                        <p:cTn id="1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AutoShape 8">
            <a:extLst>
              <a:ext uri="{FF2B5EF4-FFF2-40B4-BE49-F238E27FC236}">
                <a16:creationId xmlns:a16="http://schemas.microsoft.com/office/drawing/2014/main" id="{9F64646D-79F7-407F-A319-946BD1D28053}"/>
              </a:ext>
            </a:extLst>
          </p:cNvPr>
          <p:cNvSpPr/>
          <p:nvPr/>
        </p:nvSpPr>
        <p:spPr bwMode="auto">
          <a:xfrm>
            <a:off x="993213" y="5456967"/>
            <a:ext cx="4873931" cy="862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spcAft>
                <a:spcPts val="800"/>
              </a:spcAft>
            </a:pPr>
            <a:r>
              <a:rPr lang="fa-IR" altLang="en-US" sz="1400" dirty="0">
                <a:solidFill>
                  <a:srgbClr val="7F7F7F"/>
                </a:solidFill>
                <a:latin typeface="思源黑体旧字形 Normal" panose="020B0400000000000000" pitchFamily="34" charset="-128"/>
                <a:ea typeface="思源黑体旧字形 Normal" panose="020B0400000000000000" pitchFamily="34" charset="-128"/>
                <a:cs typeface="B Nazanin" panose="00000400000000000000" pitchFamily="2" charset="-78"/>
              </a:rPr>
              <a:t>- اسلایدهای قابل ویرایش، با تمرکز بر اشکال و جداول، کاملاً قابل تنظیم هستند تا نیازهای خاص شما را برآورده کنند. چه نیاز به افزودن داده‌ها، آمار یا تصاویر داشته باشید، این اسلایدها انعطاف‌پذیری را برای طراحی مؤثر ارائه شما ارائه می‌دهند.</a:t>
            </a:r>
            <a:endParaRPr lang="zh-CN" altLang="en-US" sz="1400" dirty="0">
              <a:solidFill>
                <a:srgbClr val="C0C0C0"/>
              </a:solidFill>
              <a:latin typeface="思源黑体旧字形 Normal" panose="020B0400000000000000" pitchFamily="34" charset="-128"/>
              <a:ea typeface="思源黑体旧字形 Normal" panose="020B0400000000000000" pitchFamily="34" charset="-128"/>
              <a:cs typeface="B Nazanin" panose="00000400000000000000" pitchFamily="2" charset="-78"/>
            </a:endParaRPr>
          </a:p>
        </p:txBody>
      </p:sp>
      <p:sp>
        <p:nvSpPr>
          <p:cNvPr id="14" name="PA_Line 10">
            <a:extLst>
              <a:ext uri="{FF2B5EF4-FFF2-40B4-BE49-F238E27FC236}">
                <a16:creationId xmlns:a16="http://schemas.microsoft.com/office/drawing/2014/main" id="{DF1D5683-2EB3-4646-8666-187EE01D39C9}"/>
              </a:ext>
            </a:extLst>
          </p:cNvPr>
          <p:cNvSpPr>
            <a:spLocks noChangeShapeType="1"/>
          </p:cNvSpPr>
          <p:nvPr/>
        </p:nvSpPr>
        <p:spPr bwMode="auto">
          <a:xfrm>
            <a:off x="2026648" y="5345844"/>
            <a:ext cx="3541227"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defRPr/>
            </a:pPr>
            <a:endParaRPr lang="es-ES" sz="2800">
              <a:effectLst>
                <a:outerShdw blurRad="38100" dist="38100" dir="2700000" algn="tl">
                  <a:srgbClr val="DDDDDD"/>
                </a:outerShdw>
              </a:effectLst>
              <a:latin typeface="思源黑体旧字形 Normal" panose="020B0400000000000000" pitchFamily="34" charset="-128"/>
              <a:ea typeface="思源黑体旧字形 Normal" panose="020B0400000000000000" pitchFamily="34" charset="-128"/>
              <a:cs typeface="B Nazanin" panose="00000400000000000000" pitchFamily="2" charset="-78"/>
              <a:sym typeface="Gill Sans" charset="0"/>
            </a:endParaRPr>
          </a:p>
        </p:txBody>
      </p:sp>
      <p:sp>
        <p:nvSpPr>
          <p:cNvPr id="15" name="PA_文本框 552">
            <a:extLst>
              <a:ext uri="{FF2B5EF4-FFF2-40B4-BE49-F238E27FC236}">
                <a16:creationId xmlns:a16="http://schemas.microsoft.com/office/drawing/2014/main" id="{DCE442B5-A36C-4416-974D-DD8645E1A8BC}"/>
              </a:ext>
            </a:extLst>
          </p:cNvPr>
          <p:cNvSpPr txBox="1">
            <a:spLocks noChangeArrowheads="1"/>
          </p:cNvSpPr>
          <p:nvPr/>
        </p:nvSpPr>
        <p:spPr bwMode="auto">
          <a:xfrm>
            <a:off x="1766510" y="3698687"/>
            <a:ext cx="4873931" cy="15544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fa-IR"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rPr>
              <a:t>عنوان خود را وارد کنید</a:t>
            </a:r>
            <a:endParaRPr lang="en-US" altLang="en-US" sz="4800" dirty="0">
              <a:solidFill>
                <a:schemeClr val="bg2">
                  <a:lumMod val="25000"/>
                </a:schemeClr>
              </a:solidFill>
              <a:latin typeface="思源黑体 Heavy"/>
              <a:ea typeface="思源黑体 CN Heavy" panose="020B0A00000000000000" pitchFamily="34" charset="-122"/>
              <a:cs typeface="B Nazanin" panose="00000400000000000000" pitchFamily="2" charset="-78"/>
            </a:endParaRPr>
          </a:p>
        </p:txBody>
      </p:sp>
      <p:pic>
        <p:nvPicPr>
          <p:cNvPr id="3" name="图片 2">
            <a:extLst>
              <a:ext uri="{FF2B5EF4-FFF2-40B4-BE49-F238E27FC236}">
                <a16:creationId xmlns:a16="http://schemas.microsoft.com/office/drawing/2014/main" id="{8967918D-2E2D-413D-BB69-F3A27225B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55" y="1589652"/>
            <a:ext cx="6096012" cy="6096012"/>
          </a:xfrm>
          <a:prstGeom prst="rect">
            <a:avLst/>
          </a:prstGeom>
        </p:spPr>
      </p:pic>
      <p:sp>
        <p:nvSpPr>
          <p:cNvPr id="16" name="PA_文本框 552">
            <a:extLst>
              <a:ext uri="{FF2B5EF4-FFF2-40B4-BE49-F238E27FC236}">
                <a16:creationId xmlns:a16="http://schemas.microsoft.com/office/drawing/2014/main" id="{73C632A1-2BF2-4437-AFBA-A7FF72E169AF}"/>
              </a:ext>
            </a:extLst>
          </p:cNvPr>
          <p:cNvSpPr txBox="1">
            <a:spLocks noChangeArrowheads="1"/>
          </p:cNvSpPr>
          <p:nvPr/>
        </p:nvSpPr>
        <p:spPr bwMode="auto">
          <a:xfrm>
            <a:off x="1650824" y="1340009"/>
            <a:ext cx="4873931" cy="22159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spcBef>
                <a:spcPct val="50000"/>
              </a:spcBef>
            </a:pPr>
            <a:r>
              <a:rPr lang="en-US" altLang="zh-CN" sz="13800">
                <a:solidFill>
                  <a:srgbClr val="007E7C"/>
                </a:solidFill>
                <a:latin typeface="思源黑体 Heavy"/>
                <a:ea typeface="思源黑体 CN Heavy" panose="020B0A00000000000000" pitchFamily="34" charset="-122"/>
                <a:cs typeface="B Nazanin" panose="00000400000000000000" pitchFamily="2" charset="-78"/>
              </a:rPr>
              <a:t>02</a:t>
            </a:r>
          </a:p>
        </p:txBody>
      </p:sp>
      <p:sp>
        <p:nvSpPr>
          <p:cNvPr id="4" name="矩形 3">
            <a:extLst>
              <a:ext uri="{FF2B5EF4-FFF2-40B4-BE49-F238E27FC236}">
                <a16:creationId xmlns:a16="http://schemas.microsoft.com/office/drawing/2014/main" id="{FDF2B983-290B-4D99-BA5C-96AF5403B053}"/>
              </a:ext>
            </a:extLst>
          </p:cNvPr>
          <p:cNvSpPr/>
          <p:nvPr/>
        </p:nvSpPr>
        <p:spPr>
          <a:xfrm>
            <a:off x="1298351" y="3314700"/>
            <a:ext cx="1241119" cy="65699"/>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cs typeface="B Nazanin" panose="00000400000000000000" pitchFamily="2" charset="-78"/>
            </a:endParaRPr>
          </a:p>
        </p:txBody>
      </p:sp>
    </p:spTree>
    <p:extLst>
      <p:ext uri="{BB962C8B-B14F-4D97-AF65-F5344CB8AC3E}">
        <p14:creationId xmlns:p14="http://schemas.microsoft.com/office/powerpoint/2010/main" val="2801829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7ED7BA-0E0D-49E1-9EA1-6D8A85320497}"/>
              </a:ext>
            </a:extLst>
          </p:cNvPr>
          <p:cNvSpPr/>
          <p:nvPr/>
        </p:nvSpPr>
        <p:spPr>
          <a:xfrm>
            <a:off x="4502864" y="1325673"/>
            <a:ext cx="3234580" cy="2327563"/>
          </a:xfrm>
          <a:prstGeom prst="rect">
            <a:avLst/>
          </a:prstGeom>
          <a:blipFill dpi="0" rotWithShape="1">
            <a:blip r:embed="rId3"/>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3" name="矩形 2">
            <a:extLst>
              <a:ext uri="{FF2B5EF4-FFF2-40B4-BE49-F238E27FC236}">
                <a16:creationId xmlns:a16="http://schemas.microsoft.com/office/drawing/2014/main" id="{37C9B612-2F5B-4AE9-8EDA-7E13CDCEE4FE}"/>
              </a:ext>
            </a:extLst>
          </p:cNvPr>
          <p:cNvSpPr/>
          <p:nvPr/>
        </p:nvSpPr>
        <p:spPr>
          <a:xfrm>
            <a:off x="8047702" y="1325673"/>
            <a:ext cx="3234580" cy="2327563"/>
          </a:xfrm>
          <a:prstGeom prst="rect">
            <a:avLst/>
          </a:prstGeom>
          <a:blipFill dpi="0" rotWithShape="1">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4" name="矩形 3">
            <a:extLst>
              <a:ext uri="{FF2B5EF4-FFF2-40B4-BE49-F238E27FC236}">
                <a16:creationId xmlns:a16="http://schemas.microsoft.com/office/drawing/2014/main" id="{2025F355-CBEA-45B3-9899-524A1FA85C8A}"/>
              </a:ext>
            </a:extLst>
          </p:cNvPr>
          <p:cNvSpPr/>
          <p:nvPr/>
        </p:nvSpPr>
        <p:spPr>
          <a:xfrm>
            <a:off x="943496" y="1325673"/>
            <a:ext cx="3234580" cy="2327563"/>
          </a:xfrm>
          <a:prstGeom prst="rect">
            <a:avLst/>
          </a:prstGeom>
          <a:blipFill dpi="0" rotWithShape="1">
            <a:blip r:embed="rId5"/>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5" name="矩形 4">
            <a:extLst>
              <a:ext uri="{FF2B5EF4-FFF2-40B4-BE49-F238E27FC236}">
                <a16:creationId xmlns:a16="http://schemas.microsoft.com/office/drawing/2014/main" id="{CC6DCF6D-2260-4E6F-8460-4993C9D3AC56}"/>
              </a:ext>
            </a:extLst>
          </p:cNvPr>
          <p:cNvSpPr/>
          <p:nvPr/>
        </p:nvSpPr>
        <p:spPr>
          <a:xfrm>
            <a:off x="943496" y="3542404"/>
            <a:ext cx="3234580" cy="454825"/>
          </a:xfrm>
          <a:prstGeom prst="rect">
            <a:avLst/>
          </a:prstGeom>
          <a:solidFill>
            <a:srgbClr val="CB1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6" name="矩形 5">
            <a:extLst>
              <a:ext uri="{FF2B5EF4-FFF2-40B4-BE49-F238E27FC236}">
                <a16:creationId xmlns:a16="http://schemas.microsoft.com/office/drawing/2014/main" id="{752D3F3E-B288-41AC-8AD8-F874E4C4F63B}"/>
              </a:ext>
            </a:extLst>
          </p:cNvPr>
          <p:cNvSpPr/>
          <p:nvPr/>
        </p:nvSpPr>
        <p:spPr>
          <a:xfrm>
            <a:off x="4502864" y="3542404"/>
            <a:ext cx="3222054" cy="454825"/>
          </a:xfrm>
          <a:prstGeom prst="rect">
            <a:avLst/>
          </a:prstGeom>
          <a:solidFill>
            <a:srgbClr val="CB1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7" name="矩形 6">
            <a:extLst>
              <a:ext uri="{FF2B5EF4-FFF2-40B4-BE49-F238E27FC236}">
                <a16:creationId xmlns:a16="http://schemas.microsoft.com/office/drawing/2014/main" id="{DA9BEBDE-CE66-4C3F-9114-22AD95C3C693}"/>
              </a:ext>
            </a:extLst>
          </p:cNvPr>
          <p:cNvSpPr/>
          <p:nvPr/>
        </p:nvSpPr>
        <p:spPr>
          <a:xfrm>
            <a:off x="8047702" y="3533373"/>
            <a:ext cx="3241443" cy="454825"/>
          </a:xfrm>
          <a:prstGeom prst="rect">
            <a:avLst/>
          </a:prstGeom>
          <a:solidFill>
            <a:srgbClr val="CB1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8" name="矩形 7">
            <a:extLst>
              <a:ext uri="{FF2B5EF4-FFF2-40B4-BE49-F238E27FC236}">
                <a16:creationId xmlns:a16="http://schemas.microsoft.com/office/drawing/2014/main" id="{FA41C12B-5AF1-412C-8E1F-4F83DD8C109D}"/>
              </a:ext>
            </a:extLst>
          </p:cNvPr>
          <p:cNvSpPr/>
          <p:nvPr/>
        </p:nvSpPr>
        <p:spPr>
          <a:xfrm>
            <a:off x="1852901" y="3542404"/>
            <a:ext cx="1362548" cy="400202"/>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altLang="en-US" sz="2000" dirty="0">
                <a:solidFill>
                  <a:schemeClr val="bg1"/>
                </a:solidFill>
                <a:latin typeface="Source Han Sans SC"/>
                <a:ea typeface="Source Han Sans SC"/>
                <a:cs typeface="B Nazanin" panose="00000400000000000000" pitchFamily="2" charset="-78"/>
                <a:sym typeface="Source Han Sans SC"/>
              </a:rPr>
              <a:t>عنوان را وارد کنید</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9" name="矩形 8">
            <a:extLst>
              <a:ext uri="{FF2B5EF4-FFF2-40B4-BE49-F238E27FC236}">
                <a16:creationId xmlns:a16="http://schemas.microsoft.com/office/drawing/2014/main" id="{F656C968-DC68-4173-9289-806979432F05}"/>
              </a:ext>
            </a:extLst>
          </p:cNvPr>
          <p:cNvSpPr/>
          <p:nvPr/>
        </p:nvSpPr>
        <p:spPr>
          <a:xfrm>
            <a:off x="5406005" y="3542404"/>
            <a:ext cx="1362548" cy="400202"/>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altLang="en-US" sz="2000" dirty="0">
                <a:solidFill>
                  <a:schemeClr val="bg1"/>
                </a:solidFill>
                <a:latin typeface="Source Han Sans SC"/>
                <a:ea typeface="Source Han Sans SC"/>
                <a:cs typeface="B Nazanin" panose="00000400000000000000" pitchFamily="2" charset="-78"/>
                <a:sym typeface="Source Han Sans SC"/>
              </a:rPr>
              <a:t>عنوان را وارد کنید</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0" name="矩形 9">
            <a:extLst>
              <a:ext uri="{FF2B5EF4-FFF2-40B4-BE49-F238E27FC236}">
                <a16:creationId xmlns:a16="http://schemas.microsoft.com/office/drawing/2014/main" id="{636DAA3D-71D4-4166-8AAB-88535A9737A6}"/>
              </a:ext>
            </a:extLst>
          </p:cNvPr>
          <p:cNvSpPr/>
          <p:nvPr/>
        </p:nvSpPr>
        <p:spPr>
          <a:xfrm>
            <a:off x="8960536" y="3542404"/>
            <a:ext cx="1362548" cy="400202"/>
          </a:xfrm>
          <a:prstGeom prst="rect">
            <a:avLst/>
          </a:prstGeom>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altLang="en-US" sz="2000" dirty="0">
                <a:solidFill>
                  <a:schemeClr val="bg1"/>
                </a:solidFill>
                <a:latin typeface="Source Han Sans SC"/>
                <a:ea typeface="Source Han Sans SC"/>
                <a:cs typeface="B Nazanin" panose="00000400000000000000" pitchFamily="2" charset="-78"/>
                <a:sym typeface="Source Han Sans SC"/>
              </a:rPr>
              <a:t>عنوان را وارد کنید</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B Nazanin" panose="00000400000000000000" pitchFamily="2" charset="-78"/>
              <a:sym typeface="Source Han Sans SC"/>
            </a:endParaRPr>
          </a:p>
        </p:txBody>
      </p:sp>
      <p:sp>
        <p:nvSpPr>
          <p:cNvPr id="11" name="矩形 10">
            <a:extLst>
              <a:ext uri="{FF2B5EF4-FFF2-40B4-BE49-F238E27FC236}">
                <a16:creationId xmlns:a16="http://schemas.microsoft.com/office/drawing/2014/main" id="{9F7F4799-6B54-431F-8E64-262364FE9FA1}"/>
              </a:ext>
            </a:extLst>
          </p:cNvPr>
          <p:cNvSpPr/>
          <p:nvPr/>
        </p:nvSpPr>
        <p:spPr>
          <a:xfrm>
            <a:off x="591514" y="4556215"/>
            <a:ext cx="11008971" cy="1968691"/>
          </a:xfrm>
          <a:prstGeom prst="rect">
            <a:avLst/>
          </a:prstGeom>
          <a:noFill/>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fa-IR" altLang="en-US" sz="1600" dirty="0">
                <a:latin typeface="Source Han Sans SC"/>
                <a:ea typeface="Source Han Sans SC"/>
                <a:cs typeface="B Nazanin" panose="00000400000000000000" pitchFamily="2" charset="-78"/>
              </a:rPr>
              <a:t>گنجاندن قالب رایگان پاورپوینت دندانپزشکی ما با موضوع مراقبت از سلامت دهان در کارنامه شما بدون شک کیفیت ارائه های شما را افزایش می دهد. ترکیبی از اسلایدهای صیقلی و متحرک همراه با عناصر قابل ویرایش، ارائه یکپارچه محتوای شما را تضمین می کند.</a:t>
            </a:r>
          </a:p>
          <a:p>
            <a:pPr algn="r">
              <a:lnSpc>
                <a:spcPct val="120000"/>
              </a:lnSpc>
            </a:pPr>
            <a:r>
              <a:rPr lang="fa-IR" altLang="en-US" sz="1600" dirty="0">
                <a:latin typeface="Source Han Sans SC"/>
                <a:ea typeface="Source Han Sans SC"/>
                <a:cs typeface="B Nazanin" panose="00000400000000000000" pitchFamily="2" charset="-78"/>
              </a:rPr>
              <a:t>با ارائه رایگان این الگو، هدف ما این است که شما را به ابزاری مجهز کنیم که نه تنها نیازهای ارائه شما را پشتیبانی می کند، بلکه اعتماد و حرفه ای بودن را در ارائه شما القا می کند. دانلود و دریافت این الگو تصمیمی است که بدون شک ارائه های دندانپزشکی شما را غنی می کند و آن را به سرمایه گذاری ارزشمندی در زرادخانه حرفه ای شما تبدیل می کند.</a:t>
            </a:r>
          </a:p>
        </p:txBody>
      </p:sp>
    </p:spTree>
    <p:extLst>
      <p:ext uri="{BB962C8B-B14F-4D97-AF65-F5344CB8AC3E}">
        <p14:creationId xmlns:p14="http://schemas.microsoft.com/office/powerpoint/2010/main" val="3940862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21.11.30"/>
  <p:tag name="AS_TITLE" val="Aspose.Slides for Java"/>
  <p:tag name="AS_VERSION" val="21.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Calibri"/>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2486</Words>
  <Application>Microsoft Office PowerPoint</Application>
  <PresentationFormat>Widescreen</PresentationFormat>
  <Paragraphs>180</Paragraphs>
  <Slides>25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等线</vt:lpstr>
      <vt:lpstr>Arial</vt:lpstr>
      <vt:lpstr>Calibri</vt:lpstr>
      <vt:lpstr>Source Han Sans SC</vt:lpstr>
      <vt:lpstr>字魂35号-经典雅黑</vt:lpstr>
      <vt:lpstr>字魂36号-正文宋楷</vt:lpstr>
      <vt:lpstr>思源黑体 CN Medium</vt:lpstr>
      <vt:lpstr>思源黑体 Heavy</vt:lpstr>
      <vt:lpstr>思源黑体 Medium</vt:lpstr>
      <vt:lpstr>思源黑体旧字形 Normal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2024-02-21T16:05:36Z</dcterms:created>
  <dcterms:modified xsi:type="dcterms:W3CDTF">2024-02-28T16:23:48Z</dcterms:modified>
</cp:coreProperties>
</file>