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80" r:id="rId19"/>
    <p:sldId id="283" r:id="rId20"/>
    <p:sldId id="351" r:id="rId21"/>
    <p:sldId id="435" r:id="rId22"/>
    <p:sldId id="439" r:id="rId23"/>
    <p:sldId id="440" r:id="rId24"/>
    <p:sldId id="441" r:id="rId2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EBB8C0C-6BED-4C6B-B0D3-0CB5C5D9E103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1379" autoAdjust="0"/>
  </p:normalViewPr>
  <p:slideViewPr>
    <p:cSldViewPr snapToGrid="0">
      <p:cViewPr varScale="1">
        <p:scale>
          <a:sx n="84" d="100"/>
          <a:sy n="84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94AC760-C1B2-4401-A4B7-21A41100D2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DAA636D9-F0B9-4A5E-8B94-A844F4B366D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22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6;p:notes">
            <a:extLst>
              <a:ext uri="{FF2B5EF4-FFF2-40B4-BE49-F238E27FC236}">
                <a16:creationId xmlns:a16="http://schemas.microsoft.com/office/drawing/2014/main" id="{41A5234C-38DF-453E-9590-4F55FF8AB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77;p:notes">
            <a:extLst>
              <a:ext uri="{FF2B5EF4-FFF2-40B4-BE49-F238E27FC236}">
                <a16:creationId xmlns:a16="http://schemas.microsoft.com/office/drawing/2014/main" id="{FCA91B87-F9C9-424F-99C5-ACA0FF4B9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70C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07;g9ec54c4ccc_0_620:notes">
            <a:extLst>
              <a:ext uri="{FF2B5EF4-FFF2-40B4-BE49-F238E27FC236}">
                <a16:creationId xmlns:a16="http://schemas.microsoft.com/office/drawing/2014/main" id="{107FA46C-71CC-475D-BCCB-496B428E1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08;g9ec54c4ccc_0_620:notes">
            <a:extLst>
              <a:ext uri="{FF2B5EF4-FFF2-40B4-BE49-F238E27FC236}">
                <a16:creationId xmlns:a16="http://schemas.microsoft.com/office/drawing/2014/main" id="{11F8C5A3-5835-49AD-AAC7-833C93165F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8;g9ec54c4ccc_0_1019:notes">
            <a:extLst>
              <a:ext uri="{FF2B5EF4-FFF2-40B4-BE49-F238E27FC236}">
                <a16:creationId xmlns:a16="http://schemas.microsoft.com/office/drawing/2014/main" id="{D0B58CFB-9E26-448E-A43E-92C449087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29;g9ec54c4ccc_0_1019:notes">
            <a:extLst>
              <a:ext uri="{FF2B5EF4-FFF2-40B4-BE49-F238E27FC236}">
                <a16:creationId xmlns:a16="http://schemas.microsoft.com/office/drawing/2014/main" id="{CDEC7918-F17A-49A2-91EB-5E1A5FA88B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8;g9ec54c4ccc_0_671:notes">
            <a:extLst>
              <a:ext uri="{FF2B5EF4-FFF2-40B4-BE49-F238E27FC236}">
                <a16:creationId xmlns:a16="http://schemas.microsoft.com/office/drawing/2014/main" id="{A3D174A8-FFCA-49B7-9068-DE0905E22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69;g9ec54c4ccc_0_671:notes">
            <a:extLst>
              <a:ext uri="{FF2B5EF4-FFF2-40B4-BE49-F238E27FC236}">
                <a16:creationId xmlns:a16="http://schemas.microsoft.com/office/drawing/2014/main" id="{EA3AC472-80D8-4E77-8ECC-E9E9E86F05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6;g9ec54c4ccc_0_689:notes">
            <a:extLst>
              <a:ext uri="{FF2B5EF4-FFF2-40B4-BE49-F238E27FC236}">
                <a16:creationId xmlns:a16="http://schemas.microsoft.com/office/drawing/2014/main" id="{A4013CBF-0E49-4C5C-9255-9BA7A0957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57;g9ec54c4ccc_0_689:notes">
            <a:extLst>
              <a:ext uri="{FF2B5EF4-FFF2-40B4-BE49-F238E27FC236}">
                <a16:creationId xmlns:a16="http://schemas.microsoft.com/office/drawing/2014/main" id="{0A7269F8-2EE8-43E9-937D-5205E5E46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07;g9ec54c4ccc_0_1023:notes">
            <a:extLst>
              <a:ext uri="{FF2B5EF4-FFF2-40B4-BE49-F238E27FC236}">
                <a16:creationId xmlns:a16="http://schemas.microsoft.com/office/drawing/2014/main" id="{6703EEF3-6BFD-4C86-920F-5C6664231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08;g9ec54c4ccc_0_1023:notes">
            <a:extLst>
              <a:ext uri="{FF2B5EF4-FFF2-40B4-BE49-F238E27FC236}">
                <a16:creationId xmlns:a16="http://schemas.microsoft.com/office/drawing/2014/main" id="{0708D345-9D9C-4045-87C7-4F06D86014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3;g9ec54c4ccc_0_797:notes">
            <a:extLst>
              <a:ext uri="{FF2B5EF4-FFF2-40B4-BE49-F238E27FC236}">
                <a16:creationId xmlns:a16="http://schemas.microsoft.com/office/drawing/2014/main" id="{7C901358-E79B-47CB-BFCA-75C275FA4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14;g9ec54c4ccc_0_797:notes">
            <a:extLst>
              <a:ext uri="{FF2B5EF4-FFF2-40B4-BE49-F238E27FC236}">
                <a16:creationId xmlns:a16="http://schemas.microsoft.com/office/drawing/2014/main" id="{D6D217D4-1EFE-4A96-BABB-0F7EDB4D4A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70C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7;g9ec54c4ccc_0_886:notes">
            <a:extLst>
              <a:ext uri="{FF2B5EF4-FFF2-40B4-BE49-F238E27FC236}">
                <a16:creationId xmlns:a16="http://schemas.microsoft.com/office/drawing/2014/main" id="{C615C7C5-8242-49EB-9751-5205A0170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58;g9ec54c4ccc_0_886:notes">
            <a:extLst>
              <a:ext uri="{FF2B5EF4-FFF2-40B4-BE49-F238E27FC236}">
                <a16:creationId xmlns:a16="http://schemas.microsoft.com/office/drawing/2014/main" id="{51329458-DAE7-4E83-BE9C-383F13E470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2;g9ec54c4ccc_0_993:notes">
            <a:extLst>
              <a:ext uri="{FF2B5EF4-FFF2-40B4-BE49-F238E27FC236}">
                <a16:creationId xmlns:a16="http://schemas.microsoft.com/office/drawing/2014/main" id="{F5C89A30-D394-42E1-A4C5-846217EA5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03;g9ec54c4ccc_0_993:notes">
            <a:extLst>
              <a:ext uri="{FF2B5EF4-FFF2-40B4-BE49-F238E27FC236}">
                <a16:creationId xmlns:a16="http://schemas.microsoft.com/office/drawing/2014/main" id="{290B74CC-1E97-44D1-9D73-2D8945E698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70C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65;g9ed66ffe55_3_3425:notes">
            <a:extLst>
              <a:ext uri="{FF2B5EF4-FFF2-40B4-BE49-F238E27FC236}">
                <a16:creationId xmlns:a16="http://schemas.microsoft.com/office/drawing/2014/main" id="{895821E3-7F00-44FF-96BB-B784B9A3F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66;g9ed66ffe55_3_3425:notes">
            <a:extLst>
              <a:ext uri="{FF2B5EF4-FFF2-40B4-BE49-F238E27FC236}">
                <a16:creationId xmlns:a16="http://schemas.microsoft.com/office/drawing/2014/main" id="{43B40445-4047-48E7-91D4-8046CC4C16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46;g9ed66ffe55_3_4147:notes">
            <a:extLst>
              <a:ext uri="{FF2B5EF4-FFF2-40B4-BE49-F238E27FC236}">
                <a16:creationId xmlns:a16="http://schemas.microsoft.com/office/drawing/2014/main" id="{BE2F8AD3-E064-44A3-961B-37DB2AE78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847;g9ed66ffe55_3_4147:notes">
            <a:extLst>
              <a:ext uri="{FF2B5EF4-FFF2-40B4-BE49-F238E27FC236}">
                <a16:creationId xmlns:a16="http://schemas.microsoft.com/office/drawing/2014/main" id="{6983973C-5A8C-40C0-B415-3224203BCB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7;ga4f30e45c6_0_2662:notes">
            <a:extLst>
              <a:ext uri="{FF2B5EF4-FFF2-40B4-BE49-F238E27FC236}">
                <a16:creationId xmlns:a16="http://schemas.microsoft.com/office/drawing/2014/main" id="{8F605FE2-ED68-4B23-A1B8-07C415707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08;ga4f30e45c6_0_2662:notes">
            <a:extLst>
              <a:ext uri="{FF2B5EF4-FFF2-40B4-BE49-F238E27FC236}">
                <a16:creationId xmlns:a16="http://schemas.microsoft.com/office/drawing/2014/main" id="{AF3BEF46-7943-4EE5-8525-B9B46C65CC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CE35E1-2286-4EAB-A5EE-650334643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FB5C69-1871-4A69-B7C3-A43642E539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21DFF5-E03C-4DE0-BEC7-A9A1C0682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A7F149-8F49-47CF-9E4C-E59709A07D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6;ga4f30e45c6_0_2984:notes">
            <a:extLst>
              <a:ext uri="{FF2B5EF4-FFF2-40B4-BE49-F238E27FC236}">
                <a16:creationId xmlns:a16="http://schemas.microsoft.com/office/drawing/2014/main" id="{E114A734-600F-449E-B654-877B90A0B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47;ga4f30e45c6_0_2984:notes">
            <a:extLst>
              <a:ext uri="{FF2B5EF4-FFF2-40B4-BE49-F238E27FC236}">
                <a16:creationId xmlns:a16="http://schemas.microsoft.com/office/drawing/2014/main" id="{611608BE-6BB1-4532-AD69-41DBC13B9C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3;ga4f30e45c6_0_3684:notes">
            <a:extLst>
              <a:ext uri="{FF2B5EF4-FFF2-40B4-BE49-F238E27FC236}">
                <a16:creationId xmlns:a16="http://schemas.microsoft.com/office/drawing/2014/main" id="{873B4478-9DC7-48A9-86CA-B2BEC6DA5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64;ga4f30e45c6_0_3684:notes">
            <a:extLst>
              <a:ext uri="{FF2B5EF4-FFF2-40B4-BE49-F238E27FC236}">
                <a16:creationId xmlns:a16="http://schemas.microsoft.com/office/drawing/2014/main" id="{AB5AB30C-84B2-445B-9E1A-041629DC62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04;g9ec54c4ccc_0_304:notes">
            <a:extLst>
              <a:ext uri="{FF2B5EF4-FFF2-40B4-BE49-F238E27FC236}">
                <a16:creationId xmlns:a16="http://schemas.microsoft.com/office/drawing/2014/main" id="{E69D1F8C-BF3F-4DE7-AF6A-92F4DEBCB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05;g9ec54c4ccc_0_304:notes">
            <a:extLst>
              <a:ext uri="{FF2B5EF4-FFF2-40B4-BE49-F238E27FC236}">
                <a16:creationId xmlns:a16="http://schemas.microsoft.com/office/drawing/2014/main" id="{225BFCAE-40A8-4437-BF20-6FA3D1E861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1;g9ec54c4ccc_0_522:notes">
            <a:extLst>
              <a:ext uri="{FF2B5EF4-FFF2-40B4-BE49-F238E27FC236}">
                <a16:creationId xmlns:a16="http://schemas.microsoft.com/office/drawing/2014/main" id="{9BA88B3E-D227-4DB7-9B3F-4E5DE06CE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02;g9ec54c4ccc_0_522:notes">
            <a:extLst>
              <a:ext uri="{FF2B5EF4-FFF2-40B4-BE49-F238E27FC236}">
                <a16:creationId xmlns:a16="http://schemas.microsoft.com/office/drawing/2014/main" id="{5A6146C9-8A68-4CC2-8EBD-08B1D1710C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2;g9ec54c4ccc_0_560:notes">
            <a:extLst>
              <a:ext uri="{FF2B5EF4-FFF2-40B4-BE49-F238E27FC236}">
                <a16:creationId xmlns:a16="http://schemas.microsoft.com/office/drawing/2014/main" id="{F43F4221-DDDE-400A-9C13-551705CD3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23;g9ec54c4ccc_0_560:notes">
            <a:extLst>
              <a:ext uri="{FF2B5EF4-FFF2-40B4-BE49-F238E27FC236}">
                <a16:creationId xmlns:a16="http://schemas.microsoft.com/office/drawing/2014/main" id="{742AF297-710B-4358-B82C-6FAF5502DE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4;g9ec54c4ccc_0_575:notes">
            <a:extLst>
              <a:ext uri="{FF2B5EF4-FFF2-40B4-BE49-F238E27FC236}">
                <a16:creationId xmlns:a16="http://schemas.microsoft.com/office/drawing/2014/main" id="{9488331C-C0F8-413A-8A29-DA100FF24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75;g9ec54c4ccc_0_575:notes">
            <a:extLst>
              <a:ext uri="{FF2B5EF4-FFF2-40B4-BE49-F238E27FC236}">
                <a16:creationId xmlns:a16="http://schemas.microsoft.com/office/drawing/2014/main" id="{5E1238D4-5A9C-4963-A723-A0C5F5B55E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7;g9ec54c4ccc_0_903:notes">
            <a:extLst>
              <a:ext uri="{FF2B5EF4-FFF2-40B4-BE49-F238E27FC236}">
                <a16:creationId xmlns:a16="http://schemas.microsoft.com/office/drawing/2014/main" id="{052FD08B-EE83-45C8-88F0-C44DC687E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18;g9ec54c4ccc_0_903:notes">
            <a:extLst>
              <a:ext uri="{FF2B5EF4-FFF2-40B4-BE49-F238E27FC236}">
                <a16:creationId xmlns:a16="http://schemas.microsoft.com/office/drawing/2014/main" id="{B6510C00-606D-49BB-9E22-6AC375B826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A43AF1EB-DA6D-4FFB-AD19-DBA9DC9256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9998" y="1196876"/>
            <a:ext cx="3506998" cy="1964999"/>
          </a:xfrm>
        </p:spPr>
        <p:txBody>
          <a:bodyPr anchorCtr="0"/>
          <a:lstStyle>
            <a:lvl1pPr algn="l">
              <a:lnSpc>
                <a:spcPct val="80000"/>
              </a:lnSpc>
              <a:defRPr sz="5200"/>
            </a:lvl1pPr>
          </a:lstStyle>
          <a:p>
            <a:pPr lvl="0"/>
            <a:endParaRPr lang="es-PE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637B28EA-D5A1-4FB4-9CE1-26CFF9A81FC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9998" y="3161876"/>
            <a:ext cx="3506998" cy="894301"/>
          </a:xfrm>
        </p:spPr>
        <p:txBody>
          <a:bodyPr/>
          <a:lstStyle>
            <a:lvl1pPr>
              <a:lnSpc>
                <a:spcPct val="100000"/>
              </a:lnSpc>
              <a:buNone/>
              <a:defRPr sz="2000"/>
            </a:lvl1pPr>
          </a:lstStyle>
          <a:p>
            <a:pPr lvl="0"/>
            <a:endParaRPr lang="es-PE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7DFB6378-4F30-4075-B9E6-78575F73A1B9}"/>
              </a:ext>
            </a:extLst>
          </p:cNvPr>
          <p:cNvSpPr/>
          <p:nvPr/>
        </p:nvSpPr>
        <p:spPr>
          <a:xfrm>
            <a:off x="2767779" y="4890101"/>
            <a:ext cx="27" cy="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close/>
              </a:path>
            </a:pathLst>
          </a:custGeom>
          <a:solidFill>
            <a:srgbClr val="FBBF4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AC8E93C6-7AC4-4D9D-97BE-203E64364452}"/>
              </a:ext>
            </a:extLst>
          </p:cNvPr>
          <p:cNvSpPr/>
          <p:nvPr/>
        </p:nvSpPr>
        <p:spPr>
          <a:xfrm>
            <a:off x="2208321" y="4942972"/>
            <a:ext cx="27" cy="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3" y="f2"/>
                </a:moveTo>
                <a:close/>
              </a:path>
            </a:pathLst>
          </a:custGeom>
          <a:solidFill>
            <a:srgbClr val="FBBF4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1636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4;p13">
            <a:extLst>
              <a:ext uri="{FF2B5EF4-FFF2-40B4-BE49-F238E27FC236}">
                <a16:creationId xmlns:a16="http://schemas.microsoft.com/office/drawing/2014/main" id="{9F7C717A-E2E5-4901-B9BB-2073254D2D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65;p13">
            <a:extLst>
              <a:ext uri="{FF2B5EF4-FFF2-40B4-BE49-F238E27FC236}">
                <a16:creationId xmlns:a16="http://schemas.microsoft.com/office/drawing/2014/main" id="{2A5CA546-F0B7-41F8-A330-1CC20734EF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71" y="1794546"/>
            <a:ext cx="2551496" cy="572697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766;p13">
            <a:extLst>
              <a:ext uri="{FF2B5EF4-FFF2-40B4-BE49-F238E27FC236}">
                <a16:creationId xmlns:a16="http://schemas.microsoft.com/office/drawing/2014/main" id="{B671F898-DBC5-471D-9114-B09D750AEA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0" y="1401601"/>
            <a:ext cx="2551496" cy="392999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767;p13">
            <a:extLst>
              <a:ext uri="{FF2B5EF4-FFF2-40B4-BE49-F238E27FC236}">
                <a16:creationId xmlns:a16="http://schemas.microsoft.com/office/drawing/2014/main" id="{EFE31CA2-D09A-4926-810A-ED81DACA53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401601"/>
            <a:ext cx="876900" cy="96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768;p13">
            <a:extLst>
              <a:ext uri="{FF2B5EF4-FFF2-40B4-BE49-F238E27FC236}">
                <a16:creationId xmlns:a16="http://schemas.microsoft.com/office/drawing/2014/main" id="{02D06A06-6D35-4054-A169-CDBC6E536F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71" y="2912601"/>
            <a:ext cx="2551496" cy="572697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769;p13">
            <a:extLst>
              <a:ext uri="{FF2B5EF4-FFF2-40B4-BE49-F238E27FC236}">
                <a16:creationId xmlns:a16="http://schemas.microsoft.com/office/drawing/2014/main" id="{D89B0D02-3501-48FC-8911-02F85B2A39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0" y="2519647"/>
            <a:ext cx="2551496" cy="392999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770;p13">
            <a:extLst>
              <a:ext uri="{FF2B5EF4-FFF2-40B4-BE49-F238E27FC236}">
                <a16:creationId xmlns:a16="http://schemas.microsoft.com/office/drawing/2014/main" id="{7EE7B252-7B7D-4E5A-8FB5-B2054D502A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519647"/>
            <a:ext cx="876900" cy="96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771;p13">
            <a:extLst>
              <a:ext uri="{FF2B5EF4-FFF2-40B4-BE49-F238E27FC236}">
                <a16:creationId xmlns:a16="http://schemas.microsoft.com/office/drawing/2014/main" id="{0EF2FACE-A4EF-4BA0-BB4C-AC5B158F9D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9" y="4030748"/>
            <a:ext cx="2551496" cy="572697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772;p13">
            <a:extLst>
              <a:ext uri="{FF2B5EF4-FFF2-40B4-BE49-F238E27FC236}">
                <a16:creationId xmlns:a16="http://schemas.microsoft.com/office/drawing/2014/main" id="{E99745BE-F493-41DC-819C-113A84F0EEC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0" y="3637803"/>
            <a:ext cx="2551496" cy="392999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773;p13">
            <a:extLst>
              <a:ext uri="{FF2B5EF4-FFF2-40B4-BE49-F238E27FC236}">
                <a16:creationId xmlns:a16="http://schemas.microsoft.com/office/drawing/2014/main" id="{F50FB7E6-FC6E-4C72-8D9F-A6FB9BFF78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37803"/>
            <a:ext cx="876900" cy="96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774;p13">
            <a:extLst>
              <a:ext uri="{FF2B5EF4-FFF2-40B4-BE49-F238E27FC236}">
                <a16:creationId xmlns:a16="http://schemas.microsoft.com/office/drawing/2014/main" id="{27255225-FC11-4FDB-9329-A5628DCAB20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87" y="1794546"/>
            <a:ext cx="2551496" cy="572697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775;p13">
            <a:extLst>
              <a:ext uri="{FF2B5EF4-FFF2-40B4-BE49-F238E27FC236}">
                <a16:creationId xmlns:a16="http://schemas.microsoft.com/office/drawing/2014/main" id="{DCDC9376-8836-4B2A-8F6F-03F5629976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77" y="1401601"/>
            <a:ext cx="2551496" cy="392999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776;p13">
            <a:extLst>
              <a:ext uri="{FF2B5EF4-FFF2-40B4-BE49-F238E27FC236}">
                <a16:creationId xmlns:a16="http://schemas.microsoft.com/office/drawing/2014/main" id="{E6F235C5-1F80-4E29-888C-9A45EE376C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95595" y="1401601"/>
            <a:ext cx="876900" cy="96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5" name="Google Shape;777;p13">
            <a:extLst>
              <a:ext uri="{FF2B5EF4-FFF2-40B4-BE49-F238E27FC236}">
                <a16:creationId xmlns:a16="http://schemas.microsoft.com/office/drawing/2014/main" id="{DB3AC156-218F-4E80-88C0-D13BE23D00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77" y="2912629"/>
            <a:ext cx="2551496" cy="572697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6" name="Google Shape;778;p13">
            <a:extLst>
              <a:ext uri="{FF2B5EF4-FFF2-40B4-BE49-F238E27FC236}">
                <a16:creationId xmlns:a16="http://schemas.microsoft.com/office/drawing/2014/main" id="{EE025E74-49AB-42F5-B925-8ABE940C14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77" y="2519674"/>
            <a:ext cx="2551496" cy="392999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17" name="Google Shape;779;p13">
            <a:extLst>
              <a:ext uri="{FF2B5EF4-FFF2-40B4-BE49-F238E27FC236}">
                <a16:creationId xmlns:a16="http://schemas.microsoft.com/office/drawing/2014/main" id="{D1470CE5-6971-44B3-8A97-03AF5BE6E1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95595" y="2519647"/>
            <a:ext cx="876900" cy="96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446026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4;p14">
            <a:extLst>
              <a:ext uri="{FF2B5EF4-FFF2-40B4-BE49-F238E27FC236}">
                <a16:creationId xmlns:a16="http://schemas.microsoft.com/office/drawing/2014/main" id="{623A70CF-FA2A-4DA3-8F4F-1D6C1FED87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31569" y="1708135"/>
            <a:ext cx="5279398" cy="1489502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/>
            </a:lvl1pPr>
          </a:lstStyle>
          <a:p>
            <a:pPr lvl="0"/>
            <a:endParaRPr lang="es-PE"/>
          </a:p>
        </p:txBody>
      </p:sp>
      <p:sp>
        <p:nvSpPr>
          <p:cNvPr id="3" name="Google Shape;805;p14">
            <a:extLst>
              <a:ext uri="{FF2B5EF4-FFF2-40B4-BE49-F238E27FC236}">
                <a16:creationId xmlns:a16="http://schemas.microsoft.com/office/drawing/2014/main" id="{A0E759D5-FB5D-4CC2-9F82-1B589735C9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31551" y="3197263"/>
            <a:ext cx="5279398" cy="5721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800" b="1">
                <a:solidFill>
                  <a:srgbClr val="00A5B3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89507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8;p15">
            <a:extLst>
              <a:ext uri="{FF2B5EF4-FFF2-40B4-BE49-F238E27FC236}">
                <a16:creationId xmlns:a16="http://schemas.microsoft.com/office/drawing/2014/main" id="{196F4581-C069-4492-9E9C-645D261BE0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809;p15">
            <a:extLst>
              <a:ext uri="{FF2B5EF4-FFF2-40B4-BE49-F238E27FC236}">
                <a16:creationId xmlns:a16="http://schemas.microsoft.com/office/drawing/2014/main" id="{150EB8BA-FEFD-49DE-B66F-E6D6EB4D00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174476"/>
            <a:ext cx="2262902" cy="7445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810;p15">
            <a:extLst>
              <a:ext uri="{FF2B5EF4-FFF2-40B4-BE49-F238E27FC236}">
                <a16:creationId xmlns:a16="http://schemas.microsoft.com/office/drawing/2014/main" id="{DBE866B6-BAA2-4E05-9EE4-C723D40F6EA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701923"/>
            <a:ext cx="2262902" cy="4724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811;p15">
            <a:extLst>
              <a:ext uri="{FF2B5EF4-FFF2-40B4-BE49-F238E27FC236}">
                <a16:creationId xmlns:a16="http://schemas.microsoft.com/office/drawing/2014/main" id="{C9D3C1CE-430C-4663-909E-DAECB23F22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3174476"/>
            <a:ext cx="2262902" cy="7445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812;p15">
            <a:extLst>
              <a:ext uri="{FF2B5EF4-FFF2-40B4-BE49-F238E27FC236}">
                <a16:creationId xmlns:a16="http://schemas.microsoft.com/office/drawing/2014/main" id="{DEC233B3-C6A3-4D0E-9C57-29FDB339774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2701923"/>
            <a:ext cx="2262902" cy="4724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813;p15">
            <a:extLst>
              <a:ext uri="{FF2B5EF4-FFF2-40B4-BE49-F238E27FC236}">
                <a16:creationId xmlns:a16="http://schemas.microsoft.com/office/drawing/2014/main" id="{884710BC-2898-4771-8953-18B2458EEB9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3174476"/>
            <a:ext cx="2262902" cy="7445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814;p15">
            <a:extLst>
              <a:ext uri="{FF2B5EF4-FFF2-40B4-BE49-F238E27FC236}">
                <a16:creationId xmlns:a16="http://schemas.microsoft.com/office/drawing/2014/main" id="{949A7752-B7BB-4726-BED8-BBADAB0EDB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2701923"/>
            <a:ext cx="2262902" cy="4724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57445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57;p16">
            <a:extLst>
              <a:ext uri="{FF2B5EF4-FFF2-40B4-BE49-F238E27FC236}">
                <a16:creationId xmlns:a16="http://schemas.microsoft.com/office/drawing/2014/main" id="{6E59343F-32C4-48F3-8A74-7EAB6D7787C9}"/>
              </a:ext>
            </a:extLst>
          </p:cNvPr>
          <p:cNvGrpSpPr/>
          <p:nvPr/>
        </p:nvGrpSpPr>
        <p:grpSpPr>
          <a:xfrm>
            <a:off x="5003523" y="4181103"/>
            <a:ext cx="914921" cy="844777"/>
            <a:chOff x="5003523" y="4181103"/>
            <a:chExt cx="914921" cy="844777"/>
          </a:xfrm>
        </p:grpSpPr>
        <p:sp>
          <p:nvSpPr>
            <p:cNvPr id="3" name="Google Shape;858;p16">
              <a:extLst>
                <a:ext uri="{FF2B5EF4-FFF2-40B4-BE49-F238E27FC236}">
                  <a16:creationId xmlns:a16="http://schemas.microsoft.com/office/drawing/2014/main" id="{F9341FB6-0DFC-4058-B233-B771B1767722}"/>
                </a:ext>
              </a:extLst>
            </p:cNvPr>
            <p:cNvSpPr/>
            <p:nvPr/>
          </p:nvSpPr>
          <p:spPr>
            <a:xfrm>
              <a:off x="5033205" y="4203213"/>
              <a:ext cx="842619" cy="800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947"/>
                <a:gd name="f4" fmla="val 40803"/>
                <a:gd name="f5" fmla="val 32059"/>
                <a:gd name="f6" fmla="val 31729"/>
                <a:gd name="f7" fmla="val 138"/>
                <a:gd name="f8" fmla="val 42369"/>
                <a:gd name="f9" fmla="val 35413"/>
                <a:gd name="f10" fmla="val 12703"/>
                <a:gd name="f11" fmla="val 23041"/>
                <a:gd name="f12" fmla="val 16249"/>
                <a:gd name="f13" fmla="val 40335"/>
                <a:gd name="f14" fmla="val 40802"/>
                <a:gd name="f15" fmla="val 16717"/>
                <a:gd name="f16" fmla="val 13170"/>
                <a:gd name="f17" fmla="val 23618"/>
                <a:gd name="f18" fmla="val 42946"/>
                <a:gd name="f19" fmla="val 35991"/>
                <a:gd name="f20" fmla="*/ f0 1 42947"/>
                <a:gd name="f21" fmla="*/ f1 1 4080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947"/>
                <a:gd name="f28" fmla="*/ f25 1 4080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947" h="40803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2" y="f13"/>
                  </a:lnTo>
                  <a:lnTo>
                    <a:pt x="f2" y="f14"/>
                  </a:lnTo>
                  <a:lnTo>
                    <a:pt x="f15" y="f14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859;p16">
              <a:extLst>
                <a:ext uri="{FF2B5EF4-FFF2-40B4-BE49-F238E27FC236}">
                  <a16:creationId xmlns:a16="http://schemas.microsoft.com/office/drawing/2014/main" id="{86D997B8-7219-465F-A040-8732360A9290}"/>
                </a:ext>
              </a:extLst>
            </p:cNvPr>
            <p:cNvSpPr/>
            <p:nvPr/>
          </p:nvSpPr>
          <p:spPr>
            <a:xfrm>
              <a:off x="5821875" y="4855399"/>
              <a:ext cx="96569" cy="965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2"/>
                <a:gd name="f4" fmla="val 2530"/>
                <a:gd name="f5" fmla="val 1155"/>
                <a:gd name="f6" fmla="val 1127"/>
                <a:gd name="f7" fmla="val 2392"/>
                <a:gd name="f8" fmla="val 3767"/>
                <a:gd name="f9" fmla="val 3794"/>
                <a:gd name="f10" fmla="*/ f0 1 4922"/>
                <a:gd name="f11" fmla="*/ f1 1 4922"/>
                <a:gd name="f12" fmla="val f2"/>
                <a:gd name="f13" fmla="val f3"/>
                <a:gd name="f14" fmla="+- f13 0 f12"/>
                <a:gd name="f15" fmla="*/ f14 1 492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922" h="4922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3"/>
                    <a:pt x="f4" y="f3"/>
                  </a:cubicBezTo>
                  <a:cubicBezTo>
                    <a:pt x="f9" y="f3"/>
                    <a:pt x="f3" y="f8"/>
                    <a:pt x="f3" y="f7"/>
                  </a:cubicBezTo>
                  <a:cubicBezTo>
                    <a:pt x="f3" y="f6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860;p16">
              <a:extLst>
                <a:ext uri="{FF2B5EF4-FFF2-40B4-BE49-F238E27FC236}">
                  <a16:creationId xmlns:a16="http://schemas.microsoft.com/office/drawing/2014/main" id="{C5A9B007-7B37-42F6-84B8-388EF89FAF0B}"/>
                </a:ext>
              </a:extLst>
            </p:cNvPr>
            <p:cNvSpPr/>
            <p:nvPr/>
          </p:nvSpPr>
          <p:spPr>
            <a:xfrm>
              <a:off x="5266779" y="4641777"/>
              <a:ext cx="40480" cy="4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63"/>
                <a:gd name="f4" fmla="val 1018"/>
                <a:gd name="f5" fmla="val 468"/>
                <a:gd name="f6" fmla="val 1595"/>
                <a:gd name="f7" fmla="val 2062"/>
                <a:gd name="f8" fmla="*/ f0 1 2063"/>
                <a:gd name="f9" fmla="*/ f1 1 2063"/>
                <a:gd name="f10" fmla="val f2"/>
                <a:gd name="f11" fmla="val f3"/>
                <a:gd name="f12" fmla="+- f11 0 f10"/>
                <a:gd name="f13" fmla="*/ f12 1 2063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63" h="2063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861;p16">
              <a:extLst>
                <a:ext uri="{FF2B5EF4-FFF2-40B4-BE49-F238E27FC236}">
                  <a16:creationId xmlns:a16="http://schemas.microsoft.com/office/drawing/2014/main" id="{75C8DBAA-E71B-46B4-81DA-FFAF6513DD32}"/>
                </a:ext>
              </a:extLst>
            </p:cNvPr>
            <p:cNvSpPr/>
            <p:nvPr/>
          </p:nvSpPr>
          <p:spPr>
            <a:xfrm>
              <a:off x="5329900" y="4971903"/>
              <a:ext cx="53958" cy="539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50"/>
                <a:gd name="f4" fmla="val 2751"/>
                <a:gd name="f5" fmla="val 1375"/>
                <a:gd name="f6" fmla="val 1"/>
                <a:gd name="f7" fmla="val 550"/>
                <a:gd name="f8" fmla="val 578"/>
                <a:gd name="f9" fmla="val 1376"/>
                <a:gd name="f10" fmla="val 2200"/>
                <a:gd name="f11" fmla="val 2172"/>
                <a:gd name="f12" fmla="*/ f0 1 2750"/>
                <a:gd name="f13" fmla="*/ f1 1 275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50"/>
                <a:gd name="f20" fmla="*/ f17 1 275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50" h="275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1" y="f3"/>
                    <a:pt x="f3" y="f10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862;p16">
              <a:extLst>
                <a:ext uri="{FF2B5EF4-FFF2-40B4-BE49-F238E27FC236}">
                  <a16:creationId xmlns:a16="http://schemas.microsoft.com/office/drawing/2014/main" id="{510A857A-98AD-460F-AA18-128E2EF0B5E2}"/>
                </a:ext>
              </a:extLst>
            </p:cNvPr>
            <p:cNvSpPr/>
            <p:nvPr/>
          </p:nvSpPr>
          <p:spPr>
            <a:xfrm>
              <a:off x="5633051" y="4181103"/>
              <a:ext cx="49661" cy="46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1"/>
                <a:gd name="f4" fmla="val 2393"/>
                <a:gd name="f5" fmla="val 1266"/>
                <a:gd name="f6" fmla="val 578"/>
                <a:gd name="f7" fmla="val 1"/>
                <a:gd name="f8" fmla="val 440"/>
                <a:gd name="f9" fmla="val 1127"/>
                <a:gd name="f10" fmla="val 1815"/>
                <a:gd name="f11" fmla="val 2392"/>
                <a:gd name="f12" fmla="val 1953"/>
                <a:gd name="f13" fmla="val 2530"/>
                <a:gd name="f14" fmla="*/ f0 1 2531"/>
                <a:gd name="f15" fmla="*/ f1 1 239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531"/>
                <a:gd name="f22" fmla="*/ f19 1 239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531" h="23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863;p16">
              <a:extLst>
                <a:ext uri="{FF2B5EF4-FFF2-40B4-BE49-F238E27FC236}">
                  <a16:creationId xmlns:a16="http://schemas.microsoft.com/office/drawing/2014/main" id="{69A982C5-B304-42E6-B4D4-694DFBF9D994}"/>
                </a:ext>
              </a:extLst>
            </p:cNvPr>
            <p:cNvSpPr/>
            <p:nvPr/>
          </p:nvSpPr>
          <p:spPr>
            <a:xfrm>
              <a:off x="5536499" y="4749667"/>
              <a:ext cx="51800" cy="51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0"/>
                <a:gd name="f4" fmla="val 1375"/>
                <a:gd name="f5" fmla="val 578"/>
                <a:gd name="f6" fmla="val 2062"/>
                <a:gd name="f7" fmla="val 2063"/>
                <a:gd name="f8" fmla="*/ f0 1 2640"/>
                <a:gd name="f9" fmla="*/ f1 1 2640"/>
                <a:gd name="f10" fmla="val f2"/>
                <a:gd name="f11" fmla="val f3"/>
                <a:gd name="f12" fmla="+- f11 0 f10"/>
                <a:gd name="f13" fmla="*/ f12 1 2640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640" h="264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3" y="f6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64;p16">
              <a:extLst>
                <a:ext uri="{FF2B5EF4-FFF2-40B4-BE49-F238E27FC236}">
                  <a16:creationId xmlns:a16="http://schemas.microsoft.com/office/drawing/2014/main" id="{B4303ABB-063B-463C-BC5F-0D40E0C90C37}"/>
                </a:ext>
              </a:extLst>
            </p:cNvPr>
            <p:cNvSpPr/>
            <p:nvPr/>
          </p:nvSpPr>
          <p:spPr>
            <a:xfrm>
              <a:off x="5003523" y="4971903"/>
              <a:ext cx="56665" cy="539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8"/>
                <a:gd name="f4" fmla="val 2751"/>
                <a:gd name="f5" fmla="val 1376"/>
                <a:gd name="f6" fmla="val 1"/>
                <a:gd name="f7" fmla="val 688"/>
                <a:gd name="f8" fmla="val 578"/>
                <a:gd name="f9" fmla="val 2200"/>
                <a:gd name="f10" fmla="val 2750"/>
                <a:gd name="f11" fmla="*/ f0 1 2888"/>
                <a:gd name="f12" fmla="*/ f1 1 275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888"/>
                <a:gd name="f19" fmla="*/ f16 1 275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888" h="2751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865;p16">
              <a:extLst>
                <a:ext uri="{FF2B5EF4-FFF2-40B4-BE49-F238E27FC236}">
                  <a16:creationId xmlns:a16="http://schemas.microsoft.com/office/drawing/2014/main" id="{2790C0AC-0A37-44FD-BC55-0E8E70C470C6}"/>
                </a:ext>
              </a:extLst>
            </p:cNvPr>
            <p:cNvSpPr/>
            <p:nvPr/>
          </p:nvSpPr>
          <p:spPr>
            <a:xfrm>
              <a:off x="5030498" y="4653098"/>
              <a:ext cx="29681" cy="26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"/>
                <a:gd name="f4" fmla="val 1376"/>
                <a:gd name="f5" fmla="val 688"/>
                <a:gd name="f6" fmla="val 1"/>
                <a:gd name="f7" fmla="val 358"/>
                <a:gd name="f8" fmla="val 331"/>
                <a:gd name="f9" fmla="val 1018"/>
                <a:gd name="f10" fmla="val 1375"/>
                <a:gd name="f11" fmla="val 1155"/>
                <a:gd name="f12" fmla="*/ f0 1 1513"/>
                <a:gd name="f13" fmla="*/ f1 1 137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"/>
                <a:gd name="f20" fmla="*/ f17 1 137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" h="137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866;p16">
              <a:extLst>
                <a:ext uri="{FF2B5EF4-FFF2-40B4-BE49-F238E27FC236}">
                  <a16:creationId xmlns:a16="http://schemas.microsoft.com/office/drawing/2014/main" id="{E6C02DF3-0650-4652-836E-B228C9EA9005}"/>
                </a:ext>
              </a:extLst>
            </p:cNvPr>
            <p:cNvSpPr/>
            <p:nvPr/>
          </p:nvSpPr>
          <p:spPr>
            <a:xfrm>
              <a:off x="5572637" y="4974610"/>
              <a:ext cx="26993" cy="29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6"/>
                <a:gd name="f4" fmla="val 1486"/>
                <a:gd name="f5" fmla="val 688"/>
                <a:gd name="f6" fmla="val 331"/>
                <a:gd name="f7" fmla="val 1"/>
                <a:gd name="f8" fmla="val 330"/>
                <a:gd name="f9" fmla="val 1128"/>
                <a:gd name="f10" fmla="val 1485"/>
                <a:gd name="f11" fmla="val 1375"/>
                <a:gd name="f12" fmla="*/ f0 1 1376"/>
                <a:gd name="f13" fmla="*/ f1 1 148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76"/>
                <a:gd name="f20" fmla="*/ f17 1 148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76" h="148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9" y="f10"/>
                    <a:pt x="f11" y="f9"/>
                    <a:pt x="f11" y="f5"/>
                  </a:cubicBezTo>
                  <a:cubicBezTo>
                    <a:pt x="f11" y="f8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882;p16">
            <a:extLst>
              <a:ext uri="{FF2B5EF4-FFF2-40B4-BE49-F238E27FC236}">
                <a16:creationId xmlns:a16="http://schemas.microsoft.com/office/drawing/2014/main" id="{004EA859-2188-4BCF-8BA0-E6534C9C7B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272" y="2340827"/>
            <a:ext cx="4196702" cy="841796"/>
          </a:xfrm>
        </p:spPr>
        <p:txBody>
          <a:bodyPr anchorCtr="0"/>
          <a:lstStyle>
            <a:lvl1pPr algn="l">
              <a:defRPr sz="4600"/>
            </a:lvl1pPr>
          </a:lstStyle>
          <a:p>
            <a:pPr lvl="0"/>
            <a:endParaRPr lang="es-PE"/>
          </a:p>
        </p:txBody>
      </p:sp>
      <p:sp>
        <p:nvSpPr>
          <p:cNvPr id="13" name="Google Shape;883;p16">
            <a:extLst>
              <a:ext uri="{FF2B5EF4-FFF2-40B4-BE49-F238E27FC236}">
                <a16:creationId xmlns:a16="http://schemas.microsoft.com/office/drawing/2014/main" id="{59D3F64C-2232-4009-AE9B-23E026CFFC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99" y="1296097"/>
            <a:ext cx="1298402" cy="1044601"/>
          </a:xfrm>
        </p:spPr>
        <p:txBody>
          <a:bodyPr anchor="b" anchorCtr="0"/>
          <a:lstStyle>
            <a:lvl1pPr algn="l">
              <a:defRPr sz="7200">
                <a:solidFill>
                  <a:srgbClr val="EF786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884;p16">
            <a:extLst>
              <a:ext uri="{FF2B5EF4-FFF2-40B4-BE49-F238E27FC236}">
                <a16:creationId xmlns:a16="http://schemas.microsoft.com/office/drawing/2014/main" id="{7080DCE9-00B6-4412-B9F5-A551AE2898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117" y="3182624"/>
            <a:ext cx="4196702" cy="664796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4127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16;p17">
            <a:extLst>
              <a:ext uri="{FF2B5EF4-FFF2-40B4-BE49-F238E27FC236}">
                <a16:creationId xmlns:a16="http://schemas.microsoft.com/office/drawing/2014/main" id="{317D36AC-DBAF-4A30-A9F5-44B6C1FB891B}"/>
              </a:ext>
            </a:extLst>
          </p:cNvPr>
          <p:cNvGrpSpPr/>
          <p:nvPr/>
        </p:nvGrpSpPr>
        <p:grpSpPr>
          <a:xfrm>
            <a:off x="72438" y="485711"/>
            <a:ext cx="446667" cy="704846"/>
            <a:chOff x="72438" y="485711"/>
            <a:chExt cx="446667" cy="704846"/>
          </a:xfrm>
        </p:grpSpPr>
        <p:grpSp>
          <p:nvGrpSpPr>
            <p:cNvPr id="3" name="Google Shape;917;p17">
              <a:extLst>
                <a:ext uri="{FF2B5EF4-FFF2-40B4-BE49-F238E27FC236}">
                  <a16:creationId xmlns:a16="http://schemas.microsoft.com/office/drawing/2014/main" id="{F31972A1-0434-4C85-A431-AB81FC911755}"/>
                </a:ext>
              </a:extLst>
            </p:cNvPr>
            <p:cNvGrpSpPr/>
            <p:nvPr/>
          </p:nvGrpSpPr>
          <p:grpSpPr>
            <a:xfrm>
              <a:off x="72438" y="735343"/>
              <a:ext cx="273835" cy="324511"/>
              <a:chOff x="72438" y="735343"/>
              <a:chExt cx="273835" cy="324511"/>
            </a:xfrm>
          </p:grpSpPr>
          <p:sp>
            <p:nvSpPr>
              <p:cNvPr id="4" name="Google Shape;918;p17">
                <a:extLst>
                  <a:ext uri="{FF2B5EF4-FFF2-40B4-BE49-F238E27FC236}">
                    <a16:creationId xmlns:a16="http://schemas.microsoft.com/office/drawing/2014/main" id="{3E053027-CA87-47DB-8532-2A85C90251CA}"/>
                  </a:ext>
                </a:extLst>
              </p:cNvPr>
              <p:cNvSpPr/>
              <p:nvPr/>
            </p:nvSpPr>
            <p:spPr>
              <a:xfrm rot="20983422">
                <a:off x="209737" y="1024584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919;p17">
                <a:extLst>
                  <a:ext uri="{FF2B5EF4-FFF2-40B4-BE49-F238E27FC236}">
                    <a16:creationId xmlns:a16="http://schemas.microsoft.com/office/drawing/2014/main" id="{A62C04D1-6725-4EC2-B8F0-AA420F924D1D}"/>
                  </a:ext>
                </a:extLst>
              </p:cNvPr>
              <p:cNvSpPr/>
              <p:nvPr/>
            </p:nvSpPr>
            <p:spPr>
              <a:xfrm rot="20983422">
                <a:off x="296093" y="891667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920;p17">
                <a:extLst>
                  <a:ext uri="{FF2B5EF4-FFF2-40B4-BE49-F238E27FC236}">
                    <a16:creationId xmlns:a16="http://schemas.microsoft.com/office/drawing/2014/main" id="{77F81296-9114-4816-828C-00BDCFFDCCE3}"/>
                  </a:ext>
                </a:extLst>
              </p:cNvPr>
              <p:cNvSpPr/>
              <p:nvPr/>
            </p:nvSpPr>
            <p:spPr>
              <a:xfrm rot="20983422">
                <a:off x="296093" y="891667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921;p17">
                <a:extLst>
                  <a:ext uri="{FF2B5EF4-FFF2-40B4-BE49-F238E27FC236}">
                    <a16:creationId xmlns:a16="http://schemas.microsoft.com/office/drawing/2014/main" id="{B53B23E4-D7E9-4DA8-8263-503B663139C3}"/>
                  </a:ext>
                </a:extLst>
              </p:cNvPr>
              <p:cNvSpPr/>
              <p:nvPr/>
            </p:nvSpPr>
            <p:spPr>
              <a:xfrm rot="20983422">
                <a:off x="300216" y="897729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922;p17">
                <a:extLst>
                  <a:ext uri="{FF2B5EF4-FFF2-40B4-BE49-F238E27FC236}">
                    <a16:creationId xmlns:a16="http://schemas.microsoft.com/office/drawing/2014/main" id="{97DD00A3-DC30-41F0-B45C-DEC3F3405774}"/>
                  </a:ext>
                </a:extLst>
              </p:cNvPr>
              <p:cNvSpPr/>
              <p:nvPr/>
            </p:nvSpPr>
            <p:spPr>
              <a:xfrm rot="20983422">
                <a:off x="296093" y="891667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923;p17">
                <a:extLst>
                  <a:ext uri="{FF2B5EF4-FFF2-40B4-BE49-F238E27FC236}">
                    <a16:creationId xmlns:a16="http://schemas.microsoft.com/office/drawing/2014/main" id="{A44D942A-BD53-410A-B79E-2F27A111B1E6}"/>
                  </a:ext>
                </a:extLst>
              </p:cNvPr>
              <p:cNvSpPr/>
              <p:nvPr/>
            </p:nvSpPr>
            <p:spPr>
              <a:xfrm rot="20983422">
                <a:off x="296093" y="891667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924;p17">
                <a:extLst>
                  <a:ext uri="{FF2B5EF4-FFF2-40B4-BE49-F238E27FC236}">
                    <a16:creationId xmlns:a16="http://schemas.microsoft.com/office/drawing/2014/main" id="{371D63BB-2B0E-4787-AA69-659E15305E0E}"/>
                  </a:ext>
                </a:extLst>
              </p:cNvPr>
              <p:cNvSpPr/>
              <p:nvPr/>
            </p:nvSpPr>
            <p:spPr>
              <a:xfrm rot="20983422">
                <a:off x="72438" y="735343"/>
                <a:ext cx="273835" cy="3245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53"/>
                  <a:gd name="f4" fmla="val 12980"/>
                  <a:gd name="f5" fmla="val 4080"/>
                  <a:gd name="f6" fmla="val 1189"/>
                  <a:gd name="f7" fmla="val 4199"/>
                  <a:gd name="f8" fmla="val 1308"/>
                  <a:gd name="f9" fmla="val 3961"/>
                  <a:gd name="f10" fmla="val 1427"/>
                  <a:gd name="f11" fmla="val 3841"/>
                  <a:gd name="f12" fmla="val 2558"/>
                  <a:gd name="f13" fmla="val 2797"/>
                  <a:gd name="f14" fmla="val 2916"/>
                  <a:gd name="f15" fmla="val 3154"/>
                  <a:gd name="f16" fmla="val 3035"/>
                  <a:gd name="f17" fmla="val 4467"/>
                  <a:gd name="f18" fmla="val 1933"/>
                  <a:gd name="f19" fmla="val 4824"/>
                  <a:gd name="f20" fmla="val 2410"/>
                  <a:gd name="f21" fmla="val 5211"/>
                  <a:gd name="f22" fmla="val 5568"/>
                  <a:gd name="f23" fmla="val 3541"/>
                  <a:gd name="f24" fmla="val 5687"/>
                  <a:gd name="f25" fmla="val 3660"/>
                  <a:gd name="f26" fmla="val 3779"/>
                  <a:gd name="f27" fmla="val 5330"/>
                  <a:gd name="f28" fmla="val 3422"/>
                  <a:gd name="f29" fmla="val 5092"/>
                  <a:gd name="f30" fmla="val 2677"/>
                  <a:gd name="f31" fmla="val 4705"/>
                  <a:gd name="f32" fmla="val 2171"/>
                  <a:gd name="f33" fmla="val 6581"/>
                  <a:gd name="f34" fmla="val 3839"/>
                  <a:gd name="f35" fmla="val 6543"/>
                  <a:gd name="f36" fmla="val 3868"/>
                  <a:gd name="f37" fmla="val 6506"/>
                  <a:gd name="f38" fmla="val 6469"/>
                  <a:gd name="f39" fmla="val 6432"/>
                  <a:gd name="f40" fmla="val 5836"/>
                  <a:gd name="f41" fmla="val 4047"/>
                  <a:gd name="f42" fmla="val 6194"/>
                  <a:gd name="f43" fmla="val 4166"/>
                  <a:gd name="f44" fmla="val 7325"/>
                  <a:gd name="f45" fmla="val 7176"/>
                  <a:gd name="f46" fmla="val 7057"/>
                  <a:gd name="f47" fmla="val 4285"/>
                  <a:gd name="f48" fmla="val 6938"/>
                  <a:gd name="f49" fmla="val 4523"/>
                  <a:gd name="f50" fmla="val 6700"/>
                  <a:gd name="f51" fmla="val 4643"/>
                  <a:gd name="f52" fmla="val 4943"/>
                  <a:gd name="f53" fmla="val 4791"/>
                  <a:gd name="f54" fmla="val 6313"/>
                  <a:gd name="f55" fmla="val 4911"/>
                  <a:gd name="f56" fmla="val 5030"/>
                  <a:gd name="f57" fmla="val 7682"/>
                  <a:gd name="f58" fmla="val 5149"/>
                  <a:gd name="f59" fmla="val 7563"/>
                  <a:gd name="f60" fmla="val 5268"/>
                  <a:gd name="f61" fmla="val 5536"/>
                  <a:gd name="f62" fmla="val 5628"/>
                  <a:gd name="f63" fmla="val 5259"/>
                  <a:gd name="f64" fmla="val 5791"/>
                  <a:gd name="f65" fmla="val 5227"/>
                  <a:gd name="f66" fmla="val 5860"/>
                  <a:gd name="f67" fmla="val 5262"/>
                  <a:gd name="f68" fmla="val 5750"/>
                  <a:gd name="f69" fmla="val 5296"/>
                  <a:gd name="f70" fmla="val 5642"/>
                  <a:gd name="f71" fmla="val 6012"/>
                  <a:gd name="f72" fmla="val 6131"/>
                  <a:gd name="f73" fmla="val 2978"/>
                  <a:gd name="f74" fmla="val 5893"/>
                  <a:gd name="f75" fmla="val 2859"/>
                  <a:gd name="f76" fmla="val 2591"/>
                  <a:gd name="f77" fmla="val 6280"/>
                  <a:gd name="f78" fmla="val 2710"/>
                  <a:gd name="f79" fmla="val 6399"/>
                  <a:gd name="f80" fmla="val 5955"/>
                  <a:gd name="f81" fmla="val 6637"/>
                  <a:gd name="f82" fmla="val 6757"/>
                  <a:gd name="f83" fmla="val 7024"/>
                  <a:gd name="f84" fmla="val 7444"/>
                  <a:gd name="f85" fmla="val 7382"/>
                  <a:gd name="f86" fmla="val 7501"/>
                  <a:gd name="f87" fmla="val 3454"/>
                  <a:gd name="f88" fmla="val 7620"/>
                  <a:gd name="f89" fmla="val 7888"/>
                  <a:gd name="f90" fmla="val 3335"/>
                  <a:gd name="f91" fmla="val 7769"/>
                  <a:gd name="f92" fmla="val 5128"/>
                  <a:gd name="f93" fmla="val 6174"/>
                  <a:gd name="f94" fmla="val 4990"/>
                  <a:gd name="f95" fmla="val 6739"/>
                  <a:gd name="f96" fmla="val 4778"/>
                  <a:gd name="f97" fmla="val 4586"/>
                  <a:gd name="f98" fmla="val 4758"/>
                  <a:gd name="f99" fmla="val 7349"/>
                  <a:gd name="f100" fmla="val 4946"/>
                  <a:gd name="f101" fmla="val 6747"/>
                  <a:gd name="f102" fmla="val 1489"/>
                  <a:gd name="f103" fmla="val 1608"/>
                  <a:gd name="f104" fmla="val 1370"/>
                  <a:gd name="f105" fmla="val 8007"/>
                  <a:gd name="f106" fmla="val 1221"/>
                  <a:gd name="f107" fmla="val 7144"/>
                  <a:gd name="f108" fmla="val 7263"/>
                  <a:gd name="f109" fmla="val 6074"/>
                  <a:gd name="f110" fmla="val 8213"/>
                  <a:gd name="f111" fmla="val 7839"/>
                  <a:gd name="f112" fmla="val 8248"/>
                  <a:gd name="f113" fmla="val 8308"/>
                  <a:gd name="f114" fmla="val 7923"/>
                  <a:gd name="f115" fmla="val 8188"/>
                  <a:gd name="f116" fmla="val 7853"/>
                  <a:gd name="f117" fmla="val 8199"/>
                  <a:gd name="f118" fmla="val 2472"/>
                  <a:gd name="f119" fmla="val 8364"/>
                  <a:gd name="f120" fmla="val 8632"/>
                  <a:gd name="f121" fmla="val 2234"/>
                  <a:gd name="f122" fmla="val 8513"/>
                  <a:gd name="f123" fmla="val 1966"/>
                  <a:gd name="f124" fmla="val 2115"/>
                  <a:gd name="f125" fmla="val 2353"/>
                  <a:gd name="f126" fmla="val 8546"/>
                  <a:gd name="f127" fmla="val 8814"/>
                  <a:gd name="f128" fmla="val 8933"/>
                  <a:gd name="f129" fmla="val 8665"/>
                  <a:gd name="f130" fmla="val 8427"/>
                  <a:gd name="f131" fmla="val 6634"/>
                  <a:gd name="f132" fmla="val 8698"/>
                  <a:gd name="f133" fmla="val 6792"/>
                  <a:gd name="f134" fmla="val 6978"/>
                  <a:gd name="f135" fmla="val 8751"/>
                  <a:gd name="f136" fmla="val 6481"/>
                  <a:gd name="f137" fmla="val 8712"/>
                  <a:gd name="f138" fmla="val 6554"/>
                  <a:gd name="f139" fmla="val 5449"/>
                  <a:gd name="f140" fmla="val 8990"/>
                  <a:gd name="f141" fmla="val 4348"/>
                  <a:gd name="f142" fmla="val 8870"/>
                  <a:gd name="f143" fmla="val 9290"/>
                  <a:gd name="f144" fmla="val 8245"/>
                  <a:gd name="f145" fmla="val 9545"/>
                  <a:gd name="f146" fmla="val 8614"/>
                  <a:gd name="f147" fmla="val 9773"/>
                  <a:gd name="f148" fmla="val 8847"/>
                  <a:gd name="f149" fmla="val 10103"/>
                  <a:gd name="f150" fmla="val 9203"/>
                  <a:gd name="f151" fmla="val 10001"/>
                  <a:gd name="f152" fmla="val 9109"/>
                  <a:gd name="f153" fmla="val 9898"/>
                  <a:gd name="f154" fmla="val 9796"/>
                  <a:gd name="f155" fmla="val 9677"/>
                  <a:gd name="f156" fmla="val 9915"/>
                  <a:gd name="f157" fmla="val 9171"/>
                  <a:gd name="f158" fmla="val 3722"/>
                  <a:gd name="f159" fmla="val 11967"/>
                  <a:gd name="f160" fmla="val 3603"/>
                  <a:gd name="f161" fmla="val 12086"/>
                  <a:gd name="f162" fmla="val 12235"/>
                  <a:gd name="f163" fmla="val 12029"/>
                  <a:gd name="f164" fmla="val 12000"/>
                  <a:gd name="f165" fmla="val 3495"/>
                  <a:gd name="f166" fmla="val 3510"/>
                  <a:gd name="f167" fmla="val 3533"/>
                  <a:gd name="f168" fmla="val 12005"/>
                  <a:gd name="f169" fmla="val 3564"/>
                  <a:gd name="f170" fmla="val 3602"/>
                  <a:gd name="f171" fmla="val 3653"/>
                  <a:gd name="f172" fmla="val 11998"/>
                  <a:gd name="f173" fmla="val 3792"/>
                  <a:gd name="f174" fmla="val 3648"/>
                  <a:gd name="f175" fmla="val 3537"/>
                  <a:gd name="f176" fmla="val 162"/>
                  <a:gd name="f177" fmla="val 444"/>
                  <a:gd name="f178" fmla="val 1665"/>
                  <a:gd name="f179" fmla="val 3216"/>
                  <a:gd name="f180" fmla="val 3097"/>
                  <a:gd name="f181" fmla="val 1727"/>
                  <a:gd name="f182" fmla="val 6876"/>
                  <a:gd name="f183" fmla="val 983"/>
                  <a:gd name="f184" fmla="val 477"/>
                  <a:gd name="f185" fmla="val 239"/>
                  <a:gd name="f186" fmla="val 8126"/>
                  <a:gd name="f187" fmla="val 1"/>
                  <a:gd name="f188" fmla="val 9258"/>
                  <a:gd name="f189" fmla="val 9496"/>
                  <a:gd name="f190" fmla="val 10984"/>
                  <a:gd name="f191" fmla="val 11342"/>
                  <a:gd name="f192" fmla="val 12711"/>
                  <a:gd name="f193" fmla="val 12979"/>
                  <a:gd name="f194" fmla="val 12830"/>
                  <a:gd name="f195" fmla="val 12592"/>
                  <a:gd name="f196" fmla="val 11491"/>
                  <a:gd name="f197" fmla="val 10865"/>
                  <a:gd name="f198" fmla="val 10240"/>
                  <a:gd name="f199" fmla="val 10002"/>
                  <a:gd name="f200" fmla="val 9615"/>
                  <a:gd name="f201" fmla="val 9377"/>
                  <a:gd name="f202" fmla="val 6092"/>
                  <a:gd name="f203" fmla="val 9223"/>
                  <a:gd name="f204" fmla="val 6150"/>
                  <a:gd name="f205" fmla="val 9158"/>
                  <a:gd name="f206" fmla="val 6220"/>
                  <a:gd name="f207" fmla="val 6272"/>
                  <a:gd name="f208" fmla="val 6330"/>
                  <a:gd name="f209" fmla="val 9194"/>
                  <a:gd name="f210" fmla="val 7920"/>
                  <a:gd name="f211" fmla="val 9409"/>
                  <a:gd name="f212" fmla="val 9579"/>
                  <a:gd name="f213" fmla="val 9571"/>
                  <a:gd name="f214" fmla="val 10191"/>
                  <a:gd name="f215" fmla="val 9802"/>
                  <a:gd name="f216" fmla="val 10579"/>
                  <a:gd name="f217" fmla="val 10803"/>
                  <a:gd name="f218" fmla="val 10952"/>
                  <a:gd name="f219" fmla="val 9725"/>
                  <a:gd name="f220" fmla="val 10898"/>
                  <a:gd name="f221" fmla="val 10302"/>
                  <a:gd name="f222" fmla="val 10034"/>
                  <a:gd name="f223" fmla="val 9087"/>
                  <a:gd name="f224" fmla="val 7178"/>
                  <a:gd name="f225" fmla="val 9062"/>
                  <a:gd name="f226" fmla="val 7094"/>
                  <a:gd name="f227" fmla="val 9055"/>
                  <a:gd name="f228" fmla="val 9052"/>
                  <a:gd name="f229" fmla="val 7109"/>
                  <a:gd name="f230" fmla="val 6518"/>
                  <a:gd name="f231" fmla="val 5655"/>
                  <a:gd name="f232" fmla="val 2142"/>
                  <a:gd name="f233" fmla="val 9781"/>
                  <a:gd name="f234" fmla="val 2008"/>
                  <a:gd name="f235" fmla="val 9551"/>
                  <a:gd name="f236" fmla="val 9474"/>
                  <a:gd name="f237" fmla="val 9387"/>
                  <a:gd name="f238" fmla="val 2022"/>
                  <a:gd name="f239" fmla="val 2052"/>
                  <a:gd name="f240" fmla="val 2290"/>
                  <a:gd name="f241" fmla="val 6819"/>
                  <a:gd name="f242" fmla="val 3303"/>
                  <a:gd name="f243" fmla="val 6175"/>
                  <a:gd name="f244" fmla="val 3371"/>
                  <a:gd name="f245" fmla="val 6196"/>
                  <a:gd name="f246" fmla="val 3440"/>
                  <a:gd name="f247" fmla="val 6193"/>
                  <a:gd name="f248" fmla="val 6191"/>
                  <a:gd name="f249" fmla="val 3403"/>
                  <a:gd name="f250" fmla="val 1814"/>
                  <a:gd name="f251" fmla="val 802"/>
                  <a:gd name="f252" fmla="val 325"/>
                  <a:gd name="f253" fmla="val 4041"/>
                  <a:gd name="f254" fmla="val 102"/>
                  <a:gd name="f255" fmla="val 3906"/>
                  <a:gd name="f256" fmla="*/ f0 1 10953"/>
                  <a:gd name="f257" fmla="*/ f1 1 12980"/>
                  <a:gd name="f258" fmla="val f2"/>
                  <a:gd name="f259" fmla="val f3"/>
                  <a:gd name="f260" fmla="val f4"/>
                  <a:gd name="f261" fmla="+- f260 0 f258"/>
                  <a:gd name="f262" fmla="+- f259 0 f258"/>
                  <a:gd name="f263" fmla="*/ f262 1 10953"/>
                  <a:gd name="f264" fmla="*/ f261 1 12980"/>
                  <a:gd name="f265" fmla="*/ f258 1 f263"/>
                  <a:gd name="f266" fmla="*/ f259 1 f263"/>
                  <a:gd name="f267" fmla="*/ f258 1 f264"/>
                  <a:gd name="f268" fmla="*/ f260 1 f264"/>
                  <a:gd name="f269" fmla="*/ f265 f256 1"/>
                  <a:gd name="f270" fmla="*/ f266 f256 1"/>
                  <a:gd name="f271" fmla="*/ f268 f257 1"/>
                  <a:gd name="f272" fmla="*/ f267 f2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9" t="f272" r="f270" b="f271"/>
                <a:pathLst>
                  <a:path w="10953" h="12980">
                    <a:moveTo>
                      <a:pt x="f5" y="f6"/>
                    </a:moveTo>
                    <a:cubicBezTo>
                      <a:pt x="f7" y="f8"/>
                      <a:pt x="f5" y="f8"/>
                      <a:pt x="f9" y="f10"/>
                    </a:cubicBezTo>
                    <a:lnTo>
                      <a:pt x="f9" y="f6"/>
                    </a:lnTo>
                    <a:close/>
                    <a:moveTo>
                      <a:pt x="f11" y="f12"/>
                    </a:moveTo>
                    <a:lnTo>
                      <a:pt x="f11" y="f12"/>
                    </a:lnTo>
                    <a:cubicBezTo>
                      <a:pt x="f9" y="f13"/>
                      <a:pt x="f9" y="f14"/>
                      <a:pt x="f9" y="f15"/>
                    </a:cubicBezTo>
                    <a:cubicBezTo>
                      <a:pt x="f11" y="f16"/>
                      <a:pt x="f11" y="f13"/>
                      <a:pt x="f11" y="f12"/>
                    </a:cubicBezTo>
                    <a:close/>
                    <a:moveTo>
                      <a:pt x="f17" y="f18"/>
                    </a:moveTo>
                    <a:lnTo>
                      <a:pt x="f17" y="f18"/>
                    </a:lnTo>
                    <a:cubicBezTo>
                      <a:pt x="f19" y="f20"/>
                      <a:pt x="f21" y="f16"/>
                      <a:pt x="f22" y="f23"/>
                    </a:cubicBezTo>
                    <a:cubicBezTo>
                      <a:pt x="f24" y="f25"/>
                      <a:pt x="f24" y="f25"/>
                      <a:pt x="f22" y="f26"/>
                    </a:cubicBezTo>
                    <a:cubicBezTo>
                      <a:pt x="f27" y="f28"/>
                      <a:pt x="f29" y="f16"/>
                      <a:pt x="f19" y="f30"/>
                    </a:cubicBezTo>
                    <a:cubicBezTo>
                      <a:pt x="f31" y="f20"/>
                      <a:pt x="f17" y="f32"/>
                      <a:pt x="f17" y="f18"/>
                    </a:cubicBezTo>
                    <a:close/>
                    <a:moveTo>
                      <a:pt x="f33" y="f26"/>
                    </a:move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34"/>
                      <a:pt x="f39" y="f26"/>
                    </a:cubicBezTo>
                    <a:close/>
                    <a:moveTo>
                      <a:pt x="f40" y="f41"/>
                    </a:moveTo>
                    <a:cubicBezTo>
                      <a:pt x="f40" y="f41"/>
                      <a:pt x="f42" y="f41"/>
                      <a:pt x="f40" y="f43"/>
                    </a:cubicBezTo>
                    <a:lnTo>
                      <a:pt x="f40" y="f41"/>
                    </a:lnTo>
                    <a:close/>
                    <a:moveTo>
                      <a:pt x="f44" y="f41"/>
                    </a:moveTo>
                    <a:lnTo>
                      <a:pt x="f44" y="f41"/>
                    </a:lnTo>
                    <a:cubicBezTo>
                      <a:pt x="f45" y="f43"/>
                      <a:pt x="f46" y="f47"/>
                      <a:pt x="f48" y="f49"/>
                    </a:cubicBezTo>
                    <a:cubicBezTo>
                      <a:pt x="f50" y="f43"/>
                      <a:pt x="f48" y="f43"/>
                      <a:pt x="f44" y="f41"/>
                    </a:cubicBezTo>
                    <a:close/>
                    <a:moveTo>
                      <a:pt x="f19" y="f51"/>
                    </a:moveTo>
                    <a:cubicBezTo>
                      <a:pt x="f52" y="f53"/>
                      <a:pt x="f52" y="f53"/>
                      <a:pt x="f19" y="f53"/>
                    </a:cubicBezTo>
                    <a:lnTo>
                      <a:pt x="f19" y="f51"/>
                    </a:lnTo>
                    <a:close/>
                    <a:moveTo>
                      <a:pt x="f54" y="f49"/>
                    </a:moveTo>
                    <a:cubicBezTo>
                      <a:pt x="f39" y="f51"/>
                      <a:pt x="f33" y="f55"/>
                      <a:pt x="f33" y="f56"/>
                    </a:cubicBezTo>
                    <a:cubicBezTo>
                      <a:pt x="f39" y="f55"/>
                      <a:pt x="f54" y="f53"/>
                      <a:pt x="f42" y="f51"/>
                    </a:cubicBezTo>
                    <a:cubicBezTo>
                      <a:pt x="f42" y="f51"/>
                      <a:pt x="f54" y="f51"/>
                      <a:pt x="f54" y="f49"/>
                    </a:cubicBezTo>
                    <a:close/>
                    <a:moveTo>
                      <a:pt x="f57" y="f55"/>
                    </a:move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45" y="f60"/>
                      <a:pt x="f59" y="f56"/>
                      <a:pt x="f57" y="f55"/>
                    </a:cubicBezTo>
                    <a:close/>
                    <a:moveTo>
                      <a:pt x="f27" y="f61"/>
                    </a:moveTo>
                    <a:lnTo>
                      <a:pt x="f27" y="f61"/>
                    </a:lnTo>
                    <a:cubicBezTo>
                      <a:pt x="f27" y="f62"/>
                      <a:pt x="f63" y="f64"/>
                      <a:pt x="f65" y="f66"/>
                    </a:cubicBezTo>
                    <a:lnTo>
                      <a:pt x="f65" y="f66"/>
                    </a:lnTo>
                    <a:cubicBezTo>
                      <a:pt x="f67" y="f68"/>
                      <a:pt x="f69" y="f70"/>
                      <a:pt x="f27" y="f61"/>
                    </a:cubicBezTo>
                    <a:close/>
                    <a:moveTo>
                      <a:pt x="f45" y="f71"/>
                    </a:moveTo>
                    <a:cubicBezTo>
                      <a:pt x="f44" y="f71"/>
                      <a:pt x="f44" y="f71"/>
                      <a:pt x="f44" y="f72"/>
                    </a:cubicBezTo>
                    <a:lnTo>
                      <a:pt x="f45" y="f71"/>
                    </a:lnTo>
                    <a:close/>
                    <a:moveTo>
                      <a:pt x="f73" y="f74"/>
                    </a:moveTo>
                    <a:cubicBezTo>
                      <a:pt x="f73" y="f71"/>
                      <a:pt x="f75" y="f72"/>
                      <a:pt x="f76" y="f77"/>
                    </a:cubicBezTo>
                    <a:cubicBezTo>
                      <a:pt x="f78" y="f72"/>
                      <a:pt x="f75" y="f71"/>
                      <a:pt x="f73" y="f74"/>
                    </a:cubicBezTo>
                    <a:close/>
                    <a:moveTo>
                      <a:pt x="f24" y="f79"/>
                    </a:moveTo>
                    <a:lnTo>
                      <a:pt x="f80" y="f81"/>
                    </a:lnTo>
                    <a:cubicBezTo>
                      <a:pt x="f80" y="f82"/>
                      <a:pt x="f24" y="f83"/>
                      <a:pt x="f24" y="f83"/>
                    </a:cubicBezTo>
                    <a:lnTo>
                      <a:pt x="f24" y="f79"/>
                    </a:lnTo>
                    <a:close/>
                    <a:moveTo>
                      <a:pt x="f84" y="f85"/>
                    </a:moveTo>
                    <a:cubicBezTo>
                      <a:pt x="f84" y="f85"/>
                      <a:pt x="f84" y="f86"/>
                      <a:pt x="f59" y="f86"/>
                    </a:cubicBezTo>
                    <a:cubicBezTo>
                      <a:pt x="f44" y="f86"/>
                      <a:pt x="f44" y="f85"/>
                      <a:pt x="f84" y="f85"/>
                    </a:cubicBezTo>
                    <a:close/>
                    <a:moveTo>
                      <a:pt x="f87" y="f88"/>
                    </a:moveTo>
                    <a:lnTo>
                      <a:pt x="f87" y="f89"/>
                    </a:lnTo>
                    <a:cubicBezTo>
                      <a:pt x="f90" y="f89"/>
                      <a:pt x="f87" y="f91"/>
                      <a:pt x="f87" y="f88"/>
                    </a:cubicBezTo>
                    <a:close/>
                    <a:moveTo>
                      <a:pt x="f92" y="f93"/>
                    </a:moveTo>
                    <a:cubicBezTo>
                      <a:pt x="f94" y="f95"/>
                      <a:pt x="f96" y="f89"/>
                      <a:pt x="f97" y="f89"/>
                    </a:cubicBezTo>
                    <a:cubicBezTo>
                      <a:pt x="f98" y="f99"/>
                      <a:pt x="f100" y="f101"/>
                      <a:pt x="f92" y="f93"/>
                    </a:cubicBezTo>
                    <a:close/>
                    <a:moveTo>
                      <a:pt x="f102" y="f91"/>
                    </a:moveTo>
                    <a:cubicBezTo>
                      <a:pt x="f102" y="f89"/>
                      <a:pt x="f103" y="f89"/>
                      <a:pt x="f104" y="f105"/>
                    </a:cubicBezTo>
                    <a:lnTo>
                      <a:pt x="f106" y="f105"/>
                    </a:lnTo>
                    <a:cubicBezTo>
                      <a:pt x="f104" y="f89"/>
                      <a:pt x="f102" y="f89"/>
                      <a:pt x="f102" y="f91"/>
                    </a:cubicBezTo>
                    <a:close/>
                    <a:moveTo>
                      <a:pt x="f42" y="f107"/>
                    </a:moveTo>
                    <a:lnTo>
                      <a:pt x="f42" y="f107"/>
                    </a:lnTo>
                    <a:cubicBezTo>
                      <a:pt x="f54" y="f108"/>
                      <a:pt x="f42" y="f91"/>
                      <a:pt x="f109" y="f89"/>
                    </a:cubicBezTo>
                    <a:cubicBezTo>
                      <a:pt x="f80" y="f105"/>
                      <a:pt x="f80" y="f105"/>
                      <a:pt x="f24" y="f105"/>
                    </a:cubicBezTo>
                    <a:cubicBezTo>
                      <a:pt x="f40" y="f88"/>
                      <a:pt x="f109" y="f85"/>
                      <a:pt x="f42" y="f107"/>
                    </a:cubicBezTo>
                    <a:close/>
                    <a:moveTo>
                      <a:pt x="f110" y="f111"/>
                    </a:moveTo>
                    <a:cubicBezTo>
                      <a:pt x="f112" y="f111"/>
                      <a:pt x="f113" y="f114"/>
                      <a:pt x="f113" y="f105"/>
                    </a:cubicBezTo>
                    <a:cubicBezTo>
                      <a:pt x="f115" y="f105"/>
                      <a:pt x="f115" y="f105"/>
                      <a:pt x="f115" y="f89"/>
                    </a:cubicBezTo>
                    <a:cubicBezTo>
                      <a:pt x="f115" y="f116"/>
                      <a:pt x="f117" y="f111"/>
                      <a:pt x="f110" y="f111"/>
                    </a:cubicBezTo>
                    <a:close/>
                    <a:moveTo>
                      <a:pt x="f118" y="f119"/>
                    </a:moveTo>
                    <a:cubicBezTo>
                      <a:pt x="f75" y="f119"/>
                      <a:pt x="f75" y="f119"/>
                      <a:pt x="f75" y="f120"/>
                    </a:cubicBezTo>
                    <a:cubicBezTo>
                      <a:pt x="f76" y="f120"/>
                      <a:pt x="f121" y="f122"/>
                      <a:pt x="f123" y="f122"/>
                    </a:cubicBezTo>
                    <a:cubicBezTo>
                      <a:pt x="f124" y="f122"/>
                      <a:pt x="f125" y="f122"/>
                      <a:pt x="f118" y="f119"/>
                    </a:cubicBezTo>
                    <a:close/>
                    <a:moveTo>
                      <a:pt x="f126" y="f122"/>
                    </a:moveTo>
                    <a:cubicBezTo>
                      <a:pt x="f127" y="f122"/>
                      <a:pt x="f127" y="f122"/>
                      <a:pt x="f128" y="f120"/>
                    </a:cubicBezTo>
                    <a:cubicBezTo>
                      <a:pt x="f129" y="f120"/>
                      <a:pt x="f130" y="f120"/>
                      <a:pt x="f115" y="f122"/>
                    </a:cubicBezTo>
                    <a:close/>
                    <a:moveTo>
                      <a:pt x="f131" y="f132"/>
                    </a:moveTo>
                    <a:cubicBezTo>
                      <a:pt x="f133" y="f132"/>
                      <a:pt x="f134" y="f135"/>
                      <a:pt x="f46" y="f135"/>
                    </a:cubicBezTo>
                    <a:lnTo>
                      <a:pt x="f39" y="f135"/>
                    </a:lnTo>
                    <a:cubicBezTo>
                      <a:pt x="f136" y="f137"/>
                      <a:pt x="f138" y="f132"/>
                      <a:pt x="f131" y="f132"/>
                    </a:cubicBezTo>
                    <a:close/>
                    <a:moveTo>
                      <a:pt x="f139" y="f122"/>
                    </a:moveTo>
                    <a:cubicBezTo>
                      <a:pt x="f27" y="f120"/>
                      <a:pt x="f21" y="f135"/>
                      <a:pt x="f29" y="f140"/>
                    </a:cubicBezTo>
                    <a:cubicBezTo>
                      <a:pt x="f21" y="f135"/>
                      <a:pt x="f27" y="f120"/>
                      <a:pt x="f27" y="f122"/>
                    </a:cubicBezTo>
                    <a:close/>
                    <a:moveTo>
                      <a:pt x="f17" y="f122"/>
                    </a:moveTo>
                    <a:cubicBezTo>
                      <a:pt x="f17" y="f120"/>
                      <a:pt x="f141" y="f142"/>
                      <a:pt x="f141" y="f140"/>
                    </a:cubicBezTo>
                    <a:cubicBezTo>
                      <a:pt x="f141" y="f142"/>
                      <a:pt x="f141" y="f122"/>
                      <a:pt x="f17" y="f122"/>
                    </a:cubicBezTo>
                    <a:close/>
                    <a:moveTo>
                      <a:pt x="f143" y="f144"/>
                    </a:moveTo>
                    <a:cubicBezTo>
                      <a:pt x="f145" y="f146"/>
                      <a:pt x="f147" y="f148"/>
                      <a:pt x="f149" y="f150"/>
                    </a:cubicBezTo>
                    <a:lnTo>
                      <a:pt x="f149" y="f150"/>
                    </a:lnTo>
                    <a:cubicBezTo>
                      <a:pt x="f151" y="f152"/>
                      <a:pt x="f153" y="f152"/>
                      <a:pt x="f154" y="f152"/>
                    </a:cubicBezTo>
                    <a:lnTo>
                      <a:pt x="f155" y="f152"/>
                    </a:lnTo>
                    <a:cubicBezTo>
                      <a:pt x="f156" y="f135"/>
                      <a:pt x="f157" y="f122"/>
                      <a:pt x="f143" y="f144"/>
                    </a:cubicBezTo>
                    <a:close/>
                    <a:moveTo>
                      <a:pt x="f158" y="f159"/>
                    </a:moveTo>
                    <a:cubicBezTo>
                      <a:pt x="f158" y="f159"/>
                      <a:pt x="f160" y="f161"/>
                      <a:pt x="f160" y="f162"/>
                    </a:cubicBezTo>
                    <a:lnTo>
                      <a:pt x="f87" y="f162"/>
                    </a:lnTo>
                    <a:cubicBezTo>
                      <a:pt x="f87" y="f163"/>
                      <a:pt x="f87" y="f164"/>
                      <a:pt x="f165" y="f164"/>
                    </a:cubicBezTo>
                    <a:cubicBezTo>
                      <a:pt x="f166" y="f164"/>
                      <a:pt x="f167" y="f168"/>
                      <a:pt x="f169" y="f168"/>
                    </a:cubicBezTo>
                    <a:cubicBezTo>
                      <a:pt x="f170" y="f168"/>
                      <a:pt x="f171" y="f172"/>
                      <a:pt x="f158" y="f159"/>
                    </a:cubicBezTo>
                    <a:close/>
                    <a:moveTo>
                      <a:pt x="f173" y="f2"/>
                    </a:moveTo>
                    <a:cubicBezTo>
                      <a:pt x="f174" y="f2"/>
                      <a:pt x="f175" y="f176"/>
                      <a:pt x="f87" y="f177"/>
                    </a:cubicBezTo>
                    <a:cubicBezTo>
                      <a:pt x="f87" y="f178"/>
                      <a:pt x="f90" y="f14"/>
                      <a:pt x="f179" y="f41"/>
                    </a:cubicBezTo>
                    <a:cubicBezTo>
                      <a:pt x="f179" y="f47"/>
                      <a:pt x="f179" y="f51"/>
                      <a:pt x="f180" y="f55"/>
                    </a:cubicBezTo>
                    <a:cubicBezTo>
                      <a:pt x="f73" y="f58"/>
                      <a:pt x="f75" y="f60"/>
                      <a:pt x="f78" y="f61"/>
                    </a:cubicBezTo>
                    <a:cubicBezTo>
                      <a:pt x="f121" y="f71"/>
                      <a:pt x="f181" y="f79"/>
                      <a:pt x="f104" y="f182"/>
                    </a:cubicBezTo>
                    <a:cubicBezTo>
                      <a:pt x="f183" y="f108"/>
                      <a:pt x="f184" y="f88"/>
                      <a:pt x="f185" y="f186"/>
                    </a:cubicBezTo>
                    <a:cubicBezTo>
                      <a:pt x="f187" y="f120"/>
                      <a:pt x="f184" y="f135"/>
                      <a:pt x="f183" y="f135"/>
                    </a:cubicBezTo>
                    <a:cubicBezTo>
                      <a:pt x="f104" y="f142"/>
                      <a:pt x="f181" y="f140"/>
                      <a:pt x="f124" y="f140"/>
                    </a:cubicBezTo>
                    <a:cubicBezTo>
                      <a:pt x="f121" y="f152"/>
                      <a:pt x="f125" y="f152"/>
                      <a:pt x="f76" y="f152"/>
                    </a:cubicBezTo>
                    <a:cubicBezTo>
                      <a:pt x="f75" y="f188"/>
                      <a:pt x="f75" y="f152"/>
                      <a:pt x="f73" y="f189"/>
                    </a:cubicBezTo>
                    <a:lnTo>
                      <a:pt x="f73" y="f190"/>
                    </a:lnTo>
                    <a:cubicBezTo>
                      <a:pt x="f73" y="f191"/>
                      <a:pt x="f75" y="f192"/>
                      <a:pt x="f179" y="f193"/>
                    </a:cubicBezTo>
                    <a:cubicBezTo>
                      <a:pt x="f87" y="f193"/>
                      <a:pt x="f160" y="f194"/>
                      <a:pt x="f11" y="f192"/>
                    </a:cubicBezTo>
                    <a:cubicBezTo>
                      <a:pt x="f9" y="f195"/>
                      <a:pt x="f7" y="f161"/>
                      <a:pt x="f7" y="f161"/>
                    </a:cubicBezTo>
                    <a:cubicBezTo>
                      <a:pt x="f97" y="f196"/>
                      <a:pt x="f52" y="f197"/>
                      <a:pt x="f27" y="f198"/>
                    </a:cubicBezTo>
                    <a:cubicBezTo>
                      <a:pt x="f22" y="f199"/>
                      <a:pt x="f24" y="f200"/>
                      <a:pt x="f80" y="f201"/>
                    </a:cubicBezTo>
                    <a:cubicBezTo>
                      <a:pt x="f202" y="f203"/>
                      <a:pt x="f204" y="f205"/>
                      <a:pt x="f206" y="f205"/>
                    </a:cubicBezTo>
                    <a:cubicBezTo>
                      <a:pt x="f207" y="f205"/>
                      <a:pt x="f208" y="f209"/>
                      <a:pt x="f39" y="f188"/>
                    </a:cubicBezTo>
                    <a:lnTo>
                      <a:pt x="f46" y="f188"/>
                    </a:lnTo>
                    <a:cubicBezTo>
                      <a:pt x="f210" y="f201"/>
                      <a:pt x="f129" y="f201"/>
                      <a:pt x="f211" y="f189"/>
                    </a:cubicBezTo>
                    <a:cubicBezTo>
                      <a:pt x="f212" y="f213"/>
                      <a:pt x="f214" y="f215"/>
                      <a:pt x="f216" y="f215"/>
                    </a:cubicBezTo>
                    <a:cubicBezTo>
                      <a:pt x="f217" y="f215"/>
                      <a:pt x="f218" y="f219"/>
                      <a:pt x="f220" y="f189"/>
                    </a:cubicBezTo>
                    <a:cubicBezTo>
                      <a:pt x="f220" y="f152"/>
                      <a:pt x="f221" y="f120"/>
                      <a:pt x="f222" y="f119"/>
                    </a:cubicBezTo>
                    <a:cubicBezTo>
                      <a:pt x="f154" y="f105"/>
                      <a:pt x="f143" y="f86"/>
                      <a:pt x="f157" y="f108"/>
                    </a:cubicBezTo>
                    <a:cubicBezTo>
                      <a:pt x="f223" y="f224"/>
                      <a:pt x="f225" y="f226"/>
                      <a:pt x="f227" y="f226"/>
                    </a:cubicBezTo>
                    <a:cubicBezTo>
                      <a:pt x="f228" y="f226"/>
                      <a:pt x="f228" y="f229"/>
                      <a:pt x="f228" y="f107"/>
                    </a:cubicBezTo>
                    <a:cubicBezTo>
                      <a:pt x="f128" y="f83"/>
                      <a:pt x="f128" y="f83"/>
                      <a:pt x="f128" y="f182"/>
                    </a:cubicBezTo>
                    <a:cubicBezTo>
                      <a:pt x="f127" y="f82"/>
                      <a:pt x="f126" y="f230"/>
                      <a:pt x="f130" y="f79"/>
                    </a:cubicBezTo>
                    <a:cubicBezTo>
                      <a:pt x="f115" y="f71"/>
                      <a:pt x="f115" y="f71"/>
                      <a:pt x="f113" y="f231"/>
                    </a:cubicBezTo>
                    <a:cubicBezTo>
                      <a:pt x="f126" y="f58"/>
                      <a:pt x="f127" y="f53"/>
                      <a:pt x="f228" y="f47"/>
                    </a:cubicBezTo>
                    <a:cubicBezTo>
                      <a:pt x="f143" y="f25"/>
                      <a:pt x="f154" y="f16"/>
                      <a:pt x="f156" y="f20"/>
                    </a:cubicBezTo>
                    <a:cubicBezTo>
                      <a:pt x="f156" y="f232"/>
                      <a:pt x="f233" y="f234"/>
                      <a:pt x="f235" y="f234"/>
                    </a:cubicBezTo>
                    <a:cubicBezTo>
                      <a:pt x="f236" y="f234"/>
                      <a:pt x="f237" y="f238"/>
                      <a:pt x="f143" y="f239"/>
                    </a:cubicBezTo>
                    <a:cubicBezTo>
                      <a:pt x="f129" y="f240"/>
                      <a:pt x="f115" y="f20"/>
                      <a:pt x="f57" y="f30"/>
                    </a:cubicBezTo>
                    <a:cubicBezTo>
                      <a:pt x="f44" y="f14"/>
                      <a:pt x="f46" y="f16"/>
                      <a:pt x="f241" y="f15"/>
                    </a:cubicBezTo>
                    <a:cubicBezTo>
                      <a:pt x="f50" y="f15"/>
                      <a:pt x="f39" y="f242"/>
                      <a:pt x="f54" y="f242"/>
                    </a:cubicBezTo>
                    <a:cubicBezTo>
                      <a:pt x="f243" y="f244"/>
                      <a:pt x="f245" y="f246"/>
                      <a:pt x="f247" y="f246"/>
                    </a:cubicBezTo>
                    <a:cubicBezTo>
                      <a:pt x="f248" y="f246"/>
                      <a:pt x="f243" y="f249"/>
                      <a:pt x="f109" y="f242"/>
                    </a:cubicBezTo>
                    <a:cubicBezTo>
                      <a:pt x="f24" y="f14"/>
                      <a:pt x="f27" y="f32"/>
                      <a:pt x="f29" y="f250"/>
                    </a:cubicBezTo>
                    <a:cubicBezTo>
                      <a:pt x="f31" y="f8"/>
                      <a:pt x="f17" y="f251"/>
                      <a:pt x="f7" y="f252"/>
                    </a:cubicBezTo>
                    <a:cubicBezTo>
                      <a:pt x="f253" y="f254"/>
                      <a:pt x="f255" y="f2"/>
                      <a:pt x="f173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925;p17">
                <a:extLst>
                  <a:ext uri="{FF2B5EF4-FFF2-40B4-BE49-F238E27FC236}">
                    <a16:creationId xmlns:a16="http://schemas.microsoft.com/office/drawing/2014/main" id="{03E6AAF7-1472-4F6C-89DF-C0F6D927645C}"/>
                  </a:ext>
                </a:extLst>
              </p:cNvPr>
              <p:cNvSpPr/>
              <p:nvPr/>
            </p:nvSpPr>
            <p:spPr>
              <a:xfrm rot="20983422">
                <a:off x="300216" y="897729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926;p17">
                <a:extLst>
                  <a:ext uri="{FF2B5EF4-FFF2-40B4-BE49-F238E27FC236}">
                    <a16:creationId xmlns:a16="http://schemas.microsoft.com/office/drawing/2014/main" id="{1DD8B9D6-F572-406A-BD43-C406CA73734E}"/>
                  </a:ext>
                </a:extLst>
              </p:cNvPr>
              <p:cNvSpPr/>
              <p:nvPr/>
            </p:nvSpPr>
            <p:spPr>
              <a:xfrm rot="20983422">
                <a:off x="296760" y="895324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2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3" name="Google Shape;927;p17">
              <a:extLst>
                <a:ext uri="{FF2B5EF4-FFF2-40B4-BE49-F238E27FC236}">
                  <a16:creationId xmlns:a16="http://schemas.microsoft.com/office/drawing/2014/main" id="{3B4D579E-24AF-48BE-9998-5E2BC2FB080F}"/>
                </a:ext>
              </a:extLst>
            </p:cNvPr>
            <p:cNvSpPr/>
            <p:nvPr/>
          </p:nvSpPr>
          <p:spPr>
            <a:xfrm rot="20983422">
              <a:off x="123306" y="485711"/>
              <a:ext cx="27971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0"/>
                <a:gd name="f4" fmla="val 1832"/>
                <a:gd name="f5" fmla="val 1059"/>
                <a:gd name="f6" fmla="val 1594"/>
                <a:gd name="f7" fmla="val 1000"/>
                <a:gd name="f8" fmla="val 1625"/>
                <a:gd name="f9" fmla="val 950"/>
                <a:gd name="f10" fmla="val 1636"/>
                <a:gd name="f11" fmla="val 916"/>
                <a:gd name="f12" fmla="val 852"/>
                <a:gd name="f13" fmla="val 847"/>
                <a:gd name="f14" fmla="val 1600"/>
                <a:gd name="f15" fmla="val 955"/>
                <a:gd name="f16" fmla="val 990"/>
                <a:gd name="f17" fmla="val 1024"/>
                <a:gd name="f18" fmla="val 1598"/>
                <a:gd name="f19" fmla="val 1"/>
                <a:gd name="f20" fmla="val 310"/>
                <a:gd name="f21" fmla="val 439"/>
                <a:gd name="f22" fmla="val 1394"/>
                <a:gd name="f23" fmla="val 749"/>
                <a:gd name="f24" fmla="val 1028"/>
                <a:gd name="f25" fmla="val 1297"/>
                <a:gd name="f26" fmla="val 1696"/>
                <a:gd name="f27" fmla="val 1455"/>
                <a:gd name="f28" fmla="val 1458"/>
                <a:gd name="f29" fmla="val 1661"/>
                <a:gd name="f30" fmla="val 1326"/>
                <a:gd name="f31" fmla="val 1111"/>
                <a:gd name="f32" fmla="val 1729"/>
                <a:gd name="f33" fmla="*/ f0 1 1790"/>
                <a:gd name="f34" fmla="*/ f1 1 183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790"/>
                <a:gd name="f41" fmla="*/ f38 1 183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790" h="1832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4"/>
                  </a:cubicBezTo>
                  <a:cubicBezTo>
                    <a:pt x="f16" y="f14"/>
                    <a:pt x="f17" y="f18"/>
                    <a:pt x="f5" y="f6"/>
                  </a:cubicBezTo>
                  <a:close/>
                  <a:moveTo>
                    <a:pt x="f15" y="f19"/>
                  </a:moveTo>
                  <a:cubicBezTo>
                    <a:pt x="f20" y="f19"/>
                    <a:pt x="f19" y="f21"/>
                    <a:pt x="f19" y="f15"/>
                  </a:cubicBezTo>
                  <a:cubicBezTo>
                    <a:pt x="f19" y="f22"/>
                    <a:pt x="f20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9" y="f30"/>
                    <a:pt x="f3" y="f31"/>
                    <a:pt x="f32" y="f12"/>
                  </a:cubicBezTo>
                  <a:cubicBezTo>
                    <a:pt x="f32" y="f21"/>
                    <a:pt x="f22" y="f19"/>
                    <a:pt x="f15" y="f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28;p17">
              <a:extLst>
                <a:ext uri="{FF2B5EF4-FFF2-40B4-BE49-F238E27FC236}">
                  <a16:creationId xmlns:a16="http://schemas.microsoft.com/office/drawing/2014/main" id="{5A21B080-20EC-4094-B07D-0C5201F3B639}"/>
                </a:ext>
              </a:extLst>
            </p:cNvPr>
            <p:cNvSpPr/>
            <p:nvPr/>
          </p:nvSpPr>
          <p:spPr>
            <a:xfrm rot="20983422">
              <a:off x="491134" y="747156"/>
              <a:ext cx="27971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0"/>
                <a:gd name="f4" fmla="val 1832"/>
                <a:gd name="f5" fmla="val 1059"/>
                <a:gd name="f6" fmla="val 1594"/>
                <a:gd name="f7" fmla="val 1000"/>
                <a:gd name="f8" fmla="val 1625"/>
                <a:gd name="f9" fmla="val 950"/>
                <a:gd name="f10" fmla="val 1636"/>
                <a:gd name="f11" fmla="val 916"/>
                <a:gd name="f12" fmla="val 852"/>
                <a:gd name="f13" fmla="val 847"/>
                <a:gd name="f14" fmla="val 1600"/>
                <a:gd name="f15" fmla="val 955"/>
                <a:gd name="f16" fmla="val 990"/>
                <a:gd name="f17" fmla="val 1024"/>
                <a:gd name="f18" fmla="val 1598"/>
                <a:gd name="f19" fmla="val 1"/>
                <a:gd name="f20" fmla="val 310"/>
                <a:gd name="f21" fmla="val 439"/>
                <a:gd name="f22" fmla="val 1394"/>
                <a:gd name="f23" fmla="val 749"/>
                <a:gd name="f24" fmla="val 1028"/>
                <a:gd name="f25" fmla="val 1297"/>
                <a:gd name="f26" fmla="val 1696"/>
                <a:gd name="f27" fmla="val 1455"/>
                <a:gd name="f28" fmla="val 1458"/>
                <a:gd name="f29" fmla="val 1661"/>
                <a:gd name="f30" fmla="val 1326"/>
                <a:gd name="f31" fmla="val 1111"/>
                <a:gd name="f32" fmla="val 1729"/>
                <a:gd name="f33" fmla="*/ f0 1 1790"/>
                <a:gd name="f34" fmla="*/ f1 1 183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790"/>
                <a:gd name="f41" fmla="*/ f38 1 183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790" h="1832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4"/>
                  </a:cubicBezTo>
                  <a:cubicBezTo>
                    <a:pt x="f16" y="f14"/>
                    <a:pt x="f17" y="f18"/>
                    <a:pt x="f5" y="f6"/>
                  </a:cubicBezTo>
                  <a:close/>
                  <a:moveTo>
                    <a:pt x="f15" y="f19"/>
                  </a:moveTo>
                  <a:cubicBezTo>
                    <a:pt x="f20" y="f19"/>
                    <a:pt x="f19" y="f21"/>
                    <a:pt x="f19" y="f15"/>
                  </a:cubicBezTo>
                  <a:cubicBezTo>
                    <a:pt x="f19" y="f22"/>
                    <a:pt x="f20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9" y="f30"/>
                    <a:pt x="f3" y="f31"/>
                    <a:pt x="f32" y="f12"/>
                  </a:cubicBezTo>
                  <a:cubicBezTo>
                    <a:pt x="f32" y="f21"/>
                    <a:pt x="f22" y="f19"/>
                    <a:pt x="f15" y="f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929;p17">
              <a:extLst>
                <a:ext uri="{FF2B5EF4-FFF2-40B4-BE49-F238E27FC236}">
                  <a16:creationId xmlns:a16="http://schemas.microsoft.com/office/drawing/2014/main" id="{7F490BA2-145B-43A8-9509-DD35F1BD52A9}"/>
                </a:ext>
              </a:extLst>
            </p:cNvPr>
            <p:cNvSpPr/>
            <p:nvPr/>
          </p:nvSpPr>
          <p:spPr>
            <a:xfrm rot="20983422">
              <a:off x="343932" y="1161928"/>
              <a:ext cx="27971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0"/>
                <a:gd name="f4" fmla="val 1832"/>
                <a:gd name="f5" fmla="val 1059"/>
                <a:gd name="f6" fmla="val 1594"/>
                <a:gd name="f7" fmla="val 1000"/>
                <a:gd name="f8" fmla="val 1625"/>
                <a:gd name="f9" fmla="val 950"/>
                <a:gd name="f10" fmla="val 1636"/>
                <a:gd name="f11" fmla="val 916"/>
                <a:gd name="f12" fmla="val 852"/>
                <a:gd name="f13" fmla="val 847"/>
                <a:gd name="f14" fmla="val 1600"/>
                <a:gd name="f15" fmla="val 955"/>
                <a:gd name="f16" fmla="val 990"/>
                <a:gd name="f17" fmla="val 1024"/>
                <a:gd name="f18" fmla="val 1598"/>
                <a:gd name="f19" fmla="val 1"/>
                <a:gd name="f20" fmla="val 310"/>
                <a:gd name="f21" fmla="val 439"/>
                <a:gd name="f22" fmla="val 1394"/>
                <a:gd name="f23" fmla="val 749"/>
                <a:gd name="f24" fmla="val 1028"/>
                <a:gd name="f25" fmla="val 1297"/>
                <a:gd name="f26" fmla="val 1696"/>
                <a:gd name="f27" fmla="val 1455"/>
                <a:gd name="f28" fmla="val 1458"/>
                <a:gd name="f29" fmla="val 1661"/>
                <a:gd name="f30" fmla="val 1326"/>
                <a:gd name="f31" fmla="val 1111"/>
                <a:gd name="f32" fmla="val 1729"/>
                <a:gd name="f33" fmla="*/ f0 1 1790"/>
                <a:gd name="f34" fmla="*/ f1 1 183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790"/>
                <a:gd name="f41" fmla="*/ f38 1 183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790" h="1832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4"/>
                  </a:cubicBezTo>
                  <a:cubicBezTo>
                    <a:pt x="f16" y="f14"/>
                    <a:pt x="f17" y="f18"/>
                    <a:pt x="f5" y="f6"/>
                  </a:cubicBezTo>
                  <a:close/>
                  <a:moveTo>
                    <a:pt x="f15" y="f19"/>
                  </a:moveTo>
                  <a:cubicBezTo>
                    <a:pt x="f20" y="f19"/>
                    <a:pt x="f19" y="f21"/>
                    <a:pt x="f19" y="f15"/>
                  </a:cubicBezTo>
                  <a:cubicBezTo>
                    <a:pt x="f19" y="f22"/>
                    <a:pt x="f20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9" y="f30"/>
                    <a:pt x="f3" y="f31"/>
                    <a:pt x="f32" y="f12"/>
                  </a:cubicBezTo>
                  <a:cubicBezTo>
                    <a:pt x="f32" y="f21"/>
                    <a:pt x="f22" y="f19"/>
                    <a:pt x="f15" y="f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930;p17">
            <a:extLst>
              <a:ext uri="{FF2B5EF4-FFF2-40B4-BE49-F238E27FC236}">
                <a16:creationId xmlns:a16="http://schemas.microsoft.com/office/drawing/2014/main" id="{ABEE41FD-64C7-45F3-9286-308A29557ECF}"/>
              </a:ext>
            </a:extLst>
          </p:cNvPr>
          <p:cNvGrpSpPr/>
          <p:nvPr/>
        </p:nvGrpSpPr>
        <p:grpSpPr>
          <a:xfrm>
            <a:off x="1332409" y="200253"/>
            <a:ext cx="138046" cy="217682"/>
            <a:chOff x="1332409" y="200253"/>
            <a:chExt cx="138046" cy="217682"/>
          </a:xfrm>
        </p:grpSpPr>
        <p:sp>
          <p:nvSpPr>
            <p:cNvPr id="17" name="Google Shape;931;p17">
              <a:extLst>
                <a:ext uri="{FF2B5EF4-FFF2-40B4-BE49-F238E27FC236}">
                  <a16:creationId xmlns:a16="http://schemas.microsoft.com/office/drawing/2014/main" id="{545DFFFE-C730-4446-8DBA-338FB63D5E2C}"/>
                </a:ext>
              </a:extLst>
            </p:cNvPr>
            <p:cNvSpPr/>
            <p:nvPr/>
          </p:nvSpPr>
          <p:spPr>
            <a:xfrm rot="782087">
              <a:off x="1363507" y="200253"/>
              <a:ext cx="106948" cy="217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37"/>
                <a:gd name="f4" fmla="val 11881"/>
                <a:gd name="f5" fmla="val 2978"/>
                <a:gd name="f6" fmla="val 1847"/>
                <a:gd name="f7" fmla="val 2472"/>
                <a:gd name="f8" fmla="val 2740"/>
                <a:gd name="f9" fmla="val 3097"/>
                <a:gd name="f10" fmla="val 3216"/>
                <a:gd name="f11" fmla="val 3603"/>
                <a:gd name="f12" fmla="val 3722"/>
                <a:gd name="f13" fmla="val 3841"/>
                <a:gd name="f14" fmla="val 4080"/>
                <a:gd name="f15" fmla="val 3335"/>
                <a:gd name="f16" fmla="val 4348"/>
                <a:gd name="f17" fmla="val 3484"/>
                <a:gd name="f18" fmla="val 4586"/>
                <a:gd name="f19" fmla="val 4705"/>
                <a:gd name="f20" fmla="val 4824"/>
                <a:gd name="f21" fmla="val 3723"/>
                <a:gd name="f22" fmla="val 4973"/>
                <a:gd name="f23" fmla="val 3842"/>
                <a:gd name="f24" fmla="val 5092"/>
                <a:gd name="f25" fmla="val 3961"/>
                <a:gd name="f26" fmla="val 5211"/>
                <a:gd name="f27" fmla="val 5449"/>
                <a:gd name="f28" fmla="val 5568"/>
                <a:gd name="f29" fmla="val 5717"/>
                <a:gd name="f30" fmla="val 5836"/>
                <a:gd name="f31" fmla="val 6074"/>
                <a:gd name="f32" fmla="val 4467"/>
                <a:gd name="f33" fmla="val 6194"/>
                <a:gd name="f34" fmla="val 6462"/>
                <a:gd name="f35" fmla="val 4229"/>
                <a:gd name="f36" fmla="val 6581"/>
                <a:gd name="f37" fmla="val 6819"/>
                <a:gd name="f38" fmla="val 6938"/>
                <a:gd name="f39" fmla="val 7057"/>
                <a:gd name="f40" fmla="val 7206"/>
                <a:gd name="f41" fmla="val 7325"/>
                <a:gd name="f42" fmla="val 7444"/>
                <a:gd name="f43" fmla="val 7563"/>
                <a:gd name="f44" fmla="val 7682"/>
                <a:gd name="f45" fmla="val 7801"/>
                <a:gd name="f46" fmla="val 7950"/>
                <a:gd name="f47" fmla="val 8069"/>
                <a:gd name="f48" fmla="val 8188"/>
                <a:gd name="f49" fmla="val 8307"/>
                <a:gd name="f50" fmla="val 8427"/>
                <a:gd name="f51" fmla="val 8546"/>
                <a:gd name="f52" fmla="val 8814"/>
                <a:gd name="f53" fmla="val 9052"/>
                <a:gd name="f54" fmla="val 2859"/>
                <a:gd name="f55" fmla="val 9290"/>
                <a:gd name="f56" fmla="val 9677"/>
                <a:gd name="f57" fmla="val 9796"/>
                <a:gd name="f58" fmla="val 9915"/>
                <a:gd name="f59" fmla="val 10034"/>
                <a:gd name="f60" fmla="val 10183"/>
                <a:gd name="f61" fmla="val 10302"/>
                <a:gd name="f62" fmla="val 2591"/>
                <a:gd name="f63" fmla="val 10421"/>
                <a:gd name="f64" fmla="val 9558"/>
                <a:gd name="f65" fmla="val 2353"/>
                <a:gd name="f66" fmla="val 2115"/>
                <a:gd name="f67" fmla="val 8695"/>
                <a:gd name="f68" fmla="val 1996"/>
                <a:gd name="f69" fmla="val 1609"/>
                <a:gd name="f70" fmla="val 1489"/>
                <a:gd name="f71" fmla="val 1370"/>
                <a:gd name="f72" fmla="val 1251"/>
                <a:gd name="f73" fmla="val 1102"/>
                <a:gd name="f74" fmla="val 864"/>
                <a:gd name="f75" fmla="val 6313"/>
                <a:gd name="f76" fmla="val 745"/>
                <a:gd name="f77" fmla="val 626"/>
                <a:gd name="f78" fmla="val 507"/>
                <a:gd name="f79" fmla="val 5955"/>
                <a:gd name="f80" fmla="val 5330"/>
                <a:gd name="f81" fmla="val 4228"/>
                <a:gd name="f82" fmla="val 2234"/>
                <a:gd name="f83" fmla="val 1995"/>
                <a:gd name="f84" fmla="val 1"/>
                <a:gd name="f85" fmla="val 120"/>
                <a:gd name="f86" fmla="val 239"/>
                <a:gd name="f87" fmla="val 358"/>
                <a:gd name="f88" fmla="val 983"/>
                <a:gd name="f89" fmla="val 1608"/>
                <a:gd name="f90" fmla="val 1727"/>
                <a:gd name="f91" fmla="val 2114"/>
                <a:gd name="f92" fmla="val 1728"/>
                <a:gd name="f93" fmla="val 3960"/>
                <a:gd name="f94" fmla="val 6700"/>
                <a:gd name="f95" fmla="val 8933"/>
                <a:gd name="f96" fmla="val 9439"/>
                <a:gd name="f97" fmla="val 10660"/>
                <a:gd name="f98" fmla="val 10779"/>
                <a:gd name="f99" fmla="val 11047"/>
                <a:gd name="f100" fmla="val 11166"/>
                <a:gd name="f101" fmla="val 11285"/>
                <a:gd name="f102" fmla="val 11404"/>
                <a:gd name="f103" fmla="val 11672"/>
                <a:gd name="f104" fmla="val 11791"/>
                <a:gd name="f105" fmla="val 2666"/>
                <a:gd name="f106" fmla="val 11851"/>
                <a:gd name="f107" fmla="val 2703"/>
                <a:gd name="f108" fmla="val 11880"/>
                <a:gd name="f109" fmla="val 2736"/>
                <a:gd name="f110" fmla="val 2770"/>
                <a:gd name="f111" fmla="val 2800"/>
                <a:gd name="f112" fmla="val 11523"/>
                <a:gd name="f113" fmla="val 9171"/>
                <a:gd name="f114" fmla="val 5569"/>
                <a:gd name="f115" fmla="*/ f0 1 5837"/>
                <a:gd name="f116" fmla="*/ f1 1 11881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5837"/>
                <a:gd name="f123" fmla="*/ f120 1 11881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5837" h="11881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5"/>
                    <a:pt x="f9" y="f10"/>
                  </a:cubicBezTo>
                  <a:lnTo>
                    <a:pt x="f9" y="f11"/>
                  </a:lnTo>
                  <a:cubicBezTo>
                    <a:pt x="f10" y="f12"/>
                    <a:pt x="f10" y="f13"/>
                    <a:pt x="f10" y="f13"/>
                  </a:cubicBezTo>
                  <a:cubicBezTo>
                    <a:pt x="f10" y="f14"/>
                    <a:pt x="f15" y="f16"/>
                    <a:pt x="f17" y="f18"/>
                  </a:cubicBezTo>
                  <a:cubicBezTo>
                    <a:pt x="f17" y="f19"/>
                    <a:pt x="f11" y="f20"/>
                    <a:pt x="f21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6" y="f27"/>
                    <a:pt x="f19" y="f28"/>
                    <a:pt x="f22" y="f29"/>
                  </a:cubicBezTo>
                  <a:lnTo>
                    <a:pt x="f26" y="f29"/>
                  </a:lnTo>
                  <a:cubicBezTo>
                    <a:pt x="f24" y="f29"/>
                    <a:pt x="f22" y="f30"/>
                    <a:pt x="f22" y="f30"/>
                  </a:cubicBezTo>
                  <a:cubicBezTo>
                    <a:pt x="f19" y="f31"/>
                    <a:pt x="f32" y="f33"/>
                    <a:pt x="f16" y="f34"/>
                  </a:cubicBezTo>
                  <a:cubicBezTo>
                    <a:pt x="f35" y="f36"/>
                    <a:pt x="f14" y="f37"/>
                    <a:pt x="f25" y="f38"/>
                  </a:cubicBezTo>
                  <a:cubicBezTo>
                    <a:pt x="f23" y="f39"/>
                    <a:pt x="f23" y="f40"/>
                    <a:pt x="f21" y="f40"/>
                  </a:cubicBezTo>
                  <a:cubicBezTo>
                    <a:pt x="f21" y="f41"/>
                    <a:pt x="f11" y="f42"/>
                    <a:pt x="f11" y="f43"/>
                  </a:cubicBezTo>
                  <a:cubicBezTo>
                    <a:pt x="f17" y="f44"/>
                    <a:pt x="f17" y="f45"/>
                    <a:pt x="f15" y="f46"/>
                  </a:cubicBezTo>
                  <a:cubicBezTo>
                    <a:pt x="f15" y="f47"/>
                    <a:pt x="f15" y="f47"/>
                    <a:pt x="f10" y="f48"/>
                  </a:cubicBezTo>
                  <a:cubicBezTo>
                    <a:pt x="f10" y="f49"/>
                    <a:pt x="f10" y="f50"/>
                    <a:pt x="f9" y="f51"/>
                  </a:cubicBezTo>
                  <a:cubicBezTo>
                    <a:pt x="f5" y="f52"/>
                    <a:pt x="f5" y="f53"/>
                    <a:pt x="f54" y="f55"/>
                  </a:cubicBezTo>
                  <a:lnTo>
                    <a:pt x="f54" y="f56"/>
                  </a:lnTo>
                  <a:cubicBezTo>
                    <a:pt x="f8" y="f57"/>
                    <a:pt x="f8" y="f58"/>
                    <a:pt x="f8" y="f59"/>
                  </a:cubicBezTo>
                  <a:cubicBezTo>
                    <a:pt x="f8" y="f60"/>
                    <a:pt x="f8" y="f61"/>
                    <a:pt x="f62" y="f63"/>
                  </a:cubicBezTo>
                  <a:lnTo>
                    <a:pt x="f62" y="f59"/>
                  </a:lnTo>
                  <a:cubicBezTo>
                    <a:pt x="f7" y="f64"/>
                    <a:pt x="f65" y="f53"/>
                    <a:pt x="f66" y="f67"/>
                  </a:cubicBezTo>
                  <a:cubicBezTo>
                    <a:pt x="f68" y="f48"/>
                    <a:pt x="f6" y="f44"/>
                    <a:pt x="f69" y="f40"/>
                  </a:cubicBezTo>
                  <a:cubicBezTo>
                    <a:pt x="f70" y="f39"/>
                    <a:pt x="f71" y="f37"/>
                    <a:pt x="f72" y="f36"/>
                  </a:cubicBezTo>
                  <a:cubicBezTo>
                    <a:pt x="f73" y="f34"/>
                    <a:pt x="f74" y="f75"/>
                    <a:pt x="f76" y="f31"/>
                  </a:cubicBezTo>
                  <a:cubicBezTo>
                    <a:pt x="f77" y="f31"/>
                    <a:pt x="f77" y="f31"/>
                    <a:pt x="f78" y="f79"/>
                  </a:cubicBezTo>
                  <a:cubicBezTo>
                    <a:pt x="f76" y="f29"/>
                    <a:pt x="f74" y="f27"/>
                    <a:pt x="f73" y="f80"/>
                  </a:cubicBezTo>
                  <a:lnTo>
                    <a:pt x="f73" y="f26"/>
                  </a:lnTo>
                  <a:cubicBezTo>
                    <a:pt x="f72" y="f24"/>
                    <a:pt x="f72" y="f24"/>
                    <a:pt x="f72" y="f22"/>
                  </a:cubicBezTo>
                  <a:lnTo>
                    <a:pt x="f69" y="f18"/>
                  </a:lnTo>
                  <a:cubicBezTo>
                    <a:pt x="f6" y="f81"/>
                    <a:pt x="f66" y="f12"/>
                    <a:pt x="f65" y="f10"/>
                  </a:cubicBezTo>
                  <a:cubicBezTo>
                    <a:pt x="f7" y="f9"/>
                    <a:pt x="f62" y="f5"/>
                    <a:pt x="f62" y="f8"/>
                  </a:cubicBezTo>
                  <a:cubicBezTo>
                    <a:pt x="f8" y="f62"/>
                    <a:pt x="f8" y="f7"/>
                    <a:pt x="f8" y="f65"/>
                  </a:cubicBezTo>
                  <a:cubicBezTo>
                    <a:pt x="f54" y="f82"/>
                    <a:pt x="f5" y="f83"/>
                    <a:pt x="f5" y="f6"/>
                  </a:cubicBezTo>
                  <a:close/>
                  <a:moveTo>
                    <a:pt x="f10" y="f84"/>
                  </a:moveTo>
                  <a:lnTo>
                    <a:pt x="f9" y="f85"/>
                  </a:lnTo>
                  <a:lnTo>
                    <a:pt x="f9" y="f86"/>
                  </a:lnTo>
                  <a:cubicBezTo>
                    <a:pt x="f9" y="f86"/>
                    <a:pt x="f9" y="f87"/>
                    <a:pt x="f5" y="f87"/>
                  </a:cubicBezTo>
                  <a:lnTo>
                    <a:pt x="f5" y="f77"/>
                  </a:lnTo>
                  <a:cubicBezTo>
                    <a:pt x="f54" y="f74"/>
                    <a:pt x="f8" y="f88"/>
                    <a:pt x="f8" y="f72"/>
                  </a:cubicBezTo>
                  <a:cubicBezTo>
                    <a:pt x="f62" y="f71"/>
                    <a:pt x="f62" y="f89"/>
                    <a:pt x="f7" y="f90"/>
                  </a:cubicBezTo>
                  <a:cubicBezTo>
                    <a:pt x="f7" y="f6"/>
                    <a:pt x="f65" y="f91"/>
                    <a:pt x="f65" y="f82"/>
                  </a:cubicBezTo>
                  <a:cubicBezTo>
                    <a:pt x="f82" y="f7"/>
                    <a:pt x="f82" y="f62"/>
                    <a:pt x="f66" y="f8"/>
                  </a:cubicBezTo>
                  <a:cubicBezTo>
                    <a:pt x="f68" y="f5"/>
                    <a:pt x="f68" y="f9"/>
                    <a:pt x="f6" y="f15"/>
                  </a:cubicBezTo>
                  <a:cubicBezTo>
                    <a:pt x="f92" y="f11"/>
                    <a:pt x="f69" y="f12"/>
                    <a:pt x="f71" y="f93"/>
                  </a:cubicBezTo>
                  <a:cubicBezTo>
                    <a:pt x="f72" y="f16"/>
                    <a:pt x="f88" y="f18"/>
                    <a:pt x="f76" y="f22"/>
                  </a:cubicBezTo>
                  <a:cubicBezTo>
                    <a:pt x="f77" y="f26"/>
                    <a:pt x="f87" y="f27"/>
                    <a:pt x="f86" y="f28"/>
                  </a:cubicBezTo>
                  <a:cubicBezTo>
                    <a:pt x="f85" y="f28"/>
                    <a:pt x="f84" y="f29"/>
                    <a:pt x="f84" y="f30"/>
                  </a:cubicBezTo>
                  <a:lnTo>
                    <a:pt x="f84" y="f79"/>
                  </a:lnTo>
                  <a:cubicBezTo>
                    <a:pt x="f84" y="f31"/>
                    <a:pt x="f84" y="f31"/>
                    <a:pt x="f85" y="f33"/>
                  </a:cubicBezTo>
                  <a:lnTo>
                    <a:pt x="f86" y="f75"/>
                  </a:lnTo>
                  <a:cubicBezTo>
                    <a:pt x="f86" y="f34"/>
                    <a:pt x="f87" y="f34"/>
                    <a:pt x="f87" y="f34"/>
                  </a:cubicBezTo>
                  <a:lnTo>
                    <a:pt x="f78" y="f34"/>
                  </a:lnTo>
                  <a:cubicBezTo>
                    <a:pt x="f78" y="f36"/>
                    <a:pt x="f78" y="f36"/>
                    <a:pt x="f77" y="f36"/>
                  </a:cubicBezTo>
                  <a:cubicBezTo>
                    <a:pt x="f77" y="f94"/>
                    <a:pt x="f76" y="f37"/>
                    <a:pt x="f74" y="f37"/>
                  </a:cubicBezTo>
                  <a:cubicBezTo>
                    <a:pt x="f88" y="f39"/>
                    <a:pt x="f73" y="f41"/>
                    <a:pt x="f72" y="f44"/>
                  </a:cubicBezTo>
                  <a:cubicBezTo>
                    <a:pt x="f70" y="f47"/>
                    <a:pt x="f69" y="f51"/>
                    <a:pt x="f92" y="f95"/>
                  </a:cubicBezTo>
                  <a:cubicBezTo>
                    <a:pt x="f68" y="f96"/>
                    <a:pt x="f66" y="f58"/>
                    <a:pt x="f82" y="f63"/>
                  </a:cubicBezTo>
                  <a:cubicBezTo>
                    <a:pt x="f82" y="f97"/>
                    <a:pt x="f65" y="f98"/>
                    <a:pt x="f65" y="f99"/>
                  </a:cubicBezTo>
                  <a:cubicBezTo>
                    <a:pt x="f65" y="f100"/>
                    <a:pt x="f7" y="f101"/>
                    <a:pt x="f7" y="f102"/>
                  </a:cubicBezTo>
                  <a:lnTo>
                    <a:pt x="f7" y="f103"/>
                  </a:lnTo>
                  <a:lnTo>
                    <a:pt x="f62" y="f104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06"/>
                    <a:pt x="f54" y="f104"/>
                  </a:cubicBezTo>
                  <a:cubicBezTo>
                    <a:pt x="f5" y="f104"/>
                    <a:pt x="f5" y="f104"/>
                    <a:pt x="f5" y="f103"/>
                  </a:cubicBezTo>
                  <a:lnTo>
                    <a:pt x="f5" y="f112"/>
                  </a:lnTo>
                  <a:lnTo>
                    <a:pt x="f5" y="f102"/>
                  </a:lnTo>
                  <a:lnTo>
                    <a:pt x="f5" y="f99"/>
                  </a:lnTo>
                  <a:cubicBezTo>
                    <a:pt x="f9" y="f98"/>
                    <a:pt x="f9" y="f63"/>
                    <a:pt x="f10" y="f59"/>
                  </a:cubicBezTo>
                  <a:lnTo>
                    <a:pt x="f10" y="f56"/>
                  </a:lnTo>
                  <a:cubicBezTo>
                    <a:pt x="f10" y="f56"/>
                    <a:pt x="f15" y="f64"/>
                    <a:pt x="f15" y="f96"/>
                  </a:cubicBezTo>
                  <a:lnTo>
                    <a:pt x="f15" y="f113"/>
                  </a:lnTo>
                  <a:cubicBezTo>
                    <a:pt x="f15" y="f53"/>
                    <a:pt x="f17" y="f53"/>
                    <a:pt x="f17" y="f95"/>
                  </a:cubicBezTo>
                  <a:cubicBezTo>
                    <a:pt x="f11" y="f67"/>
                    <a:pt x="f11" y="f51"/>
                    <a:pt x="f21" y="f50"/>
                  </a:cubicBezTo>
                  <a:lnTo>
                    <a:pt x="f21" y="f48"/>
                  </a:lnTo>
                  <a:cubicBezTo>
                    <a:pt x="f23" y="f47"/>
                    <a:pt x="f23" y="f46"/>
                    <a:pt x="f25" y="f45"/>
                  </a:cubicBezTo>
                  <a:cubicBezTo>
                    <a:pt x="f25" y="f45"/>
                    <a:pt x="f25" y="f44"/>
                    <a:pt x="f14" y="f44"/>
                  </a:cubicBezTo>
                  <a:cubicBezTo>
                    <a:pt x="f14" y="f43"/>
                    <a:pt x="f35" y="f42"/>
                    <a:pt x="f35" y="f42"/>
                  </a:cubicBezTo>
                  <a:cubicBezTo>
                    <a:pt x="f16" y="f41"/>
                    <a:pt x="f32" y="f39"/>
                    <a:pt x="f32" y="f38"/>
                  </a:cubicBezTo>
                  <a:lnTo>
                    <a:pt x="f20" y="f36"/>
                  </a:lnTo>
                  <a:lnTo>
                    <a:pt x="f24" y="f75"/>
                  </a:lnTo>
                  <a:cubicBezTo>
                    <a:pt x="f26" y="f33"/>
                    <a:pt x="f27" y="f31"/>
                    <a:pt x="f114" y="f79"/>
                  </a:cubicBezTo>
                  <a:cubicBezTo>
                    <a:pt x="f114" y="f79"/>
                    <a:pt x="f114" y="f30"/>
                    <a:pt x="f29" y="f30"/>
                  </a:cubicBezTo>
                  <a:lnTo>
                    <a:pt x="f3" y="f29"/>
                  </a:lnTo>
                  <a:lnTo>
                    <a:pt x="f3" y="f28"/>
                  </a:lnTo>
                  <a:lnTo>
                    <a:pt x="f3" y="f27"/>
                  </a:lnTo>
                  <a:cubicBezTo>
                    <a:pt x="f3" y="f80"/>
                    <a:pt x="f29" y="f80"/>
                    <a:pt x="f114" y="f80"/>
                  </a:cubicBezTo>
                  <a:lnTo>
                    <a:pt x="f27" y="f80"/>
                  </a:lnTo>
                  <a:cubicBezTo>
                    <a:pt x="f80" y="f80"/>
                    <a:pt x="f26" y="f26"/>
                    <a:pt x="f24" y="f26"/>
                  </a:cubicBezTo>
                  <a:cubicBezTo>
                    <a:pt x="f22" y="f26"/>
                    <a:pt x="f20" y="f24"/>
                    <a:pt x="f19" y="f24"/>
                  </a:cubicBezTo>
                  <a:cubicBezTo>
                    <a:pt x="f18" y="f24"/>
                    <a:pt x="f32" y="f22"/>
                    <a:pt x="f16" y="f22"/>
                  </a:cubicBezTo>
                  <a:cubicBezTo>
                    <a:pt x="f35" y="f20"/>
                    <a:pt x="f35" y="f19"/>
                    <a:pt x="f14" y="f18"/>
                  </a:cubicBezTo>
                  <a:cubicBezTo>
                    <a:pt x="f25" y="f18"/>
                    <a:pt x="f25" y="f18"/>
                    <a:pt x="f25" y="f32"/>
                  </a:cubicBezTo>
                  <a:cubicBezTo>
                    <a:pt x="f25" y="f32"/>
                    <a:pt x="f23" y="f16"/>
                    <a:pt x="f23" y="f81"/>
                  </a:cubicBezTo>
                  <a:cubicBezTo>
                    <a:pt x="f21" y="f93"/>
                    <a:pt x="f11" y="f11"/>
                    <a:pt x="f11" y="f10"/>
                  </a:cubicBezTo>
                  <a:cubicBezTo>
                    <a:pt x="f11" y="f9"/>
                    <a:pt x="f17" y="f5"/>
                    <a:pt x="f17" y="f5"/>
                  </a:cubicBezTo>
                  <a:lnTo>
                    <a:pt x="f17" y="f62"/>
                  </a:lnTo>
                  <a:lnTo>
                    <a:pt x="f17" y="f91"/>
                  </a:lnTo>
                  <a:lnTo>
                    <a:pt x="f17" y="f70"/>
                  </a:lnTo>
                  <a:lnTo>
                    <a:pt x="f17" y="f72"/>
                  </a:lnTo>
                  <a:lnTo>
                    <a:pt x="f17" y="f74"/>
                  </a:lnTo>
                  <a:lnTo>
                    <a:pt x="f17" y="f77"/>
                  </a:lnTo>
                  <a:lnTo>
                    <a:pt x="f17" y="f78"/>
                  </a:lnTo>
                  <a:cubicBezTo>
                    <a:pt x="f11" y="f87"/>
                    <a:pt x="f11" y="f86"/>
                    <a:pt x="f11" y="f86"/>
                  </a:cubicBezTo>
                  <a:cubicBezTo>
                    <a:pt x="f11" y="f85"/>
                    <a:pt x="f17" y="f84"/>
                    <a:pt x="f17" y="f8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932;p17">
              <a:extLst>
                <a:ext uri="{FF2B5EF4-FFF2-40B4-BE49-F238E27FC236}">
                  <a16:creationId xmlns:a16="http://schemas.microsoft.com/office/drawing/2014/main" id="{873609AE-9F78-423A-849C-9ABD89FB81D8}"/>
                </a:ext>
              </a:extLst>
            </p:cNvPr>
            <p:cNvSpPr/>
            <p:nvPr/>
          </p:nvSpPr>
          <p:spPr>
            <a:xfrm rot="782087">
              <a:off x="1336028" y="301476"/>
              <a:ext cx="38752" cy="41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5"/>
                <a:gd name="f4" fmla="val 2282"/>
                <a:gd name="f5" fmla="val 239"/>
                <a:gd name="f6" fmla="val 195"/>
                <a:gd name="f7" fmla="val 119"/>
                <a:gd name="f8" fmla="val 91"/>
                <a:gd name="f9" fmla="val 198"/>
                <a:gd name="f10" fmla="val 317"/>
                <a:gd name="f11" fmla="val 436"/>
                <a:gd name="f12" fmla="val 268"/>
                <a:gd name="f13" fmla="val 387"/>
                <a:gd name="f14" fmla="val 506"/>
                <a:gd name="f15" fmla="val 555"/>
                <a:gd name="f16" fmla="val 626"/>
                <a:gd name="f17" fmla="val 864"/>
                <a:gd name="f18" fmla="val 793"/>
                <a:gd name="f19" fmla="val 1132"/>
                <a:gd name="f20" fmla="val 942"/>
                <a:gd name="f21" fmla="val 1370"/>
                <a:gd name="f22" fmla="val 1180"/>
                <a:gd name="f23" fmla="val 1299"/>
                <a:gd name="f24" fmla="val 1418"/>
                <a:gd name="f25" fmla="val 1489"/>
                <a:gd name="f26" fmla="val 1537"/>
                <a:gd name="f27" fmla="val 1608"/>
                <a:gd name="f28" fmla="val 1686"/>
                <a:gd name="f29" fmla="val 1757"/>
                <a:gd name="f30" fmla="val 1924"/>
                <a:gd name="f31" fmla="val 2043"/>
                <a:gd name="f32" fmla="val 2163"/>
                <a:gd name="f33" fmla="val 1876"/>
                <a:gd name="f34" fmla="val 1995"/>
                <a:gd name="f35" fmla="val 2114"/>
                <a:gd name="f36" fmla="val 1805"/>
                <a:gd name="f37" fmla="val 1061"/>
                <a:gd name="f38" fmla="val 674"/>
                <a:gd name="f39" fmla="val 1251"/>
                <a:gd name="f40" fmla="val 1013"/>
                <a:gd name="f41" fmla="val 745"/>
                <a:gd name="f42" fmla="val 49"/>
                <a:gd name="f43" fmla="val 15"/>
                <a:gd name="f44" fmla="val 256"/>
                <a:gd name="f45" fmla="*/ f0 1 2115"/>
                <a:gd name="f46" fmla="*/ f1 1 2282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2115"/>
                <a:gd name="f53" fmla="*/ f50 1 2282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2115" h="228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2" y="f10"/>
                    <a:pt x="f7" y="f11"/>
                    <a:pt x="f12" y="f11"/>
                  </a:cubicBezTo>
                  <a:lnTo>
                    <a:pt x="f13" y="f11"/>
                  </a:lnTo>
                  <a:cubicBezTo>
                    <a:pt x="f13" y="f11"/>
                    <a:pt x="f14" y="f15"/>
                    <a:pt x="f16" y="f1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1" y="f24"/>
                    <a:pt x="f25" y="f24"/>
                  </a:cubicBezTo>
                  <a:cubicBezTo>
                    <a:pt x="f25" y="f26"/>
                    <a:pt x="f27" y="f28"/>
                    <a:pt x="f27" y="f28"/>
                  </a:cubicBezTo>
                  <a:cubicBezTo>
                    <a:pt x="f29" y="f30"/>
                    <a:pt x="f29" y="f31"/>
                    <a:pt x="f29" y="f32"/>
                  </a:cubicBezTo>
                  <a:cubicBezTo>
                    <a:pt x="f29" y="f4"/>
                    <a:pt x="f33" y="f4"/>
                    <a:pt x="f34" y="f4"/>
                  </a:cubicBezTo>
                  <a:cubicBezTo>
                    <a:pt x="f35" y="f4"/>
                    <a:pt x="f35" y="f4"/>
                    <a:pt x="f35" y="f32"/>
                  </a:cubicBezTo>
                  <a:lnTo>
                    <a:pt x="f35" y="f31"/>
                  </a:lnTo>
                  <a:cubicBezTo>
                    <a:pt x="f35" y="f30"/>
                    <a:pt x="f34" y="f36"/>
                    <a:pt x="f34" y="f26"/>
                  </a:cubicBezTo>
                  <a:cubicBezTo>
                    <a:pt x="f34" y="f24"/>
                    <a:pt x="f33" y="f23"/>
                    <a:pt x="f29" y="f23"/>
                  </a:cubicBezTo>
                  <a:cubicBezTo>
                    <a:pt x="f29" y="f22"/>
                    <a:pt x="f27" y="f37"/>
                    <a:pt x="f27" y="f20"/>
                  </a:cubicBezTo>
                  <a:cubicBezTo>
                    <a:pt x="f21" y="f38"/>
                    <a:pt x="f39" y="f15"/>
                    <a:pt x="f40" y="f11"/>
                  </a:cubicBezTo>
                  <a:cubicBezTo>
                    <a:pt x="f17" y="f10"/>
                    <a:pt x="f17" y="f10"/>
                    <a:pt x="f41" y="f9"/>
                  </a:cubicBezTo>
                  <a:lnTo>
                    <a:pt x="f16" y="f9"/>
                  </a:lnTo>
                  <a:cubicBezTo>
                    <a:pt x="f16" y="f9"/>
                    <a:pt x="f16" y="f42"/>
                    <a:pt x="f14" y="f42"/>
                  </a:cubicBezTo>
                  <a:lnTo>
                    <a:pt x="f12" y="f42"/>
                  </a:lnTo>
                  <a:cubicBezTo>
                    <a:pt x="f1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933;p17">
              <a:extLst>
                <a:ext uri="{FF2B5EF4-FFF2-40B4-BE49-F238E27FC236}">
                  <a16:creationId xmlns:a16="http://schemas.microsoft.com/office/drawing/2014/main" id="{D5AD777A-92E4-43A4-9BBB-2433C139B484}"/>
                </a:ext>
              </a:extLst>
            </p:cNvPr>
            <p:cNvSpPr/>
            <p:nvPr/>
          </p:nvSpPr>
          <p:spPr>
            <a:xfrm rot="782087">
              <a:off x="1332409" y="316795"/>
              <a:ext cx="22924" cy="21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1"/>
                <a:gd name="f4" fmla="val 1162"/>
                <a:gd name="f5" fmla="val 164"/>
                <a:gd name="f6" fmla="val 1"/>
                <a:gd name="f7" fmla="val 119"/>
                <a:gd name="f8" fmla="val 60"/>
                <a:gd name="f9" fmla="val 30"/>
                <a:gd name="f10" fmla="val 90"/>
                <a:gd name="f11" fmla="val 209"/>
                <a:gd name="f12" fmla="val 328"/>
                <a:gd name="f13" fmla="val 387"/>
                <a:gd name="f14" fmla="val 566"/>
                <a:gd name="f15" fmla="val 625"/>
                <a:gd name="f16" fmla="val 834"/>
                <a:gd name="f17" fmla="val 864"/>
                <a:gd name="f18" fmla="val 1072"/>
                <a:gd name="f19" fmla="val 923"/>
                <a:gd name="f20" fmla="val 1132"/>
                <a:gd name="f21" fmla="val 990"/>
                <a:gd name="f22" fmla="val 1042"/>
                <a:gd name="f23" fmla="val 1094"/>
                <a:gd name="f24" fmla="val 953"/>
                <a:gd name="f25" fmla="val 238"/>
                <a:gd name="f26" fmla="*/ f0 1 1251"/>
                <a:gd name="f27" fmla="*/ f1 1 116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251"/>
                <a:gd name="f34" fmla="*/ f31 1 116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51" h="116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cubicBezTo>
                    <a:pt x="f2" y="f11"/>
                    <a:pt x="f2" y="f12"/>
                    <a:pt x="f7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0" y="f20"/>
                    <a:pt x="f20" y="f18"/>
                  </a:cubicBezTo>
                  <a:cubicBezTo>
                    <a:pt x="f3" y="f24"/>
                    <a:pt x="f3" y="f16"/>
                    <a:pt x="f20" y="f16"/>
                  </a:cubicBezTo>
                  <a:cubicBezTo>
                    <a:pt x="f17" y="f14"/>
                    <a:pt x="f15" y="f12"/>
                    <a:pt x="f13" y="f10"/>
                  </a:cubicBezTo>
                  <a:lnTo>
                    <a:pt x="f25" y="f10"/>
                  </a:lnTo>
                  <a:cubicBezTo>
                    <a:pt x="f25" y="f9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Google Shape;950;p17">
            <a:extLst>
              <a:ext uri="{FF2B5EF4-FFF2-40B4-BE49-F238E27FC236}">
                <a16:creationId xmlns:a16="http://schemas.microsoft.com/office/drawing/2014/main" id="{2113F63A-9F06-476E-ADED-2F83D84FD1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21" name="Google Shape;951;p17">
            <a:extLst>
              <a:ext uri="{FF2B5EF4-FFF2-40B4-BE49-F238E27FC236}">
                <a16:creationId xmlns:a16="http://schemas.microsoft.com/office/drawing/2014/main" id="{C800041E-4DCE-4744-B149-95815A36DD6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247448"/>
            <a:ext cx="2262902" cy="604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2" name="Google Shape;952;p17">
            <a:extLst>
              <a:ext uri="{FF2B5EF4-FFF2-40B4-BE49-F238E27FC236}">
                <a16:creationId xmlns:a16="http://schemas.microsoft.com/office/drawing/2014/main" id="{C5819257-A64A-4675-947C-301E79E723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1904100"/>
            <a:ext cx="2262902" cy="343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23" name="Google Shape;953;p17">
            <a:extLst>
              <a:ext uri="{FF2B5EF4-FFF2-40B4-BE49-F238E27FC236}">
                <a16:creationId xmlns:a16="http://schemas.microsoft.com/office/drawing/2014/main" id="{B244D0D3-20C0-407B-9BFC-4FDE487B26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999302"/>
            <a:ext cx="2262902" cy="604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4" name="Google Shape;954;p17">
            <a:extLst>
              <a:ext uri="{FF2B5EF4-FFF2-40B4-BE49-F238E27FC236}">
                <a16:creationId xmlns:a16="http://schemas.microsoft.com/office/drawing/2014/main" id="{ACAB9CCB-88B0-453E-8B74-1F841C2CF3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655752"/>
            <a:ext cx="2262902" cy="343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955;p17">
            <a:extLst>
              <a:ext uri="{FF2B5EF4-FFF2-40B4-BE49-F238E27FC236}">
                <a16:creationId xmlns:a16="http://schemas.microsoft.com/office/drawing/2014/main" id="{BED0C091-49C9-4A98-AD35-09550F60B3B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2247640"/>
            <a:ext cx="2262902" cy="604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6" name="Google Shape;956;p17">
            <a:extLst>
              <a:ext uri="{FF2B5EF4-FFF2-40B4-BE49-F238E27FC236}">
                <a16:creationId xmlns:a16="http://schemas.microsoft.com/office/drawing/2014/main" id="{22C43B85-7D6F-43D8-8B93-A83E12B72A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1904091"/>
            <a:ext cx="2262902" cy="343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957;p17">
            <a:extLst>
              <a:ext uri="{FF2B5EF4-FFF2-40B4-BE49-F238E27FC236}">
                <a16:creationId xmlns:a16="http://schemas.microsoft.com/office/drawing/2014/main" id="{03EA3793-D889-47E7-BB88-0174DB282F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3999302"/>
            <a:ext cx="2262902" cy="604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8" name="Google Shape;958;p17">
            <a:extLst>
              <a:ext uri="{FF2B5EF4-FFF2-40B4-BE49-F238E27FC236}">
                <a16:creationId xmlns:a16="http://schemas.microsoft.com/office/drawing/2014/main" id="{3E09790C-41C4-4265-A5E9-5850FB6BA4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3655752"/>
            <a:ext cx="2262902" cy="343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29" name="Google Shape;959;p17">
            <a:extLst>
              <a:ext uri="{FF2B5EF4-FFF2-40B4-BE49-F238E27FC236}">
                <a16:creationId xmlns:a16="http://schemas.microsoft.com/office/drawing/2014/main" id="{C3238373-5189-4F1D-9E02-3196A48F7A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2247448"/>
            <a:ext cx="2262902" cy="604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0" name="Google Shape;960;p17">
            <a:extLst>
              <a:ext uri="{FF2B5EF4-FFF2-40B4-BE49-F238E27FC236}">
                <a16:creationId xmlns:a16="http://schemas.microsoft.com/office/drawing/2014/main" id="{05AE8F8E-10BD-4CC5-AAF3-B8672A78C9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1903899"/>
            <a:ext cx="2262902" cy="343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31" name="Google Shape;961;p17">
            <a:extLst>
              <a:ext uri="{FF2B5EF4-FFF2-40B4-BE49-F238E27FC236}">
                <a16:creationId xmlns:a16="http://schemas.microsoft.com/office/drawing/2014/main" id="{FB74F2BF-166E-4448-BCD1-FB421C91A1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3999302"/>
            <a:ext cx="2262902" cy="604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2" name="Google Shape;962;p17">
            <a:extLst>
              <a:ext uri="{FF2B5EF4-FFF2-40B4-BE49-F238E27FC236}">
                <a16:creationId xmlns:a16="http://schemas.microsoft.com/office/drawing/2014/main" id="{04C7EC23-B71C-4D88-B614-11A8777F72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3655752"/>
            <a:ext cx="2262902" cy="343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4845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7;p18">
            <a:extLst>
              <a:ext uri="{FF2B5EF4-FFF2-40B4-BE49-F238E27FC236}">
                <a16:creationId xmlns:a16="http://schemas.microsoft.com/office/drawing/2014/main" id="{89AD13D7-92B8-4D1B-A188-CA944FC29E5A}"/>
              </a:ext>
            </a:extLst>
          </p:cNvPr>
          <p:cNvGrpSpPr/>
          <p:nvPr/>
        </p:nvGrpSpPr>
        <p:grpSpPr>
          <a:xfrm>
            <a:off x="-52788" y="0"/>
            <a:ext cx="1180141" cy="686722"/>
            <a:chOff x="-52788" y="0"/>
            <a:chExt cx="1180141" cy="686722"/>
          </a:xfrm>
        </p:grpSpPr>
        <p:sp>
          <p:nvSpPr>
            <p:cNvPr id="3" name="Google Shape;988;p18">
              <a:extLst>
                <a:ext uri="{FF2B5EF4-FFF2-40B4-BE49-F238E27FC236}">
                  <a16:creationId xmlns:a16="http://schemas.microsoft.com/office/drawing/2014/main" id="{FA36C089-0536-4073-B040-B3E51F99825D}"/>
                </a:ext>
              </a:extLst>
            </p:cNvPr>
            <p:cNvSpPr/>
            <p:nvPr/>
          </p:nvSpPr>
          <p:spPr>
            <a:xfrm>
              <a:off x="-52788" y="349876"/>
              <a:ext cx="95271" cy="84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"/>
                <a:gd name="f4" fmla="val 1120"/>
                <a:gd name="f5" fmla="val 1008"/>
                <a:gd name="f6" fmla="val 956"/>
                <a:gd name="f7" fmla="val 905"/>
                <a:gd name="f8" fmla="val 33"/>
                <a:gd name="f9" fmla="val 853"/>
                <a:gd name="f10" fmla="val 97"/>
                <a:gd name="f11" fmla="val 621"/>
                <a:gd name="f12" fmla="val 303"/>
                <a:gd name="f13" fmla="val 415"/>
                <a:gd name="f14" fmla="val 510"/>
                <a:gd name="f15" fmla="val 79"/>
                <a:gd name="f16" fmla="val 742"/>
                <a:gd name="f17" fmla="val 900"/>
                <a:gd name="f18" fmla="val 119"/>
                <a:gd name="f19" fmla="val 1119"/>
                <a:gd name="f20" fmla="val 271"/>
                <a:gd name="f21" fmla="val 317"/>
                <a:gd name="f22" fmla="val 367"/>
                <a:gd name="f23" fmla="val 1099"/>
                <a:gd name="f24" fmla="val 1051"/>
                <a:gd name="f25" fmla="val 845"/>
                <a:gd name="f26" fmla="val 1163"/>
                <a:gd name="f27" fmla="val 1111"/>
                <a:gd name="f28" fmla="val 1059"/>
                <a:gd name="f29" fmla="*/ f0 1 1266"/>
                <a:gd name="f30" fmla="*/ f1 1 112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66"/>
                <a:gd name="f37" fmla="*/ f34 1 112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66" h="112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3" y="f24"/>
                  </a:cubicBezTo>
                  <a:cubicBezTo>
                    <a:pt x="f11" y="f25"/>
                    <a:pt x="f6" y="f14"/>
                    <a:pt x="f26" y="f12"/>
                  </a:cubicBezTo>
                  <a:cubicBezTo>
                    <a:pt x="f3" y="f12"/>
                    <a:pt x="f3" y="f10"/>
                    <a:pt x="f26" y="f10"/>
                  </a:cubicBezTo>
                  <a:cubicBezTo>
                    <a:pt x="f27" y="f8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989;p18">
              <a:extLst>
                <a:ext uri="{FF2B5EF4-FFF2-40B4-BE49-F238E27FC236}">
                  <a16:creationId xmlns:a16="http://schemas.microsoft.com/office/drawing/2014/main" id="{6CA6E56C-7ED8-4BCD-820D-83A143FA0E10}"/>
                </a:ext>
              </a:extLst>
            </p:cNvPr>
            <p:cNvSpPr/>
            <p:nvPr/>
          </p:nvSpPr>
          <p:spPr>
            <a:xfrm>
              <a:off x="141878" y="217800"/>
              <a:ext cx="116412" cy="67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7"/>
                <a:gd name="f4" fmla="val 893"/>
                <a:gd name="f5" fmla="val 1143"/>
                <a:gd name="f6" fmla="val 1112"/>
                <a:gd name="f7" fmla="val 1080"/>
                <a:gd name="f8" fmla="val 7"/>
                <a:gd name="f9" fmla="val 1051"/>
                <a:gd name="f10" fmla="val 21"/>
                <a:gd name="f11" fmla="val 716"/>
                <a:gd name="f12" fmla="val 124"/>
                <a:gd name="f13" fmla="val 510"/>
                <a:gd name="f14" fmla="val 330"/>
                <a:gd name="f15" fmla="val 200"/>
                <a:gd name="f16" fmla="val 563"/>
                <a:gd name="f17" fmla="val 1"/>
                <a:gd name="f18" fmla="val 651"/>
                <a:gd name="f19" fmla="val 145"/>
                <a:gd name="f20" fmla="val 320"/>
                <a:gd name="f21" fmla="val 349"/>
                <a:gd name="f22" fmla="val 378"/>
                <a:gd name="f23" fmla="val 886"/>
                <a:gd name="f24" fmla="val 407"/>
                <a:gd name="f25" fmla="val 872"/>
                <a:gd name="f26" fmla="val 666"/>
                <a:gd name="f27" fmla="val 948"/>
                <a:gd name="f28" fmla="val 1258"/>
                <a:gd name="f29" fmla="val 1546"/>
                <a:gd name="f30" fmla="val 242"/>
                <a:gd name="f31" fmla="val 1338"/>
                <a:gd name="f32" fmla="*/ f0 1 1547"/>
                <a:gd name="f33" fmla="*/ f1 1 89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547"/>
                <a:gd name="f40" fmla="*/ f37 1 89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547" h="8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11" y="f26"/>
                    <a:pt x="f27" y="f16"/>
                    <a:pt x="f28" y="f14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990;p18">
              <a:extLst>
                <a:ext uri="{FF2B5EF4-FFF2-40B4-BE49-F238E27FC236}">
                  <a16:creationId xmlns:a16="http://schemas.microsoft.com/office/drawing/2014/main" id="{9982A9A8-6079-4238-8416-919EFFF29E13}"/>
                </a:ext>
              </a:extLst>
            </p:cNvPr>
            <p:cNvSpPr/>
            <p:nvPr/>
          </p:nvSpPr>
          <p:spPr>
            <a:xfrm>
              <a:off x="343704" y="112736"/>
              <a:ext cx="117994" cy="674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68"/>
                <a:gd name="f4" fmla="val 896"/>
                <a:gd name="f5" fmla="val 1339"/>
                <a:gd name="f6" fmla="val 1"/>
                <a:gd name="f7" fmla="val 1315"/>
                <a:gd name="f8" fmla="val 1287"/>
                <a:gd name="f9" fmla="val 8"/>
                <a:gd name="f10" fmla="val 1258"/>
                <a:gd name="f11" fmla="val 24"/>
                <a:gd name="f12" fmla="val 845"/>
                <a:gd name="f13" fmla="val 127"/>
                <a:gd name="f14" fmla="val 510"/>
                <a:gd name="f15" fmla="val 334"/>
                <a:gd name="f16" fmla="val 201"/>
                <a:gd name="f17" fmla="val 437"/>
                <a:gd name="f18" fmla="val 637"/>
                <a:gd name="f19" fmla="val 146"/>
                <a:gd name="f20" fmla="val 323"/>
                <a:gd name="f21" fmla="val 350"/>
                <a:gd name="f22" fmla="val 379"/>
                <a:gd name="f23" fmla="val 889"/>
                <a:gd name="f24" fmla="val 407"/>
                <a:gd name="f25" fmla="val 875"/>
                <a:gd name="f26" fmla="val 742"/>
                <a:gd name="f27" fmla="val 669"/>
                <a:gd name="f28" fmla="val 1052"/>
                <a:gd name="f29" fmla="val 540"/>
                <a:gd name="f30" fmla="val 1387"/>
                <a:gd name="f31" fmla="val 1567"/>
                <a:gd name="f32" fmla="val 347"/>
                <a:gd name="f33" fmla="val 1511"/>
                <a:gd name="f34" fmla="*/ f0 1 1568"/>
                <a:gd name="f35" fmla="*/ f1 1 89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568"/>
                <a:gd name="f42" fmla="*/ f39 1 89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568" h="89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17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991;p18">
              <a:extLst>
                <a:ext uri="{FF2B5EF4-FFF2-40B4-BE49-F238E27FC236}">
                  <a16:creationId xmlns:a16="http://schemas.microsoft.com/office/drawing/2014/main" id="{5AE341C5-5DFB-41B0-852C-4456F7A1B7DA}"/>
                </a:ext>
              </a:extLst>
            </p:cNvPr>
            <p:cNvSpPr/>
            <p:nvPr/>
          </p:nvSpPr>
          <p:spPr>
            <a:xfrm>
              <a:off x="548301" y="40791"/>
              <a:ext cx="109417" cy="50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4"/>
                <a:gd name="f4" fmla="val 666"/>
                <a:gd name="f5" fmla="val 1015"/>
                <a:gd name="f6" fmla="val 809"/>
                <a:gd name="f7" fmla="val 103"/>
                <a:gd name="f8" fmla="val 473"/>
                <a:gd name="f9" fmla="val 207"/>
                <a:gd name="f10" fmla="val 267"/>
                <a:gd name="f11" fmla="val 336"/>
                <a:gd name="f12" fmla="val 1"/>
                <a:gd name="f13" fmla="val 424"/>
                <a:gd name="f14" fmla="val 116"/>
                <a:gd name="f15" fmla="val 351"/>
                <a:gd name="f16" fmla="val 389"/>
                <a:gd name="f17" fmla="val 430"/>
                <a:gd name="f18" fmla="val 659"/>
                <a:gd name="f19" fmla="val 645"/>
                <a:gd name="f20" fmla="val 705"/>
                <a:gd name="f21" fmla="val 542"/>
                <a:gd name="f22" fmla="val 912"/>
                <a:gd name="f23" fmla="val 1118"/>
                <a:gd name="f24" fmla="val 439"/>
                <a:gd name="f25" fmla="val 1453"/>
                <a:gd name="f26" fmla="val 1350"/>
                <a:gd name="f27" fmla="*/ f0 1 1454"/>
                <a:gd name="f28" fmla="*/ f1 1 666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454"/>
                <a:gd name="f35" fmla="*/ f32 1 666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454" h="666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8"/>
                    <a:pt x="f8" y="f19"/>
                  </a:cubicBezTo>
                  <a:cubicBezTo>
                    <a:pt x="f20" y="f21"/>
                    <a:pt x="f22" y="f21"/>
                    <a:pt x="f23" y="f24"/>
                  </a:cubicBezTo>
                  <a:cubicBezTo>
                    <a:pt x="f25" y="f24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992;p18">
              <a:extLst>
                <a:ext uri="{FF2B5EF4-FFF2-40B4-BE49-F238E27FC236}">
                  <a16:creationId xmlns:a16="http://schemas.microsoft.com/office/drawing/2014/main" id="{53B87C43-C10B-49D8-B923-96F9BC2DFF99}"/>
                </a:ext>
              </a:extLst>
            </p:cNvPr>
            <p:cNvSpPr/>
            <p:nvPr/>
          </p:nvSpPr>
          <p:spPr>
            <a:xfrm>
              <a:off x="762472" y="6629"/>
              <a:ext cx="119649" cy="41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0"/>
                <a:gd name="f4" fmla="val 558"/>
                <a:gd name="f5" fmla="val 1278"/>
                <a:gd name="f6" fmla="val 1250"/>
                <a:gd name="f7" fmla="val 1219"/>
                <a:gd name="f8" fmla="val 5"/>
                <a:gd name="f9" fmla="val 1186"/>
                <a:gd name="f10" fmla="val 16"/>
                <a:gd name="f11" fmla="val 851"/>
                <a:gd name="f12" fmla="val 542"/>
                <a:gd name="f13" fmla="val 145"/>
                <a:gd name="f14" fmla="val 206"/>
                <a:gd name="f15" fmla="val 557"/>
                <a:gd name="f16" fmla="val 645"/>
                <a:gd name="f17" fmla="val 980"/>
                <a:gd name="f18" fmla="val 454"/>
                <a:gd name="f19" fmla="val 1290"/>
                <a:gd name="f20" fmla="val 351"/>
                <a:gd name="f21" fmla="val 1518"/>
                <a:gd name="f22" fmla="*/ f0 1 1590"/>
                <a:gd name="f23" fmla="*/ f1 1 55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590"/>
                <a:gd name="f30" fmla="*/ f27 1 55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590" h="5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3"/>
                  </a:cubicBezTo>
                  <a:cubicBezTo>
                    <a:pt x="f2" y="f13"/>
                    <a:pt x="f2" y="f15"/>
                    <a:pt x="f14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3" y="f20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993;p18">
              <a:extLst>
                <a:ext uri="{FF2B5EF4-FFF2-40B4-BE49-F238E27FC236}">
                  <a16:creationId xmlns:a16="http://schemas.microsoft.com/office/drawing/2014/main" id="{AB89734B-FF4B-41CC-BE0B-865D433327DF}"/>
                </a:ext>
              </a:extLst>
            </p:cNvPr>
            <p:cNvSpPr/>
            <p:nvPr/>
          </p:nvSpPr>
          <p:spPr>
            <a:xfrm>
              <a:off x="964289" y="0"/>
              <a:ext cx="130109" cy="331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"/>
                <a:gd name="f4" fmla="val 440"/>
                <a:gd name="f5" fmla="val 336"/>
                <a:gd name="f6" fmla="val 1"/>
                <a:gd name="f7" fmla="val 439"/>
                <a:gd name="f8" fmla="val 542"/>
                <a:gd name="f9" fmla="val 760"/>
                <a:gd name="f10" fmla="val 393"/>
                <a:gd name="f11" fmla="val 974"/>
                <a:gd name="f12" fmla="val 1081"/>
                <a:gd name="f13" fmla="val 1187"/>
                <a:gd name="f14" fmla="val 405"/>
                <a:gd name="f15" fmla="val 1290"/>
                <a:gd name="f16" fmla="val 1625"/>
                <a:gd name="f17" fmla="val 1728"/>
                <a:gd name="f18" fmla="val 104"/>
                <a:gd name="f19" fmla="val 1393"/>
                <a:gd name="f20" fmla="*/ f0 1 1729"/>
                <a:gd name="f21" fmla="*/ f1 1 440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729"/>
                <a:gd name="f28" fmla="*/ f25 1 440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729" h="440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7"/>
                  </a:cubicBezTo>
                  <a:cubicBezTo>
                    <a:pt x="f16" y="f7"/>
                    <a:pt x="f17" y="f18"/>
                    <a:pt x="f19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994;p18">
              <a:extLst>
                <a:ext uri="{FF2B5EF4-FFF2-40B4-BE49-F238E27FC236}">
                  <a16:creationId xmlns:a16="http://schemas.microsoft.com/office/drawing/2014/main" id="{2975D83F-4073-4E59-BF75-542A08CAAEC8}"/>
                </a:ext>
              </a:extLst>
            </p:cNvPr>
            <p:cNvSpPr/>
            <p:nvPr/>
          </p:nvSpPr>
          <p:spPr>
            <a:xfrm>
              <a:off x="47439" y="415951"/>
              <a:ext cx="113102" cy="1009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"/>
                <a:gd name="f4" fmla="val 1342"/>
                <a:gd name="f5" fmla="val 1267"/>
                <a:gd name="f6" fmla="val 1"/>
                <a:gd name="f7" fmla="val 1221"/>
                <a:gd name="f8" fmla="val 1170"/>
                <a:gd name="f9" fmla="val 21"/>
                <a:gd name="f10" fmla="val 1120"/>
                <a:gd name="f11" fmla="val 70"/>
                <a:gd name="f12" fmla="val 682"/>
                <a:gd name="f13" fmla="val 277"/>
                <a:gd name="f14" fmla="val 372"/>
                <a:gd name="f15" fmla="val 612"/>
                <a:gd name="f16" fmla="val 166"/>
                <a:gd name="f17" fmla="val 1024"/>
                <a:gd name="f18" fmla="val 1189"/>
                <a:gd name="f19" fmla="val 123"/>
                <a:gd name="f20" fmla="val 1341"/>
                <a:gd name="f21" fmla="val 244"/>
                <a:gd name="f22" fmla="val 293"/>
                <a:gd name="f23" fmla="val 342"/>
                <a:gd name="f24" fmla="val 1316"/>
                <a:gd name="f25" fmla="val 1257"/>
                <a:gd name="f26" fmla="val 1326"/>
                <a:gd name="f27" fmla="val 198"/>
                <a:gd name="f28" fmla="val 1411"/>
                <a:gd name="f29" fmla="*/ f0 1 1503"/>
                <a:gd name="f30" fmla="*/ f1 1 134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503"/>
                <a:gd name="f37" fmla="*/ f34 1 134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503" h="134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14" y="f25"/>
                  </a:cubicBezTo>
                  <a:lnTo>
                    <a:pt x="f26" y="f13"/>
                  </a:lnTo>
                  <a:cubicBezTo>
                    <a:pt x="f3" y="f27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995;p18">
              <a:extLst>
                <a:ext uri="{FF2B5EF4-FFF2-40B4-BE49-F238E27FC236}">
                  <a16:creationId xmlns:a16="http://schemas.microsoft.com/office/drawing/2014/main" id="{2CB9F8BC-C0A8-4069-A428-036CE24B8861}"/>
                </a:ext>
              </a:extLst>
            </p:cNvPr>
            <p:cNvSpPr/>
            <p:nvPr/>
          </p:nvSpPr>
          <p:spPr>
            <a:xfrm>
              <a:off x="232403" y="304568"/>
              <a:ext cx="85706" cy="65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9"/>
                <a:gd name="f4" fmla="val 872"/>
                <a:gd name="f5" fmla="val 910"/>
                <a:gd name="f6" fmla="val 878"/>
                <a:gd name="f7" fmla="val 841"/>
                <a:gd name="f8" fmla="val 16"/>
                <a:gd name="f9" fmla="val 803"/>
                <a:gd name="f10" fmla="val 54"/>
                <a:gd name="f11" fmla="val 596"/>
                <a:gd name="f12" fmla="val 158"/>
                <a:gd name="f13" fmla="val 390"/>
                <a:gd name="f14" fmla="val 364"/>
                <a:gd name="f15" fmla="val 570"/>
                <a:gd name="f16" fmla="val 1"/>
                <a:gd name="f17" fmla="val 668"/>
                <a:gd name="f18" fmla="val 871"/>
                <a:gd name="f19" fmla="val 333"/>
                <a:gd name="f20" fmla="val 388"/>
                <a:gd name="f21" fmla="val 444"/>
                <a:gd name="f22" fmla="val 851"/>
                <a:gd name="f23" fmla="val 493"/>
                <a:gd name="f24" fmla="val 802"/>
                <a:gd name="f25" fmla="val 699"/>
                <a:gd name="f26" fmla="val 1035"/>
                <a:gd name="f27" fmla="val 1138"/>
                <a:gd name="f28" fmla="val 261"/>
                <a:gd name="f29" fmla="val 85"/>
                <a:gd name="f30" fmla="val 984"/>
                <a:gd name="f31" fmla="*/ f0 1 1139"/>
                <a:gd name="f32" fmla="*/ f1 1 8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139"/>
                <a:gd name="f39" fmla="*/ f36 1 8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139" h="8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2" y="f15"/>
                  </a:cubicBezTo>
                  <a:cubicBezTo>
                    <a:pt x="f16" y="f17"/>
                    <a:pt x="f12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11" y="f25"/>
                    <a:pt x="f9" y="f15"/>
                    <a:pt x="f26" y="f14"/>
                  </a:cubicBezTo>
                  <a:cubicBezTo>
                    <a:pt x="f27" y="f14"/>
                    <a:pt x="f27" y="f28"/>
                    <a:pt x="f26" y="f12"/>
                  </a:cubicBezTo>
                  <a:cubicBezTo>
                    <a:pt x="f26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996;p18">
              <a:extLst>
                <a:ext uri="{FF2B5EF4-FFF2-40B4-BE49-F238E27FC236}">
                  <a16:creationId xmlns:a16="http://schemas.microsoft.com/office/drawing/2014/main" id="{ECDB6ED0-083D-4B50-8CDC-7C17702D8307}"/>
                </a:ext>
              </a:extLst>
            </p:cNvPr>
            <p:cNvSpPr/>
            <p:nvPr/>
          </p:nvSpPr>
          <p:spPr>
            <a:xfrm>
              <a:off x="410144" y="209370"/>
              <a:ext cx="115058" cy="62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9"/>
                <a:gd name="f4" fmla="val 833"/>
                <a:gd name="f5" fmla="val 1245"/>
                <a:gd name="f6" fmla="val 1"/>
                <a:gd name="f7" fmla="val 1214"/>
                <a:gd name="f8" fmla="val 1181"/>
                <a:gd name="f9" fmla="val 10"/>
                <a:gd name="f10" fmla="val 1149"/>
                <a:gd name="f11" fmla="val 30"/>
                <a:gd name="f12" fmla="val 813"/>
                <a:gd name="f13" fmla="val 133"/>
                <a:gd name="f14" fmla="val 504"/>
                <a:gd name="f15" fmla="val 236"/>
                <a:gd name="f16" fmla="val 169"/>
                <a:gd name="f17" fmla="val 442"/>
                <a:gd name="f18" fmla="val 526"/>
                <a:gd name="f19" fmla="val 106"/>
                <a:gd name="f20" fmla="val 832"/>
                <a:gd name="f21" fmla="val 262"/>
                <a:gd name="f22" fmla="val 298"/>
                <a:gd name="f23" fmla="val 337"/>
                <a:gd name="f24" fmla="val 816"/>
                <a:gd name="f25" fmla="val 375"/>
                <a:gd name="f26" fmla="val 778"/>
                <a:gd name="f27" fmla="val 710"/>
                <a:gd name="f28" fmla="val 675"/>
                <a:gd name="f29" fmla="val 1020"/>
                <a:gd name="f30" fmla="val 546"/>
                <a:gd name="f31" fmla="val 1355"/>
                <a:gd name="f32" fmla="val 339"/>
                <a:gd name="f33" fmla="val 252"/>
                <a:gd name="f34" fmla="val 1410"/>
                <a:gd name="f35" fmla="*/ f0 1 1529"/>
                <a:gd name="f36" fmla="*/ f1 1 833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529"/>
                <a:gd name="f43" fmla="*/ f40 1 833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529" h="8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997;p18">
              <a:extLst>
                <a:ext uri="{FF2B5EF4-FFF2-40B4-BE49-F238E27FC236}">
                  <a16:creationId xmlns:a16="http://schemas.microsoft.com/office/drawing/2014/main" id="{FFA0BA04-CA3E-42D5-8EC1-601208EEF99D}"/>
                </a:ext>
              </a:extLst>
            </p:cNvPr>
            <p:cNvSpPr/>
            <p:nvPr/>
          </p:nvSpPr>
          <p:spPr>
            <a:xfrm>
              <a:off x="657645" y="136675"/>
              <a:ext cx="87517" cy="497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3"/>
                <a:gd name="f4" fmla="val 661"/>
                <a:gd name="f5" fmla="val 920"/>
                <a:gd name="f6" fmla="val 898"/>
                <a:gd name="f7" fmla="val 876"/>
                <a:gd name="f8" fmla="val 5"/>
                <a:gd name="f9" fmla="val 852"/>
                <a:gd name="f10" fmla="val 16"/>
                <a:gd name="f11" fmla="val 645"/>
                <a:gd name="f12" fmla="val 119"/>
                <a:gd name="f13" fmla="val 439"/>
                <a:gd name="f14" fmla="val 207"/>
                <a:gd name="f15" fmla="val 222"/>
                <a:gd name="f16" fmla="val 351"/>
                <a:gd name="f17" fmla="val 104"/>
                <a:gd name="f18" fmla="val 542"/>
                <a:gd name="f19" fmla="val 557"/>
                <a:gd name="f20" fmla="val 748"/>
                <a:gd name="f21" fmla="val 955"/>
                <a:gd name="f22" fmla="val 454"/>
                <a:gd name="f23" fmla="val 362"/>
                <a:gd name="f24" fmla="val 1101"/>
                <a:gd name="f25" fmla="*/ f0 1 1163"/>
                <a:gd name="f26" fmla="*/ f1 1 66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63"/>
                <a:gd name="f33" fmla="*/ f30 1 66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63" h="66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2"/>
                    <a:pt x="f14" y="f15"/>
                  </a:cubicBezTo>
                  <a:cubicBezTo>
                    <a:pt x="f2" y="f16"/>
                    <a:pt x="f17" y="f4"/>
                    <a:pt x="f13" y="f4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3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998;p18">
              <a:extLst>
                <a:ext uri="{FF2B5EF4-FFF2-40B4-BE49-F238E27FC236}">
                  <a16:creationId xmlns:a16="http://schemas.microsoft.com/office/drawing/2014/main" id="{F7FC2991-6FB7-4D64-A715-8A61082822FC}"/>
                </a:ext>
              </a:extLst>
            </p:cNvPr>
            <p:cNvSpPr/>
            <p:nvPr/>
          </p:nvSpPr>
          <p:spPr>
            <a:xfrm>
              <a:off x="837864" y="89336"/>
              <a:ext cx="126498" cy="49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"/>
                <a:gd name="f4" fmla="val 662"/>
                <a:gd name="f5" fmla="val 1371"/>
                <a:gd name="f6" fmla="val 932"/>
                <a:gd name="f7" fmla="val 103"/>
                <a:gd name="f8" fmla="val 623"/>
                <a:gd name="f9" fmla="val 206"/>
                <a:gd name="f10" fmla="val 184"/>
                <a:gd name="f11" fmla="val 1"/>
                <a:gd name="f12" fmla="val 321"/>
                <a:gd name="f13" fmla="val 62"/>
                <a:gd name="f14" fmla="val 661"/>
                <a:gd name="f15" fmla="val 224"/>
                <a:gd name="f16" fmla="val 244"/>
                <a:gd name="f17" fmla="val 265"/>
                <a:gd name="f18" fmla="val 656"/>
                <a:gd name="f19" fmla="val 288"/>
                <a:gd name="f20" fmla="val 645"/>
                <a:gd name="f21" fmla="val 726"/>
                <a:gd name="f22" fmla="val 1036"/>
                <a:gd name="f23" fmla="val 542"/>
                <a:gd name="f24" fmla="val 1474"/>
                <a:gd name="f25" fmla="val 438"/>
                <a:gd name="f26" fmla="val 1680"/>
                <a:gd name="f27" fmla="val 1577"/>
                <a:gd name="f28" fmla="*/ f0 1 1681"/>
                <a:gd name="f29" fmla="*/ f1 1 66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681"/>
                <a:gd name="f36" fmla="*/ f33 1 66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681" h="662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25"/>
                  </a:cubicBezTo>
                  <a:cubicBezTo>
                    <a:pt x="f26" y="f25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99;p18">
              <a:extLst>
                <a:ext uri="{FF2B5EF4-FFF2-40B4-BE49-F238E27FC236}">
                  <a16:creationId xmlns:a16="http://schemas.microsoft.com/office/drawing/2014/main" id="{2A376556-0A05-490C-ADAB-FE880B7BBF3B}"/>
                </a:ext>
              </a:extLst>
            </p:cNvPr>
            <p:cNvSpPr/>
            <p:nvPr/>
          </p:nvSpPr>
          <p:spPr>
            <a:xfrm>
              <a:off x="1022381" y="81509"/>
              <a:ext cx="95271" cy="34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"/>
                <a:gd name="f4" fmla="val 455"/>
                <a:gd name="f5" fmla="val 208"/>
                <a:gd name="f6" fmla="val 1"/>
                <a:gd name="f7" fmla="val 93"/>
                <a:gd name="f8" fmla="val 82"/>
                <a:gd name="f9" fmla="val 250"/>
                <a:gd name="f10" fmla="val 269"/>
                <a:gd name="f11" fmla="val 290"/>
                <a:gd name="f12" fmla="val 450"/>
                <a:gd name="f13" fmla="val 312"/>
                <a:gd name="f14" fmla="val 439"/>
                <a:gd name="f15" fmla="val 956"/>
                <a:gd name="f16" fmla="*/ f0 1 1266"/>
                <a:gd name="f17" fmla="*/ f1 1 45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266"/>
                <a:gd name="f24" fmla="*/ f21 1 45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" h="455">
                  <a:moveTo>
                    <a:pt x="f5" y="f6"/>
                  </a:moveTo>
                  <a:cubicBezTo>
                    <a:pt x="f2" y="f7"/>
                    <a:pt x="f8" y="f4"/>
                    <a:pt x="f9" y="f4"/>
                  </a:cubicBezTo>
                  <a:cubicBezTo>
                    <a:pt x="f10" y="f4"/>
                    <a:pt x="f11" y="f12"/>
                    <a:pt x="f13" y="f14"/>
                  </a:cubicBezTo>
                  <a:lnTo>
                    <a:pt x="f15" y="f14"/>
                  </a:lnTo>
                  <a:cubicBezTo>
                    <a:pt x="f3" y="f14"/>
                    <a:pt x="f3" y="f6"/>
                    <a:pt x="f1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000;p18">
              <a:extLst>
                <a:ext uri="{FF2B5EF4-FFF2-40B4-BE49-F238E27FC236}">
                  <a16:creationId xmlns:a16="http://schemas.microsoft.com/office/drawing/2014/main" id="{71B24384-1E8D-4460-816A-B0263C7377E8}"/>
                </a:ext>
              </a:extLst>
            </p:cNvPr>
            <p:cNvSpPr/>
            <p:nvPr/>
          </p:nvSpPr>
          <p:spPr>
            <a:xfrm>
              <a:off x="148955" y="528687"/>
              <a:ext cx="93607" cy="80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"/>
                <a:gd name="f4" fmla="val 1076"/>
                <a:gd name="f5" fmla="val 993"/>
                <a:gd name="f6" fmla="val 949"/>
                <a:gd name="f7" fmla="val 902"/>
                <a:gd name="f8" fmla="val 21"/>
                <a:gd name="f9" fmla="val 854"/>
                <a:gd name="f10" fmla="val 68"/>
                <a:gd name="f11" fmla="val 622"/>
                <a:gd name="f12" fmla="val 300"/>
                <a:gd name="f13" fmla="val 313"/>
                <a:gd name="f14" fmla="val 507"/>
                <a:gd name="f15" fmla="val 106"/>
                <a:gd name="f16" fmla="val 713"/>
                <a:gd name="f17" fmla="val 1"/>
                <a:gd name="f18" fmla="val 903"/>
                <a:gd name="f19" fmla="val 137"/>
                <a:gd name="f20" fmla="val 1075"/>
                <a:gd name="f21" fmla="val 303"/>
                <a:gd name="f22" fmla="val 340"/>
                <a:gd name="f23" fmla="val 378"/>
                <a:gd name="f24" fmla="val 1067"/>
                <a:gd name="f25" fmla="val 416"/>
                <a:gd name="f26" fmla="val 1048"/>
                <a:gd name="f27" fmla="val 816"/>
                <a:gd name="f28" fmla="val 957"/>
                <a:gd name="f29" fmla="val 610"/>
                <a:gd name="f30" fmla="val 1164"/>
                <a:gd name="f31" fmla="val 403"/>
                <a:gd name="f32" fmla="val 1243"/>
                <a:gd name="f33" fmla="val 225"/>
                <a:gd name="f34" fmla="val 1139"/>
                <a:gd name="f35" fmla="*/ f0 1 1244"/>
                <a:gd name="f36" fmla="*/ f1 1 107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244"/>
                <a:gd name="f43" fmla="*/ f40 1 107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244" h="10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11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001;p18">
              <a:extLst>
                <a:ext uri="{FF2B5EF4-FFF2-40B4-BE49-F238E27FC236}">
                  <a16:creationId xmlns:a16="http://schemas.microsoft.com/office/drawing/2014/main" id="{FFF3C278-2A96-485C-B51D-6083683558A7}"/>
                </a:ext>
              </a:extLst>
            </p:cNvPr>
            <p:cNvSpPr/>
            <p:nvPr/>
          </p:nvSpPr>
          <p:spPr>
            <a:xfrm>
              <a:off x="318037" y="405646"/>
              <a:ext cx="81573" cy="62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4"/>
                <a:gd name="f4" fmla="val 827"/>
                <a:gd name="f5" fmla="val 645"/>
                <a:gd name="f6" fmla="val 1"/>
                <a:gd name="f7" fmla="val 542"/>
                <a:gd name="f8" fmla="val 104"/>
                <a:gd name="f9" fmla="val 310"/>
                <a:gd name="f10" fmla="val 103"/>
                <a:gd name="f11" fmla="val 414"/>
                <a:gd name="f12" fmla="val 517"/>
                <a:gd name="f13" fmla="val 646"/>
                <a:gd name="f14" fmla="val 749"/>
                <a:gd name="f15" fmla="val 800"/>
                <a:gd name="f16" fmla="val 155"/>
                <a:gd name="f17" fmla="val 826"/>
                <a:gd name="f18" fmla="val 206"/>
                <a:gd name="f19" fmla="val 258"/>
                <a:gd name="f20" fmla="val 748"/>
                <a:gd name="f21" fmla="val 851"/>
                <a:gd name="f22" fmla="val 954"/>
                <a:gd name="f23" fmla="val 1083"/>
                <a:gd name="f24" fmla="val 207"/>
                <a:gd name="f25" fmla="*/ f0 1 1084"/>
                <a:gd name="f26" fmla="*/ f1 1 82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084"/>
                <a:gd name="f33" fmla="*/ f30 1 82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084" h="827">
                  <a:moveTo>
                    <a:pt x="f5" y="f6"/>
                  </a:moveTo>
                  <a:cubicBezTo>
                    <a:pt x="f7" y="f8"/>
                    <a:pt x="f9" y="f9"/>
                    <a:pt x="f10" y="f11"/>
                  </a:cubicBezTo>
                  <a:cubicBezTo>
                    <a:pt x="f10" y="f12"/>
                    <a:pt x="f2" y="f13"/>
                    <a:pt x="f10" y="f14"/>
                  </a:cubicBezTo>
                  <a:cubicBezTo>
                    <a:pt x="f10" y="f15"/>
                    <a:pt x="f16" y="f17"/>
                    <a:pt x="f18" y="f17"/>
                  </a:cubicBezTo>
                  <a:cubicBezTo>
                    <a:pt x="f19" y="f17"/>
                    <a:pt x="f9" y="f15"/>
                    <a:pt x="f9" y="f14"/>
                  </a:cubicBezTo>
                  <a:cubicBezTo>
                    <a:pt x="f7" y="f13"/>
                    <a:pt x="f20" y="f12"/>
                    <a:pt x="f21" y="f11"/>
                  </a:cubicBezTo>
                  <a:cubicBezTo>
                    <a:pt x="f22" y="f9"/>
                    <a:pt x="f23" y="f24"/>
                    <a:pt x="f22" y="f8"/>
                  </a:cubicBezTo>
                  <a:cubicBezTo>
                    <a:pt x="f21" y="f6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2;p18">
              <a:extLst>
                <a:ext uri="{FF2B5EF4-FFF2-40B4-BE49-F238E27FC236}">
                  <a16:creationId xmlns:a16="http://schemas.microsoft.com/office/drawing/2014/main" id="{48D34BA2-6A41-4544-8D47-E72CC73E6F53}"/>
                </a:ext>
              </a:extLst>
            </p:cNvPr>
            <p:cNvSpPr/>
            <p:nvPr/>
          </p:nvSpPr>
          <p:spPr>
            <a:xfrm>
              <a:off x="522497" y="291172"/>
              <a:ext cx="94439" cy="67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5"/>
                <a:gd name="f4" fmla="val 893"/>
                <a:gd name="f5" fmla="val 945"/>
                <a:gd name="f6" fmla="val 713"/>
                <a:gd name="f7" fmla="val 232"/>
                <a:gd name="f8" fmla="val 507"/>
                <a:gd name="f9" fmla="val 336"/>
                <a:gd name="f10" fmla="val 301"/>
                <a:gd name="f11" fmla="val 439"/>
                <a:gd name="f12" fmla="val 531"/>
                <a:gd name="f13" fmla="val 135"/>
                <a:gd name="f14" fmla="val 407"/>
                <a:gd name="f15" fmla="val 472"/>
                <a:gd name="f16" fmla="val 888"/>
                <a:gd name="f17" fmla="val 877"/>
                <a:gd name="f18" fmla="val 645"/>
                <a:gd name="f19" fmla="val 542"/>
                <a:gd name="f20" fmla="val 1152"/>
                <a:gd name="f21" fmla="val 103"/>
                <a:gd name="f22" fmla="val 1048"/>
                <a:gd name="f23" fmla="*/ f0 1 1255"/>
                <a:gd name="f24" fmla="*/ f1 1 8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255"/>
                <a:gd name="f31" fmla="*/ f28 1 8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255" h="893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1" y="f4"/>
                    <a:pt x="f15" y="f16"/>
                    <a:pt x="f8" y="f17"/>
                  </a:cubicBezTo>
                  <a:cubicBezTo>
                    <a:pt x="f6" y="f18"/>
                    <a:pt x="f5" y="f19"/>
                    <a:pt x="f20" y="f11"/>
                  </a:cubicBezTo>
                  <a:cubicBezTo>
                    <a:pt x="f3" y="f9"/>
                    <a:pt x="f3" y="f7"/>
                    <a:pt x="f3" y="f21"/>
                  </a:cubicBezTo>
                  <a:cubicBezTo>
                    <a:pt x="f20" y="f2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3;p18">
              <a:extLst>
                <a:ext uri="{FF2B5EF4-FFF2-40B4-BE49-F238E27FC236}">
                  <a16:creationId xmlns:a16="http://schemas.microsoft.com/office/drawing/2014/main" id="{E9CC0AB6-C55A-4027-9F0B-B0E696DBC28F}"/>
                </a:ext>
              </a:extLst>
            </p:cNvPr>
            <p:cNvSpPr/>
            <p:nvPr/>
          </p:nvSpPr>
          <p:spPr>
            <a:xfrm>
              <a:off x="756300" y="218102"/>
              <a:ext cx="108438" cy="51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1"/>
                <a:gd name="f4" fmla="val 678"/>
                <a:gd name="f5" fmla="val 1129"/>
                <a:gd name="f6" fmla="val 1"/>
                <a:gd name="f7" fmla="val 1107"/>
                <a:gd name="f8" fmla="val 1085"/>
                <a:gd name="f9" fmla="val 6"/>
                <a:gd name="f10" fmla="val 1062"/>
                <a:gd name="f11" fmla="val 17"/>
                <a:gd name="f12" fmla="val 727"/>
                <a:gd name="f13" fmla="val 120"/>
                <a:gd name="f14" fmla="val 521"/>
                <a:gd name="f15" fmla="val 185"/>
                <a:gd name="f16" fmla="val 223"/>
                <a:gd name="f17" fmla="val 316"/>
                <a:gd name="f18" fmla="val 64"/>
                <a:gd name="f19" fmla="val 677"/>
                <a:gd name="f20" fmla="val 228"/>
                <a:gd name="f21" fmla="val 247"/>
                <a:gd name="f22" fmla="val 267"/>
                <a:gd name="f23" fmla="val 672"/>
                <a:gd name="f24" fmla="val 288"/>
                <a:gd name="f25" fmla="val 662"/>
                <a:gd name="f26" fmla="val 624"/>
                <a:gd name="f27" fmla="val 559"/>
                <a:gd name="f28" fmla="val 933"/>
                <a:gd name="f29" fmla="val 1165"/>
                <a:gd name="f30" fmla="val 430"/>
                <a:gd name="f31" fmla="val 338"/>
                <a:gd name="f32" fmla="val 1308"/>
                <a:gd name="f33" fmla="*/ f0 1 1441"/>
                <a:gd name="f34" fmla="*/ f1 1 67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41"/>
                <a:gd name="f41" fmla="*/ f38 1 67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41" h="6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004;p18">
              <a:extLst>
                <a:ext uri="{FF2B5EF4-FFF2-40B4-BE49-F238E27FC236}">
                  <a16:creationId xmlns:a16="http://schemas.microsoft.com/office/drawing/2014/main" id="{F2CC1C98-51DC-465B-B7BF-57134A3C0784}"/>
                </a:ext>
              </a:extLst>
            </p:cNvPr>
            <p:cNvSpPr/>
            <p:nvPr/>
          </p:nvSpPr>
          <p:spPr>
            <a:xfrm>
              <a:off x="997244" y="163083"/>
              <a:ext cx="112644" cy="48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7"/>
                <a:gd name="f4" fmla="val 645"/>
                <a:gd name="f5" fmla="val 1084"/>
                <a:gd name="f6" fmla="val 852"/>
                <a:gd name="f7" fmla="val 103"/>
                <a:gd name="f8" fmla="val 542"/>
                <a:gd name="f9" fmla="val 207"/>
                <a:gd name="f10" fmla="val 206"/>
                <a:gd name="f11" fmla="val 1"/>
                <a:gd name="f12" fmla="val 104"/>
                <a:gd name="f13" fmla="val 310"/>
                <a:gd name="f14" fmla="val 646"/>
                <a:gd name="f15" fmla="val 516"/>
                <a:gd name="f16" fmla="val 955"/>
                <a:gd name="f17" fmla="val 1187"/>
                <a:gd name="f18" fmla="val 413"/>
                <a:gd name="f19" fmla="val 1393"/>
                <a:gd name="f20" fmla="*/ f0 1 1497"/>
                <a:gd name="f21" fmla="*/ f1 1 64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497"/>
                <a:gd name="f28" fmla="*/ f25 1 64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497" h="645">
                  <a:moveTo>
                    <a:pt x="f5" y="f2"/>
                  </a:moveTo>
                  <a:cubicBezTo>
                    <a:pt x="f6" y="f7"/>
                    <a:pt x="f8" y="f7"/>
                    <a:pt x="f9" y="f10"/>
                  </a:cubicBezTo>
                  <a:cubicBezTo>
                    <a:pt x="f11" y="f10"/>
                    <a:pt x="f12" y="f4"/>
                    <a:pt x="f13" y="f4"/>
                  </a:cubicBezTo>
                  <a:cubicBezTo>
                    <a:pt x="f14" y="f15"/>
                    <a:pt x="f16" y="f15"/>
                    <a:pt x="f17" y="f18"/>
                  </a:cubicBezTo>
                  <a:cubicBezTo>
                    <a:pt x="f3" y="f18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5;p18">
              <a:extLst>
                <a:ext uri="{FF2B5EF4-FFF2-40B4-BE49-F238E27FC236}">
                  <a16:creationId xmlns:a16="http://schemas.microsoft.com/office/drawing/2014/main" id="{9E236BC1-B6FF-4DED-80F2-24E76B69E980}"/>
                </a:ext>
              </a:extLst>
            </p:cNvPr>
            <p:cNvSpPr/>
            <p:nvPr/>
          </p:nvSpPr>
          <p:spPr>
            <a:xfrm>
              <a:off x="271759" y="614028"/>
              <a:ext cx="84280" cy="7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0"/>
                <a:gd name="f4" fmla="val 966"/>
                <a:gd name="f5" fmla="val 713"/>
                <a:gd name="f6" fmla="val 1"/>
                <a:gd name="f7" fmla="val 682"/>
                <a:gd name="f8" fmla="val 649"/>
                <a:gd name="f9" fmla="val 6"/>
                <a:gd name="f10" fmla="val 615"/>
                <a:gd name="f11" fmla="val 17"/>
                <a:gd name="f12" fmla="val 409"/>
                <a:gd name="f13" fmla="val 120"/>
                <a:gd name="f14" fmla="val 177"/>
                <a:gd name="f15" fmla="val 327"/>
                <a:gd name="f16" fmla="val 73"/>
                <a:gd name="f17" fmla="val 662"/>
                <a:gd name="f18" fmla="val 807"/>
                <a:gd name="f19" fmla="val 133"/>
                <a:gd name="f20" fmla="val 965"/>
                <a:gd name="f21" fmla="val 262"/>
                <a:gd name="f22" fmla="val 316"/>
                <a:gd name="f23" fmla="val 370"/>
                <a:gd name="f24" fmla="val 937"/>
                <a:gd name="f25" fmla="val 868"/>
                <a:gd name="f26" fmla="val 512"/>
                <a:gd name="f27" fmla="val 718"/>
                <a:gd name="f28" fmla="val 559"/>
                <a:gd name="f29" fmla="val 821"/>
                <a:gd name="f30" fmla="val 456"/>
                <a:gd name="f31" fmla="val 341"/>
                <a:gd name="f32" fmla="val 968"/>
                <a:gd name="f33" fmla="*/ f0 1 1120"/>
                <a:gd name="f34" fmla="*/ f1 1 96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120"/>
                <a:gd name="f41" fmla="*/ f38 1 96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120" h="9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12" y="f25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6;p18">
              <a:extLst>
                <a:ext uri="{FF2B5EF4-FFF2-40B4-BE49-F238E27FC236}">
                  <a16:creationId xmlns:a16="http://schemas.microsoft.com/office/drawing/2014/main" id="{405219B5-0C5B-4EFA-B62D-491EBB7E72FA}"/>
                </a:ext>
              </a:extLst>
            </p:cNvPr>
            <p:cNvSpPr/>
            <p:nvPr/>
          </p:nvSpPr>
          <p:spPr>
            <a:xfrm>
              <a:off x="415037" y="496775"/>
              <a:ext cx="77431" cy="70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9"/>
                <a:gd name="f4" fmla="val 931"/>
                <a:gd name="f5" fmla="val 749"/>
                <a:gd name="f6" fmla="val 1"/>
                <a:gd name="f7" fmla="val 708"/>
                <a:gd name="f8" fmla="val 670"/>
                <a:gd name="f9" fmla="val 24"/>
                <a:gd name="f10" fmla="val 645"/>
                <a:gd name="f11" fmla="val 79"/>
                <a:gd name="f12" fmla="val 439"/>
                <a:gd name="f13" fmla="val 183"/>
                <a:gd name="f14" fmla="val 207"/>
                <a:gd name="f15" fmla="val 389"/>
                <a:gd name="f16" fmla="val 595"/>
                <a:gd name="f17" fmla="val 724"/>
                <a:gd name="f18" fmla="val 827"/>
                <a:gd name="f19" fmla="val 104"/>
                <a:gd name="f20" fmla="val 310"/>
                <a:gd name="f21" fmla="val 542"/>
                <a:gd name="f22" fmla="val 748"/>
                <a:gd name="f23" fmla="val 492"/>
                <a:gd name="f24" fmla="val 852"/>
                <a:gd name="f25" fmla="val 1028"/>
                <a:gd name="f26" fmla="val 232"/>
                <a:gd name="f27" fmla="val 877"/>
                <a:gd name="f28" fmla="*/ f0 1 1029"/>
                <a:gd name="f29" fmla="*/ f1 1 931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029"/>
                <a:gd name="f36" fmla="*/ f33 1 931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029" h="93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6" y="f17"/>
                    <a:pt x="f6" y="f18"/>
                    <a:pt x="f19" y="f4"/>
                  </a:cubicBezTo>
                  <a:cubicBezTo>
                    <a:pt x="f14" y="f4"/>
                    <a:pt x="f20" y="f4"/>
                    <a:pt x="f12" y="f18"/>
                  </a:cubicBezTo>
                  <a:cubicBezTo>
                    <a:pt x="f21" y="f16"/>
                    <a:pt x="f22" y="f23"/>
                    <a:pt x="f24" y="f15"/>
                  </a:cubicBez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7;p18">
              <a:extLst>
                <a:ext uri="{FF2B5EF4-FFF2-40B4-BE49-F238E27FC236}">
                  <a16:creationId xmlns:a16="http://schemas.microsoft.com/office/drawing/2014/main" id="{25C79976-4076-4B97-A33E-6B149BC44771}"/>
                </a:ext>
              </a:extLst>
            </p:cNvPr>
            <p:cNvSpPr/>
            <p:nvPr/>
          </p:nvSpPr>
          <p:spPr>
            <a:xfrm>
              <a:off x="597441" y="384121"/>
              <a:ext cx="89995" cy="58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6"/>
                <a:gd name="f4" fmla="val 780"/>
                <a:gd name="f5" fmla="val 915"/>
                <a:gd name="f6" fmla="val 878"/>
                <a:gd name="f7" fmla="val 839"/>
                <a:gd name="f8" fmla="val 16"/>
                <a:gd name="f9" fmla="val 800"/>
                <a:gd name="f10" fmla="val 55"/>
                <a:gd name="f11" fmla="val 594"/>
                <a:gd name="f12" fmla="val 158"/>
                <a:gd name="f13" fmla="val 259"/>
                <a:gd name="f14" fmla="val 287"/>
                <a:gd name="f15" fmla="val 156"/>
                <a:gd name="f16" fmla="val 493"/>
                <a:gd name="f17" fmla="val 571"/>
                <a:gd name="f18" fmla="val 137"/>
                <a:gd name="f19" fmla="val 258"/>
                <a:gd name="f20" fmla="val 298"/>
                <a:gd name="f21" fmla="val 336"/>
                <a:gd name="f22" fmla="val 757"/>
                <a:gd name="f23" fmla="val 362"/>
                <a:gd name="f24" fmla="val 700"/>
                <a:gd name="f25" fmla="val 596"/>
                <a:gd name="f26" fmla="val 1007"/>
                <a:gd name="f27" fmla="val 390"/>
                <a:gd name="f28" fmla="val 306"/>
                <a:gd name="f29" fmla="val 1077"/>
                <a:gd name="f30" fmla="*/ f0 1 1196"/>
                <a:gd name="f31" fmla="*/ f1 1 780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196"/>
                <a:gd name="f38" fmla="*/ f35 1 780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196" h="78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11" y="f25"/>
                    <a:pt x="f9" y="f16"/>
                    <a:pt x="f26" y="f27"/>
                  </a:cubicBezTo>
                  <a:cubicBezTo>
                    <a:pt x="f3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008;p18">
              <a:extLst>
                <a:ext uri="{FF2B5EF4-FFF2-40B4-BE49-F238E27FC236}">
                  <a16:creationId xmlns:a16="http://schemas.microsoft.com/office/drawing/2014/main" id="{0DD92D49-8B1A-4D09-A883-3C68EAE794AF}"/>
                </a:ext>
              </a:extLst>
            </p:cNvPr>
            <p:cNvSpPr/>
            <p:nvPr/>
          </p:nvSpPr>
          <p:spPr>
            <a:xfrm>
              <a:off x="805659" y="297417"/>
              <a:ext cx="99331" cy="52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0"/>
                <a:gd name="f4" fmla="val 695"/>
                <a:gd name="f5" fmla="val 943"/>
                <a:gd name="f6" fmla="val 1"/>
                <a:gd name="f7" fmla="val 904"/>
                <a:gd name="f8" fmla="val 863"/>
                <a:gd name="f9" fmla="val 7"/>
                <a:gd name="f10" fmla="val 819"/>
                <a:gd name="f11" fmla="val 20"/>
                <a:gd name="f12" fmla="val 612"/>
                <a:gd name="f13" fmla="val 149"/>
                <a:gd name="f14" fmla="val 406"/>
                <a:gd name="f15" fmla="val 253"/>
                <a:gd name="f16" fmla="val 174"/>
                <a:gd name="f17" fmla="val 356"/>
                <a:gd name="f18" fmla="val 443"/>
                <a:gd name="f19" fmla="val 119"/>
                <a:gd name="f20" fmla="val 694"/>
                <a:gd name="f21" fmla="val 300"/>
                <a:gd name="f22" fmla="val 334"/>
                <a:gd name="f23" fmla="val 370"/>
                <a:gd name="f24" fmla="val 685"/>
                <a:gd name="f25" fmla="val 665"/>
                <a:gd name="f26" fmla="val 562"/>
                <a:gd name="f27" fmla="val 459"/>
                <a:gd name="f28" fmla="val 1051"/>
                <a:gd name="f29" fmla="val 266"/>
                <a:gd name="f30" fmla="val 1199"/>
                <a:gd name="f31" fmla="*/ f0 1 1320"/>
                <a:gd name="f32" fmla="*/ f1 1 69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320"/>
                <a:gd name="f39" fmla="*/ f36 1 69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320" h="6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14" y="f25"/>
                  </a:cubicBezTo>
                  <a:cubicBezTo>
                    <a:pt x="f12" y="f26"/>
                    <a:pt x="f10" y="f27"/>
                    <a:pt x="f28" y="f17"/>
                  </a:cubicBezTo>
                  <a:cubicBezTo>
                    <a:pt x="f3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9;p18">
              <a:extLst>
                <a:ext uri="{FF2B5EF4-FFF2-40B4-BE49-F238E27FC236}">
                  <a16:creationId xmlns:a16="http://schemas.microsoft.com/office/drawing/2014/main" id="{9CBEAD96-EA44-44B9-B058-A2D4730A398B}"/>
                </a:ext>
              </a:extLst>
            </p:cNvPr>
            <p:cNvSpPr/>
            <p:nvPr/>
          </p:nvSpPr>
          <p:spPr>
            <a:xfrm>
              <a:off x="1030281" y="242636"/>
              <a:ext cx="97072" cy="408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"/>
                <a:gd name="f4" fmla="val 543"/>
                <a:gd name="f5" fmla="val 1058"/>
                <a:gd name="f6" fmla="val 748"/>
                <a:gd name="f7" fmla="val 516"/>
                <a:gd name="f8" fmla="val 207"/>
                <a:gd name="f9" fmla="val 104"/>
                <a:gd name="f10" fmla="val 233"/>
                <a:gd name="f11" fmla="val 103"/>
                <a:gd name="f12" fmla="val 542"/>
                <a:gd name="f13" fmla="val 310"/>
                <a:gd name="f14" fmla="val 439"/>
                <a:gd name="f15" fmla="*/ f0 1 1290"/>
                <a:gd name="f16" fmla="*/ f1 1 54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290"/>
                <a:gd name="f23" fmla="*/ f20 1 54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90" h="543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2" y="f10"/>
                    <a:pt x="f11" y="f12"/>
                    <a:pt x="f13" y="f12"/>
                  </a:cubicBezTo>
                  <a:cubicBezTo>
                    <a:pt x="f7" y="f14"/>
                    <a:pt x="f6" y="f14"/>
                    <a:pt x="f5" y="f14"/>
                  </a:cubicBezTo>
                  <a:cubicBezTo>
                    <a:pt x="f3" y="f14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1010;p18">
            <a:extLst>
              <a:ext uri="{FF2B5EF4-FFF2-40B4-BE49-F238E27FC236}">
                <a16:creationId xmlns:a16="http://schemas.microsoft.com/office/drawing/2014/main" id="{06E67ADF-2FC7-4F79-97CF-CC11894238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26" name="Google Shape;1011;p18">
            <a:extLst>
              <a:ext uri="{FF2B5EF4-FFF2-40B4-BE49-F238E27FC236}">
                <a16:creationId xmlns:a16="http://schemas.microsoft.com/office/drawing/2014/main" id="{B38E70B6-969D-4D5D-AADE-C232EC9120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2060947"/>
            <a:ext cx="2262902" cy="6041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7" name="Google Shape;1012;p18">
            <a:extLst>
              <a:ext uri="{FF2B5EF4-FFF2-40B4-BE49-F238E27FC236}">
                <a16:creationId xmlns:a16="http://schemas.microsoft.com/office/drawing/2014/main" id="{74D79845-70A6-4C9F-990B-CC7EC70C18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1717599"/>
            <a:ext cx="2262902" cy="343503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1013;p18">
            <a:extLst>
              <a:ext uri="{FF2B5EF4-FFF2-40B4-BE49-F238E27FC236}">
                <a16:creationId xmlns:a16="http://schemas.microsoft.com/office/drawing/2014/main" id="{E4DF35FD-4849-4487-9ED8-5491E73EDA2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3812801"/>
            <a:ext cx="2262902" cy="6041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9" name="Google Shape;1014;p18">
            <a:extLst>
              <a:ext uri="{FF2B5EF4-FFF2-40B4-BE49-F238E27FC236}">
                <a16:creationId xmlns:a16="http://schemas.microsoft.com/office/drawing/2014/main" id="{E2B2E39F-C1AD-433D-84A8-BA54F550B9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3469251"/>
            <a:ext cx="2262902" cy="343503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30" name="Google Shape;1015;p18">
            <a:extLst>
              <a:ext uri="{FF2B5EF4-FFF2-40B4-BE49-F238E27FC236}">
                <a16:creationId xmlns:a16="http://schemas.microsoft.com/office/drawing/2014/main" id="{AF71BFD8-CB82-4839-88A4-4A9CE33A1A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2060947"/>
            <a:ext cx="2262902" cy="6041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1" name="Google Shape;1016;p18">
            <a:extLst>
              <a:ext uri="{FF2B5EF4-FFF2-40B4-BE49-F238E27FC236}">
                <a16:creationId xmlns:a16="http://schemas.microsoft.com/office/drawing/2014/main" id="{7DAE30D5-A324-4772-B696-94723DA693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1717398"/>
            <a:ext cx="2262902" cy="343503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32" name="Google Shape;1017;p18">
            <a:extLst>
              <a:ext uri="{FF2B5EF4-FFF2-40B4-BE49-F238E27FC236}">
                <a16:creationId xmlns:a16="http://schemas.microsoft.com/office/drawing/2014/main" id="{B74314CC-0EAC-48D2-8AC2-F8DD3EAD7E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3812801"/>
            <a:ext cx="2262902" cy="6041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3" name="Google Shape;1018;p18">
            <a:extLst>
              <a:ext uri="{FF2B5EF4-FFF2-40B4-BE49-F238E27FC236}">
                <a16:creationId xmlns:a16="http://schemas.microsoft.com/office/drawing/2014/main" id="{A49495E0-8A93-4688-B82F-B7DD40C5B8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3469251"/>
            <a:ext cx="2262902" cy="343503"/>
          </a:xfrm>
        </p:spPr>
        <p:txBody>
          <a:bodyPr/>
          <a:lstStyle>
            <a:lvl1pPr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5871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0;p20">
            <a:extLst>
              <a:ext uri="{FF2B5EF4-FFF2-40B4-BE49-F238E27FC236}">
                <a16:creationId xmlns:a16="http://schemas.microsoft.com/office/drawing/2014/main" id="{E1D374AE-7CFB-414A-8C14-48A0188B94AA}"/>
              </a:ext>
            </a:extLst>
          </p:cNvPr>
          <p:cNvGrpSpPr/>
          <p:nvPr/>
        </p:nvGrpSpPr>
        <p:grpSpPr>
          <a:xfrm>
            <a:off x="7957895" y="4490609"/>
            <a:ext cx="583743" cy="424299"/>
            <a:chOff x="7957895" y="4490609"/>
            <a:chExt cx="583743" cy="424299"/>
          </a:xfrm>
        </p:grpSpPr>
        <p:sp>
          <p:nvSpPr>
            <p:cNvPr id="3" name="Google Shape;1071;p20">
              <a:extLst>
                <a:ext uri="{FF2B5EF4-FFF2-40B4-BE49-F238E27FC236}">
                  <a16:creationId xmlns:a16="http://schemas.microsoft.com/office/drawing/2014/main" id="{8C1A67B6-50B8-4AF0-A34B-C3B6CF9E389F}"/>
                </a:ext>
              </a:extLst>
            </p:cNvPr>
            <p:cNvSpPr/>
            <p:nvPr/>
          </p:nvSpPr>
          <p:spPr>
            <a:xfrm rot="10799991">
              <a:off x="8275329" y="4891591"/>
              <a:ext cx="30147" cy="23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5"/>
                <a:gd name="f4" fmla="val 785"/>
                <a:gd name="f5" fmla="val 453"/>
                <a:gd name="f6" fmla="val 1"/>
                <a:gd name="f7" fmla="val 25"/>
                <a:gd name="f8" fmla="val 470"/>
                <a:gd name="f9" fmla="val 498"/>
                <a:gd name="f10" fmla="val 528"/>
                <a:gd name="f11" fmla="val 782"/>
                <a:gd name="f12" fmla="val 560"/>
                <a:gd name="f13" fmla="val 776"/>
                <a:gd name="f14" fmla="val 908"/>
                <a:gd name="f15" fmla="val 108"/>
                <a:gd name="f16" fmla="*/ f0 1 1015"/>
                <a:gd name="f17" fmla="*/ f1 1 7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015"/>
                <a:gd name="f24" fmla="*/ f21 1 7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15" h="785">
                  <a:moveTo>
                    <a:pt x="f5" y="f6"/>
                  </a:moveTo>
                  <a:cubicBezTo>
                    <a:pt x="f7" y="f6"/>
                    <a:pt x="f2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3" y="f13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072;p20">
              <a:extLst>
                <a:ext uri="{FF2B5EF4-FFF2-40B4-BE49-F238E27FC236}">
                  <a16:creationId xmlns:a16="http://schemas.microsoft.com/office/drawing/2014/main" id="{F45F3660-EA5D-4D58-8237-A3923EEBDED2}"/>
                </a:ext>
              </a:extLst>
            </p:cNvPr>
            <p:cNvSpPr/>
            <p:nvPr/>
          </p:nvSpPr>
          <p:spPr>
            <a:xfrm rot="10799991">
              <a:off x="8118518" y="4528538"/>
              <a:ext cx="343750" cy="296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73"/>
                <a:gd name="f4" fmla="val 9996"/>
                <a:gd name="f5" fmla="val 6071"/>
                <a:gd name="f6" fmla="val 270"/>
                <a:gd name="f7" fmla="val 6308"/>
                <a:gd name="f8" fmla="val 6548"/>
                <a:gd name="f9" fmla="val 293"/>
                <a:gd name="f10" fmla="val 6789"/>
                <a:gd name="f11" fmla="val 342"/>
                <a:gd name="f12" fmla="val 7116"/>
                <a:gd name="f13" fmla="val 420"/>
                <a:gd name="f14" fmla="val 7421"/>
                <a:gd name="f15" fmla="val 539"/>
                <a:gd name="f16" fmla="val 7702"/>
                <a:gd name="f17" fmla="val 692"/>
                <a:gd name="f18" fmla="val 7414"/>
                <a:gd name="f19" fmla="val 605"/>
                <a:gd name="f20" fmla="val 7117"/>
                <a:gd name="f21" fmla="val 553"/>
                <a:gd name="f22" fmla="val 6816"/>
                <a:gd name="f23" fmla="val 533"/>
                <a:gd name="f24" fmla="val 6413"/>
                <a:gd name="f25" fmla="val 438"/>
                <a:gd name="f26" fmla="val 6011"/>
                <a:gd name="f27" fmla="val 395"/>
                <a:gd name="f28" fmla="val 5613"/>
                <a:gd name="f29" fmla="val 5398"/>
                <a:gd name="f30" fmla="val 5184"/>
                <a:gd name="f31" fmla="val 408"/>
                <a:gd name="f32" fmla="val 4972"/>
                <a:gd name="f33" fmla="val 431"/>
                <a:gd name="f34" fmla="val 5329"/>
                <a:gd name="f35" fmla="val 328"/>
                <a:gd name="f36" fmla="val 5697"/>
                <a:gd name="f37" fmla="val 9080"/>
                <a:gd name="f38" fmla="val 1989"/>
                <a:gd name="f39" fmla="val 9090"/>
                <a:gd name="f40" fmla="val 1999"/>
                <a:gd name="f41" fmla="val 9100"/>
                <a:gd name="f42" fmla="val 2010"/>
                <a:gd name="f43" fmla="val 9110"/>
                <a:gd name="f44" fmla="val 2020"/>
                <a:gd name="f45" fmla="val 9136"/>
                <a:gd name="f46" fmla="val 2061"/>
                <a:gd name="f47" fmla="val 9161"/>
                <a:gd name="f48" fmla="val 2101"/>
                <a:gd name="f49" fmla="val 9185"/>
                <a:gd name="f50" fmla="val 2143"/>
                <a:gd name="f51" fmla="val 9152"/>
                <a:gd name="f52" fmla="val 2091"/>
                <a:gd name="f53" fmla="val 9117"/>
                <a:gd name="f54" fmla="val 2039"/>
                <a:gd name="f55" fmla="val 2742"/>
                <a:gd name="f56" fmla="val 3187"/>
                <a:gd name="f57" fmla="val 2556"/>
                <a:gd name="f58" fmla="val 3418"/>
                <a:gd name="f59" fmla="val 2385"/>
                <a:gd name="f60" fmla="val 3672"/>
                <a:gd name="f61" fmla="val 2237"/>
                <a:gd name="f62" fmla="val 3941"/>
                <a:gd name="f63" fmla="val 2186"/>
                <a:gd name="f64" fmla="val 3971"/>
                <a:gd name="f65" fmla="val 2137"/>
                <a:gd name="f66" fmla="val 4004"/>
                <a:gd name="f67" fmla="val 2088"/>
                <a:gd name="f68" fmla="val 4040"/>
                <a:gd name="f69" fmla="val 2261"/>
                <a:gd name="f70" fmla="val 3732"/>
                <a:gd name="f71" fmla="val 2484"/>
                <a:gd name="f72" fmla="val 3444"/>
                <a:gd name="f73" fmla="val 1493"/>
                <a:gd name="f74" fmla="val 4652"/>
                <a:gd name="f75" fmla="val 1490"/>
                <a:gd name="f76" fmla="val 4679"/>
                <a:gd name="f77" fmla="val 1486"/>
                <a:gd name="f78" fmla="val 4706"/>
                <a:gd name="f79" fmla="val 1483"/>
                <a:gd name="f80" fmla="val 4732"/>
                <a:gd name="f81" fmla="val 1462"/>
                <a:gd name="f82" fmla="val 4768"/>
                <a:gd name="f83" fmla="val 1442"/>
                <a:gd name="f84" fmla="val 4804"/>
                <a:gd name="f85" fmla="val 1423"/>
                <a:gd name="f86" fmla="val 4842"/>
                <a:gd name="f87" fmla="val 1445"/>
                <a:gd name="f88" fmla="val 4778"/>
                <a:gd name="f89" fmla="val 1468"/>
                <a:gd name="f90" fmla="val 4715"/>
                <a:gd name="f91" fmla="val 6462"/>
                <a:gd name="f92" fmla="val 770"/>
                <a:gd name="f93" fmla="val 6473"/>
                <a:gd name="f94" fmla="val 6483"/>
                <a:gd name="f95" fmla="val 6494"/>
                <a:gd name="f96" fmla="val 7563"/>
                <a:gd name="f97" fmla="val 901"/>
                <a:gd name="f98" fmla="val 8503"/>
                <a:gd name="f99" fmla="val 9007"/>
                <a:gd name="f100" fmla="val 2587"/>
                <a:gd name="f101" fmla="val 9648"/>
                <a:gd name="f102" fmla="val 3926"/>
                <a:gd name="f103" fmla="val 9475"/>
                <a:gd name="f104" fmla="val 5170"/>
                <a:gd name="f105" fmla="val 8828"/>
                <a:gd name="f106" fmla="val 6179"/>
                <a:gd name="f107" fmla="val 8944"/>
                <a:gd name="f108" fmla="val 4749"/>
                <a:gd name="f109" fmla="val 8488"/>
                <a:gd name="f110" fmla="val 2961"/>
                <a:gd name="f111" fmla="val 7243"/>
                <a:gd name="f112" fmla="val 2239"/>
                <a:gd name="f113" fmla="val 6620"/>
                <a:gd name="f114" fmla="val 1826"/>
                <a:gd name="f115" fmla="val 5983"/>
                <a:gd name="f116" fmla="val 1644"/>
                <a:gd name="f117" fmla="val 5370"/>
                <a:gd name="f118" fmla="val 3960"/>
                <a:gd name="f119" fmla="val 2674"/>
                <a:gd name="f120" fmla="val 2602"/>
                <a:gd name="f121" fmla="val 1963"/>
                <a:gd name="f122" fmla="val 3903"/>
                <a:gd name="f123" fmla="val 1975"/>
                <a:gd name="f124" fmla="val 3829"/>
                <a:gd name="f125" fmla="val 1988"/>
                <a:gd name="f126" fmla="val 3755"/>
                <a:gd name="f127" fmla="val 2001"/>
                <a:gd name="f128" fmla="val 3682"/>
                <a:gd name="f129" fmla="val 2072"/>
                <a:gd name="f130" fmla="val 3572"/>
                <a:gd name="f131" fmla="val 2144"/>
                <a:gd name="f132" fmla="val 3466"/>
                <a:gd name="f133" fmla="val 2219"/>
                <a:gd name="f134" fmla="val 3362"/>
                <a:gd name="f135" fmla="val 3255"/>
                <a:gd name="f136" fmla="val 1904"/>
                <a:gd name="f137" fmla="val 4856"/>
                <a:gd name="f138" fmla="val 9595"/>
                <a:gd name="f139" fmla="val 3063"/>
                <a:gd name="f140" fmla="val 9872"/>
                <a:gd name="f141" fmla="val 9881"/>
                <a:gd name="f142" fmla="val 4916"/>
                <a:gd name="f143" fmla="val 9568"/>
                <a:gd name="f144" fmla="val 5821"/>
                <a:gd name="f145" fmla="val 9346"/>
                <a:gd name="f146" fmla="val 6442"/>
                <a:gd name="f147" fmla="val 8976"/>
                <a:gd name="f148" fmla="val 7005"/>
                <a:gd name="f149" fmla="val 8508"/>
                <a:gd name="f150" fmla="val 7479"/>
                <a:gd name="f151" fmla="val 8615"/>
                <a:gd name="f152" fmla="val 7265"/>
                <a:gd name="f153" fmla="val 8697"/>
                <a:gd name="f154" fmla="val 7026"/>
                <a:gd name="f155" fmla="val 8750"/>
                <a:gd name="f156" fmla="val 6759"/>
                <a:gd name="f157" fmla="val 9588"/>
                <a:gd name="f158" fmla="val 5677"/>
                <a:gd name="f159" fmla="val 9932"/>
                <a:gd name="f160" fmla="val 4285"/>
                <a:gd name="f161" fmla="val 6047"/>
                <a:gd name="f162" fmla="val 5158"/>
                <a:gd name="f163" fmla="val 5487"/>
                <a:gd name="f164" fmla="val 6112"/>
                <a:gd name="f165" fmla="val 6151"/>
                <a:gd name="f166" fmla="val 5453"/>
                <a:gd name="f167" fmla="val 7157"/>
                <a:gd name="f168" fmla="val 5036"/>
                <a:gd name="f169" fmla="val 7595"/>
                <a:gd name="f170" fmla="val 4596"/>
                <a:gd name="f171" fmla="val 7779"/>
                <a:gd name="f172" fmla="val 4177"/>
                <a:gd name="f173" fmla="val 3229"/>
                <a:gd name="f174" fmla="val 2387"/>
                <a:gd name="f175" fmla="val 6841"/>
                <a:gd name="f176" fmla="val 2169"/>
                <a:gd name="f177" fmla="val 5781"/>
                <a:gd name="f178" fmla="val 2331"/>
                <a:gd name="f179" fmla="val 5716"/>
                <a:gd name="f180" fmla="val 2488"/>
                <a:gd name="f181" fmla="val 5655"/>
                <a:gd name="f182" fmla="val 2640"/>
                <a:gd name="f183" fmla="val 5598"/>
                <a:gd name="f184" fmla="val 2879"/>
                <a:gd name="f185" fmla="val 6276"/>
                <a:gd name="f186" fmla="val 3492"/>
                <a:gd name="f187" fmla="val 6833"/>
                <a:gd name="f188" fmla="val 4191"/>
                <a:gd name="f189" fmla="val 4638"/>
                <a:gd name="f190" fmla="val 5119"/>
                <a:gd name="f191" fmla="val 6605"/>
                <a:gd name="f192" fmla="val 5559"/>
                <a:gd name="f193" fmla="val 6034"/>
                <a:gd name="f194" fmla="val 5830"/>
                <a:gd name="f195" fmla="val 5703"/>
                <a:gd name="f196" fmla="val 5410"/>
                <a:gd name="f197" fmla="val 5188"/>
                <a:gd name="f198" fmla="val 2639"/>
                <a:gd name="f199" fmla="val 6148"/>
                <a:gd name="f200" fmla="val 6999"/>
                <a:gd name="f201" fmla="val 3207"/>
                <a:gd name="f202" fmla="val 4698"/>
                <a:gd name="f203" fmla="val 7457"/>
                <a:gd name="f204" fmla="val 6141"/>
                <a:gd name="f205" fmla="val 6575"/>
                <a:gd name="f206" fmla="val 7825"/>
                <a:gd name="f207" fmla="val 5132"/>
                <a:gd name="f208" fmla="val 8253"/>
                <a:gd name="f209" fmla="val 4833"/>
                <a:gd name="f210" fmla="val 8339"/>
                <a:gd name="f211" fmla="val 4543"/>
                <a:gd name="f212" fmla="val 8381"/>
                <a:gd name="f213" fmla="val 4266"/>
                <a:gd name="f214" fmla="val 3889"/>
                <a:gd name="f215" fmla="val 3536"/>
                <a:gd name="f216" fmla="val 8303"/>
                <a:gd name="f217" fmla="val 3219"/>
                <a:gd name="f218" fmla="val 8152"/>
                <a:gd name="f219" fmla="val 3397"/>
                <a:gd name="f220" fmla="val 8206"/>
                <a:gd name="f221" fmla="val 3583"/>
                <a:gd name="f222" fmla="val 8232"/>
                <a:gd name="f223" fmla="val 3774"/>
                <a:gd name="f224" fmla="val 4215"/>
                <a:gd name="f225" fmla="val 4682"/>
                <a:gd name="f226" fmla="val 8093"/>
                <a:gd name="f227" fmla="val 7190"/>
                <a:gd name="f228" fmla="val 6737"/>
                <a:gd name="f229" fmla="val 6651"/>
                <a:gd name="f230" fmla="val 3282"/>
                <a:gd name="f231" fmla="val 4554"/>
                <a:gd name="f232" fmla="val 4282"/>
                <a:gd name="f233" fmla="val 3984"/>
                <a:gd name="f234" fmla="val 3340"/>
                <a:gd name="f235" fmla="val 3662"/>
                <a:gd name="f236" fmla="val 3469"/>
                <a:gd name="f237" fmla="val 3509"/>
                <a:gd name="f238" fmla="val 3533"/>
                <a:gd name="f239" fmla="val 3374"/>
                <a:gd name="f240" fmla="val 3606"/>
                <a:gd name="f241" fmla="val 3686"/>
                <a:gd name="f242" fmla="val 3236"/>
                <a:gd name="f243" fmla="val 3216"/>
                <a:gd name="f244" fmla="val 3196"/>
                <a:gd name="f245" fmla="val 3036"/>
                <a:gd name="f246" fmla="val 2875"/>
                <a:gd name="f247" fmla="val 3704"/>
                <a:gd name="f248" fmla="val 2718"/>
                <a:gd name="f249" fmla="val 3744"/>
                <a:gd name="f250" fmla="val 2738"/>
                <a:gd name="f251" fmla="val 3723"/>
                <a:gd name="f252" fmla="val 2759"/>
                <a:gd name="f253" fmla="val 3703"/>
                <a:gd name="f254" fmla="val 2780"/>
                <a:gd name="f255" fmla="val 3683"/>
                <a:gd name="f256" fmla="val 3449"/>
                <a:gd name="f257" fmla="val 4359"/>
                <a:gd name="f258" fmla="val 5507"/>
                <a:gd name="f259" fmla="val 1967"/>
                <a:gd name="f260" fmla="val 6077"/>
                <a:gd name="f261" fmla="val 6639"/>
                <a:gd name="f262" fmla="val 2124"/>
                <a:gd name="f263" fmla="val 7136"/>
                <a:gd name="f264" fmla="val 2480"/>
                <a:gd name="f265" fmla="val 8018"/>
                <a:gd name="f266" fmla="val 8579"/>
                <a:gd name="f267" fmla="val 5928"/>
                <a:gd name="f268" fmla="val 8565"/>
                <a:gd name="f269" fmla="val 6202"/>
                <a:gd name="f270" fmla="val 8518"/>
                <a:gd name="f271" fmla="val 6455"/>
                <a:gd name="f272" fmla="val 8445"/>
                <a:gd name="f273" fmla="val 6688"/>
                <a:gd name="f274" fmla="val 7851"/>
                <a:gd name="f275" fmla="val 7371"/>
                <a:gd name="f276" fmla="val 7030"/>
                <a:gd name="f277" fmla="val 7912"/>
                <a:gd name="f278" fmla="val 6121"/>
                <a:gd name="f279" fmla="val 5774"/>
                <a:gd name="f280" fmla="val 8389"/>
                <a:gd name="f281" fmla="val 5391"/>
                <a:gd name="f282" fmla="val 8505"/>
                <a:gd name="f283" fmla="val 4999"/>
                <a:gd name="f284" fmla="val 8582"/>
                <a:gd name="f285" fmla="val 6087"/>
                <a:gd name="f286" fmla="val 8248"/>
                <a:gd name="f287" fmla="val 7067"/>
                <a:gd name="f288" fmla="val 7440"/>
                <a:gd name="f289" fmla="val 7350"/>
                <a:gd name="f290" fmla="val 6355"/>
                <a:gd name="f291" fmla="val 7804"/>
                <a:gd name="f292" fmla="val 5019"/>
                <a:gd name="f293" fmla="val 6334"/>
                <a:gd name="f294" fmla="val 5864"/>
                <a:gd name="f295" fmla="val 2346"/>
                <a:gd name="f296" fmla="val 2208"/>
                <a:gd name="f297" fmla="val 4800"/>
                <a:gd name="f298" fmla="val 4510"/>
                <a:gd name="f299" fmla="val 4222"/>
                <a:gd name="f300" fmla="val 2249"/>
                <a:gd name="f301" fmla="val 3948"/>
                <a:gd name="f302" fmla="val 2337"/>
                <a:gd name="f303" fmla="val 4444"/>
                <a:gd name="f304" fmla="val 2102"/>
                <a:gd name="f305" fmla="val 4979"/>
                <a:gd name="f306" fmla="val 8005"/>
                <a:gd name="f307" fmla="val 7527"/>
                <a:gd name="f308" fmla="val 7432"/>
                <a:gd name="f309" fmla="val 8260"/>
                <a:gd name="f310" fmla="val 6500"/>
                <a:gd name="f311" fmla="val 8663"/>
                <a:gd name="f312" fmla="val 8778"/>
                <a:gd name="f313" fmla="val 6144"/>
                <a:gd name="f314" fmla="val 8599"/>
                <a:gd name="f315" fmla="val 6747"/>
                <a:gd name="f316" fmla="val 8326"/>
                <a:gd name="f317" fmla="val 8039"/>
                <a:gd name="f318" fmla="val 7517"/>
                <a:gd name="f319" fmla="val 7892"/>
                <a:gd name="f320" fmla="val 7771"/>
                <a:gd name="f321" fmla="val 7720"/>
                <a:gd name="f322" fmla="val 834"/>
                <a:gd name="f323" fmla="val 3789"/>
                <a:gd name="f324" fmla="val 1218"/>
                <a:gd name="f325" fmla="val 2808"/>
                <a:gd name="f326" fmla="val 1942"/>
                <a:gd name="f327" fmla="val 2112"/>
                <a:gd name="f328" fmla="val 2908"/>
                <a:gd name="f329" fmla="val 2099"/>
                <a:gd name="f330" fmla="val 2927"/>
                <a:gd name="f331" fmla="val 2087"/>
                <a:gd name="f332" fmla="val 2946"/>
                <a:gd name="f333" fmla="val 2074"/>
                <a:gd name="f334" fmla="val 2965"/>
                <a:gd name="f335" fmla="val 2048"/>
                <a:gd name="f336" fmla="val 2952"/>
                <a:gd name="f337" fmla="val 2015"/>
                <a:gd name="f338" fmla="val 1981"/>
                <a:gd name="f339" fmla="val 1911"/>
                <a:gd name="f340" fmla="val 1834"/>
                <a:gd name="f341" fmla="val 2972"/>
                <a:gd name="f342" fmla="val 1791"/>
                <a:gd name="f343" fmla="val 3015"/>
                <a:gd name="f344" fmla="val 1751"/>
                <a:gd name="f345" fmla="val 3211"/>
                <a:gd name="f346" fmla="val 1709"/>
                <a:gd name="f347" fmla="val 3413"/>
                <a:gd name="f348" fmla="val 1668"/>
                <a:gd name="f349" fmla="val 3619"/>
                <a:gd name="f350" fmla="val 976"/>
                <a:gd name="f351" fmla="val 4814"/>
                <a:gd name="f352" fmla="val 494"/>
                <a:gd name="f353" fmla="val 6192"/>
                <a:gd name="f354" fmla="val 1337"/>
                <a:gd name="f355" fmla="val 7478"/>
                <a:gd name="f356" fmla="val 1736"/>
                <a:gd name="f357" fmla="val 8131"/>
                <a:gd name="f358" fmla="val 2321"/>
                <a:gd name="f359" fmla="val 8581"/>
                <a:gd name="f360" fmla="val 2986"/>
                <a:gd name="f361" fmla="val 8859"/>
                <a:gd name="f362" fmla="val 3601"/>
                <a:gd name="f363" fmla="val 9200"/>
                <a:gd name="f364" fmla="val 4330"/>
                <a:gd name="f365" fmla="val 9343"/>
                <a:gd name="f366" fmla="val 5030"/>
                <a:gd name="f367" fmla="val 5331"/>
                <a:gd name="f368" fmla="val 5627"/>
                <a:gd name="f369" fmla="val 9317"/>
                <a:gd name="f370" fmla="val 5907"/>
                <a:gd name="f371" fmla="val 9268"/>
                <a:gd name="f372" fmla="val 8150"/>
                <a:gd name="f373" fmla="val 8891"/>
                <a:gd name="f374" fmla="val 9887"/>
                <a:gd name="f375" fmla="val 6863"/>
                <a:gd name="f376" fmla="val 10115"/>
                <a:gd name="f377" fmla="val 4690"/>
                <a:gd name="f378" fmla="val 10087"/>
                <a:gd name="f379" fmla="val 5766"/>
                <a:gd name="f380" fmla="val 9636"/>
                <a:gd name="f381" fmla="val 6847"/>
                <a:gd name="f382" fmla="val 8900"/>
                <a:gd name="f383" fmla="val 7691"/>
                <a:gd name="f384" fmla="val 7777"/>
                <a:gd name="f385" fmla="val 8927"/>
                <a:gd name="f386" fmla="val 6107"/>
                <a:gd name="f387" fmla="val 9671"/>
                <a:gd name="f388" fmla="val 4476"/>
                <a:gd name="f389" fmla="val 4166"/>
                <a:gd name="f390" fmla="val 3858"/>
                <a:gd name="f391" fmla="val 9644"/>
                <a:gd name="f392" fmla="val 3555"/>
                <a:gd name="f393" fmla="val 9589"/>
                <a:gd name="f394" fmla="val 321"/>
                <a:gd name="f395" fmla="val 9028"/>
                <a:gd name="f396" fmla="val 108"/>
                <a:gd name="f397" fmla="val 5366"/>
                <a:gd name="f398" fmla="val 1551"/>
                <a:gd name="f399" fmla="val 3148"/>
                <a:gd name="f400" fmla="val 2022"/>
                <a:gd name="f401" fmla="val 2441"/>
                <a:gd name="f402" fmla="val 2649"/>
                <a:gd name="f403" fmla="val 1757"/>
                <a:gd name="f404" fmla="val 1234"/>
                <a:gd name="f405" fmla="val 3841"/>
                <a:gd name="f406" fmla="val 1062"/>
                <a:gd name="f407" fmla="val 4339"/>
                <a:gd name="f408" fmla="val 921"/>
                <a:gd name="f409" fmla="val 6177"/>
                <a:gd name="f410" fmla="val 1"/>
                <a:gd name="f411" fmla="val 5349"/>
                <a:gd name="f412" fmla="val 4513"/>
                <a:gd name="f413" fmla="val 258"/>
                <a:gd name="f414" fmla="val 3749"/>
                <a:gd name="f415" fmla="val 685"/>
                <a:gd name="f416" fmla="val 3109"/>
                <a:gd name="f417" fmla="val 877"/>
                <a:gd name="f418" fmla="val 1150"/>
                <a:gd name="f419" fmla="val 1898"/>
                <a:gd name="f420" fmla="val 1464"/>
                <a:gd name="f421" fmla="val 1689"/>
                <a:gd name="f422" fmla="val 1557"/>
                <a:gd name="f423" fmla="val 1843"/>
                <a:gd name="f424" fmla="val 1832"/>
                <a:gd name="f425" fmla="val 2028"/>
                <a:gd name="f426" fmla="val 2056"/>
                <a:gd name="f427" fmla="val 2084"/>
                <a:gd name="f428" fmla="val 1812"/>
                <a:gd name="f429" fmla="val 2221"/>
                <a:gd name="f430" fmla="val 2336"/>
                <a:gd name="f431" fmla="val 1690"/>
                <a:gd name="f432" fmla="val 2455"/>
                <a:gd name="f433" fmla="val 1631"/>
                <a:gd name="f434" fmla="val 2083"/>
                <a:gd name="f435" fmla="val 1547"/>
                <a:gd name="f436" fmla="val 1230"/>
                <a:gd name="f437" fmla="val 4591"/>
                <a:gd name="f438" fmla="val 6809"/>
                <a:gd name="f439" fmla="val 776"/>
                <a:gd name="f440" fmla="val 1412"/>
                <a:gd name="f441" fmla="val 9548"/>
                <a:gd name="f442" fmla="val 4256"/>
                <a:gd name="f443" fmla="val 4555"/>
                <a:gd name="f444" fmla="val 4850"/>
                <a:gd name="f445" fmla="val 9974"/>
                <a:gd name="f446" fmla="val 9936"/>
                <a:gd name="f447" fmla="val 11572"/>
                <a:gd name="f448" fmla="val 10129"/>
                <a:gd name="f449" fmla="val 9924"/>
                <a:gd name="f450" fmla="val 2466"/>
                <a:gd name="f451" fmla="val 9676"/>
                <a:gd name="f452" fmla="val 9397"/>
                <a:gd name="f453" fmla="val 1779"/>
                <a:gd name="f454" fmla="val 9349"/>
                <a:gd name="f455" fmla="val 9300"/>
                <a:gd name="f456" fmla="val 1640"/>
                <a:gd name="f457" fmla="val 9247"/>
                <a:gd name="f458" fmla="val 1571"/>
                <a:gd name="f459" fmla="val 8362"/>
                <a:gd name="f460" fmla="val 455"/>
                <a:gd name="f461" fmla="val 7276"/>
                <a:gd name="f462" fmla="*/ f0 1 11573"/>
                <a:gd name="f463" fmla="*/ f1 1 9996"/>
                <a:gd name="f464" fmla="val f2"/>
                <a:gd name="f465" fmla="val f3"/>
                <a:gd name="f466" fmla="val f4"/>
                <a:gd name="f467" fmla="+- f466 0 f464"/>
                <a:gd name="f468" fmla="+- f465 0 f464"/>
                <a:gd name="f469" fmla="*/ f468 1 11573"/>
                <a:gd name="f470" fmla="*/ f467 1 9996"/>
                <a:gd name="f471" fmla="*/ f464 1 f469"/>
                <a:gd name="f472" fmla="*/ f465 1 f469"/>
                <a:gd name="f473" fmla="*/ f464 1 f470"/>
                <a:gd name="f474" fmla="*/ f466 1 f470"/>
                <a:gd name="f475" fmla="*/ f471 f462 1"/>
                <a:gd name="f476" fmla="*/ f472 f462 1"/>
                <a:gd name="f477" fmla="*/ f474 f463 1"/>
                <a:gd name="f478" fmla="*/ f473 f4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5" t="f478" r="f476" b="f477"/>
              <a:pathLst>
                <a:path w="11573" h="999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lnTo>
                    <a:pt x="f32" y="f33"/>
                  </a:ln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40"/>
                    <a:pt x="f41" y="f42"/>
                    <a:pt x="f43" y="f44"/>
                  </a:cubicBezTo>
                  <a:lnTo>
                    <a:pt x="f43" y="f44"/>
                  </a:lnTo>
                  <a:cubicBezTo>
                    <a:pt x="f45" y="f46"/>
                    <a:pt x="f47" y="f48"/>
                    <a:pt x="f49" y="f50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37" y="f38"/>
                  </a:cubicBezTo>
                  <a:close/>
                  <a:moveTo>
                    <a:pt x="f55" y="f56"/>
                  </a:moveTo>
                  <a:cubicBezTo>
                    <a:pt x="f57" y="f58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55" y="f56"/>
                  </a:cubicBezTo>
                  <a:close/>
                  <a:moveTo>
                    <a:pt x="f73" y="f74"/>
                  </a:moveTo>
                  <a:cubicBezTo>
                    <a:pt x="f75" y="f76"/>
                    <a:pt x="f77" y="f78"/>
                    <a:pt x="f79" y="f80"/>
                  </a:cubicBezTo>
                  <a:lnTo>
                    <a:pt x="f79" y="f80"/>
                  </a:lnTo>
                  <a:cubicBezTo>
                    <a:pt x="f81" y="f82"/>
                    <a:pt x="f83" y="f84"/>
                    <a:pt x="f85" y="f86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73" y="f74"/>
                  </a:cubicBezTo>
                  <a:close/>
                  <a:moveTo>
                    <a:pt x="f91" y="f92"/>
                  </a:moveTo>
                  <a:cubicBezTo>
                    <a:pt x="f93" y="f92"/>
                    <a:pt x="f94" y="f92"/>
                    <a:pt x="f95" y="f92"/>
                  </a:cubicBezTo>
                  <a:lnTo>
                    <a:pt x="f95" y="f92"/>
                  </a:lnTo>
                  <a:cubicBezTo>
                    <a:pt x="f96" y="f97"/>
                    <a:pt x="f98" y="f85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lnTo>
                    <a:pt x="f105" y="f106"/>
                  </a:ln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lnTo>
                    <a:pt x="f121" y="f122"/>
                  </a:lnTo>
                  <a:cubicBezTo>
                    <a:pt x="f123" y="f124"/>
                    <a:pt x="f125" y="f126"/>
                    <a:pt x="f127" y="f128"/>
                  </a:cubicBezTo>
                  <a:lnTo>
                    <a:pt x="f127" y="f128"/>
                  </a:ln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92"/>
                    <a:pt x="f91" y="f92"/>
                  </a:cubicBezTo>
                  <a:close/>
                  <a:moveTo>
                    <a:pt x="f138" y="f139"/>
                  </a:moveTo>
                  <a:cubicBezTo>
                    <a:pt x="f140" y="f62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lnTo>
                    <a:pt x="f149" y="f150"/>
                  </a:ln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9" y="f160"/>
                    <a:pt x="f138" y="f139"/>
                  </a:cubicBezTo>
                  <a:close/>
                  <a:moveTo>
                    <a:pt x="f161" y="f162"/>
                  </a:moveTo>
                  <a:cubicBezTo>
                    <a:pt x="f7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1"/>
                  </a:cubicBezTo>
                  <a:cubicBezTo>
                    <a:pt x="f173" y="f171"/>
                    <a:pt x="f174" y="f175"/>
                    <a:pt x="f176" y="f177"/>
                  </a:cubicBezTo>
                  <a:lnTo>
                    <a:pt x="f176" y="f177"/>
                  </a:lnTo>
                  <a:cubicBezTo>
                    <a:pt x="f178" y="f179"/>
                    <a:pt x="f180" y="f181"/>
                    <a:pt x="f182" y="f183"/>
                  </a:cubicBezTo>
                  <a:lnTo>
                    <a:pt x="f182" y="f183"/>
                  </a:ln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95"/>
                    <a:pt x="f115" y="f196"/>
                    <a:pt x="f161" y="f162"/>
                  </a:cubicBezTo>
                  <a:close/>
                  <a:moveTo>
                    <a:pt x="f197" y="f198"/>
                  </a:moveTo>
                  <a:cubicBezTo>
                    <a:pt x="f199" y="f198"/>
                    <a:pt x="f200" y="f201"/>
                    <a:pt x="f11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217" y="f218"/>
                  </a:cubicBezTo>
                  <a:lnTo>
                    <a:pt x="f217" y="f218"/>
                  </a:lnTo>
                  <a:cubicBezTo>
                    <a:pt x="f219" y="f220"/>
                    <a:pt x="f221" y="f222"/>
                    <a:pt x="f223" y="f222"/>
                  </a:cubicBezTo>
                  <a:cubicBezTo>
                    <a:pt x="f224" y="f222"/>
                    <a:pt x="f225" y="f226"/>
                    <a:pt x="f207" y="f206"/>
                  </a:cubicBezTo>
                  <a:cubicBezTo>
                    <a:pt x="f227" y="f228"/>
                    <a:pt x="f229" y="f230"/>
                    <a:pt x="f231" y="f230"/>
                  </a:cubicBezTo>
                  <a:cubicBezTo>
                    <a:pt x="f232" y="f230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135" y="f241"/>
                  </a:cubicBezTo>
                  <a:lnTo>
                    <a:pt x="f135" y="f241"/>
                  </a:lnTo>
                  <a:cubicBezTo>
                    <a:pt x="f242" y="f241"/>
                    <a:pt x="f243" y="f241"/>
                    <a:pt x="f244" y="f241"/>
                  </a:cubicBezTo>
                  <a:cubicBezTo>
                    <a:pt x="f245" y="f241"/>
                    <a:pt x="f246" y="f247"/>
                    <a:pt x="f248" y="f249"/>
                  </a:cubicBezTo>
                  <a:lnTo>
                    <a:pt x="f248" y="f249"/>
                  </a:ln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139"/>
                    <a:pt x="f257" y="f198"/>
                    <a:pt x="f197" y="f198"/>
                  </a:cubicBezTo>
                  <a:close/>
                  <a:moveTo>
                    <a:pt x="f258" y="f259"/>
                  </a:moveTo>
                  <a:cubicBezTo>
                    <a:pt x="f260" y="f259"/>
                    <a:pt x="f261" y="f262"/>
                    <a:pt x="f263" y="f264"/>
                  </a:cubicBezTo>
                  <a:cubicBezTo>
                    <a:pt x="f265" y="f135"/>
                    <a:pt x="f266" y="f202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08"/>
                  </a:cubicBezTo>
                  <a:cubicBezTo>
                    <a:pt x="f279" y="f280"/>
                    <a:pt x="f281" y="f282"/>
                    <a:pt x="f283" y="f284"/>
                  </a:cubicBezTo>
                  <a:lnTo>
                    <a:pt x="f283" y="f284"/>
                  </a:ln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1" y="f135"/>
                    <a:pt x="f293" y="f100"/>
                  </a:cubicBezTo>
                  <a:cubicBezTo>
                    <a:pt x="f294" y="f295"/>
                    <a:pt x="f34" y="f296"/>
                    <a:pt x="f297" y="f296"/>
                  </a:cubicBezTo>
                  <a:cubicBezTo>
                    <a:pt x="f298" y="f296"/>
                    <a:pt x="f299" y="f300"/>
                    <a:pt x="f301" y="f302"/>
                  </a:cubicBezTo>
                  <a:lnTo>
                    <a:pt x="f301" y="f302"/>
                  </a:lnTo>
                  <a:cubicBezTo>
                    <a:pt x="f303" y="f304"/>
                    <a:pt x="f305" y="f259"/>
                    <a:pt x="f258" y="f259"/>
                  </a:cubicBezTo>
                  <a:close/>
                  <a:moveTo>
                    <a:pt x="f306" y="f307"/>
                  </a:moveTo>
                  <a:cubicBezTo>
                    <a:pt x="f308" y="f309"/>
                    <a:pt x="f310" y="f311"/>
                    <a:pt x="f258" y="f312"/>
                  </a:cubicBezTo>
                  <a:lnTo>
                    <a:pt x="f258" y="f312"/>
                  </a:lnTo>
                  <a:cubicBezTo>
                    <a:pt x="f313" y="f314"/>
                    <a:pt x="f315" y="f316"/>
                    <a:pt x="f111" y="f317"/>
                  </a:cubicBezTo>
                  <a:cubicBezTo>
                    <a:pt x="f318" y="f319"/>
                    <a:pt x="f320" y="f321"/>
                    <a:pt x="f306" y="f307"/>
                  </a:cubicBezTo>
                  <a:close/>
                  <a:moveTo>
                    <a:pt x="f86" y="f322"/>
                  </a:move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lnTo>
                    <a:pt x="f333" y="f334"/>
                  </a:lnTo>
                  <a:cubicBezTo>
                    <a:pt x="f335" y="f336"/>
                    <a:pt x="f337" y="f332"/>
                    <a:pt x="f338" y="f332"/>
                  </a:cubicBezTo>
                  <a:cubicBezTo>
                    <a:pt x="f339" y="f332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0" y="f361"/>
                  </a:lnTo>
                  <a:cubicBezTo>
                    <a:pt x="f362" y="f363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lnTo>
                    <a:pt x="f376" y="f377"/>
                  </a:ln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7"/>
                  </a:cubicBezTo>
                  <a:cubicBezTo>
                    <a:pt x="f389" y="f387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239" y="f404"/>
                  </a:cubicBezTo>
                  <a:lnTo>
                    <a:pt x="f239" y="f404"/>
                  </a:lnTo>
                  <a:cubicBezTo>
                    <a:pt x="f405" y="f406"/>
                    <a:pt x="f407" y="f408"/>
                    <a:pt x="f86" y="f322"/>
                  </a:cubicBezTo>
                  <a:close/>
                  <a:moveTo>
                    <a:pt x="f409" y="f410"/>
                  </a:moveTo>
                  <a:cubicBezTo>
                    <a:pt x="f411" y="f410"/>
                    <a:pt x="f412" y="f413"/>
                    <a:pt x="f414" y="f415"/>
                  </a:cubicBezTo>
                  <a:lnTo>
                    <a:pt x="f414" y="f415"/>
                  </a:lnTo>
                  <a:cubicBezTo>
                    <a:pt x="f416" y="f417"/>
                    <a:pt x="f180" y="f418"/>
                    <a:pt x="f419" y="f420"/>
                  </a:cubicBezTo>
                  <a:cubicBezTo>
                    <a:pt x="f421" y="f422"/>
                    <a:pt x="f423" y="f424"/>
                    <a:pt x="f425" y="f424"/>
                  </a:cubicBezTo>
                  <a:cubicBezTo>
                    <a:pt x="f426" y="f424"/>
                    <a:pt x="f427" y="f114"/>
                    <a:pt x="f327" y="f428"/>
                  </a:cubicBezTo>
                  <a:cubicBezTo>
                    <a:pt x="f429" y="f344"/>
                    <a:pt x="f430" y="f431"/>
                    <a:pt x="f432" y="f433"/>
                  </a:cubicBezTo>
                  <a:lnTo>
                    <a:pt x="f432" y="f433"/>
                  </a:lnTo>
                  <a:cubicBezTo>
                    <a:pt x="f259" y="f434"/>
                    <a:pt x="f435" y="f120"/>
                    <a:pt x="f436" y="f399"/>
                  </a:cubicBezTo>
                  <a:cubicBezTo>
                    <a:pt x="f394" y="f437"/>
                    <a:pt x="f410" y="f438"/>
                    <a:pt x="f439" y="f208"/>
                  </a:cubicBezTo>
                  <a:cubicBezTo>
                    <a:pt x="f440" y="f441"/>
                    <a:pt x="f184" y="f4"/>
                    <a:pt x="f442" y="f4"/>
                  </a:cubicBezTo>
                  <a:cubicBezTo>
                    <a:pt x="f443" y="f4"/>
                    <a:pt x="f444" y="f445"/>
                    <a:pt x="f207" y="f446"/>
                  </a:cubicBezTo>
                  <a:cubicBezTo>
                    <a:pt x="f210" y="f393"/>
                    <a:pt x="f447" y="f290"/>
                    <a:pt x="f448" y="f328"/>
                  </a:cubicBezTo>
                  <a:cubicBezTo>
                    <a:pt x="f449" y="f450"/>
                    <a:pt x="f451" y="f52"/>
                    <a:pt x="f452" y="f453"/>
                  </a:cubicBezTo>
                  <a:lnTo>
                    <a:pt x="f452" y="f453"/>
                  </a:lnTo>
                  <a:cubicBezTo>
                    <a:pt x="f454" y="f346"/>
                    <a:pt x="f455" y="f456"/>
                    <a:pt x="f457" y="f458"/>
                  </a:cubicBezTo>
                  <a:cubicBezTo>
                    <a:pt x="f459" y="f460"/>
                    <a:pt x="f461" y="f410"/>
                    <a:pt x="f409" y="f4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073;p20">
              <a:extLst>
                <a:ext uri="{FF2B5EF4-FFF2-40B4-BE49-F238E27FC236}">
                  <a16:creationId xmlns:a16="http://schemas.microsoft.com/office/drawing/2014/main" id="{D72246BF-E402-4913-9222-EC32BFADCC37}"/>
                </a:ext>
              </a:extLst>
            </p:cNvPr>
            <p:cNvSpPr/>
            <p:nvPr/>
          </p:nvSpPr>
          <p:spPr>
            <a:xfrm rot="10799991">
              <a:off x="8417417" y="4672117"/>
              <a:ext cx="81354" cy="1305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9"/>
                <a:gd name="f4" fmla="val 4395"/>
                <a:gd name="f5" fmla="val 2472"/>
                <a:gd name="f6" fmla="val 2434"/>
                <a:gd name="f7" fmla="val 2393"/>
                <a:gd name="f8" fmla="val 9"/>
                <a:gd name="f9" fmla="val 2352"/>
                <a:gd name="f10" fmla="val 29"/>
                <a:gd name="f11" fmla="val 1123"/>
                <a:gd name="f12" fmla="val 1045"/>
                <a:gd name="f13" fmla="val 214"/>
                <a:gd name="f14" fmla="val 2595"/>
                <a:gd name="f15" fmla="val 4252"/>
                <a:gd name="f16" fmla="val 4328"/>
                <a:gd name="f17" fmla="val 69"/>
                <a:gd name="f18" fmla="val 153"/>
                <a:gd name="f19" fmla="val 217"/>
                <a:gd name="f20" fmla="val 290"/>
                <a:gd name="f21" fmla="val 4356"/>
                <a:gd name="f22" fmla="val 348"/>
                <a:gd name="f23" fmla="val 562"/>
                <a:gd name="f24" fmla="val 2702"/>
                <a:gd name="f25" fmla="val 1337"/>
                <a:gd name="f26" fmla="val 1259"/>
                <a:gd name="f27" fmla="val 2566"/>
                <a:gd name="f28" fmla="val 243"/>
                <a:gd name="f29" fmla="val 157"/>
                <a:gd name="f30" fmla="val 2632"/>
                <a:gd name="f31" fmla="*/ f0 1 2739"/>
                <a:gd name="f32" fmla="*/ f1 1 439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39"/>
                <a:gd name="f39" fmla="*/ f36 1 439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39" h="439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2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1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3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074;p20">
              <a:extLst>
                <a:ext uri="{FF2B5EF4-FFF2-40B4-BE49-F238E27FC236}">
                  <a16:creationId xmlns:a16="http://schemas.microsoft.com/office/drawing/2014/main" id="{10009029-AAE9-43A1-B963-126E229A6D17}"/>
                </a:ext>
              </a:extLst>
            </p:cNvPr>
            <p:cNvSpPr/>
            <p:nvPr/>
          </p:nvSpPr>
          <p:spPr>
            <a:xfrm rot="10799991">
              <a:off x="8465414" y="4549889"/>
              <a:ext cx="28602" cy="81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3"/>
                <a:gd name="f4" fmla="val 2735"/>
                <a:gd name="f5" fmla="val 148"/>
                <a:gd name="f6" fmla="val 61"/>
                <a:gd name="f7" fmla="val 1"/>
                <a:gd name="f8" fmla="val 54"/>
                <a:gd name="f9" fmla="val 161"/>
                <a:gd name="f10" fmla="val 936"/>
                <a:gd name="f11" fmla="val 295"/>
                <a:gd name="f12" fmla="val 1817"/>
                <a:gd name="f13" fmla="val 615"/>
                <a:gd name="f14" fmla="val 2619"/>
                <a:gd name="f15" fmla="val 655"/>
                <a:gd name="f16" fmla="val 2699"/>
                <a:gd name="f17" fmla="val 714"/>
                <a:gd name="f18" fmla="val 2734"/>
                <a:gd name="f19" fmla="val 772"/>
                <a:gd name="f20" fmla="val 869"/>
                <a:gd name="f21" fmla="val 2636"/>
                <a:gd name="f22" fmla="val 2486"/>
                <a:gd name="f23" fmla="val 1711"/>
                <a:gd name="f24" fmla="val 402"/>
                <a:gd name="f25" fmla="val 348"/>
                <a:gd name="f26" fmla="val 235"/>
                <a:gd name="f27" fmla="*/ f0 1 963"/>
                <a:gd name="f28" fmla="*/ f1 1 273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963"/>
                <a:gd name="f35" fmla="*/ f32 1 273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963" h="2735">
                  <a:moveTo>
                    <a:pt x="f5" y="f2"/>
                  </a:moveTo>
                  <a:cubicBezTo>
                    <a:pt x="f6" y="f2"/>
                    <a:pt x="f7" y="f8"/>
                    <a:pt x="f8" y="f9"/>
                  </a:cubicBez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3" y="f21"/>
                    <a:pt x="f3" y="f22"/>
                  </a:cubicBezTo>
                  <a:cubicBezTo>
                    <a:pt x="f13" y="f23"/>
                    <a:pt x="f24" y="f10"/>
                    <a:pt x="f24" y="f9"/>
                  </a:cubicBezTo>
                  <a:cubicBezTo>
                    <a:pt x="f25" y="f8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075;p20">
              <a:extLst>
                <a:ext uri="{FF2B5EF4-FFF2-40B4-BE49-F238E27FC236}">
                  <a16:creationId xmlns:a16="http://schemas.microsoft.com/office/drawing/2014/main" id="{B2D91AE8-BE15-4F72-AAC5-4D97ED82B876}"/>
                </a:ext>
              </a:extLst>
            </p:cNvPr>
            <p:cNvSpPr/>
            <p:nvPr/>
          </p:nvSpPr>
          <p:spPr>
            <a:xfrm rot="10799991">
              <a:off x="8528124" y="4651150"/>
              <a:ext cx="13514" cy="530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5"/>
                <a:gd name="f4" fmla="val 1785"/>
                <a:gd name="f5" fmla="val 281"/>
                <a:gd name="f6" fmla="val 1"/>
                <a:gd name="f7" fmla="val 194"/>
                <a:gd name="f8" fmla="val 107"/>
                <a:gd name="f9" fmla="val 54"/>
                <a:gd name="f10" fmla="val 161"/>
                <a:gd name="f11" fmla="val 615"/>
                <a:gd name="f12" fmla="val 1070"/>
                <a:gd name="f13" fmla="val 1604"/>
                <a:gd name="f14" fmla="val 1724"/>
                <a:gd name="f15" fmla="val 80"/>
                <a:gd name="f16" fmla="val 1784"/>
                <a:gd name="f17" fmla="val 241"/>
                <a:gd name="f18" fmla="val 321"/>
                <a:gd name="f19" fmla="val 368"/>
                <a:gd name="f20" fmla="*/ f0 1 455"/>
                <a:gd name="f21" fmla="*/ f1 1 178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55"/>
                <a:gd name="f28" fmla="*/ f25 1 178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55" h="178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2" y="f12"/>
                    <a:pt x="f2" y="f13"/>
                  </a:cubicBezTo>
                  <a:cubicBezTo>
                    <a:pt x="f2" y="f14"/>
                    <a:pt x="f15" y="f16"/>
                    <a:pt x="f10" y="f16"/>
                  </a:cubicBezTo>
                  <a:cubicBezTo>
                    <a:pt x="f17" y="f16"/>
                    <a:pt x="f18" y="f14"/>
                    <a:pt x="f18" y="f13"/>
                  </a:cubicBezTo>
                  <a:cubicBezTo>
                    <a:pt x="f18" y="f12"/>
                    <a:pt x="f3" y="f11"/>
                    <a:pt x="f3" y="f10"/>
                  </a:cubicBezTo>
                  <a:cubicBezTo>
                    <a:pt x="f3" y="f9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076;p20">
              <a:extLst>
                <a:ext uri="{FF2B5EF4-FFF2-40B4-BE49-F238E27FC236}">
                  <a16:creationId xmlns:a16="http://schemas.microsoft.com/office/drawing/2014/main" id="{BD1ADD64-D7C6-4411-8731-11461073E73E}"/>
                </a:ext>
              </a:extLst>
            </p:cNvPr>
            <p:cNvSpPr/>
            <p:nvPr/>
          </p:nvSpPr>
          <p:spPr>
            <a:xfrm rot="10799991">
              <a:off x="8493011" y="4775783"/>
              <a:ext cx="46753" cy="46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4"/>
                <a:gd name="f4" fmla="val 1573"/>
                <a:gd name="f5" fmla="val 1287"/>
                <a:gd name="f6" fmla="val 1248"/>
                <a:gd name="f7" fmla="val 1207"/>
                <a:gd name="f8" fmla="val 9"/>
                <a:gd name="f9" fmla="val 1167"/>
                <a:gd name="f10" fmla="val 29"/>
                <a:gd name="f11" fmla="val 819"/>
                <a:gd name="f12" fmla="val 484"/>
                <a:gd name="f13" fmla="val 498"/>
                <a:gd name="f14" fmla="val 804"/>
                <a:gd name="f15" fmla="val 151"/>
                <a:gd name="f16" fmla="val 1259"/>
                <a:gd name="f17" fmla="val 1"/>
                <a:gd name="f18" fmla="val 1409"/>
                <a:gd name="f19" fmla="val 115"/>
                <a:gd name="f20" fmla="val 242"/>
                <a:gd name="f21" fmla="val 296"/>
                <a:gd name="f22" fmla="val 352"/>
                <a:gd name="f23" fmla="val 1544"/>
                <a:gd name="f24" fmla="val 392"/>
                <a:gd name="f25" fmla="val 1472"/>
                <a:gd name="f26" fmla="val 712"/>
                <a:gd name="f27" fmla="val 1152"/>
                <a:gd name="f28" fmla="val 1060"/>
                <a:gd name="f29" fmla="val 697"/>
                <a:gd name="f30" fmla="val 1487"/>
                <a:gd name="f31" fmla="val 243"/>
                <a:gd name="f32" fmla="val 157"/>
                <a:gd name="f33" fmla="val 1450"/>
                <a:gd name="f34" fmla="*/ f0 1 1574"/>
                <a:gd name="f35" fmla="*/ f1 1 1573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574"/>
                <a:gd name="f42" fmla="*/ f39 1 1573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574" h="15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077;p20">
              <a:extLst>
                <a:ext uri="{FF2B5EF4-FFF2-40B4-BE49-F238E27FC236}">
                  <a16:creationId xmlns:a16="http://schemas.microsoft.com/office/drawing/2014/main" id="{C1A8DA43-F1CE-42AC-8009-DE3A629FABD5}"/>
                </a:ext>
              </a:extLst>
            </p:cNvPr>
            <p:cNvSpPr/>
            <p:nvPr/>
          </p:nvSpPr>
          <p:spPr>
            <a:xfrm rot="10799991">
              <a:off x="8389875" y="4840833"/>
              <a:ext cx="45180" cy="3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1"/>
                <a:gd name="f4" fmla="val 1171"/>
                <a:gd name="f5" fmla="val 1297"/>
                <a:gd name="f6" fmla="val 1266"/>
                <a:gd name="f7" fmla="val 1232"/>
                <a:gd name="f8" fmla="val 9"/>
                <a:gd name="f9" fmla="val 1196"/>
                <a:gd name="f10" fmla="val 27"/>
                <a:gd name="f11" fmla="val 875"/>
                <a:gd name="f12" fmla="val 267"/>
                <a:gd name="f13" fmla="val 528"/>
                <a:gd name="f14" fmla="val 588"/>
                <a:gd name="f15" fmla="val 207"/>
                <a:gd name="f16" fmla="val 828"/>
                <a:gd name="f17" fmla="val 920"/>
                <a:gd name="f18" fmla="val 149"/>
                <a:gd name="f19" fmla="val 263"/>
                <a:gd name="f20" fmla="val 282"/>
                <a:gd name="f21" fmla="val 299"/>
                <a:gd name="f22" fmla="val 1164"/>
                <a:gd name="f23" fmla="val 314"/>
                <a:gd name="f24" fmla="val 1149"/>
                <a:gd name="f25" fmla="val 635"/>
                <a:gd name="f26" fmla="val 1089"/>
                <a:gd name="f27" fmla="val 1410"/>
                <a:gd name="f28" fmla="val 374"/>
                <a:gd name="f29" fmla="val 196"/>
                <a:gd name="f30" fmla="val 1447"/>
                <a:gd name="f31" fmla="*/ f0 1 1521"/>
                <a:gd name="f32" fmla="*/ f1 1 1171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521"/>
                <a:gd name="f39" fmla="*/ f36 1 1171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521" h="1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16"/>
                    <a:pt x="f26" y="f14"/>
                    <a:pt x="f27" y="f28"/>
                  </a:cubicBezTo>
                  <a:cubicBezTo>
                    <a:pt x="f3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078;p20">
              <a:extLst>
                <a:ext uri="{FF2B5EF4-FFF2-40B4-BE49-F238E27FC236}">
                  <a16:creationId xmlns:a16="http://schemas.microsoft.com/office/drawing/2014/main" id="{FC37798F-9D84-416F-B681-D7B0CAF1FABC}"/>
                </a:ext>
              </a:extLst>
            </p:cNvPr>
            <p:cNvSpPr/>
            <p:nvPr/>
          </p:nvSpPr>
          <p:spPr>
            <a:xfrm rot="10799991">
              <a:off x="8146562" y="4845195"/>
              <a:ext cx="54059" cy="463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"/>
                <a:gd name="f4" fmla="val 1562"/>
                <a:gd name="f5" fmla="val 228"/>
                <a:gd name="f6" fmla="val 63"/>
                <a:gd name="f7" fmla="val 1"/>
                <a:gd name="f8" fmla="val 261"/>
                <a:gd name="f9" fmla="val 91"/>
                <a:gd name="f10" fmla="val 351"/>
                <a:gd name="f11" fmla="val 652"/>
                <a:gd name="f12" fmla="val 698"/>
                <a:gd name="f13" fmla="val 1107"/>
                <a:gd name="f14" fmla="val 1019"/>
                <a:gd name="f15" fmla="val 1427"/>
                <a:gd name="f16" fmla="val 1473"/>
                <a:gd name="f17" fmla="val 1497"/>
                <a:gd name="f18" fmla="val 1535"/>
                <a:gd name="f19" fmla="val 1564"/>
                <a:gd name="f20" fmla="val 1561"/>
                <a:gd name="f21" fmla="val 1620"/>
                <a:gd name="f22" fmla="val 1756"/>
                <a:gd name="f23" fmla="val 1404"/>
                <a:gd name="f24" fmla="val 1668"/>
                <a:gd name="f25" fmla="val 1233"/>
                <a:gd name="f26" fmla="val 1320"/>
                <a:gd name="f27" fmla="val 805"/>
                <a:gd name="f28" fmla="val 866"/>
                <a:gd name="f29" fmla="val 332"/>
                <a:gd name="f30" fmla="val 30"/>
                <a:gd name="f31" fmla="val 294"/>
                <a:gd name="f32" fmla="val 9"/>
                <a:gd name="f33" fmla="val 259"/>
                <a:gd name="f34" fmla="*/ f0 1 1820"/>
                <a:gd name="f35" fmla="*/ f1 1 156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820"/>
                <a:gd name="f42" fmla="*/ f39 1 156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820" h="15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25"/>
                  </a:cubicBezTo>
                  <a:cubicBezTo>
                    <a:pt x="f26" y="f27"/>
                    <a:pt x="f28" y="f10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79;p20">
              <a:extLst>
                <a:ext uri="{FF2B5EF4-FFF2-40B4-BE49-F238E27FC236}">
                  <a16:creationId xmlns:a16="http://schemas.microsoft.com/office/drawing/2014/main" id="{31A8109E-80F5-4BFC-91C9-BC696DD16625}"/>
                </a:ext>
              </a:extLst>
            </p:cNvPr>
            <p:cNvSpPr/>
            <p:nvPr/>
          </p:nvSpPr>
          <p:spPr>
            <a:xfrm rot="10799991">
              <a:off x="8069451" y="4598902"/>
              <a:ext cx="34756" cy="467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"/>
                <a:gd name="f4" fmla="val 1575"/>
                <a:gd name="f5" fmla="val 885"/>
                <a:gd name="f6" fmla="val 1"/>
                <a:gd name="f7" fmla="val 830"/>
                <a:gd name="f8" fmla="val 778"/>
                <a:gd name="f9" fmla="val 27"/>
                <a:gd name="f10" fmla="val 747"/>
                <a:gd name="f11" fmla="val 89"/>
                <a:gd name="f12" fmla="val 533"/>
                <a:gd name="f13" fmla="val 544"/>
                <a:gd name="f14" fmla="val 293"/>
                <a:gd name="f15" fmla="val 864"/>
                <a:gd name="f16" fmla="val 79"/>
                <a:gd name="f17" fmla="val 1319"/>
                <a:gd name="f18" fmla="val 1475"/>
                <a:gd name="f19" fmla="val 151"/>
                <a:gd name="f20" fmla="val 1574"/>
                <a:gd name="f21" fmla="val 290"/>
                <a:gd name="f22" fmla="val 341"/>
                <a:gd name="f23" fmla="val 390"/>
                <a:gd name="f24" fmla="val 1561"/>
                <a:gd name="f25" fmla="val 426"/>
                <a:gd name="f26" fmla="val 1532"/>
                <a:gd name="f27" fmla="val 640"/>
                <a:gd name="f28" fmla="val 1105"/>
                <a:gd name="f29" fmla="val 854"/>
                <a:gd name="f30" fmla="val 651"/>
                <a:gd name="f31" fmla="val 1094"/>
                <a:gd name="f32" fmla="val 303"/>
                <a:gd name="f33" fmla="val 152"/>
                <a:gd name="f34" fmla="val 1018"/>
                <a:gd name="f35" fmla="*/ f0 1 1170"/>
                <a:gd name="f36" fmla="*/ f1 1 1575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170"/>
                <a:gd name="f43" fmla="*/ f40 1 1575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170" h="15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080;p20">
              <a:extLst>
                <a:ext uri="{FF2B5EF4-FFF2-40B4-BE49-F238E27FC236}">
                  <a16:creationId xmlns:a16="http://schemas.microsoft.com/office/drawing/2014/main" id="{A40A4D99-12FE-4FBA-9DD8-CD906026AF41}"/>
                </a:ext>
              </a:extLst>
            </p:cNvPr>
            <p:cNvSpPr/>
            <p:nvPr/>
          </p:nvSpPr>
          <p:spPr>
            <a:xfrm rot="10799991">
              <a:off x="8019278" y="4594009"/>
              <a:ext cx="35378" cy="755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1"/>
                <a:gd name="f4" fmla="val 2543"/>
                <a:gd name="f5" fmla="val 974"/>
                <a:gd name="f6" fmla="val 1"/>
                <a:gd name="f7" fmla="val 916"/>
                <a:gd name="f8" fmla="val 869"/>
                <a:gd name="f9" fmla="val 36"/>
                <a:gd name="f10" fmla="val 117"/>
                <a:gd name="f11" fmla="val 629"/>
                <a:gd name="f12" fmla="val 892"/>
                <a:gd name="f13" fmla="val 415"/>
                <a:gd name="f14" fmla="val 1560"/>
                <a:gd name="f15" fmla="val 94"/>
                <a:gd name="f16" fmla="val 2229"/>
                <a:gd name="f17" fmla="val 2379"/>
                <a:gd name="f18" fmla="val 145"/>
                <a:gd name="f19" fmla="val 275"/>
                <a:gd name="f20" fmla="val 331"/>
                <a:gd name="f21" fmla="val 383"/>
                <a:gd name="f22" fmla="val 2514"/>
                <a:gd name="f23" fmla="val 2442"/>
                <a:gd name="f24" fmla="val 762"/>
                <a:gd name="f25" fmla="val 1774"/>
                <a:gd name="f26" fmla="val 976"/>
                <a:gd name="f27" fmla="val 999"/>
                <a:gd name="f28" fmla="val 1190"/>
                <a:gd name="f29" fmla="val 224"/>
                <a:gd name="f30" fmla="val 92"/>
                <a:gd name="f31" fmla="val 1068"/>
                <a:gd name="f32" fmla="*/ f0 1 1191"/>
                <a:gd name="f33" fmla="*/ f1 1 254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191"/>
                <a:gd name="f40" fmla="*/ f37 1 254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191" h="254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13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081;p20">
              <a:extLst>
                <a:ext uri="{FF2B5EF4-FFF2-40B4-BE49-F238E27FC236}">
                  <a16:creationId xmlns:a16="http://schemas.microsoft.com/office/drawing/2014/main" id="{30F928E3-DBE8-4C69-A108-79067384CAF8}"/>
                </a:ext>
              </a:extLst>
            </p:cNvPr>
            <p:cNvSpPr/>
            <p:nvPr/>
          </p:nvSpPr>
          <p:spPr>
            <a:xfrm rot="10799991">
              <a:off x="8033570" y="4731855"/>
              <a:ext cx="20766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"/>
                <a:gd name="f4" fmla="val 1804"/>
                <a:gd name="f5" fmla="val 217"/>
                <a:gd name="f6" fmla="val 1"/>
                <a:gd name="f7" fmla="val 102"/>
                <a:gd name="f8" fmla="val 92"/>
                <a:gd name="f9" fmla="val 83"/>
                <a:gd name="f10" fmla="val 224"/>
                <a:gd name="f11" fmla="val 190"/>
                <a:gd name="f12" fmla="val 679"/>
                <a:gd name="f13" fmla="val 297"/>
                <a:gd name="f14" fmla="val 1133"/>
                <a:gd name="f15" fmla="val 1668"/>
                <a:gd name="f16" fmla="val 339"/>
                <a:gd name="f17" fmla="val 1762"/>
                <a:gd name="f18" fmla="val 419"/>
                <a:gd name="f19" fmla="val 1803"/>
                <a:gd name="f20" fmla="val 491"/>
                <a:gd name="f21" fmla="val 603"/>
                <a:gd name="f22" fmla="val 1706"/>
                <a:gd name="f23" fmla="val 618"/>
                <a:gd name="f24" fmla="val 1561"/>
                <a:gd name="f25" fmla="val 511"/>
                <a:gd name="f26" fmla="val 572"/>
                <a:gd name="f27" fmla="val 404"/>
                <a:gd name="f28" fmla="val 117"/>
                <a:gd name="f29" fmla="val 363"/>
                <a:gd name="f30" fmla="val 36"/>
                <a:gd name="f31" fmla="val 287"/>
                <a:gd name="f32" fmla="*/ f0 1 699"/>
                <a:gd name="f33" fmla="*/ f1 1 180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699"/>
                <a:gd name="f40" fmla="*/ f37 1 180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99" h="1804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23" y="f24"/>
                  </a:cubicBezTo>
                  <a:cubicBezTo>
                    <a:pt x="f25" y="f14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082;p20">
              <a:extLst>
                <a:ext uri="{FF2B5EF4-FFF2-40B4-BE49-F238E27FC236}">
                  <a16:creationId xmlns:a16="http://schemas.microsoft.com/office/drawing/2014/main" id="{25D53D1C-3295-4F98-841C-97DAFC306AA6}"/>
                </a:ext>
              </a:extLst>
            </p:cNvPr>
            <p:cNvSpPr/>
            <p:nvPr/>
          </p:nvSpPr>
          <p:spPr>
            <a:xfrm rot="10799991">
              <a:off x="8075660" y="4848377"/>
              <a:ext cx="25274" cy="35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1"/>
                <a:gd name="f4" fmla="val 1193"/>
                <a:gd name="f5" fmla="val 285"/>
                <a:gd name="f6" fmla="val 152"/>
                <a:gd name="f7" fmla="val 151"/>
                <a:gd name="f8" fmla="val 76"/>
                <a:gd name="f9" fmla="val 303"/>
                <a:gd name="f10" fmla="val 316"/>
                <a:gd name="f11" fmla="val 543"/>
                <a:gd name="f12" fmla="val 423"/>
                <a:gd name="f13" fmla="val 864"/>
                <a:gd name="f14" fmla="val 530"/>
                <a:gd name="f15" fmla="val 1104"/>
                <a:gd name="f16" fmla="val 561"/>
                <a:gd name="f17" fmla="val 1166"/>
                <a:gd name="f18" fmla="val 601"/>
                <a:gd name="f19" fmla="val 1192"/>
                <a:gd name="f20" fmla="val 642"/>
                <a:gd name="f21" fmla="val 743"/>
                <a:gd name="f22" fmla="val 1035"/>
                <a:gd name="f23" fmla="val 637"/>
                <a:gd name="f24" fmla="val 650"/>
                <a:gd name="f25" fmla="val 436"/>
                <a:gd name="f26" fmla="val 89"/>
                <a:gd name="f27" fmla="val 392"/>
                <a:gd name="f28" fmla="val 26"/>
                <a:gd name="f29" fmla="val 340"/>
                <a:gd name="f30" fmla="*/ f0 1 851"/>
                <a:gd name="f31" fmla="*/ f1 1 119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851"/>
                <a:gd name="f38" fmla="*/ f35 1 119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851" h="119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3" y="f13"/>
                  </a:cubicBezTo>
                  <a:cubicBezTo>
                    <a:pt x="f23" y="f24"/>
                    <a:pt x="f14" y="f25"/>
                    <a:pt x="f12" y="f26"/>
                  </a:cubicBezTo>
                  <a:cubicBezTo>
                    <a:pt x="f27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083;p20">
              <a:extLst>
                <a:ext uri="{FF2B5EF4-FFF2-40B4-BE49-F238E27FC236}">
                  <a16:creationId xmlns:a16="http://schemas.microsoft.com/office/drawing/2014/main" id="{0E21C668-9FB8-4F26-A3C6-9E4BB093F1A2}"/>
                </a:ext>
              </a:extLst>
            </p:cNvPr>
            <p:cNvSpPr/>
            <p:nvPr/>
          </p:nvSpPr>
          <p:spPr>
            <a:xfrm rot="10799991">
              <a:off x="7962933" y="4680319"/>
              <a:ext cx="28190" cy="124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9"/>
                <a:gd name="f4" fmla="val 4207"/>
                <a:gd name="f5" fmla="val 207"/>
                <a:gd name="f6" fmla="val 1"/>
                <a:gd name="f7" fmla="val 98"/>
                <a:gd name="f8" fmla="val 92"/>
                <a:gd name="f9" fmla="val 67"/>
                <a:gd name="f10" fmla="val 224"/>
                <a:gd name="f11" fmla="val 494"/>
                <a:gd name="f12" fmla="val 1454"/>
                <a:gd name="f13" fmla="val 628"/>
                <a:gd name="f14" fmla="val 2790"/>
                <a:gd name="f15" fmla="val 387"/>
                <a:gd name="f16" fmla="val 4126"/>
                <a:gd name="f17" fmla="val 4180"/>
                <a:gd name="f18" fmla="val 474"/>
                <a:gd name="f19" fmla="val 4206"/>
                <a:gd name="f20" fmla="val 561"/>
                <a:gd name="f21" fmla="val 648"/>
                <a:gd name="f22" fmla="val 735"/>
                <a:gd name="f23" fmla="val 2683"/>
                <a:gd name="f24" fmla="val 842"/>
                <a:gd name="f25" fmla="val 1347"/>
                <a:gd name="f26" fmla="val 117"/>
                <a:gd name="f27" fmla="val 347"/>
                <a:gd name="f28" fmla="val 36"/>
                <a:gd name="f29" fmla="val 274"/>
                <a:gd name="f30" fmla="*/ f0 1 949"/>
                <a:gd name="f31" fmla="*/ f1 1 420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949"/>
                <a:gd name="f38" fmla="*/ f35 1 420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949" h="4207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2" y="f16"/>
                  </a:cubicBezTo>
                  <a:cubicBezTo>
                    <a:pt x="f3" y="f23"/>
                    <a:pt x="f24" y="f25"/>
                    <a:pt x="f15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084;p20">
              <a:extLst>
                <a:ext uri="{FF2B5EF4-FFF2-40B4-BE49-F238E27FC236}">
                  <a16:creationId xmlns:a16="http://schemas.microsoft.com/office/drawing/2014/main" id="{1F2A6927-00DF-4065-8771-6699A1BC2991}"/>
                </a:ext>
              </a:extLst>
            </p:cNvPr>
            <p:cNvSpPr/>
            <p:nvPr/>
          </p:nvSpPr>
          <p:spPr>
            <a:xfrm rot="10799991">
              <a:off x="7957895" y="4526280"/>
              <a:ext cx="46780" cy="65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5"/>
                <a:gd name="f4" fmla="val 2211"/>
                <a:gd name="f5" fmla="val 1410"/>
                <a:gd name="f6" fmla="val 1"/>
                <a:gd name="f7" fmla="val 1353"/>
                <a:gd name="f8" fmla="val 1298"/>
                <a:gd name="f9" fmla="val 27"/>
                <a:gd name="f10" fmla="val 71"/>
                <a:gd name="f11" fmla="val 950"/>
                <a:gd name="f12" fmla="val 739"/>
                <a:gd name="f13" fmla="val 630"/>
                <a:gd name="f14" fmla="val 1407"/>
                <a:gd name="f15" fmla="val 175"/>
                <a:gd name="f16" fmla="val 1835"/>
                <a:gd name="f17" fmla="val 2032"/>
                <a:gd name="f18" fmla="val 183"/>
                <a:gd name="f19" fmla="val 2210"/>
                <a:gd name="f20" fmla="val 329"/>
                <a:gd name="f21" fmla="val 361"/>
                <a:gd name="f22" fmla="val 391"/>
                <a:gd name="f23" fmla="val 2202"/>
                <a:gd name="f24" fmla="val 416"/>
                <a:gd name="f25" fmla="val 2182"/>
                <a:gd name="f26" fmla="val 843"/>
                <a:gd name="f27" fmla="val 1514"/>
                <a:gd name="f28" fmla="val 953"/>
                <a:gd name="f29" fmla="val 1511"/>
                <a:gd name="f30" fmla="val 178"/>
                <a:gd name="f31" fmla="val 1574"/>
                <a:gd name="f32" fmla="val 53"/>
                <a:gd name="f33" fmla="val 1490"/>
                <a:gd name="f34" fmla="*/ f0 1 1575"/>
                <a:gd name="f35" fmla="*/ f1 1 221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575"/>
                <a:gd name="f42" fmla="*/ f39 1 221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575" h="221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8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85;p20">
              <a:extLst>
                <a:ext uri="{FF2B5EF4-FFF2-40B4-BE49-F238E27FC236}">
                  <a16:creationId xmlns:a16="http://schemas.microsoft.com/office/drawing/2014/main" id="{B9434AF7-97E7-4ED6-BAC1-73228AAD1A76}"/>
                </a:ext>
              </a:extLst>
            </p:cNvPr>
            <p:cNvSpPr/>
            <p:nvPr/>
          </p:nvSpPr>
          <p:spPr>
            <a:xfrm rot="10799991">
              <a:off x="8155030" y="4490609"/>
              <a:ext cx="12737" cy="10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9"/>
                <a:gd name="f4" fmla="val 348"/>
                <a:gd name="f5" fmla="val 214"/>
                <a:gd name="f6" fmla="val 1"/>
                <a:gd name="f7" fmla="val 428"/>
                <a:gd name="f8" fmla="*/ f0 1 429"/>
                <a:gd name="f9" fmla="*/ f1 1 34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9"/>
                <a:gd name="f16" fmla="*/ f13 1 34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9" h="348">
                  <a:moveTo>
                    <a:pt x="f5" y="f2"/>
                  </a:moveTo>
                  <a:cubicBezTo>
                    <a:pt x="f6" y="f2"/>
                    <a:pt x="f6" y="f4"/>
                    <a:pt x="f5" y="f4"/>
                  </a:cubicBezTo>
                  <a:cubicBezTo>
                    <a:pt x="f7" y="f4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Google Shape;1086;p20">
            <a:extLst>
              <a:ext uri="{FF2B5EF4-FFF2-40B4-BE49-F238E27FC236}">
                <a16:creationId xmlns:a16="http://schemas.microsoft.com/office/drawing/2014/main" id="{FAF7E616-598F-43C9-AADF-D579328C4E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8085" y="2038947"/>
            <a:ext cx="3394499" cy="756903"/>
          </a:xfrm>
        </p:spPr>
        <p:txBody>
          <a:bodyPr/>
          <a:lstStyle>
            <a:lvl1pPr>
              <a:defRPr sz="5000">
                <a:solidFill>
                  <a:srgbClr val="EF786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9" name="Google Shape;1087;p20">
            <a:extLst>
              <a:ext uri="{FF2B5EF4-FFF2-40B4-BE49-F238E27FC236}">
                <a16:creationId xmlns:a16="http://schemas.microsoft.com/office/drawing/2014/main" id="{9765B18B-B909-4529-BD01-E470D06F36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8104" y="2740447"/>
            <a:ext cx="3394499" cy="5001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0" name="Google Shape;1088;p20">
            <a:extLst>
              <a:ext uri="{FF2B5EF4-FFF2-40B4-BE49-F238E27FC236}">
                <a16:creationId xmlns:a16="http://schemas.microsoft.com/office/drawing/2014/main" id="{8F266C68-C5E5-4EA1-8631-F78B6FA4F5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1396" y="2038947"/>
            <a:ext cx="3394499" cy="756903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1" name="Google Shape;1089;p20">
            <a:extLst>
              <a:ext uri="{FF2B5EF4-FFF2-40B4-BE49-F238E27FC236}">
                <a16:creationId xmlns:a16="http://schemas.microsoft.com/office/drawing/2014/main" id="{A82966A8-4BD5-4C79-B204-0FB9151906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51405" y="2740447"/>
            <a:ext cx="3394499" cy="5001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67357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0;p21">
            <a:extLst>
              <a:ext uri="{FF2B5EF4-FFF2-40B4-BE49-F238E27FC236}">
                <a16:creationId xmlns:a16="http://schemas.microsoft.com/office/drawing/2014/main" id="{814E9E50-650D-424D-A798-D83C2720FC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70637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0;p23">
            <a:extLst>
              <a:ext uri="{FF2B5EF4-FFF2-40B4-BE49-F238E27FC236}">
                <a16:creationId xmlns:a16="http://schemas.microsoft.com/office/drawing/2014/main" id="{83D4F94D-66B5-45EB-B1CF-F2AB0598A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45029"/>
            <a:ext cx="3852001" cy="901799"/>
          </a:xfrm>
        </p:spPr>
        <p:txBody>
          <a:bodyPr anchorCtr="0"/>
          <a:lstStyle>
            <a:lvl1pPr algn="l">
              <a:defRPr sz="7000"/>
            </a:lvl1pPr>
          </a:lstStyle>
          <a:p>
            <a:pPr lvl="0"/>
            <a:endParaRPr lang="es-PE"/>
          </a:p>
        </p:txBody>
      </p:sp>
      <p:sp>
        <p:nvSpPr>
          <p:cNvPr id="3" name="Google Shape;1401;p23">
            <a:extLst>
              <a:ext uri="{FF2B5EF4-FFF2-40B4-BE49-F238E27FC236}">
                <a16:creationId xmlns:a16="http://schemas.microsoft.com/office/drawing/2014/main" id="{CA7FB80D-E1C7-4D83-B349-891000D923D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338047"/>
            <a:ext cx="2555400" cy="7982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402;p23">
            <a:extLst>
              <a:ext uri="{FF2B5EF4-FFF2-40B4-BE49-F238E27FC236}">
                <a16:creationId xmlns:a16="http://schemas.microsoft.com/office/drawing/2014/main" id="{2270ABC0-C0CF-48EC-8EB8-6CABAA7585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07" y="2007153"/>
            <a:ext cx="2868299" cy="330903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2957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;p3">
            <a:extLst>
              <a:ext uri="{FF2B5EF4-FFF2-40B4-BE49-F238E27FC236}">
                <a16:creationId xmlns:a16="http://schemas.microsoft.com/office/drawing/2014/main" id="{68975B40-5D14-4186-B579-7EB2A86033C3}"/>
              </a:ext>
            </a:extLst>
          </p:cNvPr>
          <p:cNvGrpSpPr/>
          <p:nvPr/>
        </p:nvGrpSpPr>
        <p:grpSpPr>
          <a:xfrm>
            <a:off x="3129799" y="4075041"/>
            <a:ext cx="583743" cy="424300"/>
            <a:chOff x="3129799" y="4075041"/>
            <a:chExt cx="583743" cy="424300"/>
          </a:xfrm>
        </p:grpSpPr>
        <p:sp>
          <p:nvSpPr>
            <p:cNvPr id="3" name="Google Shape;32;p3">
              <a:extLst>
                <a:ext uri="{FF2B5EF4-FFF2-40B4-BE49-F238E27FC236}">
                  <a16:creationId xmlns:a16="http://schemas.microsoft.com/office/drawing/2014/main" id="{EC5BA090-AD40-414E-8623-1D583A50AC64}"/>
                </a:ext>
              </a:extLst>
            </p:cNvPr>
            <p:cNvSpPr/>
            <p:nvPr/>
          </p:nvSpPr>
          <p:spPr>
            <a:xfrm>
              <a:off x="3365970" y="4075041"/>
              <a:ext cx="30147" cy="23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5"/>
                <a:gd name="f4" fmla="val 785"/>
                <a:gd name="f5" fmla="val 453"/>
                <a:gd name="f6" fmla="val 1"/>
                <a:gd name="f7" fmla="val 25"/>
                <a:gd name="f8" fmla="val 470"/>
                <a:gd name="f9" fmla="val 498"/>
                <a:gd name="f10" fmla="val 528"/>
                <a:gd name="f11" fmla="val 782"/>
                <a:gd name="f12" fmla="val 560"/>
                <a:gd name="f13" fmla="val 776"/>
                <a:gd name="f14" fmla="val 908"/>
                <a:gd name="f15" fmla="val 108"/>
                <a:gd name="f16" fmla="*/ f0 1 1015"/>
                <a:gd name="f17" fmla="*/ f1 1 7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015"/>
                <a:gd name="f24" fmla="*/ f21 1 7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15" h="785">
                  <a:moveTo>
                    <a:pt x="f5" y="f6"/>
                  </a:moveTo>
                  <a:cubicBezTo>
                    <a:pt x="f7" y="f6"/>
                    <a:pt x="f2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3" y="f13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3;p3">
              <a:extLst>
                <a:ext uri="{FF2B5EF4-FFF2-40B4-BE49-F238E27FC236}">
                  <a16:creationId xmlns:a16="http://schemas.microsoft.com/office/drawing/2014/main" id="{EF0B26AD-89D2-41DC-B55A-0CB4C1D8525D}"/>
                </a:ext>
              </a:extLst>
            </p:cNvPr>
            <p:cNvSpPr/>
            <p:nvPr/>
          </p:nvSpPr>
          <p:spPr>
            <a:xfrm>
              <a:off x="3209169" y="4164506"/>
              <a:ext cx="343750" cy="296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73"/>
                <a:gd name="f4" fmla="val 9996"/>
                <a:gd name="f5" fmla="val 6071"/>
                <a:gd name="f6" fmla="val 270"/>
                <a:gd name="f7" fmla="val 6308"/>
                <a:gd name="f8" fmla="val 6548"/>
                <a:gd name="f9" fmla="val 293"/>
                <a:gd name="f10" fmla="val 6789"/>
                <a:gd name="f11" fmla="val 342"/>
                <a:gd name="f12" fmla="val 7116"/>
                <a:gd name="f13" fmla="val 420"/>
                <a:gd name="f14" fmla="val 7421"/>
                <a:gd name="f15" fmla="val 539"/>
                <a:gd name="f16" fmla="val 7702"/>
                <a:gd name="f17" fmla="val 692"/>
                <a:gd name="f18" fmla="val 7414"/>
                <a:gd name="f19" fmla="val 605"/>
                <a:gd name="f20" fmla="val 7117"/>
                <a:gd name="f21" fmla="val 553"/>
                <a:gd name="f22" fmla="val 6816"/>
                <a:gd name="f23" fmla="val 533"/>
                <a:gd name="f24" fmla="val 6413"/>
                <a:gd name="f25" fmla="val 438"/>
                <a:gd name="f26" fmla="val 6011"/>
                <a:gd name="f27" fmla="val 395"/>
                <a:gd name="f28" fmla="val 5613"/>
                <a:gd name="f29" fmla="val 5398"/>
                <a:gd name="f30" fmla="val 5184"/>
                <a:gd name="f31" fmla="val 408"/>
                <a:gd name="f32" fmla="val 4972"/>
                <a:gd name="f33" fmla="val 431"/>
                <a:gd name="f34" fmla="val 5329"/>
                <a:gd name="f35" fmla="val 328"/>
                <a:gd name="f36" fmla="val 5697"/>
                <a:gd name="f37" fmla="val 9080"/>
                <a:gd name="f38" fmla="val 1989"/>
                <a:gd name="f39" fmla="val 9090"/>
                <a:gd name="f40" fmla="val 1999"/>
                <a:gd name="f41" fmla="val 9100"/>
                <a:gd name="f42" fmla="val 2010"/>
                <a:gd name="f43" fmla="val 9110"/>
                <a:gd name="f44" fmla="val 2020"/>
                <a:gd name="f45" fmla="val 9136"/>
                <a:gd name="f46" fmla="val 2061"/>
                <a:gd name="f47" fmla="val 9161"/>
                <a:gd name="f48" fmla="val 2101"/>
                <a:gd name="f49" fmla="val 9185"/>
                <a:gd name="f50" fmla="val 2143"/>
                <a:gd name="f51" fmla="val 9152"/>
                <a:gd name="f52" fmla="val 2091"/>
                <a:gd name="f53" fmla="val 9117"/>
                <a:gd name="f54" fmla="val 2039"/>
                <a:gd name="f55" fmla="val 2742"/>
                <a:gd name="f56" fmla="val 3187"/>
                <a:gd name="f57" fmla="val 2556"/>
                <a:gd name="f58" fmla="val 3418"/>
                <a:gd name="f59" fmla="val 2385"/>
                <a:gd name="f60" fmla="val 3672"/>
                <a:gd name="f61" fmla="val 2237"/>
                <a:gd name="f62" fmla="val 3941"/>
                <a:gd name="f63" fmla="val 2186"/>
                <a:gd name="f64" fmla="val 3971"/>
                <a:gd name="f65" fmla="val 2137"/>
                <a:gd name="f66" fmla="val 4004"/>
                <a:gd name="f67" fmla="val 2088"/>
                <a:gd name="f68" fmla="val 4040"/>
                <a:gd name="f69" fmla="val 2261"/>
                <a:gd name="f70" fmla="val 3732"/>
                <a:gd name="f71" fmla="val 2484"/>
                <a:gd name="f72" fmla="val 3444"/>
                <a:gd name="f73" fmla="val 1493"/>
                <a:gd name="f74" fmla="val 4652"/>
                <a:gd name="f75" fmla="val 1490"/>
                <a:gd name="f76" fmla="val 4679"/>
                <a:gd name="f77" fmla="val 1486"/>
                <a:gd name="f78" fmla="val 4706"/>
                <a:gd name="f79" fmla="val 1483"/>
                <a:gd name="f80" fmla="val 4732"/>
                <a:gd name="f81" fmla="val 1462"/>
                <a:gd name="f82" fmla="val 4768"/>
                <a:gd name="f83" fmla="val 1442"/>
                <a:gd name="f84" fmla="val 4804"/>
                <a:gd name="f85" fmla="val 1423"/>
                <a:gd name="f86" fmla="val 4842"/>
                <a:gd name="f87" fmla="val 1445"/>
                <a:gd name="f88" fmla="val 4778"/>
                <a:gd name="f89" fmla="val 1468"/>
                <a:gd name="f90" fmla="val 4715"/>
                <a:gd name="f91" fmla="val 6462"/>
                <a:gd name="f92" fmla="val 770"/>
                <a:gd name="f93" fmla="val 6473"/>
                <a:gd name="f94" fmla="val 6483"/>
                <a:gd name="f95" fmla="val 6494"/>
                <a:gd name="f96" fmla="val 7563"/>
                <a:gd name="f97" fmla="val 901"/>
                <a:gd name="f98" fmla="val 8503"/>
                <a:gd name="f99" fmla="val 9007"/>
                <a:gd name="f100" fmla="val 2587"/>
                <a:gd name="f101" fmla="val 9648"/>
                <a:gd name="f102" fmla="val 3926"/>
                <a:gd name="f103" fmla="val 9475"/>
                <a:gd name="f104" fmla="val 5170"/>
                <a:gd name="f105" fmla="val 8828"/>
                <a:gd name="f106" fmla="val 6179"/>
                <a:gd name="f107" fmla="val 8944"/>
                <a:gd name="f108" fmla="val 4749"/>
                <a:gd name="f109" fmla="val 8488"/>
                <a:gd name="f110" fmla="val 2961"/>
                <a:gd name="f111" fmla="val 7243"/>
                <a:gd name="f112" fmla="val 2239"/>
                <a:gd name="f113" fmla="val 6620"/>
                <a:gd name="f114" fmla="val 1826"/>
                <a:gd name="f115" fmla="val 5983"/>
                <a:gd name="f116" fmla="val 1644"/>
                <a:gd name="f117" fmla="val 5370"/>
                <a:gd name="f118" fmla="val 3960"/>
                <a:gd name="f119" fmla="val 2674"/>
                <a:gd name="f120" fmla="val 2602"/>
                <a:gd name="f121" fmla="val 1963"/>
                <a:gd name="f122" fmla="val 3903"/>
                <a:gd name="f123" fmla="val 1975"/>
                <a:gd name="f124" fmla="val 3829"/>
                <a:gd name="f125" fmla="val 1988"/>
                <a:gd name="f126" fmla="val 3755"/>
                <a:gd name="f127" fmla="val 2001"/>
                <a:gd name="f128" fmla="val 3682"/>
                <a:gd name="f129" fmla="val 2072"/>
                <a:gd name="f130" fmla="val 3572"/>
                <a:gd name="f131" fmla="val 2144"/>
                <a:gd name="f132" fmla="val 3466"/>
                <a:gd name="f133" fmla="val 2219"/>
                <a:gd name="f134" fmla="val 3362"/>
                <a:gd name="f135" fmla="val 3255"/>
                <a:gd name="f136" fmla="val 1904"/>
                <a:gd name="f137" fmla="val 4856"/>
                <a:gd name="f138" fmla="val 9595"/>
                <a:gd name="f139" fmla="val 3063"/>
                <a:gd name="f140" fmla="val 9872"/>
                <a:gd name="f141" fmla="val 9881"/>
                <a:gd name="f142" fmla="val 4916"/>
                <a:gd name="f143" fmla="val 9568"/>
                <a:gd name="f144" fmla="val 5821"/>
                <a:gd name="f145" fmla="val 9346"/>
                <a:gd name="f146" fmla="val 6442"/>
                <a:gd name="f147" fmla="val 8976"/>
                <a:gd name="f148" fmla="val 7005"/>
                <a:gd name="f149" fmla="val 8508"/>
                <a:gd name="f150" fmla="val 7479"/>
                <a:gd name="f151" fmla="val 8615"/>
                <a:gd name="f152" fmla="val 7265"/>
                <a:gd name="f153" fmla="val 8697"/>
                <a:gd name="f154" fmla="val 7026"/>
                <a:gd name="f155" fmla="val 8750"/>
                <a:gd name="f156" fmla="val 6759"/>
                <a:gd name="f157" fmla="val 9588"/>
                <a:gd name="f158" fmla="val 5677"/>
                <a:gd name="f159" fmla="val 9932"/>
                <a:gd name="f160" fmla="val 4285"/>
                <a:gd name="f161" fmla="val 6047"/>
                <a:gd name="f162" fmla="val 5158"/>
                <a:gd name="f163" fmla="val 5487"/>
                <a:gd name="f164" fmla="val 6112"/>
                <a:gd name="f165" fmla="val 6151"/>
                <a:gd name="f166" fmla="val 5453"/>
                <a:gd name="f167" fmla="val 7157"/>
                <a:gd name="f168" fmla="val 5036"/>
                <a:gd name="f169" fmla="val 7595"/>
                <a:gd name="f170" fmla="val 4596"/>
                <a:gd name="f171" fmla="val 7779"/>
                <a:gd name="f172" fmla="val 4177"/>
                <a:gd name="f173" fmla="val 3229"/>
                <a:gd name="f174" fmla="val 2387"/>
                <a:gd name="f175" fmla="val 6841"/>
                <a:gd name="f176" fmla="val 2169"/>
                <a:gd name="f177" fmla="val 5781"/>
                <a:gd name="f178" fmla="val 2331"/>
                <a:gd name="f179" fmla="val 5716"/>
                <a:gd name="f180" fmla="val 2488"/>
                <a:gd name="f181" fmla="val 5655"/>
                <a:gd name="f182" fmla="val 2640"/>
                <a:gd name="f183" fmla="val 5598"/>
                <a:gd name="f184" fmla="val 2879"/>
                <a:gd name="f185" fmla="val 6276"/>
                <a:gd name="f186" fmla="val 3492"/>
                <a:gd name="f187" fmla="val 6833"/>
                <a:gd name="f188" fmla="val 4191"/>
                <a:gd name="f189" fmla="val 4638"/>
                <a:gd name="f190" fmla="val 5119"/>
                <a:gd name="f191" fmla="val 6605"/>
                <a:gd name="f192" fmla="val 5559"/>
                <a:gd name="f193" fmla="val 6034"/>
                <a:gd name="f194" fmla="val 5830"/>
                <a:gd name="f195" fmla="val 5703"/>
                <a:gd name="f196" fmla="val 5410"/>
                <a:gd name="f197" fmla="val 5188"/>
                <a:gd name="f198" fmla="val 2639"/>
                <a:gd name="f199" fmla="val 6148"/>
                <a:gd name="f200" fmla="val 6999"/>
                <a:gd name="f201" fmla="val 3207"/>
                <a:gd name="f202" fmla="val 4698"/>
                <a:gd name="f203" fmla="val 7457"/>
                <a:gd name="f204" fmla="val 6141"/>
                <a:gd name="f205" fmla="val 6575"/>
                <a:gd name="f206" fmla="val 7825"/>
                <a:gd name="f207" fmla="val 5132"/>
                <a:gd name="f208" fmla="val 8253"/>
                <a:gd name="f209" fmla="val 4833"/>
                <a:gd name="f210" fmla="val 8339"/>
                <a:gd name="f211" fmla="val 4543"/>
                <a:gd name="f212" fmla="val 8381"/>
                <a:gd name="f213" fmla="val 4266"/>
                <a:gd name="f214" fmla="val 3889"/>
                <a:gd name="f215" fmla="val 3536"/>
                <a:gd name="f216" fmla="val 8303"/>
                <a:gd name="f217" fmla="val 3219"/>
                <a:gd name="f218" fmla="val 8152"/>
                <a:gd name="f219" fmla="val 3397"/>
                <a:gd name="f220" fmla="val 8206"/>
                <a:gd name="f221" fmla="val 3583"/>
                <a:gd name="f222" fmla="val 8232"/>
                <a:gd name="f223" fmla="val 3774"/>
                <a:gd name="f224" fmla="val 4215"/>
                <a:gd name="f225" fmla="val 4682"/>
                <a:gd name="f226" fmla="val 8093"/>
                <a:gd name="f227" fmla="val 7190"/>
                <a:gd name="f228" fmla="val 6737"/>
                <a:gd name="f229" fmla="val 6651"/>
                <a:gd name="f230" fmla="val 3282"/>
                <a:gd name="f231" fmla="val 4554"/>
                <a:gd name="f232" fmla="val 4282"/>
                <a:gd name="f233" fmla="val 3984"/>
                <a:gd name="f234" fmla="val 3340"/>
                <a:gd name="f235" fmla="val 3662"/>
                <a:gd name="f236" fmla="val 3469"/>
                <a:gd name="f237" fmla="val 3509"/>
                <a:gd name="f238" fmla="val 3533"/>
                <a:gd name="f239" fmla="val 3374"/>
                <a:gd name="f240" fmla="val 3606"/>
                <a:gd name="f241" fmla="val 3686"/>
                <a:gd name="f242" fmla="val 3236"/>
                <a:gd name="f243" fmla="val 3216"/>
                <a:gd name="f244" fmla="val 3196"/>
                <a:gd name="f245" fmla="val 3036"/>
                <a:gd name="f246" fmla="val 2875"/>
                <a:gd name="f247" fmla="val 3704"/>
                <a:gd name="f248" fmla="val 2718"/>
                <a:gd name="f249" fmla="val 3744"/>
                <a:gd name="f250" fmla="val 2738"/>
                <a:gd name="f251" fmla="val 3723"/>
                <a:gd name="f252" fmla="val 2759"/>
                <a:gd name="f253" fmla="val 3703"/>
                <a:gd name="f254" fmla="val 2780"/>
                <a:gd name="f255" fmla="val 3683"/>
                <a:gd name="f256" fmla="val 3449"/>
                <a:gd name="f257" fmla="val 4359"/>
                <a:gd name="f258" fmla="val 5507"/>
                <a:gd name="f259" fmla="val 1967"/>
                <a:gd name="f260" fmla="val 6077"/>
                <a:gd name="f261" fmla="val 6639"/>
                <a:gd name="f262" fmla="val 2124"/>
                <a:gd name="f263" fmla="val 7136"/>
                <a:gd name="f264" fmla="val 2480"/>
                <a:gd name="f265" fmla="val 8018"/>
                <a:gd name="f266" fmla="val 8579"/>
                <a:gd name="f267" fmla="val 5928"/>
                <a:gd name="f268" fmla="val 8565"/>
                <a:gd name="f269" fmla="val 6202"/>
                <a:gd name="f270" fmla="val 8518"/>
                <a:gd name="f271" fmla="val 6455"/>
                <a:gd name="f272" fmla="val 8445"/>
                <a:gd name="f273" fmla="val 6688"/>
                <a:gd name="f274" fmla="val 7851"/>
                <a:gd name="f275" fmla="val 7371"/>
                <a:gd name="f276" fmla="val 7030"/>
                <a:gd name="f277" fmla="val 7912"/>
                <a:gd name="f278" fmla="val 6121"/>
                <a:gd name="f279" fmla="val 5774"/>
                <a:gd name="f280" fmla="val 8389"/>
                <a:gd name="f281" fmla="val 5391"/>
                <a:gd name="f282" fmla="val 8505"/>
                <a:gd name="f283" fmla="val 4999"/>
                <a:gd name="f284" fmla="val 8582"/>
                <a:gd name="f285" fmla="val 6087"/>
                <a:gd name="f286" fmla="val 8248"/>
                <a:gd name="f287" fmla="val 7067"/>
                <a:gd name="f288" fmla="val 7440"/>
                <a:gd name="f289" fmla="val 7350"/>
                <a:gd name="f290" fmla="val 6355"/>
                <a:gd name="f291" fmla="val 7804"/>
                <a:gd name="f292" fmla="val 5019"/>
                <a:gd name="f293" fmla="val 6334"/>
                <a:gd name="f294" fmla="val 5864"/>
                <a:gd name="f295" fmla="val 2346"/>
                <a:gd name="f296" fmla="val 2208"/>
                <a:gd name="f297" fmla="val 4800"/>
                <a:gd name="f298" fmla="val 4510"/>
                <a:gd name="f299" fmla="val 4222"/>
                <a:gd name="f300" fmla="val 2249"/>
                <a:gd name="f301" fmla="val 3948"/>
                <a:gd name="f302" fmla="val 2337"/>
                <a:gd name="f303" fmla="val 4444"/>
                <a:gd name="f304" fmla="val 2102"/>
                <a:gd name="f305" fmla="val 4979"/>
                <a:gd name="f306" fmla="val 8005"/>
                <a:gd name="f307" fmla="val 7527"/>
                <a:gd name="f308" fmla="val 7432"/>
                <a:gd name="f309" fmla="val 8260"/>
                <a:gd name="f310" fmla="val 6500"/>
                <a:gd name="f311" fmla="val 8663"/>
                <a:gd name="f312" fmla="val 8778"/>
                <a:gd name="f313" fmla="val 6144"/>
                <a:gd name="f314" fmla="val 8599"/>
                <a:gd name="f315" fmla="val 6747"/>
                <a:gd name="f316" fmla="val 8326"/>
                <a:gd name="f317" fmla="val 8039"/>
                <a:gd name="f318" fmla="val 7517"/>
                <a:gd name="f319" fmla="val 7892"/>
                <a:gd name="f320" fmla="val 7771"/>
                <a:gd name="f321" fmla="val 7720"/>
                <a:gd name="f322" fmla="val 834"/>
                <a:gd name="f323" fmla="val 3789"/>
                <a:gd name="f324" fmla="val 1218"/>
                <a:gd name="f325" fmla="val 2808"/>
                <a:gd name="f326" fmla="val 1942"/>
                <a:gd name="f327" fmla="val 2112"/>
                <a:gd name="f328" fmla="val 2908"/>
                <a:gd name="f329" fmla="val 2099"/>
                <a:gd name="f330" fmla="val 2927"/>
                <a:gd name="f331" fmla="val 2087"/>
                <a:gd name="f332" fmla="val 2946"/>
                <a:gd name="f333" fmla="val 2074"/>
                <a:gd name="f334" fmla="val 2965"/>
                <a:gd name="f335" fmla="val 2048"/>
                <a:gd name="f336" fmla="val 2952"/>
                <a:gd name="f337" fmla="val 2015"/>
                <a:gd name="f338" fmla="val 1981"/>
                <a:gd name="f339" fmla="val 1911"/>
                <a:gd name="f340" fmla="val 1834"/>
                <a:gd name="f341" fmla="val 2972"/>
                <a:gd name="f342" fmla="val 1791"/>
                <a:gd name="f343" fmla="val 3015"/>
                <a:gd name="f344" fmla="val 1751"/>
                <a:gd name="f345" fmla="val 3211"/>
                <a:gd name="f346" fmla="val 1709"/>
                <a:gd name="f347" fmla="val 3413"/>
                <a:gd name="f348" fmla="val 1668"/>
                <a:gd name="f349" fmla="val 3619"/>
                <a:gd name="f350" fmla="val 976"/>
                <a:gd name="f351" fmla="val 4814"/>
                <a:gd name="f352" fmla="val 494"/>
                <a:gd name="f353" fmla="val 6192"/>
                <a:gd name="f354" fmla="val 1337"/>
                <a:gd name="f355" fmla="val 7478"/>
                <a:gd name="f356" fmla="val 1736"/>
                <a:gd name="f357" fmla="val 8131"/>
                <a:gd name="f358" fmla="val 2321"/>
                <a:gd name="f359" fmla="val 8581"/>
                <a:gd name="f360" fmla="val 2986"/>
                <a:gd name="f361" fmla="val 8859"/>
                <a:gd name="f362" fmla="val 3601"/>
                <a:gd name="f363" fmla="val 9200"/>
                <a:gd name="f364" fmla="val 4330"/>
                <a:gd name="f365" fmla="val 9343"/>
                <a:gd name="f366" fmla="val 5030"/>
                <a:gd name="f367" fmla="val 5331"/>
                <a:gd name="f368" fmla="val 5627"/>
                <a:gd name="f369" fmla="val 9317"/>
                <a:gd name="f370" fmla="val 5907"/>
                <a:gd name="f371" fmla="val 9268"/>
                <a:gd name="f372" fmla="val 8150"/>
                <a:gd name="f373" fmla="val 8891"/>
                <a:gd name="f374" fmla="val 9887"/>
                <a:gd name="f375" fmla="val 6863"/>
                <a:gd name="f376" fmla="val 10115"/>
                <a:gd name="f377" fmla="val 4690"/>
                <a:gd name="f378" fmla="val 10087"/>
                <a:gd name="f379" fmla="val 5766"/>
                <a:gd name="f380" fmla="val 9636"/>
                <a:gd name="f381" fmla="val 6847"/>
                <a:gd name="f382" fmla="val 8900"/>
                <a:gd name="f383" fmla="val 7691"/>
                <a:gd name="f384" fmla="val 7777"/>
                <a:gd name="f385" fmla="val 8927"/>
                <a:gd name="f386" fmla="val 6107"/>
                <a:gd name="f387" fmla="val 9671"/>
                <a:gd name="f388" fmla="val 4476"/>
                <a:gd name="f389" fmla="val 4166"/>
                <a:gd name="f390" fmla="val 3858"/>
                <a:gd name="f391" fmla="val 9644"/>
                <a:gd name="f392" fmla="val 3555"/>
                <a:gd name="f393" fmla="val 9589"/>
                <a:gd name="f394" fmla="val 321"/>
                <a:gd name="f395" fmla="val 9028"/>
                <a:gd name="f396" fmla="val 108"/>
                <a:gd name="f397" fmla="val 5366"/>
                <a:gd name="f398" fmla="val 1551"/>
                <a:gd name="f399" fmla="val 3148"/>
                <a:gd name="f400" fmla="val 2022"/>
                <a:gd name="f401" fmla="val 2441"/>
                <a:gd name="f402" fmla="val 2649"/>
                <a:gd name="f403" fmla="val 1757"/>
                <a:gd name="f404" fmla="val 1234"/>
                <a:gd name="f405" fmla="val 3841"/>
                <a:gd name="f406" fmla="val 1062"/>
                <a:gd name="f407" fmla="val 4339"/>
                <a:gd name="f408" fmla="val 921"/>
                <a:gd name="f409" fmla="val 6177"/>
                <a:gd name="f410" fmla="val 1"/>
                <a:gd name="f411" fmla="val 5349"/>
                <a:gd name="f412" fmla="val 4513"/>
                <a:gd name="f413" fmla="val 258"/>
                <a:gd name="f414" fmla="val 3749"/>
                <a:gd name="f415" fmla="val 685"/>
                <a:gd name="f416" fmla="val 3109"/>
                <a:gd name="f417" fmla="val 877"/>
                <a:gd name="f418" fmla="val 1150"/>
                <a:gd name="f419" fmla="val 1898"/>
                <a:gd name="f420" fmla="val 1464"/>
                <a:gd name="f421" fmla="val 1689"/>
                <a:gd name="f422" fmla="val 1557"/>
                <a:gd name="f423" fmla="val 1843"/>
                <a:gd name="f424" fmla="val 1832"/>
                <a:gd name="f425" fmla="val 2028"/>
                <a:gd name="f426" fmla="val 2056"/>
                <a:gd name="f427" fmla="val 2084"/>
                <a:gd name="f428" fmla="val 1812"/>
                <a:gd name="f429" fmla="val 2221"/>
                <a:gd name="f430" fmla="val 2336"/>
                <a:gd name="f431" fmla="val 1690"/>
                <a:gd name="f432" fmla="val 2455"/>
                <a:gd name="f433" fmla="val 1631"/>
                <a:gd name="f434" fmla="val 2083"/>
                <a:gd name="f435" fmla="val 1547"/>
                <a:gd name="f436" fmla="val 1230"/>
                <a:gd name="f437" fmla="val 4591"/>
                <a:gd name="f438" fmla="val 6809"/>
                <a:gd name="f439" fmla="val 776"/>
                <a:gd name="f440" fmla="val 1412"/>
                <a:gd name="f441" fmla="val 9548"/>
                <a:gd name="f442" fmla="val 4256"/>
                <a:gd name="f443" fmla="val 4555"/>
                <a:gd name="f444" fmla="val 4850"/>
                <a:gd name="f445" fmla="val 9974"/>
                <a:gd name="f446" fmla="val 9936"/>
                <a:gd name="f447" fmla="val 11572"/>
                <a:gd name="f448" fmla="val 10129"/>
                <a:gd name="f449" fmla="val 9924"/>
                <a:gd name="f450" fmla="val 2466"/>
                <a:gd name="f451" fmla="val 9676"/>
                <a:gd name="f452" fmla="val 9397"/>
                <a:gd name="f453" fmla="val 1779"/>
                <a:gd name="f454" fmla="val 9349"/>
                <a:gd name="f455" fmla="val 9300"/>
                <a:gd name="f456" fmla="val 1640"/>
                <a:gd name="f457" fmla="val 9247"/>
                <a:gd name="f458" fmla="val 1571"/>
                <a:gd name="f459" fmla="val 8362"/>
                <a:gd name="f460" fmla="val 455"/>
                <a:gd name="f461" fmla="val 7276"/>
                <a:gd name="f462" fmla="*/ f0 1 11573"/>
                <a:gd name="f463" fmla="*/ f1 1 9996"/>
                <a:gd name="f464" fmla="val f2"/>
                <a:gd name="f465" fmla="val f3"/>
                <a:gd name="f466" fmla="val f4"/>
                <a:gd name="f467" fmla="+- f466 0 f464"/>
                <a:gd name="f468" fmla="+- f465 0 f464"/>
                <a:gd name="f469" fmla="*/ f468 1 11573"/>
                <a:gd name="f470" fmla="*/ f467 1 9996"/>
                <a:gd name="f471" fmla="*/ f464 1 f469"/>
                <a:gd name="f472" fmla="*/ f465 1 f469"/>
                <a:gd name="f473" fmla="*/ f464 1 f470"/>
                <a:gd name="f474" fmla="*/ f466 1 f470"/>
                <a:gd name="f475" fmla="*/ f471 f462 1"/>
                <a:gd name="f476" fmla="*/ f472 f462 1"/>
                <a:gd name="f477" fmla="*/ f474 f463 1"/>
                <a:gd name="f478" fmla="*/ f473 f4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5" t="f478" r="f476" b="f477"/>
              <a:pathLst>
                <a:path w="11573" h="999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lnTo>
                    <a:pt x="f32" y="f33"/>
                  </a:ln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40"/>
                    <a:pt x="f41" y="f42"/>
                    <a:pt x="f43" y="f44"/>
                  </a:cubicBezTo>
                  <a:lnTo>
                    <a:pt x="f43" y="f44"/>
                  </a:lnTo>
                  <a:cubicBezTo>
                    <a:pt x="f45" y="f46"/>
                    <a:pt x="f47" y="f48"/>
                    <a:pt x="f49" y="f50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37" y="f38"/>
                  </a:cubicBezTo>
                  <a:close/>
                  <a:moveTo>
                    <a:pt x="f55" y="f56"/>
                  </a:moveTo>
                  <a:cubicBezTo>
                    <a:pt x="f57" y="f58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55" y="f56"/>
                  </a:cubicBezTo>
                  <a:close/>
                  <a:moveTo>
                    <a:pt x="f73" y="f74"/>
                  </a:moveTo>
                  <a:cubicBezTo>
                    <a:pt x="f75" y="f76"/>
                    <a:pt x="f77" y="f78"/>
                    <a:pt x="f79" y="f80"/>
                  </a:cubicBezTo>
                  <a:lnTo>
                    <a:pt x="f79" y="f80"/>
                  </a:lnTo>
                  <a:cubicBezTo>
                    <a:pt x="f81" y="f82"/>
                    <a:pt x="f83" y="f84"/>
                    <a:pt x="f85" y="f86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73" y="f74"/>
                  </a:cubicBezTo>
                  <a:close/>
                  <a:moveTo>
                    <a:pt x="f91" y="f92"/>
                  </a:moveTo>
                  <a:cubicBezTo>
                    <a:pt x="f93" y="f92"/>
                    <a:pt x="f94" y="f92"/>
                    <a:pt x="f95" y="f92"/>
                  </a:cubicBezTo>
                  <a:lnTo>
                    <a:pt x="f95" y="f92"/>
                  </a:lnTo>
                  <a:cubicBezTo>
                    <a:pt x="f96" y="f97"/>
                    <a:pt x="f98" y="f85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lnTo>
                    <a:pt x="f105" y="f106"/>
                  </a:ln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lnTo>
                    <a:pt x="f121" y="f122"/>
                  </a:lnTo>
                  <a:cubicBezTo>
                    <a:pt x="f123" y="f124"/>
                    <a:pt x="f125" y="f126"/>
                    <a:pt x="f127" y="f128"/>
                  </a:cubicBezTo>
                  <a:lnTo>
                    <a:pt x="f127" y="f128"/>
                  </a:ln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92"/>
                    <a:pt x="f91" y="f92"/>
                  </a:cubicBezTo>
                  <a:close/>
                  <a:moveTo>
                    <a:pt x="f138" y="f139"/>
                  </a:moveTo>
                  <a:cubicBezTo>
                    <a:pt x="f140" y="f62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lnTo>
                    <a:pt x="f149" y="f150"/>
                  </a:ln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9" y="f160"/>
                    <a:pt x="f138" y="f139"/>
                  </a:cubicBezTo>
                  <a:close/>
                  <a:moveTo>
                    <a:pt x="f161" y="f162"/>
                  </a:moveTo>
                  <a:cubicBezTo>
                    <a:pt x="f7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1"/>
                  </a:cubicBezTo>
                  <a:cubicBezTo>
                    <a:pt x="f173" y="f171"/>
                    <a:pt x="f174" y="f175"/>
                    <a:pt x="f176" y="f177"/>
                  </a:cubicBezTo>
                  <a:lnTo>
                    <a:pt x="f176" y="f177"/>
                  </a:lnTo>
                  <a:cubicBezTo>
                    <a:pt x="f178" y="f179"/>
                    <a:pt x="f180" y="f181"/>
                    <a:pt x="f182" y="f183"/>
                  </a:cubicBezTo>
                  <a:lnTo>
                    <a:pt x="f182" y="f183"/>
                  </a:ln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95"/>
                    <a:pt x="f115" y="f196"/>
                    <a:pt x="f161" y="f162"/>
                  </a:cubicBezTo>
                  <a:close/>
                  <a:moveTo>
                    <a:pt x="f197" y="f198"/>
                  </a:moveTo>
                  <a:cubicBezTo>
                    <a:pt x="f199" y="f198"/>
                    <a:pt x="f200" y="f201"/>
                    <a:pt x="f11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217" y="f218"/>
                  </a:cubicBezTo>
                  <a:lnTo>
                    <a:pt x="f217" y="f218"/>
                  </a:lnTo>
                  <a:cubicBezTo>
                    <a:pt x="f219" y="f220"/>
                    <a:pt x="f221" y="f222"/>
                    <a:pt x="f223" y="f222"/>
                  </a:cubicBezTo>
                  <a:cubicBezTo>
                    <a:pt x="f224" y="f222"/>
                    <a:pt x="f225" y="f226"/>
                    <a:pt x="f207" y="f206"/>
                  </a:cubicBezTo>
                  <a:cubicBezTo>
                    <a:pt x="f227" y="f228"/>
                    <a:pt x="f229" y="f230"/>
                    <a:pt x="f231" y="f230"/>
                  </a:cubicBezTo>
                  <a:cubicBezTo>
                    <a:pt x="f232" y="f230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135" y="f241"/>
                  </a:cubicBezTo>
                  <a:lnTo>
                    <a:pt x="f135" y="f241"/>
                  </a:lnTo>
                  <a:cubicBezTo>
                    <a:pt x="f242" y="f241"/>
                    <a:pt x="f243" y="f241"/>
                    <a:pt x="f244" y="f241"/>
                  </a:cubicBezTo>
                  <a:cubicBezTo>
                    <a:pt x="f245" y="f241"/>
                    <a:pt x="f246" y="f247"/>
                    <a:pt x="f248" y="f249"/>
                  </a:cubicBezTo>
                  <a:lnTo>
                    <a:pt x="f248" y="f249"/>
                  </a:ln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139"/>
                    <a:pt x="f257" y="f198"/>
                    <a:pt x="f197" y="f198"/>
                  </a:cubicBezTo>
                  <a:close/>
                  <a:moveTo>
                    <a:pt x="f258" y="f259"/>
                  </a:moveTo>
                  <a:cubicBezTo>
                    <a:pt x="f260" y="f259"/>
                    <a:pt x="f261" y="f262"/>
                    <a:pt x="f263" y="f264"/>
                  </a:cubicBezTo>
                  <a:cubicBezTo>
                    <a:pt x="f265" y="f135"/>
                    <a:pt x="f266" y="f202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08"/>
                  </a:cubicBezTo>
                  <a:cubicBezTo>
                    <a:pt x="f279" y="f280"/>
                    <a:pt x="f281" y="f282"/>
                    <a:pt x="f283" y="f284"/>
                  </a:cubicBezTo>
                  <a:lnTo>
                    <a:pt x="f283" y="f284"/>
                  </a:ln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1" y="f135"/>
                    <a:pt x="f293" y="f100"/>
                  </a:cubicBezTo>
                  <a:cubicBezTo>
                    <a:pt x="f294" y="f295"/>
                    <a:pt x="f34" y="f296"/>
                    <a:pt x="f297" y="f296"/>
                  </a:cubicBezTo>
                  <a:cubicBezTo>
                    <a:pt x="f298" y="f296"/>
                    <a:pt x="f299" y="f300"/>
                    <a:pt x="f301" y="f302"/>
                  </a:cubicBezTo>
                  <a:lnTo>
                    <a:pt x="f301" y="f302"/>
                  </a:lnTo>
                  <a:cubicBezTo>
                    <a:pt x="f303" y="f304"/>
                    <a:pt x="f305" y="f259"/>
                    <a:pt x="f258" y="f259"/>
                  </a:cubicBezTo>
                  <a:close/>
                  <a:moveTo>
                    <a:pt x="f306" y="f307"/>
                  </a:moveTo>
                  <a:cubicBezTo>
                    <a:pt x="f308" y="f309"/>
                    <a:pt x="f310" y="f311"/>
                    <a:pt x="f258" y="f312"/>
                  </a:cubicBezTo>
                  <a:lnTo>
                    <a:pt x="f258" y="f312"/>
                  </a:lnTo>
                  <a:cubicBezTo>
                    <a:pt x="f313" y="f314"/>
                    <a:pt x="f315" y="f316"/>
                    <a:pt x="f111" y="f317"/>
                  </a:cubicBezTo>
                  <a:cubicBezTo>
                    <a:pt x="f318" y="f319"/>
                    <a:pt x="f320" y="f321"/>
                    <a:pt x="f306" y="f307"/>
                  </a:cubicBezTo>
                  <a:close/>
                  <a:moveTo>
                    <a:pt x="f86" y="f322"/>
                  </a:move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lnTo>
                    <a:pt x="f333" y="f334"/>
                  </a:lnTo>
                  <a:cubicBezTo>
                    <a:pt x="f335" y="f336"/>
                    <a:pt x="f337" y="f332"/>
                    <a:pt x="f338" y="f332"/>
                  </a:cubicBezTo>
                  <a:cubicBezTo>
                    <a:pt x="f339" y="f332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0" y="f361"/>
                  </a:lnTo>
                  <a:cubicBezTo>
                    <a:pt x="f362" y="f363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lnTo>
                    <a:pt x="f376" y="f377"/>
                  </a:ln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7"/>
                  </a:cubicBezTo>
                  <a:cubicBezTo>
                    <a:pt x="f389" y="f387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239" y="f404"/>
                  </a:cubicBezTo>
                  <a:lnTo>
                    <a:pt x="f239" y="f404"/>
                  </a:lnTo>
                  <a:cubicBezTo>
                    <a:pt x="f405" y="f406"/>
                    <a:pt x="f407" y="f408"/>
                    <a:pt x="f86" y="f322"/>
                  </a:cubicBezTo>
                  <a:close/>
                  <a:moveTo>
                    <a:pt x="f409" y="f410"/>
                  </a:moveTo>
                  <a:cubicBezTo>
                    <a:pt x="f411" y="f410"/>
                    <a:pt x="f412" y="f413"/>
                    <a:pt x="f414" y="f415"/>
                  </a:cubicBezTo>
                  <a:lnTo>
                    <a:pt x="f414" y="f415"/>
                  </a:lnTo>
                  <a:cubicBezTo>
                    <a:pt x="f416" y="f417"/>
                    <a:pt x="f180" y="f418"/>
                    <a:pt x="f419" y="f420"/>
                  </a:cubicBezTo>
                  <a:cubicBezTo>
                    <a:pt x="f421" y="f422"/>
                    <a:pt x="f423" y="f424"/>
                    <a:pt x="f425" y="f424"/>
                  </a:cubicBezTo>
                  <a:cubicBezTo>
                    <a:pt x="f426" y="f424"/>
                    <a:pt x="f427" y="f114"/>
                    <a:pt x="f327" y="f428"/>
                  </a:cubicBezTo>
                  <a:cubicBezTo>
                    <a:pt x="f429" y="f344"/>
                    <a:pt x="f430" y="f431"/>
                    <a:pt x="f432" y="f433"/>
                  </a:cubicBezTo>
                  <a:lnTo>
                    <a:pt x="f432" y="f433"/>
                  </a:lnTo>
                  <a:cubicBezTo>
                    <a:pt x="f259" y="f434"/>
                    <a:pt x="f435" y="f120"/>
                    <a:pt x="f436" y="f399"/>
                  </a:cubicBezTo>
                  <a:cubicBezTo>
                    <a:pt x="f394" y="f437"/>
                    <a:pt x="f410" y="f438"/>
                    <a:pt x="f439" y="f208"/>
                  </a:cubicBezTo>
                  <a:cubicBezTo>
                    <a:pt x="f440" y="f441"/>
                    <a:pt x="f184" y="f4"/>
                    <a:pt x="f442" y="f4"/>
                  </a:cubicBezTo>
                  <a:cubicBezTo>
                    <a:pt x="f443" y="f4"/>
                    <a:pt x="f444" y="f445"/>
                    <a:pt x="f207" y="f446"/>
                  </a:cubicBezTo>
                  <a:cubicBezTo>
                    <a:pt x="f210" y="f393"/>
                    <a:pt x="f447" y="f290"/>
                    <a:pt x="f448" y="f328"/>
                  </a:cubicBezTo>
                  <a:cubicBezTo>
                    <a:pt x="f449" y="f450"/>
                    <a:pt x="f451" y="f52"/>
                    <a:pt x="f452" y="f453"/>
                  </a:cubicBezTo>
                  <a:lnTo>
                    <a:pt x="f452" y="f453"/>
                  </a:lnTo>
                  <a:cubicBezTo>
                    <a:pt x="f454" y="f346"/>
                    <a:pt x="f455" y="f456"/>
                    <a:pt x="f457" y="f458"/>
                  </a:cubicBezTo>
                  <a:cubicBezTo>
                    <a:pt x="f459" y="f460"/>
                    <a:pt x="f461" y="f410"/>
                    <a:pt x="f409" y="f4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4;p3">
              <a:extLst>
                <a:ext uri="{FF2B5EF4-FFF2-40B4-BE49-F238E27FC236}">
                  <a16:creationId xmlns:a16="http://schemas.microsoft.com/office/drawing/2014/main" id="{1EF0C0B3-06E7-4722-B672-04E2CF42CB81}"/>
                </a:ext>
              </a:extLst>
            </p:cNvPr>
            <p:cNvSpPr/>
            <p:nvPr/>
          </p:nvSpPr>
          <p:spPr>
            <a:xfrm>
              <a:off x="3172666" y="4187284"/>
              <a:ext cx="81354" cy="1305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9"/>
                <a:gd name="f4" fmla="val 4395"/>
                <a:gd name="f5" fmla="val 2472"/>
                <a:gd name="f6" fmla="val 2434"/>
                <a:gd name="f7" fmla="val 2393"/>
                <a:gd name="f8" fmla="val 9"/>
                <a:gd name="f9" fmla="val 2352"/>
                <a:gd name="f10" fmla="val 29"/>
                <a:gd name="f11" fmla="val 1123"/>
                <a:gd name="f12" fmla="val 1045"/>
                <a:gd name="f13" fmla="val 214"/>
                <a:gd name="f14" fmla="val 2595"/>
                <a:gd name="f15" fmla="val 4252"/>
                <a:gd name="f16" fmla="val 4328"/>
                <a:gd name="f17" fmla="val 69"/>
                <a:gd name="f18" fmla="val 153"/>
                <a:gd name="f19" fmla="val 217"/>
                <a:gd name="f20" fmla="val 290"/>
                <a:gd name="f21" fmla="val 4356"/>
                <a:gd name="f22" fmla="val 348"/>
                <a:gd name="f23" fmla="val 562"/>
                <a:gd name="f24" fmla="val 2702"/>
                <a:gd name="f25" fmla="val 1337"/>
                <a:gd name="f26" fmla="val 1259"/>
                <a:gd name="f27" fmla="val 2566"/>
                <a:gd name="f28" fmla="val 243"/>
                <a:gd name="f29" fmla="val 157"/>
                <a:gd name="f30" fmla="val 2632"/>
                <a:gd name="f31" fmla="*/ f0 1 2739"/>
                <a:gd name="f32" fmla="*/ f1 1 439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39"/>
                <a:gd name="f39" fmla="*/ f36 1 439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39" h="439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2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1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3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5;p3">
              <a:extLst>
                <a:ext uri="{FF2B5EF4-FFF2-40B4-BE49-F238E27FC236}">
                  <a16:creationId xmlns:a16="http://schemas.microsoft.com/office/drawing/2014/main" id="{5489F8F3-CADD-40ED-AF19-4C7429632CCA}"/>
                </a:ext>
              </a:extLst>
            </p:cNvPr>
            <p:cNvSpPr/>
            <p:nvPr/>
          </p:nvSpPr>
          <p:spPr>
            <a:xfrm>
              <a:off x="3177411" y="4358816"/>
              <a:ext cx="28602" cy="81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3"/>
                <a:gd name="f4" fmla="val 2735"/>
                <a:gd name="f5" fmla="val 148"/>
                <a:gd name="f6" fmla="val 61"/>
                <a:gd name="f7" fmla="val 1"/>
                <a:gd name="f8" fmla="val 54"/>
                <a:gd name="f9" fmla="val 161"/>
                <a:gd name="f10" fmla="val 936"/>
                <a:gd name="f11" fmla="val 295"/>
                <a:gd name="f12" fmla="val 1817"/>
                <a:gd name="f13" fmla="val 615"/>
                <a:gd name="f14" fmla="val 2619"/>
                <a:gd name="f15" fmla="val 655"/>
                <a:gd name="f16" fmla="val 2699"/>
                <a:gd name="f17" fmla="val 714"/>
                <a:gd name="f18" fmla="val 2734"/>
                <a:gd name="f19" fmla="val 772"/>
                <a:gd name="f20" fmla="val 869"/>
                <a:gd name="f21" fmla="val 2636"/>
                <a:gd name="f22" fmla="val 2486"/>
                <a:gd name="f23" fmla="val 1711"/>
                <a:gd name="f24" fmla="val 402"/>
                <a:gd name="f25" fmla="val 348"/>
                <a:gd name="f26" fmla="val 235"/>
                <a:gd name="f27" fmla="*/ f0 1 963"/>
                <a:gd name="f28" fmla="*/ f1 1 273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963"/>
                <a:gd name="f35" fmla="*/ f32 1 273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963" h="2735">
                  <a:moveTo>
                    <a:pt x="f5" y="f2"/>
                  </a:moveTo>
                  <a:cubicBezTo>
                    <a:pt x="f6" y="f2"/>
                    <a:pt x="f7" y="f8"/>
                    <a:pt x="f8" y="f9"/>
                  </a:cubicBez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3" y="f21"/>
                    <a:pt x="f3" y="f22"/>
                  </a:cubicBezTo>
                  <a:cubicBezTo>
                    <a:pt x="f13" y="f23"/>
                    <a:pt x="f24" y="f10"/>
                    <a:pt x="f24" y="f9"/>
                  </a:cubicBezTo>
                  <a:cubicBezTo>
                    <a:pt x="f25" y="f8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6;p3">
              <a:extLst>
                <a:ext uri="{FF2B5EF4-FFF2-40B4-BE49-F238E27FC236}">
                  <a16:creationId xmlns:a16="http://schemas.microsoft.com/office/drawing/2014/main" id="{9FABD803-4128-45A0-86D0-B59DD828A35C}"/>
                </a:ext>
              </a:extLst>
            </p:cNvPr>
            <p:cNvSpPr/>
            <p:nvPr/>
          </p:nvSpPr>
          <p:spPr>
            <a:xfrm>
              <a:off x="3129799" y="4285783"/>
              <a:ext cx="13514" cy="530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5"/>
                <a:gd name="f4" fmla="val 1785"/>
                <a:gd name="f5" fmla="val 281"/>
                <a:gd name="f6" fmla="val 1"/>
                <a:gd name="f7" fmla="val 194"/>
                <a:gd name="f8" fmla="val 107"/>
                <a:gd name="f9" fmla="val 54"/>
                <a:gd name="f10" fmla="val 161"/>
                <a:gd name="f11" fmla="val 615"/>
                <a:gd name="f12" fmla="val 1070"/>
                <a:gd name="f13" fmla="val 1604"/>
                <a:gd name="f14" fmla="val 1724"/>
                <a:gd name="f15" fmla="val 80"/>
                <a:gd name="f16" fmla="val 1784"/>
                <a:gd name="f17" fmla="val 241"/>
                <a:gd name="f18" fmla="val 321"/>
                <a:gd name="f19" fmla="val 368"/>
                <a:gd name="f20" fmla="*/ f0 1 455"/>
                <a:gd name="f21" fmla="*/ f1 1 178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55"/>
                <a:gd name="f28" fmla="*/ f25 1 178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55" h="178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2" y="f12"/>
                    <a:pt x="f2" y="f13"/>
                  </a:cubicBezTo>
                  <a:cubicBezTo>
                    <a:pt x="f2" y="f14"/>
                    <a:pt x="f15" y="f16"/>
                    <a:pt x="f10" y="f16"/>
                  </a:cubicBezTo>
                  <a:cubicBezTo>
                    <a:pt x="f17" y="f16"/>
                    <a:pt x="f18" y="f14"/>
                    <a:pt x="f18" y="f13"/>
                  </a:cubicBezTo>
                  <a:cubicBezTo>
                    <a:pt x="f18" y="f12"/>
                    <a:pt x="f3" y="f11"/>
                    <a:pt x="f3" y="f10"/>
                  </a:cubicBezTo>
                  <a:cubicBezTo>
                    <a:pt x="f3" y="f9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7;p3">
              <a:extLst>
                <a:ext uri="{FF2B5EF4-FFF2-40B4-BE49-F238E27FC236}">
                  <a16:creationId xmlns:a16="http://schemas.microsoft.com/office/drawing/2014/main" id="{FFF9BFD1-1762-4BDA-B8C6-69DFBCB623A7}"/>
                </a:ext>
              </a:extLst>
            </p:cNvPr>
            <p:cNvSpPr/>
            <p:nvPr/>
          </p:nvSpPr>
          <p:spPr>
            <a:xfrm>
              <a:off x="3131673" y="4167451"/>
              <a:ext cx="46753" cy="46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4"/>
                <a:gd name="f4" fmla="val 1573"/>
                <a:gd name="f5" fmla="val 1287"/>
                <a:gd name="f6" fmla="val 1248"/>
                <a:gd name="f7" fmla="val 1207"/>
                <a:gd name="f8" fmla="val 9"/>
                <a:gd name="f9" fmla="val 1167"/>
                <a:gd name="f10" fmla="val 29"/>
                <a:gd name="f11" fmla="val 819"/>
                <a:gd name="f12" fmla="val 484"/>
                <a:gd name="f13" fmla="val 498"/>
                <a:gd name="f14" fmla="val 804"/>
                <a:gd name="f15" fmla="val 151"/>
                <a:gd name="f16" fmla="val 1259"/>
                <a:gd name="f17" fmla="val 1"/>
                <a:gd name="f18" fmla="val 1409"/>
                <a:gd name="f19" fmla="val 115"/>
                <a:gd name="f20" fmla="val 242"/>
                <a:gd name="f21" fmla="val 296"/>
                <a:gd name="f22" fmla="val 352"/>
                <a:gd name="f23" fmla="val 1544"/>
                <a:gd name="f24" fmla="val 392"/>
                <a:gd name="f25" fmla="val 1472"/>
                <a:gd name="f26" fmla="val 712"/>
                <a:gd name="f27" fmla="val 1152"/>
                <a:gd name="f28" fmla="val 1060"/>
                <a:gd name="f29" fmla="val 697"/>
                <a:gd name="f30" fmla="val 1487"/>
                <a:gd name="f31" fmla="val 243"/>
                <a:gd name="f32" fmla="val 157"/>
                <a:gd name="f33" fmla="val 1450"/>
                <a:gd name="f34" fmla="*/ f0 1 1574"/>
                <a:gd name="f35" fmla="*/ f1 1 1573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574"/>
                <a:gd name="f42" fmla="*/ f39 1 1573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574" h="15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8;p3">
              <a:extLst>
                <a:ext uri="{FF2B5EF4-FFF2-40B4-BE49-F238E27FC236}">
                  <a16:creationId xmlns:a16="http://schemas.microsoft.com/office/drawing/2014/main" id="{5A6169E0-FF33-439A-BC6A-E33B3AAD31AB}"/>
                </a:ext>
              </a:extLst>
            </p:cNvPr>
            <p:cNvSpPr/>
            <p:nvPr/>
          </p:nvSpPr>
          <p:spPr>
            <a:xfrm>
              <a:off x="3236372" y="4114342"/>
              <a:ext cx="45180" cy="3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1"/>
                <a:gd name="f4" fmla="val 1171"/>
                <a:gd name="f5" fmla="val 1297"/>
                <a:gd name="f6" fmla="val 1266"/>
                <a:gd name="f7" fmla="val 1232"/>
                <a:gd name="f8" fmla="val 9"/>
                <a:gd name="f9" fmla="val 1196"/>
                <a:gd name="f10" fmla="val 27"/>
                <a:gd name="f11" fmla="val 875"/>
                <a:gd name="f12" fmla="val 267"/>
                <a:gd name="f13" fmla="val 528"/>
                <a:gd name="f14" fmla="val 588"/>
                <a:gd name="f15" fmla="val 207"/>
                <a:gd name="f16" fmla="val 828"/>
                <a:gd name="f17" fmla="val 920"/>
                <a:gd name="f18" fmla="val 149"/>
                <a:gd name="f19" fmla="val 263"/>
                <a:gd name="f20" fmla="val 282"/>
                <a:gd name="f21" fmla="val 299"/>
                <a:gd name="f22" fmla="val 1164"/>
                <a:gd name="f23" fmla="val 314"/>
                <a:gd name="f24" fmla="val 1149"/>
                <a:gd name="f25" fmla="val 635"/>
                <a:gd name="f26" fmla="val 1089"/>
                <a:gd name="f27" fmla="val 1410"/>
                <a:gd name="f28" fmla="val 374"/>
                <a:gd name="f29" fmla="val 196"/>
                <a:gd name="f30" fmla="val 1447"/>
                <a:gd name="f31" fmla="*/ f0 1 1521"/>
                <a:gd name="f32" fmla="*/ f1 1 1171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521"/>
                <a:gd name="f39" fmla="*/ f36 1 1171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521" h="1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16"/>
                    <a:pt x="f26" y="f14"/>
                    <a:pt x="f27" y="f28"/>
                  </a:cubicBezTo>
                  <a:cubicBezTo>
                    <a:pt x="f3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9;p3">
              <a:extLst>
                <a:ext uri="{FF2B5EF4-FFF2-40B4-BE49-F238E27FC236}">
                  <a16:creationId xmlns:a16="http://schemas.microsoft.com/office/drawing/2014/main" id="{BA4176C1-8B97-48DA-8E5B-47380A311360}"/>
                </a:ext>
              </a:extLst>
            </p:cNvPr>
            <p:cNvSpPr/>
            <p:nvPr/>
          </p:nvSpPr>
          <p:spPr>
            <a:xfrm>
              <a:off x="3470815" y="4098359"/>
              <a:ext cx="54059" cy="463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"/>
                <a:gd name="f4" fmla="val 1562"/>
                <a:gd name="f5" fmla="val 228"/>
                <a:gd name="f6" fmla="val 63"/>
                <a:gd name="f7" fmla="val 1"/>
                <a:gd name="f8" fmla="val 261"/>
                <a:gd name="f9" fmla="val 91"/>
                <a:gd name="f10" fmla="val 351"/>
                <a:gd name="f11" fmla="val 652"/>
                <a:gd name="f12" fmla="val 698"/>
                <a:gd name="f13" fmla="val 1107"/>
                <a:gd name="f14" fmla="val 1019"/>
                <a:gd name="f15" fmla="val 1427"/>
                <a:gd name="f16" fmla="val 1473"/>
                <a:gd name="f17" fmla="val 1497"/>
                <a:gd name="f18" fmla="val 1535"/>
                <a:gd name="f19" fmla="val 1564"/>
                <a:gd name="f20" fmla="val 1561"/>
                <a:gd name="f21" fmla="val 1620"/>
                <a:gd name="f22" fmla="val 1756"/>
                <a:gd name="f23" fmla="val 1404"/>
                <a:gd name="f24" fmla="val 1668"/>
                <a:gd name="f25" fmla="val 1233"/>
                <a:gd name="f26" fmla="val 1320"/>
                <a:gd name="f27" fmla="val 805"/>
                <a:gd name="f28" fmla="val 866"/>
                <a:gd name="f29" fmla="val 332"/>
                <a:gd name="f30" fmla="val 30"/>
                <a:gd name="f31" fmla="val 294"/>
                <a:gd name="f32" fmla="val 9"/>
                <a:gd name="f33" fmla="val 259"/>
                <a:gd name="f34" fmla="*/ f0 1 1820"/>
                <a:gd name="f35" fmla="*/ f1 1 156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820"/>
                <a:gd name="f42" fmla="*/ f39 1 156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820" h="15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25"/>
                  </a:cubicBezTo>
                  <a:cubicBezTo>
                    <a:pt x="f26" y="f27"/>
                    <a:pt x="f28" y="f10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0;p3">
              <a:extLst>
                <a:ext uri="{FF2B5EF4-FFF2-40B4-BE49-F238E27FC236}">
                  <a16:creationId xmlns:a16="http://schemas.microsoft.com/office/drawing/2014/main" id="{F9AD1F58-60D7-4715-BDCE-F5C3C34B55C0}"/>
                </a:ext>
              </a:extLst>
            </p:cNvPr>
            <p:cNvSpPr/>
            <p:nvPr/>
          </p:nvSpPr>
          <p:spPr>
            <a:xfrm>
              <a:off x="3567229" y="4344268"/>
              <a:ext cx="34756" cy="467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"/>
                <a:gd name="f4" fmla="val 1575"/>
                <a:gd name="f5" fmla="val 885"/>
                <a:gd name="f6" fmla="val 1"/>
                <a:gd name="f7" fmla="val 830"/>
                <a:gd name="f8" fmla="val 778"/>
                <a:gd name="f9" fmla="val 27"/>
                <a:gd name="f10" fmla="val 747"/>
                <a:gd name="f11" fmla="val 89"/>
                <a:gd name="f12" fmla="val 533"/>
                <a:gd name="f13" fmla="val 544"/>
                <a:gd name="f14" fmla="val 293"/>
                <a:gd name="f15" fmla="val 864"/>
                <a:gd name="f16" fmla="val 79"/>
                <a:gd name="f17" fmla="val 1319"/>
                <a:gd name="f18" fmla="val 1475"/>
                <a:gd name="f19" fmla="val 151"/>
                <a:gd name="f20" fmla="val 1574"/>
                <a:gd name="f21" fmla="val 290"/>
                <a:gd name="f22" fmla="val 341"/>
                <a:gd name="f23" fmla="val 390"/>
                <a:gd name="f24" fmla="val 1561"/>
                <a:gd name="f25" fmla="val 426"/>
                <a:gd name="f26" fmla="val 1532"/>
                <a:gd name="f27" fmla="val 640"/>
                <a:gd name="f28" fmla="val 1105"/>
                <a:gd name="f29" fmla="val 854"/>
                <a:gd name="f30" fmla="val 651"/>
                <a:gd name="f31" fmla="val 1094"/>
                <a:gd name="f32" fmla="val 303"/>
                <a:gd name="f33" fmla="val 152"/>
                <a:gd name="f34" fmla="val 1018"/>
                <a:gd name="f35" fmla="*/ f0 1 1170"/>
                <a:gd name="f36" fmla="*/ f1 1 1575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170"/>
                <a:gd name="f43" fmla="*/ f40 1 1575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170" h="15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1;p3">
              <a:extLst>
                <a:ext uri="{FF2B5EF4-FFF2-40B4-BE49-F238E27FC236}">
                  <a16:creationId xmlns:a16="http://schemas.microsoft.com/office/drawing/2014/main" id="{40193DC3-EF75-4B79-AFEC-0A0D46922476}"/>
                </a:ext>
              </a:extLst>
            </p:cNvPr>
            <p:cNvSpPr/>
            <p:nvPr/>
          </p:nvSpPr>
          <p:spPr>
            <a:xfrm>
              <a:off x="3616772" y="4320411"/>
              <a:ext cx="35378" cy="755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1"/>
                <a:gd name="f4" fmla="val 2543"/>
                <a:gd name="f5" fmla="val 974"/>
                <a:gd name="f6" fmla="val 1"/>
                <a:gd name="f7" fmla="val 916"/>
                <a:gd name="f8" fmla="val 869"/>
                <a:gd name="f9" fmla="val 36"/>
                <a:gd name="f10" fmla="val 117"/>
                <a:gd name="f11" fmla="val 629"/>
                <a:gd name="f12" fmla="val 892"/>
                <a:gd name="f13" fmla="val 415"/>
                <a:gd name="f14" fmla="val 1560"/>
                <a:gd name="f15" fmla="val 94"/>
                <a:gd name="f16" fmla="val 2229"/>
                <a:gd name="f17" fmla="val 2379"/>
                <a:gd name="f18" fmla="val 145"/>
                <a:gd name="f19" fmla="val 275"/>
                <a:gd name="f20" fmla="val 331"/>
                <a:gd name="f21" fmla="val 383"/>
                <a:gd name="f22" fmla="val 2514"/>
                <a:gd name="f23" fmla="val 2442"/>
                <a:gd name="f24" fmla="val 762"/>
                <a:gd name="f25" fmla="val 1774"/>
                <a:gd name="f26" fmla="val 976"/>
                <a:gd name="f27" fmla="val 999"/>
                <a:gd name="f28" fmla="val 1190"/>
                <a:gd name="f29" fmla="val 224"/>
                <a:gd name="f30" fmla="val 92"/>
                <a:gd name="f31" fmla="val 1068"/>
                <a:gd name="f32" fmla="*/ f0 1 1191"/>
                <a:gd name="f33" fmla="*/ f1 1 254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191"/>
                <a:gd name="f40" fmla="*/ f37 1 254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191" h="254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13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2;p3">
              <a:extLst>
                <a:ext uri="{FF2B5EF4-FFF2-40B4-BE49-F238E27FC236}">
                  <a16:creationId xmlns:a16="http://schemas.microsoft.com/office/drawing/2014/main" id="{F1A11CAB-48C8-4F5D-ACC1-8D1C22C4F38C}"/>
                </a:ext>
              </a:extLst>
            </p:cNvPr>
            <p:cNvSpPr/>
            <p:nvPr/>
          </p:nvSpPr>
          <p:spPr>
            <a:xfrm>
              <a:off x="3617101" y="4204511"/>
              <a:ext cx="20766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"/>
                <a:gd name="f4" fmla="val 1804"/>
                <a:gd name="f5" fmla="val 217"/>
                <a:gd name="f6" fmla="val 1"/>
                <a:gd name="f7" fmla="val 102"/>
                <a:gd name="f8" fmla="val 92"/>
                <a:gd name="f9" fmla="val 83"/>
                <a:gd name="f10" fmla="val 224"/>
                <a:gd name="f11" fmla="val 190"/>
                <a:gd name="f12" fmla="val 679"/>
                <a:gd name="f13" fmla="val 297"/>
                <a:gd name="f14" fmla="val 1133"/>
                <a:gd name="f15" fmla="val 1668"/>
                <a:gd name="f16" fmla="val 339"/>
                <a:gd name="f17" fmla="val 1762"/>
                <a:gd name="f18" fmla="val 419"/>
                <a:gd name="f19" fmla="val 1803"/>
                <a:gd name="f20" fmla="val 491"/>
                <a:gd name="f21" fmla="val 603"/>
                <a:gd name="f22" fmla="val 1706"/>
                <a:gd name="f23" fmla="val 618"/>
                <a:gd name="f24" fmla="val 1561"/>
                <a:gd name="f25" fmla="val 511"/>
                <a:gd name="f26" fmla="val 572"/>
                <a:gd name="f27" fmla="val 404"/>
                <a:gd name="f28" fmla="val 117"/>
                <a:gd name="f29" fmla="val 363"/>
                <a:gd name="f30" fmla="val 36"/>
                <a:gd name="f31" fmla="val 287"/>
                <a:gd name="f32" fmla="*/ f0 1 699"/>
                <a:gd name="f33" fmla="*/ f1 1 180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699"/>
                <a:gd name="f40" fmla="*/ f37 1 180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99" h="1804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23" y="f24"/>
                  </a:cubicBezTo>
                  <a:cubicBezTo>
                    <a:pt x="f25" y="f14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3;p3">
              <a:extLst>
                <a:ext uri="{FF2B5EF4-FFF2-40B4-BE49-F238E27FC236}">
                  <a16:creationId xmlns:a16="http://schemas.microsoft.com/office/drawing/2014/main" id="{6447F219-60BD-4662-9C10-F8A811F4A3A0}"/>
                </a:ext>
              </a:extLst>
            </p:cNvPr>
            <p:cNvSpPr/>
            <p:nvPr/>
          </p:nvSpPr>
          <p:spPr>
            <a:xfrm>
              <a:off x="3570494" y="4106140"/>
              <a:ext cx="25274" cy="35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1"/>
                <a:gd name="f4" fmla="val 1193"/>
                <a:gd name="f5" fmla="val 285"/>
                <a:gd name="f6" fmla="val 152"/>
                <a:gd name="f7" fmla="val 151"/>
                <a:gd name="f8" fmla="val 76"/>
                <a:gd name="f9" fmla="val 303"/>
                <a:gd name="f10" fmla="val 316"/>
                <a:gd name="f11" fmla="val 543"/>
                <a:gd name="f12" fmla="val 423"/>
                <a:gd name="f13" fmla="val 864"/>
                <a:gd name="f14" fmla="val 530"/>
                <a:gd name="f15" fmla="val 1104"/>
                <a:gd name="f16" fmla="val 561"/>
                <a:gd name="f17" fmla="val 1166"/>
                <a:gd name="f18" fmla="val 601"/>
                <a:gd name="f19" fmla="val 1192"/>
                <a:gd name="f20" fmla="val 642"/>
                <a:gd name="f21" fmla="val 743"/>
                <a:gd name="f22" fmla="val 1035"/>
                <a:gd name="f23" fmla="val 637"/>
                <a:gd name="f24" fmla="val 650"/>
                <a:gd name="f25" fmla="val 436"/>
                <a:gd name="f26" fmla="val 89"/>
                <a:gd name="f27" fmla="val 392"/>
                <a:gd name="f28" fmla="val 26"/>
                <a:gd name="f29" fmla="val 340"/>
                <a:gd name="f30" fmla="*/ f0 1 851"/>
                <a:gd name="f31" fmla="*/ f1 1 119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851"/>
                <a:gd name="f38" fmla="*/ f35 1 119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851" h="119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3" y="f13"/>
                  </a:cubicBezTo>
                  <a:cubicBezTo>
                    <a:pt x="f23" y="f24"/>
                    <a:pt x="f14" y="f25"/>
                    <a:pt x="f12" y="f26"/>
                  </a:cubicBezTo>
                  <a:cubicBezTo>
                    <a:pt x="f27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4;p3">
              <a:extLst>
                <a:ext uri="{FF2B5EF4-FFF2-40B4-BE49-F238E27FC236}">
                  <a16:creationId xmlns:a16="http://schemas.microsoft.com/office/drawing/2014/main" id="{23A5FCF4-F797-42C6-BF1B-7065412C46B4}"/>
                </a:ext>
              </a:extLst>
            </p:cNvPr>
            <p:cNvSpPr/>
            <p:nvPr/>
          </p:nvSpPr>
          <p:spPr>
            <a:xfrm>
              <a:off x="3680304" y="4184678"/>
              <a:ext cx="28190" cy="124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9"/>
                <a:gd name="f4" fmla="val 4207"/>
                <a:gd name="f5" fmla="val 207"/>
                <a:gd name="f6" fmla="val 1"/>
                <a:gd name="f7" fmla="val 98"/>
                <a:gd name="f8" fmla="val 92"/>
                <a:gd name="f9" fmla="val 67"/>
                <a:gd name="f10" fmla="val 224"/>
                <a:gd name="f11" fmla="val 494"/>
                <a:gd name="f12" fmla="val 1454"/>
                <a:gd name="f13" fmla="val 628"/>
                <a:gd name="f14" fmla="val 2790"/>
                <a:gd name="f15" fmla="val 387"/>
                <a:gd name="f16" fmla="val 4126"/>
                <a:gd name="f17" fmla="val 4180"/>
                <a:gd name="f18" fmla="val 474"/>
                <a:gd name="f19" fmla="val 4206"/>
                <a:gd name="f20" fmla="val 561"/>
                <a:gd name="f21" fmla="val 648"/>
                <a:gd name="f22" fmla="val 735"/>
                <a:gd name="f23" fmla="val 2683"/>
                <a:gd name="f24" fmla="val 842"/>
                <a:gd name="f25" fmla="val 1347"/>
                <a:gd name="f26" fmla="val 117"/>
                <a:gd name="f27" fmla="val 347"/>
                <a:gd name="f28" fmla="val 36"/>
                <a:gd name="f29" fmla="val 274"/>
                <a:gd name="f30" fmla="*/ f0 1 949"/>
                <a:gd name="f31" fmla="*/ f1 1 420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949"/>
                <a:gd name="f38" fmla="*/ f35 1 420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949" h="4207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2" y="f16"/>
                  </a:cubicBezTo>
                  <a:cubicBezTo>
                    <a:pt x="f3" y="f23"/>
                    <a:pt x="f24" y="f25"/>
                    <a:pt x="f15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5;p3">
              <a:extLst>
                <a:ext uri="{FF2B5EF4-FFF2-40B4-BE49-F238E27FC236}">
                  <a16:creationId xmlns:a16="http://schemas.microsoft.com/office/drawing/2014/main" id="{280CF286-A071-48D1-8C8B-18DDB8AA2DE8}"/>
                </a:ext>
              </a:extLst>
            </p:cNvPr>
            <p:cNvSpPr/>
            <p:nvPr/>
          </p:nvSpPr>
          <p:spPr>
            <a:xfrm>
              <a:off x="3666762" y="4397998"/>
              <a:ext cx="46780" cy="65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5"/>
                <a:gd name="f4" fmla="val 2211"/>
                <a:gd name="f5" fmla="val 1410"/>
                <a:gd name="f6" fmla="val 1"/>
                <a:gd name="f7" fmla="val 1353"/>
                <a:gd name="f8" fmla="val 1298"/>
                <a:gd name="f9" fmla="val 27"/>
                <a:gd name="f10" fmla="val 71"/>
                <a:gd name="f11" fmla="val 950"/>
                <a:gd name="f12" fmla="val 739"/>
                <a:gd name="f13" fmla="val 630"/>
                <a:gd name="f14" fmla="val 1407"/>
                <a:gd name="f15" fmla="val 175"/>
                <a:gd name="f16" fmla="val 1835"/>
                <a:gd name="f17" fmla="val 2032"/>
                <a:gd name="f18" fmla="val 183"/>
                <a:gd name="f19" fmla="val 2210"/>
                <a:gd name="f20" fmla="val 329"/>
                <a:gd name="f21" fmla="val 361"/>
                <a:gd name="f22" fmla="val 391"/>
                <a:gd name="f23" fmla="val 2202"/>
                <a:gd name="f24" fmla="val 416"/>
                <a:gd name="f25" fmla="val 2182"/>
                <a:gd name="f26" fmla="val 843"/>
                <a:gd name="f27" fmla="val 1514"/>
                <a:gd name="f28" fmla="val 953"/>
                <a:gd name="f29" fmla="val 1511"/>
                <a:gd name="f30" fmla="val 178"/>
                <a:gd name="f31" fmla="val 1574"/>
                <a:gd name="f32" fmla="val 53"/>
                <a:gd name="f33" fmla="val 1490"/>
                <a:gd name="f34" fmla="*/ f0 1 1575"/>
                <a:gd name="f35" fmla="*/ f1 1 221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575"/>
                <a:gd name="f42" fmla="*/ f39 1 221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575" h="221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8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6;p3">
              <a:extLst>
                <a:ext uri="{FF2B5EF4-FFF2-40B4-BE49-F238E27FC236}">
                  <a16:creationId xmlns:a16="http://schemas.microsoft.com/office/drawing/2014/main" id="{10820C25-3D8A-45A3-9BD0-35FB1384049F}"/>
                </a:ext>
              </a:extLst>
            </p:cNvPr>
            <p:cNvSpPr/>
            <p:nvPr/>
          </p:nvSpPr>
          <p:spPr>
            <a:xfrm>
              <a:off x="3503669" y="4489009"/>
              <a:ext cx="12737" cy="10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9"/>
                <a:gd name="f4" fmla="val 348"/>
                <a:gd name="f5" fmla="val 214"/>
                <a:gd name="f6" fmla="val 1"/>
                <a:gd name="f7" fmla="val 428"/>
                <a:gd name="f8" fmla="*/ f0 1 429"/>
                <a:gd name="f9" fmla="*/ f1 1 34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9"/>
                <a:gd name="f16" fmla="*/ f13 1 34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9" h="348">
                  <a:moveTo>
                    <a:pt x="f5" y="f2"/>
                  </a:moveTo>
                  <a:cubicBezTo>
                    <a:pt x="f6" y="f2"/>
                    <a:pt x="f6" y="f4"/>
                    <a:pt x="f5" y="f4"/>
                  </a:cubicBezTo>
                  <a:cubicBezTo>
                    <a:pt x="f7" y="f4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Google Shape;47;p3">
            <a:extLst>
              <a:ext uri="{FF2B5EF4-FFF2-40B4-BE49-F238E27FC236}">
                <a16:creationId xmlns:a16="http://schemas.microsoft.com/office/drawing/2014/main" id="{295B2782-A5BF-42DD-AB62-451EC23B33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7051" y="2340809"/>
            <a:ext cx="4197004" cy="841796"/>
          </a:xfrm>
        </p:spPr>
        <p:txBody>
          <a:bodyPr anchorCtr="0"/>
          <a:lstStyle>
            <a:lvl1pPr algn="r">
              <a:defRPr sz="4600"/>
            </a:lvl1pPr>
          </a:lstStyle>
          <a:p>
            <a:pPr lvl="0"/>
            <a:endParaRPr lang="es-PE"/>
          </a:p>
        </p:txBody>
      </p:sp>
      <p:sp>
        <p:nvSpPr>
          <p:cNvPr id="19" name="Google Shape;48;p3">
            <a:extLst>
              <a:ext uri="{FF2B5EF4-FFF2-40B4-BE49-F238E27FC236}">
                <a16:creationId xmlns:a16="http://schemas.microsoft.com/office/drawing/2014/main" id="{C8ECEE51-EEF0-4538-9DB0-82EB9FDBD6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52171" y="1296097"/>
            <a:ext cx="1271701" cy="1044601"/>
          </a:xfrm>
        </p:spPr>
        <p:txBody>
          <a:bodyPr anchor="b" anchorCtr="0"/>
          <a:lstStyle>
            <a:lvl1pPr algn="r">
              <a:defRPr sz="7200">
                <a:solidFill>
                  <a:srgbClr val="EF786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0" name="Google Shape;49;p3">
            <a:extLst>
              <a:ext uri="{FF2B5EF4-FFF2-40B4-BE49-F238E27FC236}">
                <a16:creationId xmlns:a16="http://schemas.microsoft.com/office/drawing/2014/main" id="{46A91501-D240-4C11-8808-581F307DDB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27152" y="3182614"/>
            <a:ext cx="4197004" cy="664796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866472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3D1FCD64-0395-4E97-910E-5A4F4BC577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43786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E3477A4-260C-4D41-A012-45D3EF47B1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056" y="254632"/>
            <a:ext cx="8679896" cy="543181"/>
          </a:xfrm>
        </p:spPr>
        <p:txBody>
          <a:bodyPr anchorCtr="1"/>
          <a:lstStyle>
            <a:lvl1pPr marL="0" indent="0" algn="ctr">
              <a:buNone/>
              <a:defRPr lang="en-US" sz="4050">
                <a:solidFill>
                  <a:srgbClr val="41588B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14342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2FD5F6D-108D-4FDD-BAD4-2B1007C7FE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F08F4E3-07F7-44FD-92F8-A7110AAA4B87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DAE249-9655-4E04-8882-E7403B2FABEC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150C23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04D661A-30FA-4596-96E9-95FB8EFBFEF2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48382160-2B81-49E5-8E9F-358CACAF9F98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74C2692A-183C-4CAE-A685-101708F62945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315F8B1F-53D0-480F-9DAA-71954CC9AB95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852AFB3-7832-4D2A-B06A-4EF5972537AA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7BB9EAB1-C85C-49D6-B727-F69A7018B72F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89AB0716-8BC4-4313-9EAA-ECF7A6C7A476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150C23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27708E60-902C-4B50-8FDA-A63D0591AB18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90517BB-097E-449A-9001-9834E01531D0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150C2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25EEFCE2-9CDF-4AA2-97F5-28098786FEF2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150C2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65CA2EDF-A25F-4784-B723-52157B54A494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150C2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8C52454B-4A17-4F1E-A111-C4E1829D5B5C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150C23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B7B2E0FC-5B4C-4C38-AEE8-6D88BEACB205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5F81A5A8-DBC7-4A2D-ABC5-E05BD34BB961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2E1185A-4FAC-43CA-98EA-BD011C4B0C4D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CA4688C1-335E-4B8C-BA37-B999FA49B572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0BCFD139-C06D-49A3-8364-359B1562F705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DF71EBCC-4079-4937-892A-9D10D1BEC998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4518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;p5">
            <a:extLst>
              <a:ext uri="{FF2B5EF4-FFF2-40B4-BE49-F238E27FC236}">
                <a16:creationId xmlns:a16="http://schemas.microsoft.com/office/drawing/2014/main" id="{04EB87AC-9678-4616-A28C-A5AA9C59EF75}"/>
              </a:ext>
            </a:extLst>
          </p:cNvPr>
          <p:cNvGrpSpPr/>
          <p:nvPr/>
        </p:nvGrpSpPr>
        <p:grpSpPr>
          <a:xfrm>
            <a:off x="7551171" y="4375103"/>
            <a:ext cx="473632" cy="718114"/>
            <a:chOff x="7551171" y="4375103"/>
            <a:chExt cx="473632" cy="718114"/>
          </a:xfrm>
        </p:grpSpPr>
        <p:grpSp>
          <p:nvGrpSpPr>
            <p:cNvPr id="3" name="Google Shape;117;p5">
              <a:extLst>
                <a:ext uri="{FF2B5EF4-FFF2-40B4-BE49-F238E27FC236}">
                  <a16:creationId xmlns:a16="http://schemas.microsoft.com/office/drawing/2014/main" id="{68CFB488-435C-4C2E-AF85-6D79AD059990}"/>
                </a:ext>
              </a:extLst>
            </p:cNvPr>
            <p:cNvGrpSpPr/>
            <p:nvPr/>
          </p:nvGrpSpPr>
          <p:grpSpPr>
            <a:xfrm>
              <a:off x="7750968" y="4542060"/>
              <a:ext cx="273835" cy="324511"/>
              <a:chOff x="7750968" y="4542060"/>
              <a:chExt cx="273835" cy="324511"/>
            </a:xfrm>
          </p:grpSpPr>
          <p:sp>
            <p:nvSpPr>
              <p:cNvPr id="4" name="Google Shape;118;p5">
                <a:extLst>
                  <a:ext uri="{FF2B5EF4-FFF2-40B4-BE49-F238E27FC236}">
                    <a16:creationId xmlns:a16="http://schemas.microsoft.com/office/drawing/2014/main" id="{D449ED1A-FF48-4EFF-AA10-6DE0E6836E08}"/>
                  </a:ext>
                </a:extLst>
              </p:cNvPr>
              <p:cNvSpPr/>
              <p:nvPr/>
            </p:nvSpPr>
            <p:spPr>
              <a:xfrm rot="12121048">
                <a:off x="7955392" y="4596752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119;p5">
                <a:extLst>
                  <a:ext uri="{FF2B5EF4-FFF2-40B4-BE49-F238E27FC236}">
                    <a16:creationId xmlns:a16="http://schemas.microsoft.com/office/drawing/2014/main" id="{D20EEE5E-D375-4C16-A733-0DDE509E7A07}"/>
                  </a:ext>
                </a:extLst>
              </p:cNvPr>
              <p:cNvSpPr/>
              <p:nvPr/>
            </p:nvSpPr>
            <p:spPr>
              <a:xfrm rot="12121048">
                <a:off x="7811383" y="4662972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120;p5">
                <a:extLst>
                  <a:ext uri="{FF2B5EF4-FFF2-40B4-BE49-F238E27FC236}">
                    <a16:creationId xmlns:a16="http://schemas.microsoft.com/office/drawing/2014/main" id="{C04596DF-91E6-4FB2-B8B2-56568DB5B191}"/>
                  </a:ext>
                </a:extLst>
              </p:cNvPr>
              <p:cNvSpPr/>
              <p:nvPr/>
            </p:nvSpPr>
            <p:spPr>
              <a:xfrm rot="12121048">
                <a:off x="7811383" y="4662972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121;p5">
                <a:extLst>
                  <a:ext uri="{FF2B5EF4-FFF2-40B4-BE49-F238E27FC236}">
                    <a16:creationId xmlns:a16="http://schemas.microsoft.com/office/drawing/2014/main" id="{6C8032BD-44B4-4BFF-8745-DA558B6E14E5}"/>
                  </a:ext>
                </a:extLst>
              </p:cNvPr>
              <p:cNvSpPr/>
              <p:nvPr/>
            </p:nvSpPr>
            <p:spPr>
              <a:xfrm rot="12121048">
                <a:off x="7811136" y="4655648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122;p5">
                <a:extLst>
                  <a:ext uri="{FF2B5EF4-FFF2-40B4-BE49-F238E27FC236}">
                    <a16:creationId xmlns:a16="http://schemas.microsoft.com/office/drawing/2014/main" id="{9BD7AF4D-3A19-4239-B3E2-5384C2A50D80}"/>
                  </a:ext>
                </a:extLst>
              </p:cNvPr>
              <p:cNvSpPr/>
              <p:nvPr/>
            </p:nvSpPr>
            <p:spPr>
              <a:xfrm rot="12121048">
                <a:off x="7811383" y="4662972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23;p5">
                <a:extLst>
                  <a:ext uri="{FF2B5EF4-FFF2-40B4-BE49-F238E27FC236}">
                    <a16:creationId xmlns:a16="http://schemas.microsoft.com/office/drawing/2014/main" id="{8FB4798D-3CD1-4C97-B80C-B97FEEBFDE32}"/>
                  </a:ext>
                </a:extLst>
              </p:cNvPr>
              <p:cNvSpPr/>
              <p:nvPr/>
            </p:nvSpPr>
            <p:spPr>
              <a:xfrm rot="12121048">
                <a:off x="7811383" y="4662972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24;p5">
                <a:extLst>
                  <a:ext uri="{FF2B5EF4-FFF2-40B4-BE49-F238E27FC236}">
                    <a16:creationId xmlns:a16="http://schemas.microsoft.com/office/drawing/2014/main" id="{CDCA6F18-DC93-4EC5-B5A1-8FE9890F0F95}"/>
                  </a:ext>
                </a:extLst>
              </p:cNvPr>
              <p:cNvSpPr/>
              <p:nvPr/>
            </p:nvSpPr>
            <p:spPr>
              <a:xfrm rot="12121048">
                <a:off x="7750968" y="4542060"/>
                <a:ext cx="273835" cy="3245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53"/>
                  <a:gd name="f4" fmla="val 12980"/>
                  <a:gd name="f5" fmla="val 4080"/>
                  <a:gd name="f6" fmla="val 1189"/>
                  <a:gd name="f7" fmla="val 4199"/>
                  <a:gd name="f8" fmla="val 1308"/>
                  <a:gd name="f9" fmla="val 3961"/>
                  <a:gd name="f10" fmla="val 1427"/>
                  <a:gd name="f11" fmla="val 3841"/>
                  <a:gd name="f12" fmla="val 2558"/>
                  <a:gd name="f13" fmla="val 2797"/>
                  <a:gd name="f14" fmla="val 2916"/>
                  <a:gd name="f15" fmla="val 3154"/>
                  <a:gd name="f16" fmla="val 3035"/>
                  <a:gd name="f17" fmla="val 4467"/>
                  <a:gd name="f18" fmla="val 1933"/>
                  <a:gd name="f19" fmla="val 4824"/>
                  <a:gd name="f20" fmla="val 2410"/>
                  <a:gd name="f21" fmla="val 5211"/>
                  <a:gd name="f22" fmla="val 5568"/>
                  <a:gd name="f23" fmla="val 3541"/>
                  <a:gd name="f24" fmla="val 5687"/>
                  <a:gd name="f25" fmla="val 3660"/>
                  <a:gd name="f26" fmla="val 3779"/>
                  <a:gd name="f27" fmla="val 5330"/>
                  <a:gd name="f28" fmla="val 3422"/>
                  <a:gd name="f29" fmla="val 5092"/>
                  <a:gd name="f30" fmla="val 2677"/>
                  <a:gd name="f31" fmla="val 4705"/>
                  <a:gd name="f32" fmla="val 2171"/>
                  <a:gd name="f33" fmla="val 6581"/>
                  <a:gd name="f34" fmla="val 3839"/>
                  <a:gd name="f35" fmla="val 6543"/>
                  <a:gd name="f36" fmla="val 3868"/>
                  <a:gd name="f37" fmla="val 6506"/>
                  <a:gd name="f38" fmla="val 6469"/>
                  <a:gd name="f39" fmla="val 6432"/>
                  <a:gd name="f40" fmla="val 5836"/>
                  <a:gd name="f41" fmla="val 4047"/>
                  <a:gd name="f42" fmla="val 6194"/>
                  <a:gd name="f43" fmla="val 4166"/>
                  <a:gd name="f44" fmla="val 7325"/>
                  <a:gd name="f45" fmla="val 7176"/>
                  <a:gd name="f46" fmla="val 7057"/>
                  <a:gd name="f47" fmla="val 4285"/>
                  <a:gd name="f48" fmla="val 6938"/>
                  <a:gd name="f49" fmla="val 4523"/>
                  <a:gd name="f50" fmla="val 6700"/>
                  <a:gd name="f51" fmla="val 4643"/>
                  <a:gd name="f52" fmla="val 4943"/>
                  <a:gd name="f53" fmla="val 4791"/>
                  <a:gd name="f54" fmla="val 6313"/>
                  <a:gd name="f55" fmla="val 4911"/>
                  <a:gd name="f56" fmla="val 5030"/>
                  <a:gd name="f57" fmla="val 7682"/>
                  <a:gd name="f58" fmla="val 5149"/>
                  <a:gd name="f59" fmla="val 7563"/>
                  <a:gd name="f60" fmla="val 5268"/>
                  <a:gd name="f61" fmla="val 5536"/>
                  <a:gd name="f62" fmla="val 5628"/>
                  <a:gd name="f63" fmla="val 5259"/>
                  <a:gd name="f64" fmla="val 5791"/>
                  <a:gd name="f65" fmla="val 5227"/>
                  <a:gd name="f66" fmla="val 5860"/>
                  <a:gd name="f67" fmla="val 5262"/>
                  <a:gd name="f68" fmla="val 5750"/>
                  <a:gd name="f69" fmla="val 5296"/>
                  <a:gd name="f70" fmla="val 5642"/>
                  <a:gd name="f71" fmla="val 6012"/>
                  <a:gd name="f72" fmla="val 6131"/>
                  <a:gd name="f73" fmla="val 2978"/>
                  <a:gd name="f74" fmla="val 5893"/>
                  <a:gd name="f75" fmla="val 2859"/>
                  <a:gd name="f76" fmla="val 2591"/>
                  <a:gd name="f77" fmla="val 6280"/>
                  <a:gd name="f78" fmla="val 2710"/>
                  <a:gd name="f79" fmla="val 6399"/>
                  <a:gd name="f80" fmla="val 5955"/>
                  <a:gd name="f81" fmla="val 6637"/>
                  <a:gd name="f82" fmla="val 6757"/>
                  <a:gd name="f83" fmla="val 7024"/>
                  <a:gd name="f84" fmla="val 7444"/>
                  <a:gd name="f85" fmla="val 7382"/>
                  <a:gd name="f86" fmla="val 7501"/>
                  <a:gd name="f87" fmla="val 3454"/>
                  <a:gd name="f88" fmla="val 7620"/>
                  <a:gd name="f89" fmla="val 7888"/>
                  <a:gd name="f90" fmla="val 3335"/>
                  <a:gd name="f91" fmla="val 7769"/>
                  <a:gd name="f92" fmla="val 5128"/>
                  <a:gd name="f93" fmla="val 6174"/>
                  <a:gd name="f94" fmla="val 4990"/>
                  <a:gd name="f95" fmla="val 6739"/>
                  <a:gd name="f96" fmla="val 4778"/>
                  <a:gd name="f97" fmla="val 4586"/>
                  <a:gd name="f98" fmla="val 4758"/>
                  <a:gd name="f99" fmla="val 7349"/>
                  <a:gd name="f100" fmla="val 4946"/>
                  <a:gd name="f101" fmla="val 6747"/>
                  <a:gd name="f102" fmla="val 1489"/>
                  <a:gd name="f103" fmla="val 1608"/>
                  <a:gd name="f104" fmla="val 1370"/>
                  <a:gd name="f105" fmla="val 8007"/>
                  <a:gd name="f106" fmla="val 1221"/>
                  <a:gd name="f107" fmla="val 7144"/>
                  <a:gd name="f108" fmla="val 7263"/>
                  <a:gd name="f109" fmla="val 6074"/>
                  <a:gd name="f110" fmla="val 8213"/>
                  <a:gd name="f111" fmla="val 7839"/>
                  <a:gd name="f112" fmla="val 8248"/>
                  <a:gd name="f113" fmla="val 8308"/>
                  <a:gd name="f114" fmla="val 7923"/>
                  <a:gd name="f115" fmla="val 8188"/>
                  <a:gd name="f116" fmla="val 7853"/>
                  <a:gd name="f117" fmla="val 8199"/>
                  <a:gd name="f118" fmla="val 2472"/>
                  <a:gd name="f119" fmla="val 8364"/>
                  <a:gd name="f120" fmla="val 8632"/>
                  <a:gd name="f121" fmla="val 2234"/>
                  <a:gd name="f122" fmla="val 8513"/>
                  <a:gd name="f123" fmla="val 1966"/>
                  <a:gd name="f124" fmla="val 2115"/>
                  <a:gd name="f125" fmla="val 2353"/>
                  <a:gd name="f126" fmla="val 8546"/>
                  <a:gd name="f127" fmla="val 8814"/>
                  <a:gd name="f128" fmla="val 8933"/>
                  <a:gd name="f129" fmla="val 8665"/>
                  <a:gd name="f130" fmla="val 8427"/>
                  <a:gd name="f131" fmla="val 6634"/>
                  <a:gd name="f132" fmla="val 8698"/>
                  <a:gd name="f133" fmla="val 6792"/>
                  <a:gd name="f134" fmla="val 6978"/>
                  <a:gd name="f135" fmla="val 8751"/>
                  <a:gd name="f136" fmla="val 6481"/>
                  <a:gd name="f137" fmla="val 8712"/>
                  <a:gd name="f138" fmla="val 6554"/>
                  <a:gd name="f139" fmla="val 5449"/>
                  <a:gd name="f140" fmla="val 8990"/>
                  <a:gd name="f141" fmla="val 4348"/>
                  <a:gd name="f142" fmla="val 8870"/>
                  <a:gd name="f143" fmla="val 9290"/>
                  <a:gd name="f144" fmla="val 8245"/>
                  <a:gd name="f145" fmla="val 9545"/>
                  <a:gd name="f146" fmla="val 8614"/>
                  <a:gd name="f147" fmla="val 9773"/>
                  <a:gd name="f148" fmla="val 8847"/>
                  <a:gd name="f149" fmla="val 10103"/>
                  <a:gd name="f150" fmla="val 9203"/>
                  <a:gd name="f151" fmla="val 10001"/>
                  <a:gd name="f152" fmla="val 9109"/>
                  <a:gd name="f153" fmla="val 9898"/>
                  <a:gd name="f154" fmla="val 9796"/>
                  <a:gd name="f155" fmla="val 9677"/>
                  <a:gd name="f156" fmla="val 9915"/>
                  <a:gd name="f157" fmla="val 9171"/>
                  <a:gd name="f158" fmla="val 3722"/>
                  <a:gd name="f159" fmla="val 11967"/>
                  <a:gd name="f160" fmla="val 3603"/>
                  <a:gd name="f161" fmla="val 12086"/>
                  <a:gd name="f162" fmla="val 12235"/>
                  <a:gd name="f163" fmla="val 12029"/>
                  <a:gd name="f164" fmla="val 12000"/>
                  <a:gd name="f165" fmla="val 3495"/>
                  <a:gd name="f166" fmla="val 3510"/>
                  <a:gd name="f167" fmla="val 3533"/>
                  <a:gd name="f168" fmla="val 12005"/>
                  <a:gd name="f169" fmla="val 3564"/>
                  <a:gd name="f170" fmla="val 3602"/>
                  <a:gd name="f171" fmla="val 3653"/>
                  <a:gd name="f172" fmla="val 11998"/>
                  <a:gd name="f173" fmla="val 3792"/>
                  <a:gd name="f174" fmla="val 3648"/>
                  <a:gd name="f175" fmla="val 3537"/>
                  <a:gd name="f176" fmla="val 162"/>
                  <a:gd name="f177" fmla="val 444"/>
                  <a:gd name="f178" fmla="val 1665"/>
                  <a:gd name="f179" fmla="val 3216"/>
                  <a:gd name="f180" fmla="val 3097"/>
                  <a:gd name="f181" fmla="val 1727"/>
                  <a:gd name="f182" fmla="val 6876"/>
                  <a:gd name="f183" fmla="val 983"/>
                  <a:gd name="f184" fmla="val 477"/>
                  <a:gd name="f185" fmla="val 239"/>
                  <a:gd name="f186" fmla="val 8126"/>
                  <a:gd name="f187" fmla="val 1"/>
                  <a:gd name="f188" fmla="val 9258"/>
                  <a:gd name="f189" fmla="val 9496"/>
                  <a:gd name="f190" fmla="val 10984"/>
                  <a:gd name="f191" fmla="val 11342"/>
                  <a:gd name="f192" fmla="val 12711"/>
                  <a:gd name="f193" fmla="val 12979"/>
                  <a:gd name="f194" fmla="val 12830"/>
                  <a:gd name="f195" fmla="val 12592"/>
                  <a:gd name="f196" fmla="val 11491"/>
                  <a:gd name="f197" fmla="val 10865"/>
                  <a:gd name="f198" fmla="val 10240"/>
                  <a:gd name="f199" fmla="val 10002"/>
                  <a:gd name="f200" fmla="val 9615"/>
                  <a:gd name="f201" fmla="val 9377"/>
                  <a:gd name="f202" fmla="val 6092"/>
                  <a:gd name="f203" fmla="val 9223"/>
                  <a:gd name="f204" fmla="val 6150"/>
                  <a:gd name="f205" fmla="val 9158"/>
                  <a:gd name="f206" fmla="val 6220"/>
                  <a:gd name="f207" fmla="val 6272"/>
                  <a:gd name="f208" fmla="val 6330"/>
                  <a:gd name="f209" fmla="val 9194"/>
                  <a:gd name="f210" fmla="val 7920"/>
                  <a:gd name="f211" fmla="val 9409"/>
                  <a:gd name="f212" fmla="val 9579"/>
                  <a:gd name="f213" fmla="val 9571"/>
                  <a:gd name="f214" fmla="val 10191"/>
                  <a:gd name="f215" fmla="val 9802"/>
                  <a:gd name="f216" fmla="val 10579"/>
                  <a:gd name="f217" fmla="val 10803"/>
                  <a:gd name="f218" fmla="val 10952"/>
                  <a:gd name="f219" fmla="val 9725"/>
                  <a:gd name="f220" fmla="val 10898"/>
                  <a:gd name="f221" fmla="val 10302"/>
                  <a:gd name="f222" fmla="val 10034"/>
                  <a:gd name="f223" fmla="val 9087"/>
                  <a:gd name="f224" fmla="val 7178"/>
                  <a:gd name="f225" fmla="val 9062"/>
                  <a:gd name="f226" fmla="val 7094"/>
                  <a:gd name="f227" fmla="val 9055"/>
                  <a:gd name="f228" fmla="val 9052"/>
                  <a:gd name="f229" fmla="val 7109"/>
                  <a:gd name="f230" fmla="val 6518"/>
                  <a:gd name="f231" fmla="val 5655"/>
                  <a:gd name="f232" fmla="val 2142"/>
                  <a:gd name="f233" fmla="val 9781"/>
                  <a:gd name="f234" fmla="val 2008"/>
                  <a:gd name="f235" fmla="val 9551"/>
                  <a:gd name="f236" fmla="val 9474"/>
                  <a:gd name="f237" fmla="val 9387"/>
                  <a:gd name="f238" fmla="val 2022"/>
                  <a:gd name="f239" fmla="val 2052"/>
                  <a:gd name="f240" fmla="val 2290"/>
                  <a:gd name="f241" fmla="val 6819"/>
                  <a:gd name="f242" fmla="val 3303"/>
                  <a:gd name="f243" fmla="val 6175"/>
                  <a:gd name="f244" fmla="val 3371"/>
                  <a:gd name="f245" fmla="val 6196"/>
                  <a:gd name="f246" fmla="val 3440"/>
                  <a:gd name="f247" fmla="val 6193"/>
                  <a:gd name="f248" fmla="val 6191"/>
                  <a:gd name="f249" fmla="val 3403"/>
                  <a:gd name="f250" fmla="val 1814"/>
                  <a:gd name="f251" fmla="val 802"/>
                  <a:gd name="f252" fmla="val 325"/>
                  <a:gd name="f253" fmla="val 4041"/>
                  <a:gd name="f254" fmla="val 102"/>
                  <a:gd name="f255" fmla="val 3906"/>
                  <a:gd name="f256" fmla="*/ f0 1 10953"/>
                  <a:gd name="f257" fmla="*/ f1 1 12980"/>
                  <a:gd name="f258" fmla="val f2"/>
                  <a:gd name="f259" fmla="val f3"/>
                  <a:gd name="f260" fmla="val f4"/>
                  <a:gd name="f261" fmla="+- f260 0 f258"/>
                  <a:gd name="f262" fmla="+- f259 0 f258"/>
                  <a:gd name="f263" fmla="*/ f262 1 10953"/>
                  <a:gd name="f264" fmla="*/ f261 1 12980"/>
                  <a:gd name="f265" fmla="*/ f258 1 f263"/>
                  <a:gd name="f266" fmla="*/ f259 1 f263"/>
                  <a:gd name="f267" fmla="*/ f258 1 f264"/>
                  <a:gd name="f268" fmla="*/ f260 1 f264"/>
                  <a:gd name="f269" fmla="*/ f265 f256 1"/>
                  <a:gd name="f270" fmla="*/ f266 f256 1"/>
                  <a:gd name="f271" fmla="*/ f268 f257 1"/>
                  <a:gd name="f272" fmla="*/ f267 f2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9" t="f272" r="f270" b="f271"/>
                <a:pathLst>
                  <a:path w="10953" h="12980">
                    <a:moveTo>
                      <a:pt x="f5" y="f6"/>
                    </a:moveTo>
                    <a:cubicBezTo>
                      <a:pt x="f7" y="f8"/>
                      <a:pt x="f5" y="f8"/>
                      <a:pt x="f9" y="f10"/>
                    </a:cubicBezTo>
                    <a:lnTo>
                      <a:pt x="f9" y="f6"/>
                    </a:lnTo>
                    <a:close/>
                    <a:moveTo>
                      <a:pt x="f11" y="f12"/>
                    </a:moveTo>
                    <a:lnTo>
                      <a:pt x="f11" y="f12"/>
                    </a:lnTo>
                    <a:cubicBezTo>
                      <a:pt x="f9" y="f13"/>
                      <a:pt x="f9" y="f14"/>
                      <a:pt x="f9" y="f15"/>
                    </a:cubicBezTo>
                    <a:cubicBezTo>
                      <a:pt x="f11" y="f16"/>
                      <a:pt x="f11" y="f13"/>
                      <a:pt x="f11" y="f12"/>
                    </a:cubicBezTo>
                    <a:close/>
                    <a:moveTo>
                      <a:pt x="f17" y="f18"/>
                    </a:moveTo>
                    <a:lnTo>
                      <a:pt x="f17" y="f18"/>
                    </a:lnTo>
                    <a:cubicBezTo>
                      <a:pt x="f19" y="f20"/>
                      <a:pt x="f21" y="f16"/>
                      <a:pt x="f22" y="f23"/>
                    </a:cubicBezTo>
                    <a:cubicBezTo>
                      <a:pt x="f24" y="f25"/>
                      <a:pt x="f24" y="f25"/>
                      <a:pt x="f22" y="f26"/>
                    </a:cubicBezTo>
                    <a:cubicBezTo>
                      <a:pt x="f27" y="f28"/>
                      <a:pt x="f29" y="f16"/>
                      <a:pt x="f19" y="f30"/>
                    </a:cubicBezTo>
                    <a:cubicBezTo>
                      <a:pt x="f31" y="f20"/>
                      <a:pt x="f17" y="f32"/>
                      <a:pt x="f17" y="f18"/>
                    </a:cubicBezTo>
                    <a:close/>
                    <a:moveTo>
                      <a:pt x="f33" y="f26"/>
                    </a:move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34"/>
                      <a:pt x="f39" y="f26"/>
                    </a:cubicBezTo>
                    <a:close/>
                    <a:moveTo>
                      <a:pt x="f40" y="f41"/>
                    </a:moveTo>
                    <a:cubicBezTo>
                      <a:pt x="f40" y="f41"/>
                      <a:pt x="f42" y="f41"/>
                      <a:pt x="f40" y="f43"/>
                    </a:cubicBezTo>
                    <a:lnTo>
                      <a:pt x="f40" y="f41"/>
                    </a:lnTo>
                    <a:close/>
                    <a:moveTo>
                      <a:pt x="f44" y="f41"/>
                    </a:moveTo>
                    <a:lnTo>
                      <a:pt x="f44" y="f41"/>
                    </a:lnTo>
                    <a:cubicBezTo>
                      <a:pt x="f45" y="f43"/>
                      <a:pt x="f46" y="f47"/>
                      <a:pt x="f48" y="f49"/>
                    </a:cubicBezTo>
                    <a:cubicBezTo>
                      <a:pt x="f50" y="f43"/>
                      <a:pt x="f48" y="f43"/>
                      <a:pt x="f44" y="f41"/>
                    </a:cubicBezTo>
                    <a:close/>
                    <a:moveTo>
                      <a:pt x="f19" y="f51"/>
                    </a:moveTo>
                    <a:cubicBezTo>
                      <a:pt x="f52" y="f53"/>
                      <a:pt x="f52" y="f53"/>
                      <a:pt x="f19" y="f53"/>
                    </a:cubicBezTo>
                    <a:lnTo>
                      <a:pt x="f19" y="f51"/>
                    </a:lnTo>
                    <a:close/>
                    <a:moveTo>
                      <a:pt x="f54" y="f49"/>
                    </a:moveTo>
                    <a:cubicBezTo>
                      <a:pt x="f39" y="f51"/>
                      <a:pt x="f33" y="f55"/>
                      <a:pt x="f33" y="f56"/>
                    </a:cubicBezTo>
                    <a:cubicBezTo>
                      <a:pt x="f39" y="f55"/>
                      <a:pt x="f54" y="f53"/>
                      <a:pt x="f42" y="f51"/>
                    </a:cubicBezTo>
                    <a:cubicBezTo>
                      <a:pt x="f42" y="f51"/>
                      <a:pt x="f54" y="f51"/>
                      <a:pt x="f54" y="f49"/>
                    </a:cubicBezTo>
                    <a:close/>
                    <a:moveTo>
                      <a:pt x="f57" y="f55"/>
                    </a:move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45" y="f60"/>
                      <a:pt x="f59" y="f56"/>
                      <a:pt x="f57" y="f55"/>
                    </a:cubicBezTo>
                    <a:close/>
                    <a:moveTo>
                      <a:pt x="f27" y="f61"/>
                    </a:moveTo>
                    <a:lnTo>
                      <a:pt x="f27" y="f61"/>
                    </a:lnTo>
                    <a:cubicBezTo>
                      <a:pt x="f27" y="f62"/>
                      <a:pt x="f63" y="f64"/>
                      <a:pt x="f65" y="f66"/>
                    </a:cubicBezTo>
                    <a:lnTo>
                      <a:pt x="f65" y="f66"/>
                    </a:lnTo>
                    <a:cubicBezTo>
                      <a:pt x="f67" y="f68"/>
                      <a:pt x="f69" y="f70"/>
                      <a:pt x="f27" y="f61"/>
                    </a:cubicBezTo>
                    <a:close/>
                    <a:moveTo>
                      <a:pt x="f45" y="f71"/>
                    </a:moveTo>
                    <a:cubicBezTo>
                      <a:pt x="f44" y="f71"/>
                      <a:pt x="f44" y="f71"/>
                      <a:pt x="f44" y="f72"/>
                    </a:cubicBezTo>
                    <a:lnTo>
                      <a:pt x="f45" y="f71"/>
                    </a:lnTo>
                    <a:close/>
                    <a:moveTo>
                      <a:pt x="f73" y="f74"/>
                    </a:moveTo>
                    <a:cubicBezTo>
                      <a:pt x="f73" y="f71"/>
                      <a:pt x="f75" y="f72"/>
                      <a:pt x="f76" y="f77"/>
                    </a:cubicBezTo>
                    <a:cubicBezTo>
                      <a:pt x="f78" y="f72"/>
                      <a:pt x="f75" y="f71"/>
                      <a:pt x="f73" y="f74"/>
                    </a:cubicBezTo>
                    <a:close/>
                    <a:moveTo>
                      <a:pt x="f24" y="f79"/>
                    </a:moveTo>
                    <a:lnTo>
                      <a:pt x="f80" y="f81"/>
                    </a:lnTo>
                    <a:cubicBezTo>
                      <a:pt x="f80" y="f82"/>
                      <a:pt x="f24" y="f83"/>
                      <a:pt x="f24" y="f83"/>
                    </a:cubicBezTo>
                    <a:lnTo>
                      <a:pt x="f24" y="f79"/>
                    </a:lnTo>
                    <a:close/>
                    <a:moveTo>
                      <a:pt x="f84" y="f85"/>
                    </a:moveTo>
                    <a:cubicBezTo>
                      <a:pt x="f84" y="f85"/>
                      <a:pt x="f84" y="f86"/>
                      <a:pt x="f59" y="f86"/>
                    </a:cubicBezTo>
                    <a:cubicBezTo>
                      <a:pt x="f44" y="f86"/>
                      <a:pt x="f44" y="f85"/>
                      <a:pt x="f84" y="f85"/>
                    </a:cubicBezTo>
                    <a:close/>
                    <a:moveTo>
                      <a:pt x="f87" y="f88"/>
                    </a:moveTo>
                    <a:lnTo>
                      <a:pt x="f87" y="f89"/>
                    </a:lnTo>
                    <a:cubicBezTo>
                      <a:pt x="f90" y="f89"/>
                      <a:pt x="f87" y="f91"/>
                      <a:pt x="f87" y="f88"/>
                    </a:cubicBezTo>
                    <a:close/>
                    <a:moveTo>
                      <a:pt x="f92" y="f93"/>
                    </a:moveTo>
                    <a:cubicBezTo>
                      <a:pt x="f94" y="f95"/>
                      <a:pt x="f96" y="f89"/>
                      <a:pt x="f97" y="f89"/>
                    </a:cubicBezTo>
                    <a:cubicBezTo>
                      <a:pt x="f98" y="f99"/>
                      <a:pt x="f100" y="f101"/>
                      <a:pt x="f92" y="f93"/>
                    </a:cubicBezTo>
                    <a:close/>
                    <a:moveTo>
                      <a:pt x="f102" y="f91"/>
                    </a:moveTo>
                    <a:cubicBezTo>
                      <a:pt x="f102" y="f89"/>
                      <a:pt x="f103" y="f89"/>
                      <a:pt x="f104" y="f105"/>
                    </a:cubicBezTo>
                    <a:lnTo>
                      <a:pt x="f106" y="f105"/>
                    </a:lnTo>
                    <a:cubicBezTo>
                      <a:pt x="f104" y="f89"/>
                      <a:pt x="f102" y="f89"/>
                      <a:pt x="f102" y="f91"/>
                    </a:cubicBezTo>
                    <a:close/>
                    <a:moveTo>
                      <a:pt x="f42" y="f107"/>
                    </a:moveTo>
                    <a:lnTo>
                      <a:pt x="f42" y="f107"/>
                    </a:lnTo>
                    <a:cubicBezTo>
                      <a:pt x="f54" y="f108"/>
                      <a:pt x="f42" y="f91"/>
                      <a:pt x="f109" y="f89"/>
                    </a:cubicBezTo>
                    <a:cubicBezTo>
                      <a:pt x="f80" y="f105"/>
                      <a:pt x="f80" y="f105"/>
                      <a:pt x="f24" y="f105"/>
                    </a:cubicBezTo>
                    <a:cubicBezTo>
                      <a:pt x="f40" y="f88"/>
                      <a:pt x="f109" y="f85"/>
                      <a:pt x="f42" y="f107"/>
                    </a:cubicBezTo>
                    <a:close/>
                    <a:moveTo>
                      <a:pt x="f110" y="f111"/>
                    </a:moveTo>
                    <a:cubicBezTo>
                      <a:pt x="f112" y="f111"/>
                      <a:pt x="f113" y="f114"/>
                      <a:pt x="f113" y="f105"/>
                    </a:cubicBezTo>
                    <a:cubicBezTo>
                      <a:pt x="f115" y="f105"/>
                      <a:pt x="f115" y="f105"/>
                      <a:pt x="f115" y="f89"/>
                    </a:cubicBezTo>
                    <a:cubicBezTo>
                      <a:pt x="f115" y="f116"/>
                      <a:pt x="f117" y="f111"/>
                      <a:pt x="f110" y="f111"/>
                    </a:cubicBezTo>
                    <a:close/>
                    <a:moveTo>
                      <a:pt x="f118" y="f119"/>
                    </a:moveTo>
                    <a:cubicBezTo>
                      <a:pt x="f75" y="f119"/>
                      <a:pt x="f75" y="f119"/>
                      <a:pt x="f75" y="f120"/>
                    </a:cubicBezTo>
                    <a:cubicBezTo>
                      <a:pt x="f76" y="f120"/>
                      <a:pt x="f121" y="f122"/>
                      <a:pt x="f123" y="f122"/>
                    </a:cubicBezTo>
                    <a:cubicBezTo>
                      <a:pt x="f124" y="f122"/>
                      <a:pt x="f125" y="f122"/>
                      <a:pt x="f118" y="f119"/>
                    </a:cubicBezTo>
                    <a:close/>
                    <a:moveTo>
                      <a:pt x="f126" y="f122"/>
                    </a:moveTo>
                    <a:cubicBezTo>
                      <a:pt x="f127" y="f122"/>
                      <a:pt x="f127" y="f122"/>
                      <a:pt x="f128" y="f120"/>
                    </a:cubicBezTo>
                    <a:cubicBezTo>
                      <a:pt x="f129" y="f120"/>
                      <a:pt x="f130" y="f120"/>
                      <a:pt x="f115" y="f122"/>
                    </a:cubicBezTo>
                    <a:close/>
                    <a:moveTo>
                      <a:pt x="f131" y="f132"/>
                    </a:moveTo>
                    <a:cubicBezTo>
                      <a:pt x="f133" y="f132"/>
                      <a:pt x="f134" y="f135"/>
                      <a:pt x="f46" y="f135"/>
                    </a:cubicBezTo>
                    <a:lnTo>
                      <a:pt x="f39" y="f135"/>
                    </a:lnTo>
                    <a:cubicBezTo>
                      <a:pt x="f136" y="f137"/>
                      <a:pt x="f138" y="f132"/>
                      <a:pt x="f131" y="f132"/>
                    </a:cubicBezTo>
                    <a:close/>
                    <a:moveTo>
                      <a:pt x="f139" y="f122"/>
                    </a:moveTo>
                    <a:cubicBezTo>
                      <a:pt x="f27" y="f120"/>
                      <a:pt x="f21" y="f135"/>
                      <a:pt x="f29" y="f140"/>
                    </a:cubicBezTo>
                    <a:cubicBezTo>
                      <a:pt x="f21" y="f135"/>
                      <a:pt x="f27" y="f120"/>
                      <a:pt x="f27" y="f122"/>
                    </a:cubicBezTo>
                    <a:close/>
                    <a:moveTo>
                      <a:pt x="f17" y="f122"/>
                    </a:moveTo>
                    <a:cubicBezTo>
                      <a:pt x="f17" y="f120"/>
                      <a:pt x="f141" y="f142"/>
                      <a:pt x="f141" y="f140"/>
                    </a:cubicBezTo>
                    <a:cubicBezTo>
                      <a:pt x="f141" y="f142"/>
                      <a:pt x="f141" y="f122"/>
                      <a:pt x="f17" y="f122"/>
                    </a:cubicBezTo>
                    <a:close/>
                    <a:moveTo>
                      <a:pt x="f143" y="f144"/>
                    </a:moveTo>
                    <a:cubicBezTo>
                      <a:pt x="f145" y="f146"/>
                      <a:pt x="f147" y="f148"/>
                      <a:pt x="f149" y="f150"/>
                    </a:cubicBezTo>
                    <a:lnTo>
                      <a:pt x="f149" y="f150"/>
                    </a:lnTo>
                    <a:cubicBezTo>
                      <a:pt x="f151" y="f152"/>
                      <a:pt x="f153" y="f152"/>
                      <a:pt x="f154" y="f152"/>
                    </a:cubicBezTo>
                    <a:lnTo>
                      <a:pt x="f155" y="f152"/>
                    </a:lnTo>
                    <a:cubicBezTo>
                      <a:pt x="f156" y="f135"/>
                      <a:pt x="f157" y="f122"/>
                      <a:pt x="f143" y="f144"/>
                    </a:cubicBezTo>
                    <a:close/>
                    <a:moveTo>
                      <a:pt x="f158" y="f159"/>
                    </a:moveTo>
                    <a:cubicBezTo>
                      <a:pt x="f158" y="f159"/>
                      <a:pt x="f160" y="f161"/>
                      <a:pt x="f160" y="f162"/>
                    </a:cubicBezTo>
                    <a:lnTo>
                      <a:pt x="f87" y="f162"/>
                    </a:lnTo>
                    <a:cubicBezTo>
                      <a:pt x="f87" y="f163"/>
                      <a:pt x="f87" y="f164"/>
                      <a:pt x="f165" y="f164"/>
                    </a:cubicBezTo>
                    <a:cubicBezTo>
                      <a:pt x="f166" y="f164"/>
                      <a:pt x="f167" y="f168"/>
                      <a:pt x="f169" y="f168"/>
                    </a:cubicBezTo>
                    <a:cubicBezTo>
                      <a:pt x="f170" y="f168"/>
                      <a:pt x="f171" y="f172"/>
                      <a:pt x="f158" y="f159"/>
                    </a:cubicBezTo>
                    <a:close/>
                    <a:moveTo>
                      <a:pt x="f173" y="f2"/>
                    </a:moveTo>
                    <a:cubicBezTo>
                      <a:pt x="f174" y="f2"/>
                      <a:pt x="f175" y="f176"/>
                      <a:pt x="f87" y="f177"/>
                    </a:cubicBezTo>
                    <a:cubicBezTo>
                      <a:pt x="f87" y="f178"/>
                      <a:pt x="f90" y="f14"/>
                      <a:pt x="f179" y="f41"/>
                    </a:cubicBezTo>
                    <a:cubicBezTo>
                      <a:pt x="f179" y="f47"/>
                      <a:pt x="f179" y="f51"/>
                      <a:pt x="f180" y="f55"/>
                    </a:cubicBezTo>
                    <a:cubicBezTo>
                      <a:pt x="f73" y="f58"/>
                      <a:pt x="f75" y="f60"/>
                      <a:pt x="f78" y="f61"/>
                    </a:cubicBezTo>
                    <a:cubicBezTo>
                      <a:pt x="f121" y="f71"/>
                      <a:pt x="f181" y="f79"/>
                      <a:pt x="f104" y="f182"/>
                    </a:cubicBezTo>
                    <a:cubicBezTo>
                      <a:pt x="f183" y="f108"/>
                      <a:pt x="f184" y="f88"/>
                      <a:pt x="f185" y="f186"/>
                    </a:cubicBezTo>
                    <a:cubicBezTo>
                      <a:pt x="f187" y="f120"/>
                      <a:pt x="f184" y="f135"/>
                      <a:pt x="f183" y="f135"/>
                    </a:cubicBezTo>
                    <a:cubicBezTo>
                      <a:pt x="f104" y="f142"/>
                      <a:pt x="f181" y="f140"/>
                      <a:pt x="f124" y="f140"/>
                    </a:cubicBezTo>
                    <a:cubicBezTo>
                      <a:pt x="f121" y="f152"/>
                      <a:pt x="f125" y="f152"/>
                      <a:pt x="f76" y="f152"/>
                    </a:cubicBezTo>
                    <a:cubicBezTo>
                      <a:pt x="f75" y="f188"/>
                      <a:pt x="f75" y="f152"/>
                      <a:pt x="f73" y="f189"/>
                    </a:cubicBezTo>
                    <a:lnTo>
                      <a:pt x="f73" y="f190"/>
                    </a:lnTo>
                    <a:cubicBezTo>
                      <a:pt x="f73" y="f191"/>
                      <a:pt x="f75" y="f192"/>
                      <a:pt x="f179" y="f193"/>
                    </a:cubicBezTo>
                    <a:cubicBezTo>
                      <a:pt x="f87" y="f193"/>
                      <a:pt x="f160" y="f194"/>
                      <a:pt x="f11" y="f192"/>
                    </a:cubicBezTo>
                    <a:cubicBezTo>
                      <a:pt x="f9" y="f195"/>
                      <a:pt x="f7" y="f161"/>
                      <a:pt x="f7" y="f161"/>
                    </a:cubicBezTo>
                    <a:cubicBezTo>
                      <a:pt x="f97" y="f196"/>
                      <a:pt x="f52" y="f197"/>
                      <a:pt x="f27" y="f198"/>
                    </a:cubicBezTo>
                    <a:cubicBezTo>
                      <a:pt x="f22" y="f199"/>
                      <a:pt x="f24" y="f200"/>
                      <a:pt x="f80" y="f201"/>
                    </a:cubicBezTo>
                    <a:cubicBezTo>
                      <a:pt x="f202" y="f203"/>
                      <a:pt x="f204" y="f205"/>
                      <a:pt x="f206" y="f205"/>
                    </a:cubicBezTo>
                    <a:cubicBezTo>
                      <a:pt x="f207" y="f205"/>
                      <a:pt x="f208" y="f209"/>
                      <a:pt x="f39" y="f188"/>
                    </a:cubicBezTo>
                    <a:lnTo>
                      <a:pt x="f46" y="f188"/>
                    </a:lnTo>
                    <a:cubicBezTo>
                      <a:pt x="f210" y="f201"/>
                      <a:pt x="f129" y="f201"/>
                      <a:pt x="f211" y="f189"/>
                    </a:cubicBezTo>
                    <a:cubicBezTo>
                      <a:pt x="f212" y="f213"/>
                      <a:pt x="f214" y="f215"/>
                      <a:pt x="f216" y="f215"/>
                    </a:cubicBezTo>
                    <a:cubicBezTo>
                      <a:pt x="f217" y="f215"/>
                      <a:pt x="f218" y="f219"/>
                      <a:pt x="f220" y="f189"/>
                    </a:cubicBezTo>
                    <a:cubicBezTo>
                      <a:pt x="f220" y="f152"/>
                      <a:pt x="f221" y="f120"/>
                      <a:pt x="f222" y="f119"/>
                    </a:cubicBezTo>
                    <a:cubicBezTo>
                      <a:pt x="f154" y="f105"/>
                      <a:pt x="f143" y="f86"/>
                      <a:pt x="f157" y="f108"/>
                    </a:cubicBezTo>
                    <a:cubicBezTo>
                      <a:pt x="f223" y="f224"/>
                      <a:pt x="f225" y="f226"/>
                      <a:pt x="f227" y="f226"/>
                    </a:cubicBezTo>
                    <a:cubicBezTo>
                      <a:pt x="f228" y="f226"/>
                      <a:pt x="f228" y="f229"/>
                      <a:pt x="f228" y="f107"/>
                    </a:cubicBezTo>
                    <a:cubicBezTo>
                      <a:pt x="f128" y="f83"/>
                      <a:pt x="f128" y="f83"/>
                      <a:pt x="f128" y="f182"/>
                    </a:cubicBezTo>
                    <a:cubicBezTo>
                      <a:pt x="f127" y="f82"/>
                      <a:pt x="f126" y="f230"/>
                      <a:pt x="f130" y="f79"/>
                    </a:cubicBezTo>
                    <a:cubicBezTo>
                      <a:pt x="f115" y="f71"/>
                      <a:pt x="f115" y="f71"/>
                      <a:pt x="f113" y="f231"/>
                    </a:cubicBezTo>
                    <a:cubicBezTo>
                      <a:pt x="f126" y="f58"/>
                      <a:pt x="f127" y="f53"/>
                      <a:pt x="f228" y="f47"/>
                    </a:cubicBezTo>
                    <a:cubicBezTo>
                      <a:pt x="f143" y="f25"/>
                      <a:pt x="f154" y="f16"/>
                      <a:pt x="f156" y="f20"/>
                    </a:cubicBezTo>
                    <a:cubicBezTo>
                      <a:pt x="f156" y="f232"/>
                      <a:pt x="f233" y="f234"/>
                      <a:pt x="f235" y="f234"/>
                    </a:cubicBezTo>
                    <a:cubicBezTo>
                      <a:pt x="f236" y="f234"/>
                      <a:pt x="f237" y="f238"/>
                      <a:pt x="f143" y="f239"/>
                    </a:cubicBezTo>
                    <a:cubicBezTo>
                      <a:pt x="f129" y="f240"/>
                      <a:pt x="f115" y="f20"/>
                      <a:pt x="f57" y="f30"/>
                    </a:cubicBezTo>
                    <a:cubicBezTo>
                      <a:pt x="f44" y="f14"/>
                      <a:pt x="f46" y="f16"/>
                      <a:pt x="f241" y="f15"/>
                    </a:cubicBezTo>
                    <a:cubicBezTo>
                      <a:pt x="f50" y="f15"/>
                      <a:pt x="f39" y="f242"/>
                      <a:pt x="f54" y="f242"/>
                    </a:cubicBezTo>
                    <a:cubicBezTo>
                      <a:pt x="f243" y="f244"/>
                      <a:pt x="f245" y="f246"/>
                      <a:pt x="f247" y="f246"/>
                    </a:cubicBezTo>
                    <a:cubicBezTo>
                      <a:pt x="f248" y="f246"/>
                      <a:pt x="f243" y="f249"/>
                      <a:pt x="f109" y="f242"/>
                    </a:cubicBezTo>
                    <a:cubicBezTo>
                      <a:pt x="f24" y="f14"/>
                      <a:pt x="f27" y="f32"/>
                      <a:pt x="f29" y="f250"/>
                    </a:cubicBezTo>
                    <a:cubicBezTo>
                      <a:pt x="f31" y="f8"/>
                      <a:pt x="f17" y="f251"/>
                      <a:pt x="f7" y="f252"/>
                    </a:cubicBezTo>
                    <a:cubicBezTo>
                      <a:pt x="f253" y="f254"/>
                      <a:pt x="f255" y="f2"/>
                      <a:pt x="f173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25;p5">
                <a:extLst>
                  <a:ext uri="{FF2B5EF4-FFF2-40B4-BE49-F238E27FC236}">
                    <a16:creationId xmlns:a16="http://schemas.microsoft.com/office/drawing/2014/main" id="{670B454D-EE9B-489B-A6DC-1DDAC552F8B5}"/>
                  </a:ext>
                </a:extLst>
              </p:cNvPr>
              <p:cNvSpPr/>
              <p:nvPr/>
            </p:nvSpPr>
            <p:spPr>
              <a:xfrm rot="12121048">
                <a:off x="7811136" y="4655648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3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26;p5">
                <a:extLst>
                  <a:ext uri="{FF2B5EF4-FFF2-40B4-BE49-F238E27FC236}">
                    <a16:creationId xmlns:a16="http://schemas.microsoft.com/office/drawing/2014/main" id="{EFC60547-DF6A-427E-BB92-F6725F51D802}"/>
                  </a:ext>
                </a:extLst>
              </p:cNvPr>
              <p:cNvSpPr/>
              <p:nvPr/>
            </p:nvSpPr>
            <p:spPr>
              <a:xfrm rot="12121048">
                <a:off x="7812782" y="4659525"/>
                <a:ext cx="27" cy="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"/>
                  <a:gd name="f4" fmla="*/ f0 1 1"/>
                  <a:gd name="f5" fmla="*/ f1 1 1"/>
                  <a:gd name="f6" fmla="val f2"/>
                  <a:gd name="f7" fmla="val f3"/>
                  <a:gd name="f8" fmla="+- f7 0 f6"/>
                  <a:gd name="f9" fmla="val f8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1" h="1">
                    <a:moveTo>
                      <a:pt x="f3" y="f2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3" name="Google Shape;127;p5">
              <a:extLst>
                <a:ext uri="{FF2B5EF4-FFF2-40B4-BE49-F238E27FC236}">
                  <a16:creationId xmlns:a16="http://schemas.microsoft.com/office/drawing/2014/main" id="{B1D96A26-A429-460D-865F-B1DF18C2CB08}"/>
                </a:ext>
              </a:extLst>
            </p:cNvPr>
            <p:cNvSpPr/>
            <p:nvPr/>
          </p:nvSpPr>
          <p:spPr>
            <a:xfrm rot="12121048">
              <a:off x="7722417" y="5064588"/>
              <a:ext cx="27971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0"/>
                <a:gd name="f4" fmla="val 1832"/>
                <a:gd name="f5" fmla="val 1059"/>
                <a:gd name="f6" fmla="val 1594"/>
                <a:gd name="f7" fmla="val 1000"/>
                <a:gd name="f8" fmla="val 1625"/>
                <a:gd name="f9" fmla="val 950"/>
                <a:gd name="f10" fmla="val 1636"/>
                <a:gd name="f11" fmla="val 916"/>
                <a:gd name="f12" fmla="val 852"/>
                <a:gd name="f13" fmla="val 847"/>
                <a:gd name="f14" fmla="val 1600"/>
                <a:gd name="f15" fmla="val 955"/>
                <a:gd name="f16" fmla="val 990"/>
                <a:gd name="f17" fmla="val 1024"/>
                <a:gd name="f18" fmla="val 1598"/>
                <a:gd name="f19" fmla="val 1"/>
                <a:gd name="f20" fmla="val 310"/>
                <a:gd name="f21" fmla="val 439"/>
                <a:gd name="f22" fmla="val 1394"/>
                <a:gd name="f23" fmla="val 749"/>
                <a:gd name="f24" fmla="val 1028"/>
                <a:gd name="f25" fmla="val 1297"/>
                <a:gd name="f26" fmla="val 1696"/>
                <a:gd name="f27" fmla="val 1455"/>
                <a:gd name="f28" fmla="val 1458"/>
                <a:gd name="f29" fmla="val 1661"/>
                <a:gd name="f30" fmla="val 1326"/>
                <a:gd name="f31" fmla="val 1111"/>
                <a:gd name="f32" fmla="val 1729"/>
                <a:gd name="f33" fmla="*/ f0 1 1790"/>
                <a:gd name="f34" fmla="*/ f1 1 183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790"/>
                <a:gd name="f41" fmla="*/ f38 1 183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790" h="1832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4"/>
                  </a:cubicBezTo>
                  <a:cubicBezTo>
                    <a:pt x="f16" y="f14"/>
                    <a:pt x="f17" y="f18"/>
                    <a:pt x="f5" y="f6"/>
                  </a:cubicBezTo>
                  <a:close/>
                  <a:moveTo>
                    <a:pt x="f15" y="f19"/>
                  </a:moveTo>
                  <a:cubicBezTo>
                    <a:pt x="f20" y="f19"/>
                    <a:pt x="f19" y="f21"/>
                    <a:pt x="f19" y="f15"/>
                  </a:cubicBezTo>
                  <a:cubicBezTo>
                    <a:pt x="f19" y="f22"/>
                    <a:pt x="f20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9" y="f30"/>
                    <a:pt x="f3" y="f31"/>
                    <a:pt x="f32" y="f12"/>
                  </a:cubicBezTo>
                  <a:cubicBezTo>
                    <a:pt x="f32" y="f21"/>
                    <a:pt x="f22" y="f19"/>
                    <a:pt x="f15" y="f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28;p5">
              <a:extLst>
                <a:ext uri="{FF2B5EF4-FFF2-40B4-BE49-F238E27FC236}">
                  <a16:creationId xmlns:a16="http://schemas.microsoft.com/office/drawing/2014/main" id="{B6BBBDDF-C44C-406A-9CE5-2A1174917648}"/>
                </a:ext>
              </a:extLst>
            </p:cNvPr>
            <p:cNvSpPr/>
            <p:nvPr/>
          </p:nvSpPr>
          <p:spPr>
            <a:xfrm rot="12121048">
              <a:off x="7551171" y="4647074"/>
              <a:ext cx="27971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0"/>
                <a:gd name="f4" fmla="val 1832"/>
                <a:gd name="f5" fmla="val 1059"/>
                <a:gd name="f6" fmla="val 1594"/>
                <a:gd name="f7" fmla="val 1000"/>
                <a:gd name="f8" fmla="val 1625"/>
                <a:gd name="f9" fmla="val 950"/>
                <a:gd name="f10" fmla="val 1636"/>
                <a:gd name="f11" fmla="val 916"/>
                <a:gd name="f12" fmla="val 852"/>
                <a:gd name="f13" fmla="val 847"/>
                <a:gd name="f14" fmla="val 1600"/>
                <a:gd name="f15" fmla="val 955"/>
                <a:gd name="f16" fmla="val 990"/>
                <a:gd name="f17" fmla="val 1024"/>
                <a:gd name="f18" fmla="val 1598"/>
                <a:gd name="f19" fmla="val 1"/>
                <a:gd name="f20" fmla="val 310"/>
                <a:gd name="f21" fmla="val 439"/>
                <a:gd name="f22" fmla="val 1394"/>
                <a:gd name="f23" fmla="val 749"/>
                <a:gd name="f24" fmla="val 1028"/>
                <a:gd name="f25" fmla="val 1297"/>
                <a:gd name="f26" fmla="val 1696"/>
                <a:gd name="f27" fmla="val 1455"/>
                <a:gd name="f28" fmla="val 1458"/>
                <a:gd name="f29" fmla="val 1661"/>
                <a:gd name="f30" fmla="val 1326"/>
                <a:gd name="f31" fmla="val 1111"/>
                <a:gd name="f32" fmla="val 1729"/>
                <a:gd name="f33" fmla="*/ f0 1 1790"/>
                <a:gd name="f34" fmla="*/ f1 1 183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790"/>
                <a:gd name="f41" fmla="*/ f38 1 183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790" h="1832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4"/>
                  </a:cubicBezTo>
                  <a:cubicBezTo>
                    <a:pt x="f16" y="f14"/>
                    <a:pt x="f17" y="f18"/>
                    <a:pt x="f5" y="f6"/>
                  </a:cubicBezTo>
                  <a:close/>
                  <a:moveTo>
                    <a:pt x="f15" y="f19"/>
                  </a:moveTo>
                  <a:cubicBezTo>
                    <a:pt x="f20" y="f19"/>
                    <a:pt x="f19" y="f21"/>
                    <a:pt x="f19" y="f15"/>
                  </a:cubicBezTo>
                  <a:cubicBezTo>
                    <a:pt x="f19" y="f22"/>
                    <a:pt x="f20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9" y="f30"/>
                    <a:pt x="f3" y="f31"/>
                    <a:pt x="f32" y="f12"/>
                  </a:cubicBezTo>
                  <a:cubicBezTo>
                    <a:pt x="f32" y="f21"/>
                    <a:pt x="f22" y="f19"/>
                    <a:pt x="f15" y="f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29;p5">
              <a:extLst>
                <a:ext uri="{FF2B5EF4-FFF2-40B4-BE49-F238E27FC236}">
                  <a16:creationId xmlns:a16="http://schemas.microsoft.com/office/drawing/2014/main" id="{83FC03BA-0D67-4B15-8D76-055945AD37F7}"/>
                </a:ext>
              </a:extLst>
            </p:cNvPr>
            <p:cNvSpPr/>
            <p:nvPr/>
          </p:nvSpPr>
          <p:spPr>
            <a:xfrm rot="12121048">
              <a:off x="7897195" y="4375103"/>
              <a:ext cx="27971" cy="28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0"/>
                <a:gd name="f4" fmla="val 1832"/>
                <a:gd name="f5" fmla="val 1059"/>
                <a:gd name="f6" fmla="val 1594"/>
                <a:gd name="f7" fmla="val 1000"/>
                <a:gd name="f8" fmla="val 1625"/>
                <a:gd name="f9" fmla="val 950"/>
                <a:gd name="f10" fmla="val 1636"/>
                <a:gd name="f11" fmla="val 916"/>
                <a:gd name="f12" fmla="val 852"/>
                <a:gd name="f13" fmla="val 847"/>
                <a:gd name="f14" fmla="val 1600"/>
                <a:gd name="f15" fmla="val 955"/>
                <a:gd name="f16" fmla="val 990"/>
                <a:gd name="f17" fmla="val 1024"/>
                <a:gd name="f18" fmla="val 1598"/>
                <a:gd name="f19" fmla="val 1"/>
                <a:gd name="f20" fmla="val 310"/>
                <a:gd name="f21" fmla="val 439"/>
                <a:gd name="f22" fmla="val 1394"/>
                <a:gd name="f23" fmla="val 749"/>
                <a:gd name="f24" fmla="val 1028"/>
                <a:gd name="f25" fmla="val 1297"/>
                <a:gd name="f26" fmla="val 1696"/>
                <a:gd name="f27" fmla="val 1455"/>
                <a:gd name="f28" fmla="val 1458"/>
                <a:gd name="f29" fmla="val 1661"/>
                <a:gd name="f30" fmla="val 1326"/>
                <a:gd name="f31" fmla="val 1111"/>
                <a:gd name="f32" fmla="val 1729"/>
                <a:gd name="f33" fmla="*/ f0 1 1790"/>
                <a:gd name="f34" fmla="*/ f1 1 183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790"/>
                <a:gd name="f41" fmla="*/ f38 1 183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790" h="1832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4"/>
                  </a:cubicBezTo>
                  <a:cubicBezTo>
                    <a:pt x="f16" y="f14"/>
                    <a:pt x="f17" y="f18"/>
                    <a:pt x="f5" y="f6"/>
                  </a:cubicBezTo>
                  <a:close/>
                  <a:moveTo>
                    <a:pt x="f15" y="f19"/>
                  </a:moveTo>
                  <a:cubicBezTo>
                    <a:pt x="f20" y="f19"/>
                    <a:pt x="f19" y="f21"/>
                    <a:pt x="f19" y="f15"/>
                  </a:cubicBezTo>
                  <a:cubicBezTo>
                    <a:pt x="f19" y="f22"/>
                    <a:pt x="f20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9" y="f30"/>
                    <a:pt x="f3" y="f31"/>
                    <a:pt x="f32" y="f12"/>
                  </a:cubicBezTo>
                  <a:cubicBezTo>
                    <a:pt x="f32" y="f21"/>
                    <a:pt x="f22" y="f19"/>
                    <a:pt x="f15" y="f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30;p5">
            <a:extLst>
              <a:ext uri="{FF2B5EF4-FFF2-40B4-BE49-F238E27FC236}">
                <a16:creationId xmlns:a16="http://schemas.microsoft.com/office/drawing/2014/main" id="{B4FEE746-8EA0-4EA2-B57B-6050B6EA3031}"/>
              </a:ext>
            </a:extLst>
          </p:cNvPr>
          <p:cNvGrpSpPr/>
          <p:nvPr/>
        </p:nvGrpSpPr>
        <p:grpSpPr>
          <a:xfrm>
            <a:off x="-39282" y="903043"/>
            <a:ext cx="340951" cy="805778"/>
            <a:chOff x="-39282" y="903043"/>
            <a:chExt cx="340951" cy="805778"/>
          </a:xfrm>
        </p:grpSpPr>
        <p:sp>
          <p:nvSpPr>
            <p:cNvPr id="17" name="Google Shape;131;p5">
              <a:extLst>
                <a:ext uri="{FF2B5EF4-FFF2-40B4-BE49-F238E27FC236}">
                  <a16:creationId xmlns:a16="http://schemas.microsoft.com/office/drawing/2014/main" id="{16721C4C-84F8-448E-977D-E850FF38D25A}"/>
                </a:ext>
              </a:extLst>
            </p:cNvPr>
            <p:cNvSpPr/>
            <p:nvPr/>
          </p:nvSpPr>
          <p:spPr>
            <a:xfrm>
              <a:off x="6245" y="1030656"/>
              <a:ext cx="863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3"/>
                <a:gd name="f4" fmla="val 585"/>
                <a:gd name="f5" fmla="val 207"/>
                <a:gd name="f6" fmla="val 1"/>
                <a:gd name="f7" fmla="val 104"/>
                <a:gd name="f8" fmla="val 336"/>
                <a:gd name="f9" fmla="val 310"/>
                <a:gd name="f10" fmla="val 542"/>
                <a:gd name="f11" fmla="val 439"/>
                <a:gd name="f12" fmla="val 749"/>
                <a:gd name="f13" fmla="val 779"/>
                <a:gd name="f14" fmla="val 572"/>
                <a:gd name="f15" fmla="val 811"/>
                <a:gd name="f16" fmla="val 839"/>
                <a:gd name="f17" fmla="val 905"/>
                <a:gd name="f18" fmla="val 512"/>
                <a:gd name="f19" fmla="val 852"/>
                <a:gd name="f20" fmla="val 645"/>
                <a:gd name="f21" fmla="*/ f0 1 943"/>
                <a:gd name="f22" fmla="*/ f1 1 58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943"/>
                <a:gd name="f29" fmla="*/ f26 1 58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943" h="585">
                  <a:moveTo>
                    <a:pt x="f5" y="f6"/>
                  </a:moveTo>
                  <a:cubicBezTo>
                    <a:pt x="f7" y="f6"/>
                    <a:pt x="f6" y="f5"/>
                    <a:pt x="f7" y="f5"/>
                  </a:cubicBezTo>
                  <a:cubicBezTo>
                    <a:pt x="f8" y="f9"/>
                    <a:pt x="f10" y="f11"/>
                    <a:pt x="f12" y="f10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3" y="f18"/>
                    <a:pt x="f19" y="f11"/>
                  </a:cubicBezTo>
                  <a:cubicBezTo>
                    <a:pt x="f20" y="f5"/>
                    <a:pt x="f11" y="f7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32;p5">
              <a:extLst>
                <a:ext uri="{FF2B5EF4-FFF2-40B4-BE49-F238E27FC236}">
                  <a16:creationId xmlns:a16="http://schemas.microsoft.com/office/drawing/2014/main" id="{A78BD7FC-8C9F-4AC5-87CA-8F4917E6CF7E}"/>
                </a:ext>
              </a:extLst>
            </p:cNvPr>
            <p:cNvSpPr/>
            <p:nvPr/>
          </p:nvSpPr>
          <p:spPr>
            <a:xfrm>
              <a:off x="136501" y="1114205"/>
              <a:ext cx="46991" cy="128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"/>
                <a:gd name="f4" fmla="val 1404"/>
                <a:gd name="f5" fmla="val 160"/>
                <a:gd name="f6" fmla="val 1"/>
                <a:gd name="f7" fmla="val 98"/>
                <a:gd name="f8" fmla="val 80"/>
                <a:gd name="f9" fmla="val 75"/>
                <a:gd name="f10" fmla="val 172"/>
                <a:gd name="f11" fmla="val 204"/>
                <a:gd name="f12" fmla="val 481"/>
                <a:gd name="f13" fmla="val 307"/>
                <a:gd name="f14" fmla="val 817"/>
                <a:gd name="f15" fmla="val 1229"/>
                <a:gd name="f16" fmla="val 1345"/>
                <a:gd name="f17" fmla="val 358"/>
                <a:gd name="f18" fmla="val 1403"/>
                <a:gd name="f19" fmla="val 410"/>
                <a:gd name="f20" fmla="val 461"/>
                <a:gd name="f21" fmla="val 378"/>
                <a:gd name="f22" fmla="val 43"/>
                <a:gd name="f23" fmla="val 13"/>
                <a:gd name="f24" fmla="val 185"/>
                <a:gd name="f25" fmla="*/ f0 1 513"/>
                <a:gd name="f26" fmla="*/ f1 1 140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13"/>
                <a:gd name="f33" fmla="*/ f30 1 140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13" h="1404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18"/>
                    <a:pt x="f19" y="f18"/>
                  </a:cubicBezTo>
                  <a:cubicBezTo>
                    <a:pt x="f20" y="f18"/>
                    <a:pt x="f3" y="f16"/>
                    <a:pt x="f3" y="f15"/>
                  </a:cubicBezTo>
                  <a:cubicBezTo>
                    <a:pt x="f3" y="f14"/>
                    <a:pt x="f19" y="f21"/>
                    <a:pt x="f11" y="f22"/>
                  </a:cubicBezTo>
                  <a:cubicBezTo>
                    <a:pt x="f11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3;p5">
              <a:extLst>
                <a:ext uri="{FF2B5EF4-FFF2-40B4-BE49-F238E27FC236}">
                  <a16:creationId xmlns:a16="http://schemas.microsoft.com/office/drawing/2014/main" id="{FD7D714F-6F95-4B3C-ADE9-0A15B2D1768B}"/>
                </a:ext>
              </a:extLst>
            </p:cNvPr>
            <p:cNvSpPr/>
            <p:nvPr/>
          </p:nvSpPr>
          <p:spPr>
            <a:xfrm>
              <a:off x="146761" y="1337812"/>
              <a:ext cx="55696" cy="110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8"/>
                <a:gd name="f4" fmla="val 1204"/>
                <a:gd name="f5" fmla="val 504"/>
                <a:gd name="f6" fmla="val 453"/>
                <a:gd name="f7" fmla="val 401"/>
                <a:gd name="f8" fmla="val 26"/>
                <a:gd name="f9" fmla="val 78"/>
                <a:gd name="f10" fmla="val 413"/>
                <a:gd name="f11" fmla="val 298"/>
                <a:gd name="f12" fmla="val 722"/>
                <a:gd name="f13" fmla="val 92"/>
                <a:gd name="f14" fmla="val 1058"/>
                <a:gd name="f15" fmla="val 1131"/>
                <a:gd name="f16" fmla="val 90"/>
                <a:gd name="f17" fmla="val 186"/>
                <a:gd name="f18" fmla="val 226"/>
                <a:gd name="f19" fmla="val 268"/>
                <a:gd name="f20" fmla="val 1191"/>
                <a:gd name="f21" fmla="val 1161"/>
                <a:gd name="f22" fmla="val 826"/>
                <a:gd name="f23" fmla="val 607"/>
                <a:gd name="f24" fmla="val 516"/>
                <a:gd name="f25" fmla="val 556"/>
                <a:gd name="f26" fmla="*/ f0 1 608"/>
                <a:gd name="f27" fmla="*/ f1 1 1204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608"/>
                <a:gd name="f34" fmla="*/ f31 1 1204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8" h="12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2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11" y="f21"/>
                  </a:cubicBezTo>
                  <a:cubicBezTo>
                    <a:pt x="f5" y="f22"/>
                    <a:pt x="f23" y="f24"/>
                    <a:pt x="f23" y="f9"/>
                  </a:cubicBezTo>
                  <a:cubicBezTo>
                    <a:pt x="f23" y="f8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34;p5">
              <a:extLst>
                <a:ext uri="{FF2B5EF4-FFF2-40B4-BE49-F238E27FC236}">
                  <a16:creationId xmlns:a16="http://schemas.microsoft.com/office/drawing/2014/main" id="{0FBE311F-B212-4E16-B7D5-DA714E0064E9}"/>
                </a:ext>
              </a:extLst>
            </p:cNvPr>
            <p:cNvSpPr/>
            <p:nvPr/>
          </p:nvSpPr>
          <p:spPr>
            <a:xfrm>
              <a:off x="27313" y="1519568"/>
              <a:ext cx="104790" cy="853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4"/>
                <a:gd name="f4" fmla="val 932"/>
                <a:gd name="f5" fmla="val 921"/>
                <a:gd name="f6" fmla="val 897"/>
                <a:gd name="f7" fmla="val 873"/>
                <a:gd name="f8" fmla="val 9"/>
                <a:gd name="f9" fmla="val 854"/>
                <a:gd name="f10" fmla="val 28"/>
                <a:gd name="f11" fmla="val 622"/>
                <a:gd name="f12" fmla="val 363"/>
                <a:gd name="f13" fmla="val 415"/>
                <a:gd name="f14" fmla="val 570"/>
                <a:gd name="f15" fmla="val 106"/>
                <a:gd name="f16" fmla="val 776"/>
                <a:gd name="f17" fmla="val 68"/>
                <a:gd name="f18" fmla="val 931"/>
                <a:gd name="f19" fmla="val 152"/>
                <a:gd name="f20" fmla="val 171"/>
                <a:gd name="f21" fmla="val 190"/>
                <a:gd name="f22" fmla="val 924"/>
                <a:gd name="f23" fmla="val 209"/>
                <a:gd name="f24" fmla="val 905"/>
                <a:gd name="f25" fmla="val 519"/>
                <a:gd name="f26" fmla="val 1060"/>
                <a:gd name="f27" fmla="val 260"/>
                <a:gd name="f28" fmla="val 156"/>
                <a:gd name="f29" fmla="val 1024"/>
                <a:gd name="f30" fmla="*/ f0 1 1144"/>
                <a:gd name="f31" fmla="*/ f1 1 932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144"/>
                <a:gd name="f38" fmla="*/ f35 1 932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144" h="9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16"/>
                    <a:pt x="f9" y="f14"/>
                    <a:pt x="f26" y="f27"/>
                  </a:cubicBezTo>
                  <a:cubicBezTo>
                    <a:pt x="f3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35;p5">
              <a:extLst>
                <a:ext uri="{FF2B5EF4-FFF2-40B4-BE49-F238E27FC236}">
                  <a16:creationId xmlns:a16="http://schemas.microsoft.com/office/drawing/2014/main" id="{F252CEC6-C140-41BA-ABB1-7A109A9782C6}"/>
                </a:ext>
              </a:extLst>
            </p:cNvPr>
            <p:cNvSpPr/>
            <p:nvPr/>
          </p:nvSpPr>
          <p:spPr>
            <a:xfrm>
              <a:off x="15681" y="1400019"/>
              <a:ext cx="76946" cy="84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0"/>
                <a:gd name="f4" fmla="val 921"/>
                <a:gd name="f5" fmla="val 690"/>
                <a:gd name="f6" fmla="val 1"/>
                <a:gd name="f7" fmla="val 666"/>
                <a:gd name="f8" fmla="val 646"/>
                <a:gd name="f9" fmla="val 13"/>
                <a:gd name="f10" fmla="val 43"/>
                <a:gd name="f11" fmla="val 542"/>
                <a:gd name="f12" fmla="val 379"/>
                <a:gd name="f13" fmla="val 336"/>
                <a:gd name="f14" fmla="val 585"/>
                <a:gd name="f15" fmla="val 104"/>
                <a:gd name="f16" fmla="val 688"/>
                <a:gd name="f17" fmla="val 920"/>
                <a:gd name="f18" fmla="val 233"/>
                <a:gd name="f19" fmla="val 439"/>
                <a:gd name="f20" fmla="val 482"/>
                <a:gd name="f21" fmla="val 749"/>
                <a:gd name="f22" fmla="val 147"/>
                <a:gd name="f23" fmla="val 74"/>
                <a:gd name="f24" fmla="val 751"/>
                <a:gd name="f25" fmla="*/ f0 1 840"/>
                <a:gd name="f26" fmla="*/ f1 1 92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40"/>
                <a:gd name="f33" fmla="*/ f30 1 92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40" h="92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6" y="f16"/>
                    <a:pt x="f15" y="f17"/>
                    <a:pt x="f18" y="f17"/>
                  </a:cubicBezTo>
                  <a:cubicBezTo>
                    <a:pt x="f19" y="f16"/>
                    <a:pt x="f8" y="f20"/>
                    <a:pt x="f21" y="f22"/>
                  </a:cubicBezTo>
                  <a:cubicBezTo>
                    <a:pt x="f3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36;p5">
              <a:extLst>
                <a:ext uri="{FF2B5EF4-FFF2-40B4-BE49-F238E27FC236}">
                  <a16:creationId xmlns:a16="http://schemas.microsoft.com/office/drawing/2014/main" id="{ABCAEBD5-9AA5-4A62-91F6-AE6F0637A993}"/>
                </a:ext>
              </a:extLst>
            </p:cNvPr>
            <p:cNvSpPr/>
            <p:nvPr/>
          </p:nvSpPr>
          <p:spPr>
            <a:xfrm>
              <a:off x="77605" y="1243090"/>
              <a:ext cx="37462" cy="87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"/>
                <a:gd name="f4" fmla="val 957"/>
                <a:gd name="f5" fmla="val 155"/>
                <a:gd name="f6" fmla="val 93"/>
                <a:gd name="f7" fmla="val 85"/>
                <a:gd name="f8" fmla="val 73"/>
                <a:gd name="f9" fmla="val 157"/>
                <a:gd name="f10" fmla="val 202"/>
                <a:gd name="f11" fmla="val 364"/>
                <a:gd name="f12" fmla="val 570"/>
                <a:gd name="f13" fmla="val 802"/>
                <a:gd name="f14" fmla="val 905"/>
                <a:gd name="f15" fmla="val 253"/>
                <a:gd name="f16" fmla="val 305"/>
                <a:gd name="f17" fmla="val 356"/>
                <a:gd name="f18" fmla="val 408"/>
                <a:gd name="f19" fmla="val 54"/>
                <a:gd name="f20" fmla="val 16"/>
                <a:gd name="f21" fmla="val 181"/>
                <a:gd name="f22" fmla="*/ f0 1 409"/>
                <a:gd name="f23" fmla="*/ f1 1 95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409"/>
                <a:gd name="f30" fmla="*/ f27 1 95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09" h="95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8" y="f13"/>
                  </a:cubicBezTo>
                  <a:cubicBezTo>
                    <a:pt x="f18" y="f12"/>
                    <a:pt x="f16" y="f11"/>
                    <a:pt x="f10" y="f19"/>
                  </a:cubicBezTo>
                  <a:cubicBezTo>
                    <a:pt x="f10" y="f20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37;p5">
              <a:extLst>
                <a:ext uri="{FF2B5EF4-FFF2-40B4-BE49-F238E27FC236}">
                  <a16:creationId xmlns:a16="http://schemas.microsoft.com/office/drawing/2014/main" id="{5F6521C4-74B2-4094-A264-94711ACEB6F8}"/>
                </a:ext>
              </a:extLst>
            </p:cNvPr>
            <p:cNvSpPr/>
            <p:nvPr/>
          </p:nvSpPr>
          <p:spPr>
            <a:xfrm>
              <a:off x="-22064" y="1167697"/>
              <a:ext cx="59088" cy="46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"/>
                <a:gd name="f4" fmla="val 507"/>
                <a:gd name="f5" fmla="val 207"/>
                <a:gd name="f6" fmla="val 233"/>
                <a:gd name="f7" fmla="val 103"/>
                <a:gd name="f8" fmla="val 310"/>
                <a:gd name="f9" fmla="val 336"/>
                <a:gd name="f10" fmla="val 413"/>
                <a:gd name="f11" fmla="val 439"/>
                <a:gd name="f12" fmla="val 482"/>
                <a:gd name="f13" fmla="val 453"/>
                <a:gd name="f14" fmla="val 499"/>
                <a:gd name="f15" fmla="val 565"/>
                <a:gd name="f16" fmla="val 457"/>
                <a:gd name="f17" fmla="val 516"/>
                <a:gd name="f18" fmla="val 104"/>
                <a:gd name="f19" fmla="*/ f0 1 645"/>
                <a:gd name="f20" fmla="*/ f1 1 5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645"/>
                <a:gd name="f27" fmla="*/ f24 1 5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45" h="507">
                  <a:moveTo>
                    <a:pt x="f5" y="f2"/>
                  </a:moveTo>
                  <a:cubicBezTo>
                    <a:pt x="f2" y="f2"/>
                    <a:pt x="f2" y="f6"/>
                    <a:pt x="f7" y="f6"/>
                  </a:cubicBezTo>
                  <a:cubicBezTo>
                    <a:pt x="f5" y="f6"/>
                    <a:pt x="f8" y="f9"/>
                    <a:pt x="f10" y="f11"/>
                  </a:cubicBezTo>
                  <a:cubicBezTo>
                    <a:pt x="f10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9"/>
                  </a:cubicBezTo>
                  <a:cubicBezTo>
                    <a:pt x="f17" y="f6"/>
                    <a:pt x="f10" y="f18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38;p5">
              <a:extLst>
                <a:ext uri="{FF2B5EF4-FFF2-40B4-BE49-F238E27FC236}">
                  <a16:creationId xmlns:a16="http://schemas.microsoft.com/office/drawing/2014/main" id="{30D8D46A-6594-44AE-800E-6539D0A1D6B1}"/>
                </a:ext>
              </a:extLst>
            </p:cNvPr>
            <p:cNvSpPr/>
            <p:nvPr/>
          </p:nvSpPr>
          <p:spPr>
            <a:xfrm>
              <a:off x="-10789" y="1254913"/>
              <a:ext cx="57342" cy="97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"/>
                <a:gd name="f4" fmla="val 1061"/>
                <a:gd name="f5" fmla="val 129"/>
                <a:gd name="f6" fmla="val 52"/>
                <a:gd name="f7" fmla="val 151"/>
                <a:gd name="f8" fmla="val 84"/>
                <a:gd name="f9" fmla="val 235"/>
                <a:gd name="f10" fmla="val 290"/>
                <a:gd name="f11" fmla="val 441"/>
                <a:gd name="f12" fmla="val 393"/>
                <a:gd name="f13" fmla="val 673"/>
                <a:gd name="f14" fmla="val 983"/>
                <a:gd name="f15" fmla="val 238"/>
                <a:gd name="f16" fmla="val 1034"/>
                <a:gd name="f17" fmla="val 264"/>
                <a:gd name="f18" fmla="val 1060"/>
                <a:gd name="f19" fmla="val 319"/>
                <a:gd name="f20" fmla="val 374"/>
                <a:gd name="f21" fmla="val 457"/>
                <a:gd name="f22" fmla="val 522"/>
                <a:gd name="f23" fmla="val 625"/>
                <a:gd name="f24" fmla="val 338"/>
                <a:gd name="f25" fmla="val 187"/>
                <a:gd name="f26" fmla="val 28"/>
                <a:gd name="f27" fmla="val 167"/>
                <a:gd name="f28" fmla="val 9"/>
                <a:gd name="f29" fmla="val 147"/>
                <a:gd name="f30" fmla="*/ f0 1 626"/>
                <a:gd name="f31" fmla="*/ f1 1 106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626"/>
                <a:gd name="f38" fmla="*/ f35 1 106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626" h="106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0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3"/>
                    <a:pt x="f12" y="f24"/>
                    <a:pt x="f25" y="f26"/>
                  </a:cubicBezTo>
                  <a:cubicBezTo>
                    <a:pt x="f27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39;p5">
              <a:extLst>
                <a:ext uri="{FF2B5EF4-FFF2-40B4-BE49-F238E27FC236}">
                  <a16:creationId xmlns:a16="http://schemas.microsoft.com/office/drawing/2014/main" id="{B2DFD407-47FD-476B-8ED8-487C0903A957}"/>
                </a:ext>
              </a:extLst>
            </p:cNvPr>
            <p:cNvSpPr/>
            <p:nvPr/>
          </p:nvSpPr>
          <p:spPr>
            <a:xfrm>
              <a:off x="-33878" y="1677768"/>
              <a:ext cx="98928" cy="31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"/>
                <a:gd name="f4" fmla="val 339"/>
                <a:gd name="f5" fmla="val 1030"/>
                <a:gd name="f6" fmla="val 1017"/>
                <a:gd name="f7" fmla="val 1001"/>
                <a:gd name="f8" fmla="val 8"/>
                <a:gd name="f9" fmla="val 980"/>
                <a:gd name="f10" fmla="val 29"/>
                <a:gd name="f11" fmla="val 645"/>
                <a:gd name="f12" fmla="val 439"/>
                <a:gd name="f13" fmla="val 132"/>
                <a:gd name="f14" fmla="val 129"/>
                <a:gd name="f15" fmla="val 338"/>
                <a:gd name="f16" fmla="val 774"/>
                <a:gd name="f17" fmla="val 235"/>
                <a:gd name="f18" fmla="val 1063"/>
                <a:gd name="f19" fmla="val 1079"/>
                <a:gd name="f20" fmla="*/ f0 1 1080"/>
                <a:gd name="f21" fmla="*/ f1 1 339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080"/>
                <a:gd name="f28" fmla="*/ f25 1 339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080" h="3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3"/>
                  </a:cubicBezTo>
                  <a:cubicBezTo>
                    <a:pt x="f2" y="f13"/>
                    <a:pt x="f2" y="f15"/>
                    <a:pt x="f14" y="f15"/>
                  </a:cubicBezTo>
                  <a:cubicBezTo>
                    <a:pt x="f12" y="f15"/>
                    <a:pt x="f16" y="f17"/>
                    <a:pt x="f9" y="f13"/>
                  </a:cubicBezTo>
                  <a:cubicBezTo>
                    <a:pt x="f18" y="f13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40;p5">
              <a:extLst>
                <a:ext uri="{FF2B5EF4-FFF2-40B4-BE49-F238E27FC236}">
                  <a16:creationId xmlns:a16="http://schemas.microsoft.com/office/drawing/2014/main" id="{F54AD1BE-B10D-4833-B0E8-1F4620FE85D7}"/>
                </a:ext>
              </a:extLst>
            </p:cNvPr>
            <p:cNvSpPr/>
            <p:nvPr/>
          </p:nvSpPr>
          <p:spPr>
            <a:xfrm>
              <a:off x="157843" y="1567747"/>
              <a:ext cx="72548" cy="670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2"/>
                <a:gd name="f4" fmla="val 732"/>
                <a:gd name="f5" fmla="val 655"/>
                <a:gd name="f6" fmla="val 1"/>
                <a:gd name="f7" fmla="val 633"/>
                <a:gd name="f8" fmla="val 615"/>
                <a:gd name="f9" fmla="val 13"/>
                <a:gd name="f10" fmla="val 44"/>
                <a:gd name="f11" fmla="val 383"/>
                <a:gd name="f12" fmla="val 147"/>
                <a:gd name="f13" fmla="val 177"/>
                <a:gd name="f14" fmla="val 379"/>
                <a:gd name="f15" fmla="val 74"/>
                <a:gd name="f16" fmla="val 585"/>
                <a:gd name="f17" fmla="val 658"/>
                <a:gd name="f18" fmla="val 83"/>
                <a:gd name="f19" fmla="val 731"/>
                <a:gd name="f20" fmla="val 173"/>
                <a:gd name="f21" fmla="val 211"/>
                <a:gd name="f22" fmla="val 250"/>
                <a:gd name="f23" fmla="val 719"/>
                <a:gd name="f24" fmla="val 280"/>
                <a:gd name="f25" fmla="val 688"/>
                <a:gd name="f26" fmla="val 482"/>
                <a:gd name="f27" fmla="val 718"/>
                <a:gd name="f28" fmla="val 791"/>
                <a:gd name="f29" fmla="val 710"/>
                <a:gd name="f30" fmla="*/ f0 1 792"/>
                <a:gd name="f31" fmla="*/ f1 1 732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792"/>
                <a:gd name="f38" fmla="*/ f35 1 732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92" h="7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11" y="f26"/>
                    <a:pt x="f8" y="f14"/>
                    <a:pt x="f27" y="f12"/>
                  </a:cubicBezTo>
                  <a:cubicBezTo>
                    <a:pt x="f28" y="f15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41;p5">
              <a:extLst>
                <a:ext uri="{FF2B5EF4-FFF2-40B4-BE49-F238E27FC236}">
                  <a16:creationId xmlns:a16="http://schemas.microsoft.com/office/drawing/2014/main" id="{40D75F88-1BFC-4256-99F6-48CF780004FE}"/>
                </a:ext>
              </a:extLst>
            </p:cNvPr>
            <p:cNvSpPr/>
            <p:nvPr/>
          </p:nvSpPr>
          <p:spPr>
            <a:xfrm>
              <a:off x="273268" y="1340931"/>
              <a:ext cx="28401" cy="60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"/>
                <a:gd name="f4" fmla="val 663"/>
                <a:gd name="f5" fmla="val 146"/>
                <a:gd name="f6" fmla="val 1"/>
                <a:gd name="f7" fmla="val 121"/>
                <a:gd name="f8" fmla="val 103"/>
                <a:gd name="f9" fmla="val 13"/>
                <a:gd name="f10" fmla="val 44"/>
                <a:gd name="f11" fmla="val 276"/>
                <a:gd name="f12" fmla="val 379"/>
                <a:gd name="f13" fmla="val 585"/>
                <a:gd name="f14" fmla="val 637"/>
                <a:gd name="f15" fmla="val 52"/>
                <a:gd name="f16" fmla="val 155"/>
                <a:gd name="f17" fmla="val 206"/>
                <a:gd name="f18" fmla="val 147"/>
                <a:gd name="f19" fmla="val 74"/>
                <a:gd name="f20" fmla="*/ f0 1 310"/>
                <a:gd name="f21" fmla="*/ f1 1 66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310"/>
                <a:gd name="f28" fmla="*/ f25 1 66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10" h="66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2" y="f11"/>
                    <a:pt x="f2" y="f12"/>
                    <a:pt x="f2" y="f13"/>
                  </a:cubicBezTo>
                  <a:cubicBezTo>
                    <a:pt x="f2" y="f14"/>
                    <a:pt x="f15" y="f4"/>
                    <a:pt x="f8" y="f4"/>
                  </a:cubicBezTo>
                  <a:cubicBezTo>
                    <a:pt x="f16" y="f4"/>
                    <a:pt x="f17" y="f14"/>
                    <a:pt x="f17" y="f13"/>
                  </a:cubicBezTo>
                  <a:cubicBezTo>
                    <a:pt x="f17" y="f12"/>
                    <a:pt x="f17" y="f11"/>
                    <a:pt x="f3" y="f18"/>
                  </a:cubicBezTo>
                  <a:cubicBezTo>
                    <a:pt x="f3" y="f19"/>
                    <a:pt x="f1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42;p5">
              <a:extLst>
                <a:ext uri="{FF2B5EF4-FFF2-40B4-BE49-F238E27FC236}">
                  <a16:creationId xmlns:a16="http://schemas.microsoft.com/office/drawing/2014/main" id="{36A2D684-10BB-4942-B211-2D42044572DF}"/>
                </a:ext>
              </a:extLst>
            </p:cNvPr>
            <p:cNvSpPr/>
            <p:nvPr/>
          </p:nvSpPr>
          <p:spPr>
            <a:xfrm>
              <a:off x="235805" y="1114205"/>
              <a:ext cx="46991" cy="60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"/>
                <a:gd name="f4" fmla="val 662"/>
                <a:gd name="f5" fmla="val 176"/>
                <a:gd name="f6" fmla="val 1"/>
                <a:gd name="f7" fmla="val 84"/>
                <a:gd name="f8" fmla="val 80"/>
                <a:gd name="f9" fmla="val 74"/>
                <a:gd name="f10" fmla="val 172"/>
                <a:gd name="f11" fmla="val 177"/>
                <a:gd name="f12" fmla="val 275"/>
                <a:gd name="f13" fmla="val 280"/>
                <a:gd name="f14" fmla="val 378"/>
                <a:gd name="f15" fmla="val 584"/>
                <a:gd name="f16" fmla="val 636"/>
                <a:gd name="f17" fmla="val 338"/>
                <a:gd name="f18" fmla="val 396"/>
                <a:gd name="f19" fmla="val 454"/>
                <a:gd name="f20" fmla="val 512"/>
                <a:gd name="f21" fmla="val 409"/>
                <a:gd name="f22" fmla="val 43"/>
                <a:gd name="f23" fmla="val 251"/>
                <a:gd name="f24" fmla="val 13"/>
                <a:gd name="f25" fmla="val 213"/>
                <a:gd name="f26" fmla="*/ f0 1 513"/>
                <a:gd name="f27" fmla="*/ f1 1 66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"/>
                <a:gd name="f34" fmla="*/ f31 1 66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" h="662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0" y="f15"/>
                  </a:cubicBezTo>
                  <a:cubicBezTo>
                    <a:pt x="f20" y="f14"/>
                    <a:pt x="f21" y="f10"/>
                    <a:pt x="f13" y="f22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43;p5">
              <a:extLst>
                <a:ext uri="{FF2B5EF4-FFF2-40B4-BE49-F238E27FC236}">
                  <a16:creationId xmlns:a16="http://schemas.microsoft.com/office/drawing/2014/main" id="{887735F3-1DB5-48AF-8237-ABBFED03F15D}"/>
                </a:ext>
              </a:extLst>
            </p:cNvPr>
            <p:cNvSpPr/>
            <p:nvPr/>
          </p:nvSpPr>
          <p:spPr>
            <a:xfrm>
              <a:off x="143286" y="971568"/>
              <a:ext cx="56427" cy="53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"/>
                <a:gd name="f4" fmla="val 586"/>
                <a:gd name="f5" fmla="val 233"/>
                <a:gd name="f6" fmla="val 1"/>
                <a:gd name="f7" fmla="val 130"/>
                <a:gd name="f8" fmla="val 207"/>
                <a:gd name="f9" fmla="val 310"/>
                <a:gd name="f10" fmla="val 336"/>
                <a:gd name="f11" fmla="val 439"/>
                <a:gd name="f12" fmla="val 542"/>
                <a:gd name="f13" fmla="val 573"/>
                <a:gd name="f14" fmla="val 457"/>
                <a:gd name="f15" fmla="val 585"/>
                <a:gd name="f16" fmla="val 479"/>
                <a:gd name="f17" fmla="val 533"/>
                <a:gd name="f18" fmla="val 615"/>
                <a:gd name="f19" fmla="val 512"/>
                <a:gd name="f20" fmla="val 104"/>
                <a:gd name="f21" fmla="*/ f0 1 616"/>
                <a:gd name="f22" fmla="*/ f1 1 586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616"/>
                <a:gd name="f29" fmla="*/ f26 1 586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616" h="586">
                  <a:moveTo>
                    <a:pt x="f5" y="f6"/>
                  </a:moveTo>
                  <a:cubicBezTo>
                    <a:pt x="f7" y="f6"/>
                    <a:pt x="f6" y="f8"/>
                    <a:pt x="f7" y="f8"/>
                  </a:cubicBezTo>
                  <a:cubicBezTo>
                    <a:pt x="f5" y="f9"/>
                    <a:pt x="f10" y="f11"/>
                    <a:pt x="f11" y="f12"/>
                  </a:cubicBezTo>
                  <a:cubicBezTo>
                    <a:pt x="f11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12" y="f11"/>
                  </a:cubicBezTo>
                  <a:cubicBezTo>
                    <a:pt x="f12" y="f8"/>
                    <a:pt x="f11" y="f20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44;p5">
              <a:extLst>
                <a:ext uri="{FF2B5EF4-FFF2-40B4-BE49-F238E27FC236}">
                  <a16:creationId xmlns:a16="http://schemas.microsoft.com/office/drawing/2014/main" id="{A264B9C6-EF63-49EA-9A76-6C24B696B74A}"/>
                </a:ext>
              </a:extLst>
            </p:cNvPr>
            <p:cNvSpPr/>
            <p:nvPr/>
          </p:nvSpPr>
          <p:spPr>
            <a:xfrm>
              <a:off x="-39282" y="903043"/>
              <a:ext cx="102870" cy="21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3"/>
                <a:gd name="f4" fmla="val 236"/>
                <a:gd name="f5" fmla="val 188"/>
                <a:gd name="f6" fmla="val 1"/>
                <a:gd name="f7" fmla="val 84"/>
                <a:gd name="f8" fmla="val 32"/>
                <a:gd name="f9" fmla="val 235"/>
                <a:gd name="f10" fmla="val 119"/>
                <a:gd name="f11" fmla="val 140"/>
                <a:gd name="f12" fmla="val 164"/>
                <a:gd name="f13" fmla="val 227"/>
                <a:gd name="f14" fmla="val 207"/>
                <a:gd name="f15" fmla="val 936"/>
                <a:gd name="f16" fmla="val 956"/>
                <a:gd name="f17" fmla="val 976"/>
                <a:gd name="f18" fmla="val 994"/>
                <a:gd name="f19" fmla="val 1071"/>
                <a:gd name="f20" fmla="val 1039"/>
                <a:gd name="f21" fmla="*/ f0 1 1123"/>
                <a:gd name="f22" fmla="*/ f1 1 236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23"/>
                <a:gd name="f29" fmla="*/ f26 1 236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23" h="236">
                  <a:moveTo>
                    <a:pt x="f5" y="f6"/>
                  </a:moveTo>
                  <a:cubicBezTo>
                    <a:pt x="f2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5" y="f14"/>
                  </a:cubicBezTo>
                  <a:lnTo>
                    <a:pt x="f15" y="f14"/>
                  </a:lnTo>
                  <a:cubicBezTo>
                    <a:pt x="f16" y="f13"/>
                    <a:pt x="f17" y="f9"/>
                    <a:pt x="f18" y="f9"/>
                  </a:cubicBezTo>
                  <a:cubicBezTo>
                    <a:pt x="f19" y="f9"/>
                    <a:pt x="f3" y="f7"/>
                    <a:pt x="f20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1" name="Google Shape;145;p5">
            <a:extLst>
              <a:ext uri="{FF2B5EF4-FFF2-40B4-BE49-F238E27FC236}">
                <a16:creationId xmlns:a16="http://schemas.microsoft.com/office/drawing/2014/main" id="{265E1E98-E7AD-47A0-AC21-27011C0F26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2" name="Google Shape;146;p5">
            <a:extLst>
              <a:ext uri="{FF2B5EF4-FFF2-40B4-BE49-F238E27FC236}">
                <a16:creationId xmlns:a16="http://schemas.microsoft.com/office/drawing/2014/main" id="{6E586849-B06E-4B06-9A7A-8B2ABEBF52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9447" y="3174476"/>
            <a:ext cx="2815803" cy="7232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3" name="Google Shape;147;p5">
            <a:extLst>
              <a:ext uri="{FF2B5EF4-FFF2-40B4-BE49-F238E27FC236}">
                <a16:creationId xmlns:a16="http://schemas.microsoft.com/office/drawing/2014/main" id="{4337CDE9-B206-413F-AAB7-08573ECDE2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9447" y="2701923"/>
            <a:ext cx="2815803" cy="4724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  <p:sp>
        <p:nvSpPr>
          <p:cNvPr id="34" name="Google Shape;148;p5">
            <a:extLst>
              <a:ext uri="{FF2B5EF4-FFF2-40B4-BE49-F238E27FC236}">
                <a16:creationId xmlns:a16="http://schemas.microsoft.com/office/drawing/2014/main" id="{A478BC5B-6862-4190-9068-C029914749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28749" y="3174476"/>
            <a:ext cx="2815803" cy="7232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5" name="Google Shape;149;p5">
            <a:extLst>
              <a:ext uri="{FF2B5EF4-FFF2-40B4-BE49-F238E27FC236}">
                <a16:creationId xmlns:a16="http://schemas.microsoft.com/office/drawing/2014/main" id="{46D4DE17-818D-490A-850A-3162B808232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28749" y="2701923"/>
            <a:ext cx="2815803" cy="4724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 b="1">
                <a:solidFill>
                  <a:srgbClr val="EF786F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1673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;p7">
            <a:extLst>
              <a:ext uri="{FF2B5EF4-FFF2-40B4-BE49-F238E27FC236}">
                <a16:creationId xmlns:a16="http://schemas.microsoft.com/office/drawing/2014/main" id="{74785F58-6685-4375-9455-C636850AAD6C}"/>
              </a:ext>
            </a:extLst>
          </p:cNvPr>
          <p:cNvGrpSpPr/>
          <p:nvPr/>
        </p:nvGrpSpPr>
        <p:grpSpPr>
          <a:xfrm>
            <a:off x="7735860" y="4802565"/>
            <a:ext cx="805779" cy="340944"/>
            <a:chOff x="7735860" y="4802565"/>
            <a:chExt cx="805779" cy="340944"/>
          </a:xfrm>
        </p:grpSpPr>
        <p:sp>
          <p:nvSpPr>
            <p:cNvPr id="3" name="Google Shape;296;p7">
              <a:extLst>
                <a:ext uri="{FF2B5EF4-FFF2-40B4-BE49-F238E27FC236}">
                  <a16:creationId xmlns:a16="http://schemas.microsoft.com/office/drawing/2014/main" id="{C25A9860-EA19-41BB-B24D-0800DB45AF57}"/>
                </a:ext>
              </a:extLst>
            </p:cNvPr>
            <p:cNvSpPr/>
            <p:nvPr/>
          </p:nvSpPr>
          <p:spPr>
            <a:xfrm rot="16200004">
              <a:off x="7847071" y="5027994"/>
              <a:ext cx="863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3"/>
                <a:gd name="f4" fmla="val 585"/>
                <a:gd name="f5" fmla="val 207"/>
                <a:gd name="f6" fmla="val 1"/>
                <a:gd name="f7" fmla="val 104"/>
                <a:gd name="f8" fmla="val 336"/>
                <a:gd name="f9" fmla="val 310"/>
                <a:gd name="f10" fmla="val 542"/>
                <a:gd name="f11" fmla="val 439"/>
                <a:gd name="f12" fmla="val 749"/>
                <a:gd name="f13" fmla="val 779"/>
                <a:gd name="f14" fmla="val 572"/>
                <a:gd name="f15" fmla="val 811"/>
                <a:gd name="f16" fmla="val 839"/>
                <a:gd name="f17" fmla="val 905"/>
                <a:gd name="f18" fmla="val 512"/>
                <a:gd name="f19" fmla="val 852"/>
                <a:gd name="f20" fmla="val 645"/>
                <a:gd name="f21" fmla="*/ f0 1 943"/>
                <a:gd name="f22" fmla="*/ f1 1 58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943"/>
                <a:gd name="f29" fmla="*/ f26 1 58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943" h="585">
                  <a:moveTo>
                    <a:pt x="f5" y="f6"/>
                  </a:moveTo>
                  <a:cubicBezTo>
                    <a:pt x="f7" y="f6"/>
                    <a:pt x="f6" y="f5"/>
                    <a:pt x="f7" y="f5"/>
                  </a:cubicBezTo>
                  <a:cubicBezTo>
                    <a:pt x="f8" y="f9"/>
                    <a:pt x="f10" y="f11"/>
                    <a:pt x="f12" y="f10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3" y="f18"/>
                    <a:pt x="f19" y="f11"/>
                  </a:cubicBezTo>
                  <a:cubicBezTo>
                    <a:pt x="f20" y="f5"/>
                    <a:pt x="f11" y="f7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7;p7">
              <a:extLst>
                <a:ext uri="{FF2B5EF4-FFF2-40B4-BE49-F238E27FC236}">
                  <a16:creationId xmlns:a16="http://schemas.microsoft.com/office/drawing/2014/main" id="{549DD7FA-9346-459B-95AD-FCF08CD492FC}"/>
                </a:ext>
              </a:extLst>
            </p:cNvPr>
            <p:cNvSpPr/>
            <p:nvPr/>
          </p:nvSpPr>
          <p:spPr>
            <a:xfrm rot="16200004">
              <a:off x="7987828" y="4879919"/>
              <a:ext cx="46991" cy="128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"/>
                <a:gd name="f4" fmla="val 1404"/>
                <a:gd name="f5" fmla="val 160"/>
                <a:gd name="f6" fmla="val 1"/>
                <a:gd name="f7" fmla="val 98"/>
                <a:gd name="f8" fmla="val 80"/>
                <a:gd name="f9" fmla="val 75"/>
                <a:gd name="f10" fmla="val 172"/>
                <a:gd name="f11" fmla="val 204"/>
                <a:gd name="f12" fmla="val 481"/>
                <a:gd name="f13" fmla="val 307"/>
                <a:gd name="f14" fmla="val 817"/>
                <a:gd name="f15" fmla="val 1229"/>
                <a:gd name="f16" fmla="val 1345"/>
                <a:gd name="f17" fmla="val 358"/>
                <a:gd name="f18" fmla="val 1403"/>
                <a:gd name="f19" fmla="val 410"/>
                <a:gd name="f20" fmla="val 461"/>
                <a:gd name="f21" fmla="val 378"/>
                <a:gd name="f22" fmla="val 43"/>
                <a:gd name="f23" fmla="val 13"/>
                <a:gd name="f24" fmla="val 185"/>
                <a:gd name="f25" fmla="*/ f0 1 513"/>
                <a:gd name="f26" fmla="*/ f1 1 140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13"/>
                <a:gd name="f33" fmla="*/ f30 1 140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13" h="1404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18"/>
                    <a:pt x="f19" y="f18"/>
                  </a:cubicBezTo>
                  <a:cubicBezTo>
                    <a:pt x="f20" y="f18"/>
                    <a:pt x="f3" y="f16"/>
                    <a:pt x="f3" y="f15"/>
                  </a:cubicBezTo>
                  <a:cubicBezTo>
                    <a:pt x="f3" y="f14"/>
                    <a:pt x="f19" y="f21"/>
                    <a:pt x="f11" y="f22"/>
                  </a:cubicBezTo>
                  <a:cubicBezTo>
                    <a:pt x="f11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98;p7">
              <a:extLst>
                <a:ext uri="{FF2B5EF4-FFF2-40B4-BE49-F238E27FC236}">
                  <a16:creationId xmlns:a16="http://schemas.microsoft.com/office/drawing/2014/main" id="{8C51DC4F-8C06-4E83-9B3C-F422C4F6004B}"/>
                </a:ext>
              </a:extLst>
            </p:cNvPr>
            <p:cNvSpPr/>
            <p:nvPr/>
          </p:nvSpPr>
          <p:spPr>
            <a:xfrm rot="16200004">
              <a:off x="8197920" y="4874469"/>
              <a:ext cx="55696" cy="110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8"/>
                <a:gd name="f4" fmla="val 1204"/>
                <a:gd name="f5" fmla="val 504"/>
                <a:gd name="f6" fmla="val 453"/>
                <a:gd name="f7" fmla="val 401"/>
                <a:gd name="f8" fmla="val 26"/>
                <a:gd name="f9" fmla="val 78"/>
                <a:gd name="f10" fmla="val 413"/>
                <a:gd name="f11" fmla="val 298"/>
                <a:gd name="f12" fmla="val 722"/>
                <a:gd name="f13" fmla="val 92"/>
                <a:gd name="f14" fmla="val 1058"/>
                <a:gd name="f15" fmla="val 1131"/>
                <a:gd name="f16" fmla="val 90"/>
                <a:gd name="f17" fmla="val 186"/>
                <a:gd name="f18" fmla="val 226"/>
                <a:gd name="f19" fmla="val 268"/>
                <a:gd name="f20" fmla="val 1191"/>
                <a:gd name="f21" fmla="val 1161"/>
                <a:gd name="f22" fmla="val 826"/>
                <a:gd name="f23" fmla="val 607"/>
                <a:gd name="f24" fmla="val 516"/>
                <a:gd name="f25" fmla="val 556"/>
                <a:gd name="f26" fmla="*/ f0 1 608"/>
                <a:gd name="f27" fmla="*/ f1 1 1204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608"/>
                <a:gd name="f34" fmla="*/ f31 1 1204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8" h="12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2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11" y="f21"/>
                  </a:cubicBezTo>
                  <a:cubicBezTo>
                    <a:pt x="f5" y="f22"/>
                    <a:pt x="f23" y="f24"/>
                    <a:pt x="f23" y="f9"/>
                  </a:cubicBezTo>
                  <a:cubicBezTo>
                    <a:pt x="f23" y="f8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99;p7">
              <a:extLst>
                <a:ext uri="{FF2B5EF4-FFF2-40B4-BE49-F238E27FC236}">
                  <a16:creationId xmlns:a16="http://schemas.microsoft.com/office/drawing/2014/main" id="{D57BFC4C-B5B9-41C5-8B5B-7B4FDF4E2BF3}"/>
                </a:ext>
              </a:extLst>
            </p:cNvPr>
            <p:cNvSpPr/>
            <p:nvPr/>
          </p:nvSpPr>
          <p:spPr>
            <a:xfrm rot="16200004">
              <a:off x="8342661" y="4981830"/>
              <a:ext cx="104790" cy="853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4"/>
                <a:gd name="f4" fmla="val 932"/>
                <a:gd name="f5" fmla="val 921"/>
                <a:gd name="f6" fmla="val 897"/>
                <a:gd name="f7" fmla="val 873"/>
                <a:gd name="f8" fmla="val 9"/>
                <a:gd name="f9" fmla="val 854"/>
                <a:gd name="f10" fmla="val 28"/>
                <a:gd name="f11" fmla="val 622"/>
                <a:gd name="f12" fmla="val 363"/>
                <a:gd name="f13" fmla="val 415"/>
                <a:gd name="f14" fmla="val 570"/>
                <a:gd name="f15" fmla="val 106"/>
                <a:gd name="f16" fmla="val 776"/>
                <a:gd name="f17" fmla="val 68"/>
                <a:gd name="f18" fmla="val 931"/>
                <a:gd name="f19" fmla="val 152"/>
                <a:gd name="f20" fmla="val 171"/>
                <a:gd name="f21" fmla="val 190"/>
                <a:gd name="f22" fmla="val 924"/>
                <a:gd name="f23" fmla="val 209"/>
                <a:gd name="f24" fmla="val 905"/>
                <a:gd name="f25" fmla="val 519"/>
                <a:gd name="f26" fmla="val 1060"/>
                <a:gd name="f27" fmla="val 260"/>
                <a:gd name="f28" fmla="val 156"/>
                <a:gd name="f29" fmla="val 1024"/>
                <a:gd name="f30" fmla="*/ f0 1 1144"/>
                <a:gd name="f31" fmla="*/ f1 1 932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144"/>
                <a:gd name="f38" fmla="*/ f35 1 932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144" h="9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16"/>
                    <a:pt x="f9" y="f14"/>
                    <a:pt x="f26" y="f27"/>
                  </a:cubicBezTo>
                  <a:cubicBezTo>
                    <a:pt x="f3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00;p7">
              <a:extLst>
                <a:ext uri="{FF2B5EF4-FFF2-40B4-BE49-F238E27FC236}">
                  <a16:creationId xmlns:a16="http://schemas.microsoft.com/office/drawing/2014/main" id="{C9537362-338A-46D1-A73B-01B40F4C2046}"/>
                </a:ext>
              </a:extLst>
            </p:cNvPr>
            <p:cNvSpPr/>
            <p:nvPr/>
          </p:nvSpPr>
          <p:spPr>
            <a:xfrm rot="16200004">
              <a:off x="8236541" y="5007885"/>
              <a:ext cx="76946" cy="84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0"/>
                <a:gd name="f4" fmla="val 921"/>
                <a:gd name="f5" fmla="val 690"/>
                <a:gd name="f6" fmla="val 1"/>
                <a:gd name="f7" fmla="val 666"/>
                <a:gd name="f8" fmla="val 646"/>
                <a:gd name="f9" fmla="val 13"/>
                <a:gd name="f10" fmla="val 43"/>
                <a:gd name="f11" fmla="val 542"/>
                <a:gd name="f12" fmla="val 379"/>
                <a:gd name="f13" fmla="val 336"/>
                <a:gd name="f14" fmla="val 585"/>
                <a:gd name="f15" fmla="val 104"/>
                <a:gd name="f16" fmla="val 688"/>
                <a:gd name="f17" fmla="val 920"/>
                <a:gd name="f18" fmla="val 233"/>
                <a:gd name="f19" fmla="val 439"/>
                <a:gd name="f20" fmla="val 482"/>
                <a:gd name="f21" fmla="val 749"/>
                <a:gd name="f22" fmla="val 147"/>
                <a:gd name="f23" fmla="val 74"/>
                <a:gd name="f24" fmla="val 751"/>
                <a:gd name="f25" fmla="*/ f0 1 840"/>
                <a:gd name="f26" fmla="*/ f1 1 92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40"/>
                <a:gd name="f33" fmla="*/ f30 1 92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40" h="92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6" y="f16"/>
                    <a:pt x="f15" y="f17"/>
                    <a:pt x="f18" y="f17"/>
                  </a:cubicBezTo>
                  <a:cubicBezTo>
                    <a:pt x="f19" y="f16"/>
                    <a:pt x="f8" y="f20"/>
                    <a:pt x="f21" y="f22"/>
                  </a:cubicBezTo>
                  <a:cubicBezTo>
                    <a:pt x="f3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01;p7">
              <a:extLst>
                <a:ext uri="{FF2B5EF4-FFF2-40B4-BE49-F238E27FC236}">
                  <a16:creationId xmlns:a16="http://schemas.microsoft.com/office/drawing/2014/main" id="{2846D7C3-73B6-4EB1-AB19-6DDDE3704AD9}"/>
                </a:ext>
              </a:extLst>
            </p:cNvPr>
            <p:cNvSpPr/>
            <p:nvPr/>
          </p:nvSpPr>
          <p:spPr>
            <a:xfrm rot="16200004">
              <a:off x="8100999" y="4964068"/>
              <a:ext cx="37462" cy="87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"/>
                <a:gd name="f4" fmla="val 957"/>
                <a:gd name="f5" fmla="val 155"/>
                <a:gd name="f6" fmla="val 93"/>
                <a:gd name="f7" fmla="val 85"/>
                <a:gd name="f8" fmla="val 73"/>
                <a:gd name="f9" fmla="val 157"/>
                <a:gd name="f10" fmla="val 202"/>
                <a:gd name="f11" fmla="val 364"/>
                <a:gd name="f12" fmla="val 570"/>
                <a:gd name="f13" fmla="val 802"/>
                <a:gd name="f14" fmla="val 905"/>
                <a:gd name="f15" fmla="val 253"/>
                <a:gd name="f16" fmla="val 305"/>
                <a:gd name="f17" fmla="val 356"/>
                <a:gd name="f18" fmla="val 408"/>
                <a:gd name="f19" fmla="val 54"/>
                <a:gd name="f20" fmla="val 16"/>
                <a:gd name="f21" fmla="val 181"/>
                <a:gd name="f22" fmla="*/ f0 1 409"/>
                <a:gd name="f23" fmla="*/ f1 1 95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409"/>
                <a:gd name="f30" fmla="*/ f27 1 95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09" h="95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8" y="f13"/>
                  </a:cubicBezTo>
                  <a:cubicBezTo>
                    <a:pt x="f18" y="f12"/>
                    <a:pt x="f16" y="f11"/>
                    <a:pt x="f10" y="f19"/>
                  </a:cubicBezTo>
                  <a:cubicBezTo>
                    <a:pt x="f10" y="f20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02;p7">
              <a:extLst>
                <a:ext uri="{FF2B5EF4-FFF2-40B4-BE49-F238E27FC236}">
                  <a16:creationId xmlns:a16="http://schemas.microsoft.com/office/drawing/2014/main" id="{EC7272B9-D1EC-4E1F-ABF6-C763D328CCB1}"/>
                </a:ext>
              </a:extLst>
            </p:cNvPr>
            <p:cNvSpPr/>
            <p:nvPr/>
          </p:nvSpPr>
          <p:spPr>
            <a:xfrm rot="16200004">
              <a:off x="7994183" y="5073525"/>
              <a:ext cx="59088" cy="46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"/>
                <a:gd name="f4" fmla="val 507"/>
                <a:gd name="f5" fmla="val 207"/>
                <a:gd name="f6" fmla="val 233"/>
                <a:gd name="f7" fmla="val 103"/>
                <a:gd name="f8" fmla="val 310"/>
                <a:gd name="f9" fmla="val 336"/>
                <a:gd name="f10" fmla="val 413"/>
                <a:gd name="f11" fmla="val 439"/>
                <a:gd name="f12" fmla="val 482"/>
                <a:gd name="f13" fmla="val 453"/>
                <a:gd name="f14" fmla="val 499"/>
                <a:gd name="f15" fmla="val 565"/>
                <a:gd name="f16" fmla="val 457"/>
                <a:gd name="f17" fmla="val 516"/>
                <a:gd name="f18" fmla="val 104"/>
                <a:gd name="f19" fmla="*/ f0 1 645"/>
                <a:gd name="f20" fmla="*/ f1 1 5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645"/>
                <a:gd name="f27" fmla="*/ f24 1 5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45" h="507">
                  <a:moveTo>
                    <a:pt x="f5" y="f2"/>
                  </a:moveTo>
                  <a:cubicBezTo>
                    <a:pt x="f2" y="f2"/>
                    <a:pt x="f2" y="f6"/>
                    <a:pt x="f7" y="f6"/>
                  </a:cubicBezTo>
                  <a:cubicBezTo>
                    <a:pt x="f5" y="f6"/>
                    <a:pt x="f8" y="f9"/>
                    <a:pt x="f10" y="f11"/>
                  </a:cubicBezTo>
                  <a:cubicBezTo>
                    <a:pt x="f10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9"/>
                  </a:cubicBezTo>
                  <a:cubicBezTo>
                    <a:pt x="f17" y="f6"/>
                    <a:pt x="f10" y="f18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03;p7">
              <a:extLst>
                <a:ext uri="{FF2B5EF4-FFF2-40B4-BE49-F238E27FC236}">
                  <a16:creationId xmlns:a16="http://schemas.microsoft.com/office/drawing/2014/main" id="{BD590244-7453-401F-B104-6D0A779577F8}"/>
                </a:ext>
              </a:extLst>
            </p:cNvPr>
            <p:cNvSpPr/>
            <p:nvPr/>
          </p:nvSpPr>
          <p:spPr>
            <a:xfrm rot="16200004">
              <a:off x="8107647" y="5037749"/>
              <a:ext cx="57342" cy="97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"/>
                <a:gd name="f4" fmla="val 1061"/>
                <a:gd name="f5" fmla="val 129"/>
                <a:gd name="f6" fmla="val 52"/>
                <a:gd name="f7" fmla="val 151"/>
                <a:gd name="f8" fmla="val 84"/>
                <a:gd name="f9" fmla="val 235"/>
                <a:gd name="f10" fmla="val 290"/>
                <a:gd name="f11" fmla="val 441"/>
                <a:gd name="f12" fmla="val 393"/>
                <a:gd name="f13" fmla="val 673"/>
                <a:gd name="f14" fmla="val 983"/>
                <a:gd name="f15" fmla="val 238"/>
                <a:gd name="f16" fmla="val 1034"/>
                <a:gd name="f17" fmla="val 264"/>
                <a:gd name="f18" fmla="val 1060"/>
                <a:gd name="f19" fmla="val 319"/>
                <a:gd name="f20" fmla="val 374"/>
                <a:gd name="f21" fmla="val 457"/>
                <a:gd name="f22" fmla="val 522"/>
                <a:gd name="f23" fmla="val 625"/>
                <a:gd name="f24" fmla="val 338"/>
                <a:gd name="f25" fmla="val 187"/>
                <a:gd name="f26" fmla="val 28"/>
                <a:gd name="f27" fmla="val 167"/>
                <a:gd name="f28" fmla="val 9"/>
                <a:gd name="f29" fmla="val 147"/>
                <a:gd name="f30" fmla="*/ f0 1 626"/>
                <a:gd name="f31" fmla="*/ f1 1 106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626"/>
                <a:gd name="f38" fmla="*/ f35 1 106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626" h="106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0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3"/>
                    <a:pt x="f12" y="f24"/>
                    <a:pt x="f25" y="f26"/>
                  </a:cubicBezTo>
                  <a:cubicBezTo>
                    <a:pt x="f27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04;p7">
              <a:extLst>
                <a:ext uri="{FF2B5EF4-FFF2-40B4-BE49-F238E27FC236}">
                  <a16:creationId xmlns:a16="http://schemas.microsoft.com/office/drawing/2014/main" id="{C2F12164-9C0D-41A8-BD72-DFB1AA16F161}"/>
                </a:ext>
              </a:extLst>
            </p:cNvPr>
            <p:cNvSpPr/>
            <p:nvPr/>
          </p:nvSpPr>
          <p:spPr>
            <a:xfrm rot="16200004">
              <a:off x="8476649" y="5073124"/>
              <a:ext cx="98928" cy="31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"/>
                <a:gd name="f4" fmla="val 339"/>
                <a:gd name="f5" fmla="val 1030"/>
                <a:gd name="f6" fmla="val 1017"/>
                <a:gd name="f7" fmla="val 1001"/>
                <a:gd name="f8" fmla="val 8"/>
                <a:gd name="f9" fmla="val 980"/>
                <a:gd name="f10" fmla="val 29"/>
                <a:gd name="f11" fmla="val 645"/>
                <a:gd name="f12" fmla="val 439"/>
                <a:gd name="f13" fmla="val 132"/>
                <a:gd name="f14" fmla="val 129"/>
                <a:gd name="f15" fmla="val 338"/>
                <a:gd name="f16" fmla="val 774"/>
                <a:gd name="f17" fmla="val 235"/>
                <a:gd name="f18" fmla="val 1063"/>
                <a:gd name="f19" fmla="val 1079"/>
                <a:gd name="f20" fmla="*/ f0 1 1080"/>
                <a:gd name="f21" fmla="*/ f1 1 339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080"/>
                <a:gd name="f28" fmla="*/ f25 1 339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080" h="3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3"/>
                  </a:cubicBezTo>
                  <a:cubicBezTo>
                    <a:pt x="f2" y="f13"/>
                    <a:pt x="f2" y="f15"/>
                    <a:pt x="f14" y="f15"/>
                  </a:cubicBezTo>
                  <a:cubicBezTo>
                    <a:pt x="f12" y="f15"/>
                    <a:pt x="f16" y="f17"/>
                    <a:pt x="f9" y="f13"/>
                  </a:cubicBezTo>
                  <a:cubicBezTo>
                    <a:pt x="f18" y="f13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05;p7">
              <a:extLst>
                <a:ext uri="{FF2B5EF4-FFF2-40B4-BE49-F238E27FC236}">
                  <a16:creationId xmlns:a16="http://schemas.microsoft.com/office/drawing/2014/main" id="{07A00A60-38B3-4238-91FD-2C2693EEEB85}"/>
                </a:ext>
              </a:extLst>
            </p:cNvPr>
            <p:cNvSpPr/>
            <p:nvPr/>
          </p:nvSpPr>
          <p:spPr>
            <a:xfrm rot="16200004">
              <a:off x="8397808" y="4876582"/>
              <a:ext cx="72548" cy="670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2"/>
                <a:gd name="f4" fmla="val 732"/>
                <a:gd name="f5" fmla="val 655"/>
                <a:gd name="f6" fmla="val 1"/>
                <a:gd name="f7" fmla="val 633"/>
                <a:gd name="f8" fmla="val 615"/>
                <a:gd name="f9" fmla="val 13"/>
                <a:gd name="f10" fmla="val 44"/>
                <a:gd name="f11" fmla="val 383"/>
                <a:gd name="f12" fmla="val 147"/>
                <a:gd name="f13" fmla="val 177"/>
                <a:gd name="f14" fmla="val 379"/>
                <a:gd name="f15" fmla="val 74"/>
                <a:gd name="f16" fmla="val 585"/>
                <a:gd name="f17" fmla="val 658"/>
                <a:gd name="f18" fmla="val 83"/>
                <a:gd name="f19" fmla="val 731"/>
                <a:gd name="f20" fmla="val 173"/>
                <a:gd name="f21" fmla="val 211"/>
                <a:gd name="f22" fmla="val 250"/>
                <a:gd name="f23" fmla="val 719"/>
                <a:gd name="f24" fmla="val 280"/>
                <a:gd name="f25" fmla="val 688"/>
                <a:gd name="f26" fmla="val 482"/>
                <a:gd name="f27" fmla="val 718"/>
                <a:gd name="f28" fmla="val 791"/>
                <a:gd name="f29" fmla="val 710"/>
                <a:gd name="f30" fmla="*/ f0 1 792"/>
                <a:gd name="f31" fmla="*/ f1 1 732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792"/>
                <a:gd name="f38" fmla="*/ f35 1 732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92" h="7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11" y="f26"/>
                    <a:pt x="f8" y="f14"/>
                    <a:pt x="f27" y="f12"/>
                  </a:cubicBezTo>
                  <a:cubicBezTo>
                    <a:pt x="f28" y="f15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06;p7">
              <a:extLst>
                <a:ext uri="{FF2B5EF4-FFF2-40B4-BE49-F238E27FC236}">
                  <a16:creationId xmlns:a16="http://schemas.microsoft.com/office/drawing/2014/main" id="{ACB47D84-C10C-48A2-A451-201C8A1C81B5}"/>
                </a:ext>
              </a:extLst>
            </p:cNvPr>
            <p:cNvSpPr/>
            <p:nvPr/>
          </p:nvSpPr>
          <p:spPr>
            <a:xfrm rot="16200004">
              <a:off x="8189906" y="4786399"/>
              <a:ext cx="28401" cy="60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"/>
                <a:gd name="f4" fmla="val 663"/>
                <a:gd name="f5" fmla="val 146"/>
                <a:gd name="f6" fmla="val 1"/>
                <a:gd name="f7" fmla="val 121"/>
                <a:gd name="f8" fmla="val 103"/>
                <a:gd name="f9" fmla="val 13"/>
                <a:gd name="f10" fmla="val 44"/>
                <a:gd name="f11" fmla="val 276"/>
                <a:gd name="f12" fmla="val 379"/>
                <a:gd name="f13" fmla="val 585"/>
                <a:gd name="f14" fmla="val 637"/>
                <a:gd name="f15" fmla="val 52"/>
                <a:gd name="f16" fmla="val 155"/>
                <a:gd name="f17" fmla="val 206"/>
                <a:gd name="f18" fmla="val 147"/>
                <a:gd name="f19" fmla="val 74"/>
                <a:gd name="f20" fmla="*/ f0 1 310"/>
                <a:gd name="f21" fmla="*/ f1 1 66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310"/>
                <a:gd name="f28" fmla="*/ f25 1 66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10" h="66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2" y="f11"/>
                    <a:pt x="f2" y="f12"/>
                    <a:pt x="f2" y="f13"/>
                  </a:cubicBezTo>
                  <a:cubicBezTo>
                    <a:pt x="f2" y="f14"/>
                    <a:pt x="f15" y="f4"/>
                    <a:pt x="f8" y="f4"/>
                  </a:cubicBezTo>
                  <a:cubicBezTo>
                    <a:pt x="f16" y="f4"/>
                    <a:pt x="f17" y="f14"/>
                    <a:pt x="f17" y="f13"/>
                  </a:cubicBezTo>
                  <a:cubicBezTo>
                    <a:pt x="f17" y="f12"/>
                    <a:pt x="f17" y="f11"/>
                    <a:pt x="f3" y="f18"/>
                  </a:cubicBezTo>
                  <a:cubicBezTo>
                    <a:pt x="f3" y="f19"/>
                    <a:pt x="f1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07;p7">
              <a:extLst>
                <a:ext uri="{FF2B5EF4-FFF2-40B4-BE49-F238E27FC236}">
                  <a16:creationId xmlns:a16="http://schemas.microsoft.com/office/drawing/2014/main" id="{96731257-C8B5-4F84-A9A5-1A9DBBB94289}"/>
                </a:ext>
              </a:extLst>
            </p:cNvPr>
            <p:cNvSpPr/>
            <p:nvPr/>
          </p:nvSpPr>
          <p:spPr>
            <a:xfrm rot="16200004">
              <a:off x="7953840" y="4814613"/>
              <a:ext cx="46991" cy="60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"/>
                <a:gd name="f4" fmla="val 662"/>
                <a:gd name="f5" fmla="val 176"/>
                <a:gd name="f6" fmla="val 1"/>
                <a:gd name="f7" fmla="val 84"/>
                <a:gd name="f8" fmla="val 80"/>
                <a:gd name="f9" fmla="val 74"/>
                <a:gd name="f10" fmla="val 172"/>
                <a:gd name="f11" fmla="val 177"/>
                <a:gd name="f12" fmla="val 275"/>
                <a:gd name="f13" fmla="val 280"/>
                <a:gd name="f14" fmla="val 378"/>
                <a:gd name="f15" fmla="val 584"/>
                <a:gd name="f16" fmla="val 636"/>
                <a:gd name="f17" fmla="val 338"/>
                <a:gd name="f18" fmla="val 396"/>
                <a:gd name="f19" fmla="val 454"/>
                <a:gd name="f20" fmla="val 512"/>
                <a:gd name="f21" fmla="val 409"/>
                <a:gd name="f22" fmla="val 43"/>
                <a:gd name="f23" fmla="val 251"/>
                <a:gd name="f24" fmla="val 13"/>
                <a:gd name="f25" fmla="val 213"/>
                <a:gd name="f26" fmla="*/ f0 1 513"/>
                <a:gd name="f27" fmla="*/ f1 1 66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"/>
                <a:gd name="f34" fmla="*/ f31 1 66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" h="662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0" y="f15"/>
                  </a:cubicBezTo>
                  <a:cubicBezTo>
                    <a:pt x="f20" y="f14"/>
                    <a:pt x="f21" y="f10"/>
                    <a:pt x="f13" y="f22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08;p7">
              <a:extLst>
                <a:ext uri="{FF2B5EF4-FFF2-40B4-BE49-F238E27FC236}">
                  <a16:creationId xmlns:a16="http://schemas.microsoft.com/office/drawing/2014/main" id="{4AD7DBEF-A7F4-4405-BC6F-B4225E6F12E8}"/>
                </a:ext>
              </a:extLst>
            </p:cNvPr>
            <p:cNvSpPr/>
            <p:nvPr/>
          </p:nvSpPr>
          <p:spPr>
            <a:xfrm rot="16200004">
              <a:off x="7803015" y="4905884"/>
              <a:ext cx="56427" cy="53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"/>
                <a:gd name="f4" fmla="val 586"/>
                <a:gd name="f5" fmla="val 233"/>
                <a:gd name="f6" fmla="val 1"/>
                <a:gd name="f7" fmla="val 130"/>
                <a:gd name="f8" fmla="val 207"/>
                <a:gd name="f9" fmla="val 310"/>
                <a:gd name="f10" fmla="val 336"/>
                <a:gd name="f11" fmla="val 439"/>
                <a:gd name="f12" fmla="val 542"/>
                <a:gd name="f13" fmla="val 573"/>
                <a:gd name="f14" fmla="val 457"/>
                <a:gd name="f15" fmla="val 585"/>
                <a:gd name="f16" fmla="val 479"/>
                <a:gd name="f17" fmla="val 533"/>
                <a:gd name="f18" fmla="val 615"/>
                <a:gd name="f19" fmla="val 512"/>
                <a:gd name="f20" fmla="val 104"/>
                <a:gd name="f21" fmla="*/ f0 1 616"/>
                <a:gd name="f22" fmla="*/ f1 1 586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616"/>
                <a:gd name="f29" fmla="*/ f26 1 586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616" h="586">
                  <a:moveTo>
                    <a:pt x="f5" y="f6"/>
                  </a:moveTo>
                  <a:cubicBezTo>
                    <a:pt x="f7" y="f6"/>
                    <a:pt x="f6" y="f8"/>
                    <a:pt x="f7" y="f8"/>
                  </a:cubicBezTo>
                  <a:cubicBezTo>
                    <a:pt x="f5" y="f9"/>
                    <a:pt x="f10" y="f11"/>
                    <a:pt x="f11" y="f12"/>
                  </a:cubicBezTo>
                  <a:cubicBezTo>
                    <a:pt x="f11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12" y="f11"/>
                  </a:cubicBezTo>
                  <a:cubicBezTo>
                    <a:pt x="f12" y="f8"/>
                    <a:pt x="f11" y="f20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09;p7">
              <a:extLst>
                <a:ext uri="{FF2B5EF4-FFF2-40B4-BE49-F238E27FC236}">
                  <a16:creationId xmlns:a16="http://schemas.microsoft.com/office/drawing/2014/main" id="{346075FE-B4DE-40B3-90B4-E09F8FEDB060}"/>
                </a:ext>
              </a:extLst>
            </p:cNvPr>
            <p:cNvSpPr/>
            <p:nvPr/>
          </p:nvSpPr>
          <p:spPr>
            <a:xfrm rot="16200004">
              <a:off x="7695233" y="5081266"/>
              <a:ext cx="102870" cy="21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3"/>
                <a:gd name="f4" fmla="val 236"/>
                <a:gd name="f5" fmla="val 188"/>
                <a:gd name="f6" fmla="val 1"/>
                <a:gd name="f7" fmla="val 84"/>
                <a:gd name="f8" fmla="val 32"/>
                <a:gd name="f9" fmla="val 235"/>
                <a:gd name="f10" fmla="val 119"/>
                <a:gd name="f11" fmla="val 140"/>
                <a:gd name="f12" fmla="val 164"/>
                <a:gd name="f13" fmla="val 227"/>
                <a:gd name="f14" fmla="val 207"/>
                <a:gd name="f15" fmla="val 936"/>
                <a:gd name="f16" fmla="val 956"/>
                <a:gd name="f17" fmla="val 976"/>
                <a:gd name="f18" fmla="val 994"/>
                <a:gd name="f19" fmla="val 1071"/>
                <a:gd name="f20" fmla="val 1039"/>
                <a:gd name="f21" fmla="*/ f0 1 1123"/>
                <a:gd name="f22" fmla="*/ f1 1 236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23"/>
                <a:gd name="f29" fmla="*/ f26 1 236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23" h="236">
                  <a:moveTo>
                    <a:pt x="f5" y="f6"/>
                  </a:moveTo>
                  <a:cubicBezTo>
                    <a:pt x="f2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5" y="f14"/>
                  </a:cubicBezTo>
                  <a:lnTo>
                    <a:pt x="f15" y="f14"/>
                  </a:lnTo>
                  <a:cubicBezTo>
                    <a:pt x="f16" y="f13"/>
                    <a:pt x="f17" y="f9"/>
                    <a:pt x="f18" y="f9"/>
                  </a:cubicBezTo>
                  <a:cubicBezTo>
                    <a:pt x="f19" y="f9"/>
                    <a:pt x="f3" y="f7"/>
                    <a:pt x="f20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414;p7">
            <a:extLst>
              <a:ext uri="{FF2B5EF4-FFF2-40B4-BE49-F238E27FC236}">
                <a16:creationId xmlns:a16="http://schemas.microsoft.com/office/drawing/2014/main" id="{E2CDA481-4C0D-4233-9867-3EC7EA06C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451" y="1492053"/>
            <a:ext cx="3578696" cy="755696"/>
          </a:xfrm>
        </p:spPr>
        <p:txBody>
          <a:bodyPr anchorCtr="0"/>
          <a:lstStyle>
            <a:lvl1pPr algn="r">
              <a:defRPr/>
            </a:lvl1pPr>
          </a:lstStyle>
          <a:p>
            <a:pPr lvl="0"/>
            <a:endParaRPr lang="es-PE"/>
          </a:p>
        </p:txBody>
      </p:sp>
      <p:sp>
        <p:nvSpPr>
          <p:cNvPr id="18" name="Google Shape;415;p7">
            <a:extLst>
              <a:ext uri="{FF2B5EF4-FFF2-40B4-BE49-F238E27FC236}">
                <a16:creationId xmlns:a16="http://schemas.microsoft.com/office/drawing/2014/main" id="{4075497A-9DAB-4005-8C35-685491F042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9151" y="2247750"/>
            <a:ext cx="3324895" cy="1403695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06217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8;p8">
            <a:extLst>
              <a:ext uri="{FF2B5EF4-FFF2-40B4-BE49-F238E27FC236}">
                <a16:creationId xmlns:a16="http://schemas.microsoft.com/office/drawing/2014/main" id="{46C25945-3851-4EA1-87DF-689E6B942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095" y="1384054"/>
            <a:ext cx="6367799" cy="2375400"/>
          </a:xfrm>
        </p:spPr>
        <p:txBody>
          <a:bodyPr/>
          <a:lstStyle>
            <a:lvl1pPr>
              <a:defRPr sz="4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35278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4;p9">
            <a:extLst>
              <a:ext uri="{FF2B5EF4-FFF2-40B4-BE49-F238E27FC236}">
                <a16:creationId xmlns:a16="http://schemas.microsoft.com/office/drawing/2014/main" id="{0E5E6444-B1B6-41CE-B757-F1F351DF9308}"/>
              </a:ext>
            </a:extLst>
          </p:cNvPr>
          <p:cNvGrpSpPr/>
          <p:nvPr/>
        </p:nvGrpSpPr>
        <p:grpSpPr>
          <a:xfrm>
            <a:off x="1247278" y="4696284"/>
            <a:ext cx="847520" cy="521555"/>
            <a:chOff x="1247278" y="4696284"/>
            <a:chExt cx="847520" cy="521555"/>
          </a:xfrm>
        </p:grpSpPr>
        <p:sp>
          <p:nvSpPr>
            <p:cNvPr id="3" name="Google Shape;585;p9">
              <a:extLst>
                <a:ext uri="{FF2B5EF4-FFF2-40B4-BE49-F238E27FC236}">
                  <a16:creationId xmlns:a16="http://schemas.microsoft.com/office/drawing/2014/main" id="{36C2AD7B-2877-4F87-9F7D-A6E8A9FAE0C8}"/>
                </a:ext>
              </a:extLst>
            </p:cNvPr>
            <p:cNvSpPr/>
            <p:nvPr/>
          </p:nvSpPr>
          <p:spPr>
            <a:xfrm rot="11699959">
              <a:off x="1247278" y="4696284"/>
              <a:ext cx="847520" cy="521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902"/>
                <a:gd name="f4" fmla="val 20863"/>
                <a:gd name="f5" fmla="val 27651"/>
                <a:gd name="f6" fmla="val 1"/>
                <a:gd name="f7" fmla="val 27188"/>
                <a:gd name="f8" fmla="val 26768"/>
                <a:gd name="f9" fmla="val 252"/>
                <a:gd name="f10" fmla="val 26588"/>
                <a:gd name="f11" fmla="val 725"/>
                <a:gd name="f12" fmla="val 26340"/>
                <a:gd name="f13" fmla="val 1413"/>
                <a:gd name="f14" fmla="val 26698"/>
                <a:gd name="f15" fmla="val 1963"/>
                <a:gd name="f16" fmla="val 27275"/>
                <a:gd name="f17" fmla="val 2210"/>
                <a:gd name="f18" fmla="val 24746"/>
                <a:gd name="f19" fmla="val 17085"/>
                <a:gd name="f20" fmla="val 23948"/>
                <a:gd name="f21" fmla="val 23151"/>
                <a:gd name="f22" fmla="val 17552"/>
                <a:gd name="f23" fmla="val 22794"/>
                <a:gd name="f24" fmla="val 18349"/>
                <a:gd name="f25" fmla="val 18459"/>
                <a:gd name="f26" fmla="val 18597"/>
                <a:gd name="f27" fmla="val 22684"/>
                <a:gd name="f28" fmla="val 18817"/>
                <a:gd name="f29" fmla="val 2393"/>
                <a:gd name="f30" fmla="val 2283"/>
                <a:gd name="f31" fmla="val 18239"/>
                <a:gd name="f32" fmla="val 2063"/>
                <a:gd name="f33" fmla="val 17909"/>
                <a:gd name="f34" fmla="val 1595"/>
                <a:gd name="f35" fmla="val 17662"/>
                <a:gd name="f36" fmla="val 1500"/>
                <a:gd name="f37" fmla="val 17644"/>
                <a:gd name="f38" fmla="val 1405"/>
                <a:gd name="f39" fmla="val 17635"/>
                <a:gd name="f40" fmla="val 1312"/>
                <a:gd name="f41" fmla="val 844"/>
                <a:gd name="f42" fmla="val 427"/>
                <a:gd name="f43" fmla="val 17867"/>
                <a:gd name="f44" fmla="val 221"/>
                <a:gd name="f45" fmla="val 19037"/>
                <a:gd name="f46" fmla="val 331"/>
                <a:gd name="f47" fmla="val 19614"/>
                <a:gd name="f48" fmla="val 908"/>
                <a:gd name="f49" fmla="val 19834"/>
                <a:gd name="f50" fmla="val 1035"/>
                <a:gd name="f51" fmla="val 19888"/>
                <a:gd name="f52" fmla="val 1167"/>
                <a:gd name="f53" fmla="val 19914"/>
                <a:gd name="f54" fmla="val 1298"/>
                <a:gd name="f55" fmla="val 1760"/>
                <a:gd name="f56" fmla="val 2197"/>
                <a:gd name="f57" fmla="val 19597"/>
                <a:gd name="f58" fmla="val 19147"/>
                <a:gd name="f59" fmla="val 18927"/>
                <a:gd name="f60" fmla="val 23261"/>
                <a:gd name="f61" fmla="val 20411"/>
                <a:gd name="f62" fmla="val 20769"/>
                <a:gd name="f63" fmla="val 24124"/>
                <a:gd name="f64" fmla="val 20833"/>
                <a:gd name="f65" fmla="val 24309"/>
                <a:gd name="f66" fmla="val 24496"/>
                <a:gd name="f67" fmla="val 25272"/>
                <a:gd name="f68" fmla="val 26074"/>
                <a:gd name="f69" fmla="val 20346"/>
                <a:gd name="f70" fmla="val 26121"/>
                <a:gd name="f71" fmla="val 25213"/>
                <a:gd name="f72" fmla="val 17222"/>
                <a:gd name="f73" fmla="val 25076"/>
                <a:gd name="f74" fmla="val 27605"/>
                <a:gd name="f75" fmla="val 2320"/>
                <a:gd name="f76" fmla="val 28073"/>
                <a:gd name="f77" fmla="val 28513"/>
                <a:gd name="f78" fmla="val 28650"/>
                <a:gd name="f79" fmla="val 1523"/>
                <a:gd name="f80" fmla="val 28760"/>
                <a:gd name="f81" fmla="val 1275"/>
                <a:gd name="f82" fmla="val 1165"/>
                <a:gd name="f83" fmla="val 33901"/>
                <a:gd name="f84" fmla="val 368"/>
                <a:gd name="f85" fmla="val 38"/>
                <a:gd name="f86" fmla="val 835"/>
                <a:gd name="f87" fmla="val 478"/>
                <a:gd name="f88" fmla="val 28293"/>
                <a:gd name="f89" fmla="val 148"/>
                <a:gd name="f90" fmla="val 27963"/>
                <a:gd name="f91" fmla="val 27858"/>
                <a:gd name="f92" fmla="val 13"/>
                <a:gd name="f93" fmla="val 27754"/>
                <a:gd name="f94" fmla="*/ f0 1 33902"/>
                <a:gd name="f95" fmla="*/ f1 1 20863"/>
                <a:gd name="f96" fmla="val f2"/>
                <a:gd name="f97" fmla="val f3"/>
                <a:gd name="f98" fmla="val f4"/>
                <a:gd name="f99" fmla="+- f98 0 f96"/>
                <a:gd name="f100" fmla="+- f97 0 f96"/>
                <a:gd name="f101" fmla="*/ f100 1 33902"/>
                <a:gd name="f102" fmla="*/ f99 1 20863"/>
                <a:gd name="f103" fmla="*/ f96 1 f101"/>
                <a:gd name="f104" fmla="*/ f97 1 f101"/>
                <a:gd name="f105" fmla="*/ f96 1 f102"/>
                <a:gd name="f106" fmla="*/ f98 1 f102"/>
                <a:gd name="f107" fmla="*/ f103 f94 1"/>
                <a:gd name="f108" fmla="*/ f104 f94 1"/>
                <a:gd name="f109" fmla="*/ f106 f95 1"/>
                <a:gd name="f110" fmla="*/ f105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7" t="f110" r="f108" b="f109"/>
              <a:pathLst>
                <a:path w="33902" h="2086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19"/>
                    <a:pt x="f21" y="f22"/>
                    <a:pt x="f23" y="f24"/>
                  </a:cubicBezTo>
                  <a:cubicBezTo>
                    <a:pt x="f23" y="f25"/>
                    <a:pt x="f23" y="f26"/>
                    <a:pt x="f27" y="f28"/>
                  </a:cubicBezTo>
                  <a:lnTo>
                    <a:pt x="f29" y="f26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24"/>
                  </a:cubicBezTo>
                  <a:cubicBezTo>
                    <a:pt x="f6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30" y="f58"/>
                  </a:cubicBezTo>
                  <a:cubicBezTo>
                    <a:pt x="f29" y="f58"/>
                    <a:pt x="f29" y="f45"/>
                    <a:pt x="f29" y="f59"/>
                  </a:cubicBezTo>
                  <a:lnTo>
                    <a:pt x="f27" y="f58"/>
                  </a:lnTo>
                  <a:cubicBezTo>
                    <a:pt x="f23" y="f49"/>
                    <a:pt x="f60" y="f61"/>
                    <a:pt x="f20" y="f62"/>
                  </a:cubicBezTo>
                  <a:cubicBezTo>
                    <a:pt x="f63" y="f64"/>
                    <a:pt x="f65" y="f4"/>
                    <a:pt x="f66" y="f4"/>
                  </a:cubicBezTo>
                  <a:cubicBezTo>
                    <a:pt x="f67" y="f4"/>
                    <a:pt x="f68" y="f69"/>
                    <a:pt x="f12" y="f47"/>
                  </a:cubicBezTo>
                  <a:cubicBezTo>
                    <a:pt x="f14" y="f26"/>
                    <a:pt x="f70" y="f22"/>
                    <a:pt x="f71" y="f72"/>
                  </a:cubicBezTo>
                  <a:lnTo>
                    <a:pt x="f73" y="f72"/>
                  </a:lnTo>
                  <a:lnTo>
                    <a:pt x="f74" y="f75"/>
                  </a:lnTo>
                  <a:cubicBezTo>
                    <a:pt x="f76" y="f75"/>
                    <a:pt x="f77" y="f15"/>
                    <a:pt x="f78" y="f79"/>
                  </a:cubicBezTo>
                  <a:cubicBezTo>
                    <a:pt x="f80" y="f13"/>
                    <a:pt x="f80" y="f81"/>
                    <a:pt x="f80" y="f82"/>
                  </a:cubicBezTo>
                  <a:lnTo>
                    <a:pt x="f83" y="f84"/>
                  </a:lnTo>
                  <a:lnTo>
                    <a:pt x="f83" y="f85"/>
                  </a:lnTo>
                  <a:lnTo>
                    <a:pt x="f80" y="f86"/>
                  </a:lnTo>
                  <a:cubicBezTo>
                    <a:pt x="f78" y="f87"/>
                    <a:pt x="f88" y="f89"/>
                    <a:pt x="f90" y="f85"/>
                  </a:cubicBezTo>
                  <a:cubicBezTo>
                    <a:pt x="f91" y="f92"/>
                    <a:pt x="f9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586;p9">
              <a:extLst>
                <a:ext uri="{FF2B5EF4-FFF2-40B4-BE49-F238E27FC236}">
                  <a16:creationId xmlns:a16="http://schemas.microsoft.com/office/drawing/2014/main" id="{5C838425-C737-45AD-941D-3A18206B3DD0}"/>
                </a:ext>
              </a:extLst>
            </p:cNvPr>
            <p:cNvSpPr/>
            <p:nvPr/>
          </p:nvSpPr>
          <p:spPr>
            <a:xfrm rot="11699959">
              <a:off x="1755354" y="5005653"/>
              <a:ext cx="77696" cy="776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8"/>
                <a:gd name="f4" fmla="val 1595"/>
                <a:gd name="f5" fmla="val 358"/>
                <a:gd name="f6" fmla="val 2173"/>
                <a:gd name="f7" fmla="val 2750"/>
                <a:gd name="f8" fmla="val 935"/>
                <a:gd name="f9" fmla="val 1622"/>
                <a:gd name="f10" fmla="val 2200"/>
                <a:gd name="f11" fmla="val 908"/>
                <a:gd name="f12" fmla="val 688"/>
                <a:gd name="f13" fmla="val 1"/>
                <a:gd name="f14" fmla="val 2420"/>
                <a:gd name="f15" fmla="val 3107"/>
                <a:gd name="f16" fmla="*/ f0 1 3108"/>
                <a:gd name="f17" fmla="*/ f1 1 3108"/>
                <a:gd name="f18" fmla="val f2"/>
                <a:gd name="f19" fmla="val f3"/>
                <a:gd name="f20" fmla="+- f19 0 f18"/>
                <a:gd name="f21" fmla="*/ f20 1 3108"/>
                <a:gd name="f22" fmla="*/ f18 1 f21"/>
                <a:gd name="f23" fmla="*/ f19 1 f21"/>
                <a:gd name="f24" fmla="*/ f22 f16 1"/>
                <a:gd name="f25" fmla="*/ f23 f16 1"/>
                <a:gd name="f26" fmla="*/ f23 f17 1"/>
                <a:gd name="f27" fmla="*/ f2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08" h="3108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7"/>
                    <a:pt x="f4" y="f7"/>
                  </a:cubicBezTo>
                  <a:cubicBezTo>
                    <a:pt x="f11" y="f7"/>
                    <a:pt x="f5" y="f10"/>
                    <a:pt x="f5" y="f9"/>
                  </a:cubicBezTo>
                  <a:cubicBezTo>
                    <a:pt x="f5" y="f8"/>
                    <a:pt x="f11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2" y="f2"/>
                    <a:pt x="f13" y="f12"/>
                    <a:pt x="f13" y="f9"/>
                  </a:cubicBezTo>
                  <a:cubicBezTo>
                    <a:pt x="f13" y="f14"/>
                    <a:pt x="f12" y="f15"/>
                    <a:pt x="f4" y="f15"/>
                  </a:cubicBezTo>
                  <a:cubicBezTo>
                    <a:pt x="f14" y="f15"/>
                    <a:pt x="f3" y="f14"/>
                    <a:pt x="f3" y="f9"/>
                  </a:cubicBezTo>
                  <a:cubicBezTo>
                    <a:pt x="f3" y="f12"/>
                    <a:pt x="f14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587;p9">
            <a:extLst>
              <a:ext uri="{FF2B5EF4-FFF2-40B4-BE49-F238E27FC236}">
                <a16:creationId xmlns:a16="http://schemas.microsoft.com/office/drawing/2014/main" id="{AFAFEADD-9EAE-4026-ACA4-DE789DA3E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870609"/>
            <a:ext cx="3418804" cy="1724695"/>
          </a:xfrm>
        </p:spPr>
        <p:txBody>
          <a:bodyPr anchorCtr="0"/>
          <a:lstStyle>
            <a:lvl1pPr algn="l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6" name="Google Shape;588;p9">
            <a:extLst>
              <a:ext uri="{FF2B5EF4-FFF2-40B4-BE49-F238E27FC236}">
                <a16:creationId xmlns:a16="http://schemas.microsoft.com/office/drawing/2014/main" id="{5188C0FD-E766-45AE-BEE8-369EEA035E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595286"/>
            <a:ext cx="3418804" cy="1677603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64783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5;p10">
            <a:extLst>
              <a:ext uri="{FF2B5EF4-FFF2-40B4-BE49-F238E27FC236}">
                <a16:creationId xmlns:a16="http://schemas.microsoft.com/office/drawing/2014/main" id="{98068D44-0CFB-4B1D-8AA6-C3D2DDE317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8" y="829497"/>
            <a:ext cx="3852001" cy="3484504"/>
          </a:xfrm>
        </p:spPr>
        <p:txBody>
          <a:bodyPr/>
          <a:lstStyle>
            <a:lvl1pPr indent="-228600">
              <a:lnSpc>
                <a:spcPct val="100000"/>
              </a:lnSpc>
              <a:buNone/>
              <a:defRPr sz="5500" b="1">
                <a:solidFill>
                  <a:srgbClr val="00A5B3"/>
                </a:solidFill>
                <a:latin typeface="Quicksand"/>
                <a:ea typeface="Quicksand"/>
                <a:cs typeface="Quicksan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34102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8;p11">
            <a:extLst>
              <a:ext uri="{FF2B5EF4-FFF2-40B4-BE49-F238E27FC236}">
                <a16:creationId xmlns:a16="http://schemas.microsoft.com/office/drawing/2014/main" id="{9C3163E5-40BD-4E2C-868D-2B743D1B7F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2151" y="1498975"/>
            <a:ext cx="3899696" cy="1347002"/>
          </a:xfrm>
        </p:spPr>
        <p:txBody>
          <a:bodyPr/>
          <a:lstStyle>
            <a:lvl1pPr>
              <a:defRPr sz="9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729;p11">
            <a:extLst>
              <a:ext uri="{FF2B5EF4-FFF2-40B4-BE49-F238E27FC236}">
                <a16:creationId xmlns:a16="http://schemas.microsoft.com/office/drawing/2014/main" id="{EC18C496-89D1-44D0-B869-DE15AC60E98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22151" y="2846225"/>
            <a:ext cx="3899696" cy="7982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oogle Shape;745;p11">
            <a:extLst>
              <a:ext uri="{FF2B5EF4-FFF2-40B4-BE49-F238E27FC236}">
                <a16:creationId xmlns:a16="http://schemas.microsoft.com/office/drawing/2014/main" id="{AD6436DD-1B7A-48C6-8172-B1F30C221111}"/>
              </a:ext>
            </a:extLst>
          </p:cNvPr>
          <p:cNvGrpSpPr/>
          <p:nvPr/>
        </p:nvGrpSpPr>
        <p:grpSpPr>
          <a:xfrm>
            <a:off x="7957895" y="4490609"/>
            <a:ext cx="583743" cy="424299"/>
            <a:chOff x="7957895" y="4490609"/>
            <a:chExt cx="583743" cy="424299"/>
          </a:xfrm>
        </p:grpSpPr>
        <p:sp>
          <p:nvSpPr>
            <p:cNvPr id="5" name="Google Shape;746;p11">
              <a:extLst>
                <a:ext uri="{FF2B5EF4-FFF2-40B4-BE49-F238E27FC236}">
                  <a16:creationId xmlns:a16="http://schemas.microsoft.com/office/drawing/2014/main" id="{C05225B0-5678-45A0-ADE0-CF2FC1084989}"/>
                </a:ext>
              </a:extLst>
            </p:cNvPr>
            <p:cNvSpPr/>
            <p:nvPr/>
          </p:nvSpPr>
          <p:spPr>
            <a:xfrm rot="10799991">
              <a:off x="8275329" y="4891591"/>
              <a:ext cx="30147" cy="23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5"/>
                <a:gd name="f4" fmla="val 785"/>
                <a:gd name="f5" fmla="val 453"/>
                <a:gd name="f6" fmla="val 1"/>
                <a:gd name="f7" fmla="val 25"/>
                <a:gd name="f8" fmla="val 470"/>
                <a:gd name="f9" fmla="val 498"/>
                <a:gd name="f10" fmla="val 528"/>
                <a:gd name="f11" fmla="val 782"/>
                <a:gd name="f12" fmla="val 560"/>
                <a:gd name="f13" fmla="val 776"/>
                <a:gd name="f14" fmla="val 908"/>
                <a:gd name="f15" fmla="val 108"/>
                <a:gd name="f16" fmla="*/ f0 1 1015"/>
                <a:gd name="f17" fmla="*/ f1 1 7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015"/>
                <a:gd name="f24" fmla="*/ f21 1 7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15" h="785">
                  <a:moveTo>
                    <a:pt x="f5" y="f6"/>
                  </a:moveTo>
                  <a:cubicBezTo>
                    <a:pt x="f7" y="f6"/>
                    <a:pt x="f2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3" y="f13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747;p11">
              <a:extLst>
                <a:ext uri="{FF2B5EF4-FFF2-40B4-BE49-F238E27FC236}">
                  <a16:creationId xmlns:a16="http://schemas.microsoft.com/office/drawing/2014/main" id="{6E608B36-5972-41AE-BA1C-446789DABA69}"/>
                </a:ext>
              </a:extLst>
            </p:cNvPr>
            <p:cNvSpPr/>
            <p:nvPr/>
          </p:nvSpPr>
          <p:spPr>
            <a:xfrm rot="10799991">
              <a:off x="8118518" y="4528538"/>
              <a:ext cx="343750" cy="296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73"/>
                <a:gd name="f4" fmla="val 9996"/>
                <a:gd name="f5" fmla="val 6071"/>
                <a:gd name="f6" fmla="val 270"/>
                <a:gd name="f7" fmla="val 6308"/>
                <a:gd name="f8" fmla="val 6548"/>
                <a:gd name="f9" fmla="val 293"/>
                <a:gd name="f10" fmla="val 6789"/>
                <a:gd name="f11" fmla="val 342"/>
                <a:gd name="f12" fmla="val 7116"/>
                <a:gd name="f13" fmla="val 420"/>
                <a:gd name="f14" fmla="val 7421"/>
                <a:gd name="f15" fmla="val 539"/>
                <a:gd name="f16" fmla="val 7702"/>
                <a:gd name="f17" fmla="val 692"/>
                <a:gd name="f18" fmla="val 7414"/>
                <a:gd name="f19" fmla="val 605"/>
                <a:gd name="f20" fmla="val 7117"/>
                <a:gd name="f21" fmla="val 553"/>
                <a:gd name="f22" fmla="val 6816"/>
                <a:gd name="f23" fmla="val 533"/>
                <a:gd name="f24" fmla="val 6413"/>
                <a:gd name="f25" fmla="val 438"/>
                <a:gd name="f26" fmla="val 6011"/>
                <a:gd name="f27" fmla="val 395"/>
                <a:gd name="f28" fmla="val 5613"/>
                <a:gd name="f29" fmla="val 5398"/>
                <a:gd name="f30" fmla="val 5184"/>
                <a:gd name="f31" fmla="val 408"/>
                <a:gd name="f32" fmla="val 4972"/>
                <a:gd name="f33" fmla="val 431"/>
                <a:gd name="f34" fmla="val 5329"/>
                <a:gd name="f35" fmla="val 328"/>
                <a:gd name="f36" fmla="val 5697"/>
                <a:gd name="f37" fmla="val 9080"/>
                <a:gd name="f38" fmla="val 1989"/>
                <a:gd name="f39" fmla="val 9090"/>
                <a:gd name="f40" fmla="val 1999"/>
                <a:gd name="f41" fmla="val 9100"/>
                <a:gd name="f42" fmla="val 2010"/>
                <a:gd name="f43" fmla="val 9110"/>
                <a:gd name="f44" fmla="val 2020"/>
                <a:gd name="f45" fmla="val 9136"/>
                <a:gd name="f46" fmla="val 2061"/>
                <a:gd name="f47" fmla="val 9161"/>
                <a:gd name="f48" fmla="val 2101"/>
                <a:gd name="f49" fmla="val 9185"/>
                <a:gd name="f50" fmla="val 2143"/>
                <a:gd name="f51" fmla="val 9152"/>
                <a:gd name="f52" fmla="val 2091"/>
                <a:gd name="f53" fmla="val 9117"/>
                <a:gd name="f54" fmla="val 2039"/>
                <a:gd name="f55" fmla="val 2742"/>
                <a:gd name="f56" fmla="val 3187"/>
                <a:gd name="f57" fmla="val 2556"/>
                <a:gd name="f58" fmla="val 3418"/>
                <a:gd name="f59" fmla="val 2385"/>
                <a:gd name="f60" fmla="val 3672"/>
                <a:gd name="f61" fmla="val 2237"/>
                <a:gd name="f62" fmla="val 3941"/>
                <a:gd name="f63" fmla="val 2186"/>
                <a:gd name="f64" fmla="val 3971"/>
                <a:gd name="f65" fmla="val 2137"/>
                <a:gd name="f66" fmla="val 4004"/>
                <a:gd name="f67" fmla="val 2088"/>
                <a:gd name="f68" fmla="val 4040"/>
                <a:gd name="f69" fmla="val 2261"/>
                <a:gd name="f70" fmla="val 3732"/>
                <a:gd name="f71" fmla="val 2484"/>
                <a:gd name="f72" fmla="val 3444"/>
                <a:gd name="f73" fmla="val 1493"/>
                <a:gd name="f74" fmla="val 4652"/>
                <a:gd name="f75" fmla="val 1490"/>
                <a:gd name="f76" fmla="val 4679"/>
                <a:gd name="f77" fmla="val 1486"/>
                <a:gd name="f78" fmla="val 4706"/>
                <a:gd name="f79" fmla="val 1483"/>
                <a:gd name="f80" fmla="val 4732"/>
                <a:gd name="f81" fmla="val 1462"/>
                <a:gd name="f82" fmla="val 4768"/>
                <a:gd name="f83" fmla="val 1442"/>
                <a:gd name="f84" fmla="val 4804"/>
                <a:gd name="f85" fmla="val 1423"/>
                <a:gd name="f86" fmla="val 4842"/>
                <a:gd name="f87" fmla="val 1445"/>
                <a:gd name="f88" fmla="val 4778"/>
                <a:gd name="f89" fmla="val 1468"/>
                <a:gd name="f90" fmla="val 4715"/>
                <a:gd name="f91" fmla="val 6462"/>
                <a:gd name="f92" fmla="val 770"/>
                <a:gd name="f93" fmla="val 6473"/>
                <a:gd name="f94" fmla="val 6483"/>
                <a:gd name="f95" fmla="val 6494"/>
                <a:gd name="f96" fmla="val 7563"/>
                <a:gd name="f97" fmla="val 901"/>
                <a:gd name="f98" fmla="val 8503"/>
                <a:gd name="f99" fmla="val 9007"/>
                <a:gd name="f100" fmla="val 2587"/>
                <a:gd name="f101" fmla="val 9648"/>
                <a:gd name="f102" fmla="val 3926"/>
                <a:gd name="f103" fmla="val 9475"/>
                <a:gd name="f104" fmla="val 5170"/>
                <a:gd name="f105" fmla="val 8828"/>
                <a:gd name="f106" fmla="val 6179"/>
                <a:gd name="f107" fmla="val 8944"/>
                <a:gd name="f108" fmla="val 4749"/>
                <a:gd name="f109" fmla="val 8488"/>
                <a:gd name="f110" fmla="val 2961"/>
                <a:gd name="f111" fmla="val 7243"/>
                <a:gd name="f112" fmla="val 2239"/>
                <a:gd name="f113" fmla="val 6620"/>
                <a:gd name="f114" fmla="val 1826"/>
                <a:gd name="f115" fmla="val 5983"/>
                <a:gd name="f116" fmla="val 1644"/>
                <a:gd name="f117" fmla="val 5370"/>
                <a:gd name="f118" fmla="val 3960"/>
                <a:gd name="f119" fmla="val 2674"/>
                <a:gd name="f120" fmla="val 2602"/>
                <a:gd name="f121" fmla="val 1963"/>
                <a:gd name="f122" fmla="val 3903"/>
                <a:gd name="f123" fmla="val 1975"/>
                <a:gd name="f124" fmla="val 3829"/>
                <a:gd name="f125" fmla="val 1988"/>
                <a:gd name="f126" fmla="val 3755"/>
                <a:gd name="f127" fmla="val 2001"/>
                <a:gd name="f128" fmla="val 3682"/>
                <a:gd name="f129" fmla="val 2072"/>
                <a:gd name="f130" fmla="val 3572"/>
                <a:gd name="f131" fmla="val 2144"/>
                <a:gd name="f132" fmla="val 3466"/>
                <a:gd name="f133" fmla="val 2219"/>
                <a:gd name="f134" fmla="val 3362"/>
                <a:gd name="f135" fmla="val 3255"/>
                <a:gd name="f136" fmla="val 1904"/>
                <a:gd name="f137" fmla="val 4856"/>
                <a:gd name="f138" fmla="val 9595"/>
                <a:gd name="f139" fmla="val 3063"/>
                <a:gd name="f140" fmla="val 9872"/>
                <a:gd name="f141" fmla="val 9881"/>
                <a:gd name="f142" fmla="val 4916"/>
                <a:gd name="f143" fmla="val 9568"/>
                <a:gd name="f144" fmla="val 5821"/>
                <a:gd name="f145" fmla="val 9346"/>
                <a:gd name="f146" fmla="val 6442"/>
                <a:gd name="f147" fmla="val 8976"/>
                <a:gd name="f148" fmla="val 7005"/>
                <a:gd name="f149" fmla="val 8508"/>
                <a:gd name="f150" fmla="val 7479"/>
                <a:gd name="f151" fmla="val 8615"/>
                <a:gd name="f152" fmla="val 7265"/>
                <a:gd name="f153" fmla="val 8697"/>
                <a:gd name="f154" fmla="val 7026"/>
                <a:gd name="f155" fmla="val 8750"/>
                <a:gd name="f156" fmla="val 6759"/>
                <a:gd name="f157" fmla="val 9588"/>
                <a:gd name="f158" fmla="val 5677"/>
                <a:gd name="f159" fmla="val 9932"/>
                <a:gd name="f160" fmla="val 4285"/>
                <a:gd name="f161" fmla="val 6047"/>
                <a:gd name="f162" fmla="val 5158"/>
                <a:gd name="f163" fmla="val 5487"/>
                <a:gd name="f164" fmla="val 6112"/>
                <a:gd name="f165" fmla="val 6151"/>
                <a:gd name="f166" fmla="val 5453"/>
                <a:gd name="f167" fmla="val 7157"/>
                <a:gd name="f168" fmla="val 5036"/>
                <a:gd name="f169" fmla="val 7595"/>
                <a:gd name="f170" fmla="val 4596"/>
                <a:gd name="f171" fmla="val 7779"/>
                <a:gd name="f172" fmla="val 4177"/>
                <a:gd name="f173" fmla="val 3229"/>
                <a:gd name="f174" fmla="val 2387"/>
                <a:gd name="f175" fmla="val 6841"/>
                <a:gd name="f176" fmla="val 2169"/>
                <a:gd name="f177" fmla="val 5781"/>
                <a:gd name="f178" fmla="val 2331"/>
                <a:gd name="f179" fmla="val 5716"/>
                <a:gd name="f180" fmla="val 2488"/>
                <a:gd name="f181" fmla="val 5655"/>
                <a:gd name="f182" fmla="val 2640"/>
                <a:gd name="f183" fmla="val 5598"/>
                <a:gd name="f184" fmla="val 2879"/>
                <a:gd name="f185" fmla="val 6276"/>
                <a:gd name="f186" fmla="val 3492"/>
                <a:gd name="f187" fmla="val 6833"/>
                <a:gd name="f188" fmla="val 4191"/>
                <a:gd name="f189" fmla="val 4638"/>
                <a:gd name="f190" fmla="val 5119"/>
                <a:gd name="f191" fmla="val 6605"/>
                <a:gd name="f192" fmla="val 5559"/>
                <a:gd name="f193" fmla="val 6034"/>
                <a:gd name="f194" fmla="val 5830"/>
                <a:gd name="f195" fmla="val 5703"/>
                <a:gd name="f196" fmla="val 5410"/>
                <a:gd name="f197" fmla="val 5188"/>
                <a:gd name="f198" fmla="val 2639"/>
                <a:gd name="f199" fmla="val 6148"/>
                <a:gd name="f200" fmla="val 6999"/>
                <a:gd name="f201" fmla="val 3207"/>
                <a:gd name="f202" fmla="val 4698"/>
                <a:gd name="f203" fmla="val 7457"/>
                <a:gd name="f204" fmla="val 6141"/>
                <a:gd name="f205" fmla="val 6575"/>
                <a:gd name="f206" fmla="val 7825"/>
                <a:gd name="f207" fmla="val 5132"/>
                <a:gd name="f208" fmla="val 8253"/>
                <a:gd name="f209" fmla="val 4833"/>
                <a:gd name="f210" fmla="val 8339"/>
                <a:gd name="f211" fmla="val 4543"/>
                <a:gd name="f212" fmla="val 8381"/>
                <a:gd name="f213" fmla="val 4266"/>
                <a:gd name="f214" fmla="val 3889"/>
                <a:gd name="f215" fmla="val 3536"/>
                <a:gd name="f216" fmla="val 8303"/>
                <a:gd name="f217" fmla="val 3219"/>
                <a:gd name="f218" fmla="val 8152"/>
                <a:gd name="f219" fmla="val 3397"/>
                <a:gd name="f220" fmla="val 8206"/>
                <a:gd name="f221" fmla="val 3583"/>
                <a:gd name="f222" fmla="val 8232"/>
                <a:gd name="f223" fmla="val 3774"/>
                <a:gd name="f224" fmla="val 4215"/>
                <a:gd name="f225" fmla="val 4682"/>
                <a:gd name="f226" fmla="val 8093"/>
                <a:gd name="f227" fmla="val 7190"/>
                <a:gd name="f228" fmla="val 6737"/>
                <a:gd name="f229" fmla="val 6651"/>
                <a:gd name="f230" fmla="val 3282"/>
                <a:gd name="f231" fmla="val 4554"/>
                <a:gd name="f232" fmla="val 4282"/>
                <a:gd name="f233" fmla="val 3984"/>
                <a:gd name="f234" fmla="val 3340"/>
                <a:gd name="f235" fmla="val 3662"/>
                <a:gd name="f236" fmla="val 3469"/>
                <a:gd name="f237" fmla="val 3509"/>
                <a:gd name="f238" fmla="val 3533"/>
                <a:gd name="f239" fmla="val 3374"/>
                <a:gd name="f240" fmla="val 3606"/>
                <a:gd name="f241" fmla="val 3686"/>
                <a:gd name="f242" fmla="val 3236"/>
                <a:gd name="f243" fmla="val 3216"/>
                <a:gd name="f244" fmla="val 3196"/>
                <a:gd name="f245" fmla="val 3036"/>
                <a:gd name="f246" fmla="val 2875"/>
                <a:gd name="f247" fmla="val 3704"/>
                <a:gd name="f248" fmla="val 2718"/>
                <a:gd name="f249" fmla="val 3744"/>
                <a:gd name="f250" fmla="val 2738"/>
                <a:gd name="f251" fmla="val 3723"/>
                <a:gd name="f252" fmla="val 2759"/>
                <a:gd name="f253" fmla="val 3703"/>
                <a:gd name="f254" fmla="val 2780"/>
                <a:gd name="f255" fmla="val 3683"/>
                <a:gd name="f256" fmla="val 3449"/>
                <a:gd name="f257" fmla="val 4359"/>
                <a:gd name="f258" fmla="val 5507"/>
                <a:gd name="f259" fmla="val 1967"/>
                <a:gd name="f260" fmla="val 6077"/>
                <a:gd name="f261" fmla="val 6639"/>
                <a:gd name="f262" fmla="val 2124"/>
                <a:gd name="f263" fmla="val 7136"/>
                <a:gd name="f264" fmla="val 2480"/>
                <a:gd name="f265" fmla="val 8018"/>
                <a:gd name="f266" fmla="val 8579"/>
                <a:gd name="f267" fmla="val 5928"/>
                <a:gd name="f268" fmla="val 8565"/>
                <a:gd name="f269" fmla="val 6202"/>
                <a:gd name="f270" fmla="val 8518"/>
                <a:gd name="f271" fmla="val 6455"/>
                <a:gd name="f272" fmla="val 8445"/>
                <a:gd name="f273" fmla="val 6688"/>
                <a:gd name="f274" fmla="val 7851"/>
                <a:gd name="f275" fmla="val 7371"/>
                <a:gd name="f276" fmla="val 7030"/>
                <a:gd name="f277" fmla="val 7912"/>
                <a:gd name="f278" fmla="val 6121"/>
                <a:gd name="f279" fmla="val 5774"/>
                <a:gd name="f280" fmla="val 8389"/>
                <a:gd name="f281" fmla="val 5391"/>
                <a:gd name="f282" fmla="val 8505"/>
                <a:gd name="f283" fmla="val 4999"/>
                <a:gd name="f284" fmla="val 8582"/>
                <a:gd name="f285" fmla="val 6087"/>
                <a:gd name="f286" fmla="val 8248"/>
                <a:gd name="f287" fmla="val 7067"/>
                <a:gd name="f288" fmla="val 7440"/>
                <a:gd name="f289" fmla="val 7350"/>
                <a:gd name="f290" fmla="val 6355"/>
                <a:gd name="f291" fmla="val 7804"/>
                <a:gd name="f292" fmla="val 5019"/>
                <a:gd name="f293" fmla="val 6334"/>
                <a:gd name="f294" fmla="val 5864"/>
                <a:gd name="f295" fmla="val 2346"/>
                <a:gd name="f296" fmla="val 2208"/>
                <a:gd name="f297" fmla="val 4800"/>
                <a:gd name="f298" fmla="val 4510"/>
                <a:gd name="f299" fmla="val 4222"/>
                <a:gd name="f300" fmla="val 2249"/>
                <a:gd name="f301" fmla="val 3948"/>
                <a:gd name="f302" fmla="val 2337"/>
                <a:gd name="f303" fmla="val 4444"/>
                <a:gd name="f304" fmla="val 2102"/>
                <a:gd name="f305" fmla="val 4979"/>
                <a:gd name="f306" fmla="val 8005"/>
                <a:gd name="f307" fmla="val 7527"/>
                <a:gd name="f308" fmla="val 7432"/>
                <a:gd name="f309" fmla="val 8260"/>
                <a:gd name="f310" fmla="val 6500"/>
                <a:gd name="f311" fmla="val 8663"/>
                <a:gd name="f312" fmla="val 8778"/>
                <a:gd name="f313" fmla="val 6144"/>
                <a:gd name="f314" fmla="val 8599"/>
                <a:gd name="f315" fmla="val 6747"/>
                <a:gd name="f316" fmla="val 8326"/>
                <a:gd name="f317" fmla="val 8039"/>
                <a:gd name="f318" fmla="val 7517"/>
                <a:gd name="f319" fmla="val 7892"/>
                <a:gd name="f320" fmla="val 7771"/>
                <a:gd name="f321" fmla="val 7720"/>
                <a:gd name="f322" fmla="val 834"/>
                <a:gd name="f323" fmla="val 3789"/>
                <a:gd name="f324" fmla="val 1218"/>
                <a:gd name="f325" fmla="val 2808"/>
                <a:gd name="f326" fmla="val 1942"/>
                <a:gd name="f327" fmla="val 2112"/>
                <a:gd name="f328" fmla="val 2908"/>
                <a:gd name="f329" fmla="val 2099"/>
                <a:gd name="f330" fmla="val 2927"/>
                <a:gd name="f331" fmla="val 2087"/>
                <a:gd name="f332" fmla="val 2946"/>
                <a:gd name="f333" fmla="val 2074"/>
                <a:gd name="f334" fmla="val 2965"/>
                <a:gd name="f335" fmla="val 2048"/>
                <a:gd name="f336" fmla="val 2952"/>
                <a:gd name="f337" fmla="val 2015"/>
                <a:gd name="f338" fmla="val 1981"/>
                <a:gd name="f339" fmla="val 1911"/>
                <a:gd name="f340" fmla="val 1834"/>
                <a:gd name="f341" fmla="val 2972"/>
                <a:gd name="f342" fmla="val 1791"/>
                <a:gd name="f343" fmla="val 3015"/>
                <a:gd name="f344" fmla="val 1751"/>
                <a:gd name="f345" fmla="val 3211"/>
                <a:gd name="f346" fmla="val 1709"/>
                <a:gd name="f347" fmla="val 3413"/>
                <a:gd name="f348" fmla="val 1668"/>
                <a:gd name="f349" fmla="val 3619"/>
                <a:gd name="f350" fmla="val 976"/>
                <a:gd name="f351" fmla="val 4814"/>
                <a:gd name="f352" fmla="val 494"/>
                <a:gd name="f353" fmla="val 6192"/>
                <a:gd name="f354" fmla="val 1337"/>
                <a:gd name="f355" fmla="val 7478"/>
                <a:gd name="f356" fmla="val 1736"/>
                <a:gd name="f357" fmla="val 8131"/>
                <a:gd name="f358" fmla="val 2321"/>
                <a:gd name="f359" fmla="val 8581"/>
                <a:gd name="f360" fmla="val 2986"/>
                <a:gd name="f361" fmla="val 8859"/>
                <a:gd name="f362" fmla="val 3601"/>
                <a:gd name="f363" fmla="val 9200"/>
                <a:gd name="f364" fmla="val 4330"/>
                <a:gd name="f365" fmla="val 9343"/>
                <a:gd name="f366" fmla="val 5030"/>
                <a:gd name="f367" fmla="val 5331"/>
                <a:gd name="f368" fmla="val 5627"/>
                <a:gd name="f369" fmla="val 9317"/>
                <a:gd name="f370" fmla="val 5907"/>
                <a:gd name="f371" fmla="val 9268"/>
                <a:gd name="f372" fmla="val 8150"/>
                <a:gd name="f373" fmla="val 8891"/>
                <a:gd name="f374" fmla="val 9887"/>
                <a:gd name="f375" fmla="val 6863"/>
                <a:gd name="f376" fmla="val 10115"/>
                <a:gd name="f377" fmla="val 4690"/>
                <a:gd name="f378" fmla="val 10087"/>
                <a:gd name="f379" fmla="val 5766"/>
                <a:gd name="f380" fmla="val 9636"/>
                <a:gd name="f381" fmla="val 6847"/>
                <a:gd name="f382" fmla="val 8900"/>
                <a:gd name="f383" fmla="val 7691"/>
                <a:gd name="f384" fmla="val 7777"/>
                <a:gd name="f385" fmla="val 8927"/>
                <a:gd name="f386" fmla="val 6107"/>
                <a:gd name="f387" fmla="val 9671"/>
                <a:gd name="f388" fmla="val 4476"/>
                <a:gd name="f389" fmla="val 4166"/>
                <a:gd name="f390" fmla="val 3858"/>
                <a:gd name="f391" fmla="val 9644"/>
                <a:gd name="f392" fmla="val 3555"/>
                <a:gd name="f393" fmla="val 9589"/>
                <a:gd name="f394" fmla="val 321"/>
                <a:gd name="f395" fmla="val 9028"/>
                <a:gd name="f396" fmla="val 108"/>
                <a:gd name="f397" fmla="val 5366"/>
                <a:gd name="f398" fmla="val 1551"/>
                <a:gd name="f399" fmla="val 3148"/>
                <a:gd name="f400" fmla="val 2022"/>
                <a:gd name="f401" fmla="val 2441"/>
                <a:gd name="f402" fmla="val 2649"/>
                <a:gd name="f403" fmla="val 1757"/>
                <a:gd name="f404" fmla="val 1234"/>
                <a:gd name="f405" fmla="val 3841"/>
                <a:gd name="f406" fmla="val 1062"/>
                <a:gd name="f407" fmla="val 4339"/>
                <a:gd name="f408" fmla="val 921"/>
                <a:gd name="f409" fmla="val 6177"/>
                <a:gd name="f410" fmla="val 1"/>
                <a:gd name="f411" fmla="val 5349"/>
                <a:gd name="f412" fmla="val 4513"/>
                <a:gd name="f413" fmla="val 258"/>
                <a:gd name="f414" fmla="val 3749"/>
                <a:gd name="f415" fmla="val 685"/>
                <a:gd name="f416" fmla="val 3109"/>
                <a:gd name="f417" fmla="val 877"/>
                <a:gd name="f418" fmla="val 1150"/>
                <a:gd name="f419" fmla="val 1898"/>
                <a:gd name="f420" fmla="val 1464"/>
                <a:gd name="f421" fmla="val 1689"/>
                <a:gd name="f422" fmla="val 1557"/>
                <a:gd name="f423" fmla="val 1843"/>
                <a:gd name="f424" fmla="val 1832"/>
                <a:gd name="f425" fmla="val 2028"/>
                <a:gd name="f426" fmla="val 2056"/>
                <a:gd name="f427" fmla="val 2084"/>
                <a:gd name="f428" fmla="val 1812"/>
                <a:gd name="f429" fmla="val 2221"/>
                <a:gd name="f430" fmla="val 2336"/>
                <a:gd name="f431" fmla="val 1690"/>
                <a:gd name="f432" fmla="val 2455"/>
                <a:gd name="f433" fmla="val 1631"/>
                <a:gd name="f434" fmla="val 2083"/>
                <a:gd name="f435" fmla="val 1547"/>
                <a:gd name="f436" fmla="val 1230"/>
                <a:gd name="f437" fmla="val 4591"/>
                <a:gd name="f438" fmla="val 6809"/>
                <a:gd name="f439" fmla="val 776"/>
                <a:gd name="f440" fmla="val 1412"/>
                <a:gd name="f441" fmla="val 9548"/>
                <a:gd name="f442" fmla="val 4256"/>
                <a:gd name="f443" fmla="val 4555"/>
                <a:gd name="f444" fmla="val 4850"/>
                <a:gd name="f445" fmla="val 9974"/>
                <a:gd name="f446" fmla="val 9936"/>
                <a:gd name="f447" fmla="val 11572"/>
                <a:gd name="f448" fmla="val 10129"/>
                <a:gd name="f449" fmla="val 9924"/>
                <a:gd name="f450" fmla="val 2466"/>
                <a:gd name="f451" fmla="val 9676"/>
                <a:gd name="f452" fmla="val 9397"/>
                <a:gd name="f453" fmla="val 1779"/>
                <a:gd name="f454" fmla="val 9349"/>
                <a:gd name="f455" fmla="val 9300"/>
                <a:gd name="f456" fmla="val 1640"/>
                <a:gd name="f457" fmla="val 9247"/>
                <a:gd name="f458" fmla="val 1571"/>
                <a:gd name="f459" fmla="val 8362"/>
                <a:gd name="f460" fmla="val 455"/>
                <a:gd name="f461" fmla="val 7276"/>
                <a:gd name="f462" fmla="*/ f0 1 11573"/>
                <a:gd name="f463" fmla="*/ f1 1 9996"/>
                <a:gd name="f464" fmla="val f2"/>
                <a:gd name="f465" fmla="val f3"/>
                <a:gd name="f466" fmla="val f4"/>
                <a:gd name="f467" fmla="+- f466 0 f464"/>
                <a:gd name="f468" fmla="+- f465 0 f464"/>
                <a:gd name="f469" fmla="*/ f468 1 11573"/>
                <a:gd name="f470" fmla="*/ f467 1 9996"/>
                <a:gd name="f471" fmla="*/ f464 1 f469"/>
                <a:gd name="f472" fmla="*/ f465 1 f469"/>
                <a:gd name="f473" fmla="*/ f464 1 f470"/>
                <a:gd name="f474" fmla="*/ f466 1 f470"/>
                <a:gd name="f475" fmla="*/ f471 f462 1"/>
                <a:gd name="f476" fmla="*/ f472 f462 1"/>
                <a:gd name="f477" fmla="*/ f474 f463 1"/>
                <a:gd name="f478" fmla="*/ f473 f4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5" t="f478" r="f476" b="f477"/>
              <a:pathLst>
                <a:path w="11573" h="999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lnTo>
                    <a:pt x="f32" y="f33"/>
                  </a:ln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40"/>
                    <a:pt x="f41" y="f42"/>
                    <a:pt x="f43" y="f44"/>
                  </a:cubicBezTo>
                  <a:lnTo>
                    <a:pt x="f43" y="f44"/>
                  </a:lnTo>
                  <a:cubicBezTo>
                    <a:pt x="f45" y="f46"/>
                    <a:pt x="f47" y="f48"/>
                    <a:pt x="f49" y="f50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37" y="f38"/>
                  </a:cubicBezTo>
                  <a:close/>
                  <a:moveTo>
                    <a:pt x="f55" y="f56"/>
                  </a:moveTo>
                  <a:cubicBezTo>
                    <a:pt x="f57" y="f58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55" y="f56"/>
                  </a:cubicBezTo>
                  <a:close/>
                  <a:moveTo>
                    <a:pt x="f73" y="f74"/>
                  </a:moveTo>
                  <a:cubicBezTo>
                    <a:pt x="f75" y="f76"/>
                    <a:pt x="f77" y="f78"/>
                    <a:pt x="f79" y="f80"/>
                  </a:cubicBezTo>
                  <a:lnTo>
                    <a:pt x="f79" y="f80"/>
                  </a:lnTo>
                  <a:cubicBezTo>
                    <a:pt x="f81" y="f82"/>
                    <a:pt x="f83" y="f84"/>
                    <a:pt x="f85" y="f86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73" y="f74"/>
                  </a:cubicBezTo>
                  <a:close/>
                  <a:moveTo>
                    <a:pt x="f91" y="f92"/>
                  </a:moveTo>
                  <a:cubicBezTo>
                    <a:pt x="f93" y="f92"/>
                    <a:pt x="f94" y="f92"/>
                    <a:pt x="f95" y="f92"/>
                  </a:cubicBezTo>
                  <a:lnTo>
                    <a:pt x="f95" y="f92"/>
                  </a:lnTo>
                  <a:cubicBezTo>
                    <a:pt x="f96" y="f97"/>
                    <a:pt x="f98" y="f85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lnTo>
                    <a:pt x="f105" y="f106"/>
                  </a:ln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lnTo>
                    <a:pt x="f121" y="f122"/>
                  </a:lnTo>
                  <a:cubicBezTo>
                    <a:pt x="f123" y="f124"/>
                    <a:pt x="f125" y="f126"/>
                    <a:pt x="f127" y="f128"/>
                  </a:cubicBezTo>
                  <a:lnTo>
                    <a:pt x="f127" y="f128"/>
                  </a:ln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92"/>
                    <a:pt x="f91" y="f92"/>
                  </a:cubicBezTo>
                  <a:close/>
                  <a:moveTo>
                    <a:pt x="f138" y="f139"/>
                  </a:moveTo>
                  <a:cubicBezTo>
                    <a:pt x="f140" y="f62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lnTo>
                    <a:pt x="f149" y="f150"/>
                  </a:ln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9" y="f160"/>
                    <a:pt x="f138" y="f139"/>
                  </a:cubicBezTo>
                  <a:close/>
                  <a:moveTo>
                    <a:pt x="f161" y="f162"/>
                  </a:moveTo>
                  <a:cubicBezTo>
                    <a:pt x="f7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1"/>
                  </a:cubicBezTo>
                  <a:cubicBezTo>
                    <a:pt x="f173" y="f171"/>
                    <a:pt x="f174" y="f175"/>
                    <a:pt x="f176" y="f177"/>
                  </a:cubicBezTo>
                  <a:lnTo>
                    <a:pt x="f176" y="f177"/>
                  </a:lnTo>
                  <a:cubicBezTo>
                    <a:pt x="f178" y="f179"/>
                    <a:pt x="f180" y="f181"/>
                    <a:pt x="f182" y="f183"/>
                  </a:cubicBezTo>
                  <a:lnTo>
                    <a:pt x="f182" y="f183"/>
                  </a:ln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95"/>
                    <a:pt x="f115" y="f196"/>
                    <a:pt x="f161" y="f162"/>
                  </a:cubicBezTo>
                  <a:close/>
                  <a:moveTo>
                    <a:pt x="f197" y="f198"/>
                  </a:moveTo>
                  <a:cubicBezTo>
                    <a:pt x="f199" y="f198"/>
                    <a:pt x="f200" y="f201"/>
                    <a:pt x="f11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217" y="f218"/>
                  </a:cubicBezTo>
                  <a:lnTo>
                    <a:pt x="f217" y="f218"/>
                  </a:lnTo>
                  <a:cubicBezTo>
                    <a:pt x="f219" y="f220"/>
                    <a:pt x="f221" y="f222"/>
                    <a:pt x="f223" y="f222"/>
                  </a:cubicBezTo>
                  <a:cubicBezTo>
                    <a:pt x="f224" y="f222"/>
                    <a:pt x="f225" y="f226"/>
                    <a:pt x="f207" y="f206"/>
                  </a:cubicBezTo>
                  <a:cubicBezTo>
                    <a:pt x="f227" y="f228"/>
                    <a:pt x="f229" y="f230"/>
                    <a:pt x="f231" y="f230"/>
                  </a:cubicBezTo>
                  <a:cubicBezTo>
                    <a:pt x="f232" y="f230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135" y="f241"/>
                  </a:cubicBezTo>
                  <a:lnTo>
                    <a:pt x="f135" y="f241"/>
                  </a:lnTo>
                  <a:cubicBezTo>
                    <a:pt x="f242" y="f241"/>
                    <a:pt x="f243" y="f241"/>
                    <a:pt x="f244" y="f241"/>
                  </a:cubicBezTo>
                  <a:cubicBezTo>
                    <a:pt x="f245" y="f241"/>
                    <a:pt x="f246" y="f247"/>
                    <a:pt x="f248" y="f249"/>
                  </a:cubicBezTo>
                  <a:lnTo>
                    <a:pt x="f248" y="f249"/>
                  </a:ln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139"/>
                    <a:pt x="f257" y="f198"/>
                    <a:pt x="f197" y="f198"/>
                  </a:cubicBezTo>
                  <a:close/>
                  <a:moveTo>
                    <a:pt x="f258" y="f259"/>
                  </a:moveTo>
                  <a:cubicBezTo>
                    <a:pt x="f260" y="f259"/>
                    <a:pt x="f261" y="f262"/>
                    <a:pt x="f263" y="f264"/>
                  </a:cubicBezTo>
                  <a:cubicBezTo>
                    <a:pt x="f265" y="f135"/>
                    <a:pt x="f266" y="f202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08"/>
                  </a:cubicBezTo>
                  <a:cubicBezTo>
                    <a:pt x="f279" y="f280"/>
                    <a:pt x="f281" y="f282"/>
                    <a:pt x="f283" y="f284"/>
                  </a:cubicBezTo>
                  <a:lnTo>
                    <a:pt x="f283" y="f284"/>
                  </a:ln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1" y="f135"/>
                    <a:pt x="f293" y="f100"/>
                  </a:cubicBezTo>
                  <a:cubicBezTo>
                    <a:pt x="f294" y="f295"/>
                    <a:pt x="f34" y="f296"/>
                    <a:pt x="f297" y="f296"/>
                  </a:cubicBezTo>
                  <a:cubicBezTo>
                    <a:pt x="f298" y="f296"/>
                    <a:pt x="f299" y="f300"/>
                    <a:pt x="f301" y="f302"/>
                  </a:cubicBezTo>
                  <a:lnTo>
                    <a:pt x="f301" y="f302"/>
                  </a:lnTo>
                  <a:cubicBezTo>
                    <a:pt x="f303" y="f304"/>
                    <a:pt x="f305" y="f259"/>
                    <a:pt x="f258" y="f259"/>
                  </a:cubicBezTo>
                  <a:close/>
                  <a:moveTo>
                    <a:pt x="f306" y="f307"/>
                  </a:moveTo>
                  <a:cubicBezTo>
                    <a:pt x="f308" y="f309"/>
                    <a:pt x="f310" y="f311"/>
                    <a:pt x="f258" y="f312"/>
                  </a:cubicBezTo>
                  <a:lnTo>
                    <a:pt x="f258" y="f312"/>
                  </a:lnTo>
                  <a:cubicBezTo>
                    <a:pt x="f313" y="f314"/>
                    <a:pt x="f315" y="f316"/>
                    <a:pt x="f111" y="f317"/>
                  </a:cubicBezTo>
                  <a:cubicBezTo>
                    <a:pt x="f318" y="f319"/>
                    <a:pt x="f320" y="f321"/>
                    <a:pt x="f306" y="f307"/>
                  </a:cubicBezTo>
                  <a:close/>
                  <a:moveTo>
                    <a:pt x="f86" y="f322"/>
                  </a:move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lnTo>
                    <a:pt x="f333" y="f334"/>
                  </a:lnTo>
                  <a:cubicBezTo>
                    <a:pt x="f335" y="f336"/>
                    <a:pt x="f337" y="f332"/>
                    <a:pt x="f338" y="f332"/>
                  </a:cubicBezTo>
                  <a:cubicBezTo>
                    <a:pt x="f339" y="f332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0" y="f361"/>
                  </a:lnTo>
                  <a:cubicBezTo>
                    <a:pt x="f362" y="f363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lnTo>
                    <a:pt x="f376" y="f377"/>
                  </a:ln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7"/>
                  </a:cubicBezTo>
                  <a:cubicBezTo>
                    <a:pt x="f389" y="f387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239" y="f404"/>
                  </a:cubicBezTo>
                  <a:lnTo>
                    <a:pt x="f239" y="f404"/>
                  </a:lnTo>
                  <a:cubicBezTo>
                    <a:pt x="f405" y="f406"/>
                    <a:pt x="f407" y="f408"/>
                    <a:pt x="f86" y="f322"/>
                  </a:cubicBezTo>
                  <a:close/>
                  <a:moveTo>
                    <a:pt x="f409" y="f410"/>
                  </a:moveTo>
                  <a:cubicBezTo>
                    <a:pt x="f411" y="f410"/>
                    <a:pt x="f412" y="f413"/>
                    <a:pt x="f414" y="f415"/>
                  </a:cubicBezTo>
                  <a:lnTo>
                    <a:pt x="f414" y="f415"/>
                  </a:lnTo>
                  <a:cubicBezTo>
                    <a:pt x="f416" y="f417"/>
                    <a:pt x="f180" y="f418"/>
                    <a:pt x="f419" y="f420"/>
                  </a:cubicBezTo>
                  <a:cubicBezTo>
                    <a:pt x="f421" y="f422"/>
                    <a:pt x="f423" y="f424"/>
                    <a:pt x="f425" y="f424"/>
                  </a:cubicBezTo>
                  <a:cubicBezTo>
                    <a:pt x="f426" y="f424"/>
                    <a:pt x="f427" y="f114"/>
                    <a:pt x="f327" y="f428"/>
                  </a:cubicBezTo>
                  <a:cubicBezTo>
                    <a:pt x="f429" y="f344"/>
                    <a:pt x="f430" y="f431"/>
                    <a:pt x="f432" y="f433"/>
                  </a:cubicBezTo>
                  <a:lnTo>
                    <a:pt x="f432" y="f433"/>
                  </a:lnTo>
                  <a:cubicBezTo>
                    <a:pt x="f259" y="f434"/>
                    <a:pt x="f435" y="f120"/>
                    <a:pt x="f436" y="f399"/>
                  </a:cubicBezTo>
                  <a:cubicBezTo>
                    <a:pt x="f394" y="f437"/>
                    <a:pt x="f410" y="f438"/>
                    <a:pt x="f439" y="f208"/>
                  </a:cubicBezTo>
                  <a:cubicBezTo>
                    <a:pt x="f440" y="f441"/>
                    <a:pt x="f184" y="f4"/>
                    <a:pt x="f442" y="f4"/>
                  </a:cubicBezTo>
                  <a:cubicBezTo>
                    <a:pt x="f443" y="f4"/>
                    <a:pt x="f444" y="f445"/>
                    <a:pt x="f207" y="f446"/>
                  </a:cubicBezTo>
                  <a:cubicBezTo>
                    <a:pt x="f210" y="f393"/>
                    <a:pt x="f447" y="f290"/>
                    <a:pt x="f448" y="f328"/>
                  </a:cubicBezTo>
                  <a:cubicBezTo>
                    <a:pt x="f449" y="f450"/>
                    <a:pt x="f451" y="f52"/>
                    <a:pt x="f452" y="f453"/>
                  </a:cubicBezTo>
                  <a:lnTo>
                    <a:pt x="f452" y="f453"/>
                  </a:lnTo>
                  <a:cubicBezTo>
                    <a:pt x="f454" y="f346"/>
                    <a:pt x="f455" y="f456"/>
                    <a:pt x="f457" y="f458"/>
                  </a:cubicBezTo>
                  <a:cubicBezTo>
                    <a:pt x="f459" y="f460"/>
                    <a:pt x="f461" y="f410"/>
                    <a:pt x="f409" y="f4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48;p11">
              <a:extLst>
                <a:ext uri="{FF2B5EF4-FFF2-40B4-BE49-F238E27FC236}">
                  <a16:creationId xmlns:a16="http://schemas.microsoft.com/office/drawing/2014/main" id="{D8A4193D-4CF9-4FEE-B7DD-74D6C6C3BE54}"/>
                </a:ext>
              </a:extLst>
            </p:cNvPr>
            <p:cNvSpPr/>
            <p:nvPr/>
          </p:nvSpPr>
          <p:spPr>
            <a:xfrm rot="10799991">
              <a:off x="8417417" y="4672117"/>
              <a:ext cx="81354" cy="1305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9"/>
                <a:gd name="f4" fmla="val 4395"/>
                <a:gd name="f5" fmla="val 2472"/>
                <a:gd name="f6" fmla="val 2434"/>
                <a:gd name="f7" fmla="val 2393"/>
                <a:gd name="f8" fmla="val 9"/>
                <a:gd name="f9" fmla="val 2352"/>
                <a:gd name="f10" fmla="val 29"/>
                <a:gd name="f11" fmla="val 1123"/>
                <a:gd name="f12" fmla="val 1045"/>
                <a:gd name="f13" fmla="val 214"/>
                <a:gd name="f14" fmla="val 2595"/>
                <a:gd name="f15" fmla="val 4252"/>
                <a:gd name="f16" fmla="val 4328"/>
                <a:gd name="f17" fmla="val 69"/>
                <a:gd name="f18" fmla="val 153"/>
                <a:gd name="f19" fmla="val 217"/>
                <a:gd name="f20" fmla="val 290"/>
                <a:gd name="f21" fmla="val 4356"/>
                <a:gd name="f22" fmla="val 348"/>
                <a:gd name="f23" fmla="val 562"/>
                <a:gd name="f24" fmla="val 2702"/>
                <a:gd name="f25" fmla="val 1337"/>
                <a:gd name="f26" fmla="val 1259"/>
                <a:gd name="f27" fmla="val 2566"/>
                <a:gd name="f28" fmla="val 243"/>
                <a:gd name="f29" fmla="val 157"/>
                <a:gd name="f30" fmla="val 2632"/>
                <a:gd name="f31" fmla="*/ f0 1 2739"/>
                <a:gd name="f32" fmla="*/ f1 1 439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39"/>
                <a:gd name="f39" fmla="*/ f36 1 439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39" h="439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2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1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3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49;p11">
              <a:extLst>
                <a:ext uri="{FF2B5EF4-FFF2-40B4-BE49-F238E27FC236}">
                  <a16:creationId xmlns:a16="http://schemas.microsoft.com/office/drawing/2014/main" id="{AEE8AEF6-009E-4865-BD68-0F5C6824168D}"/>
                </a:ext>
              </a:extLst>
            </p:cNvPr>
            <p:cNvSpPr/>
            <p:nvPr/>
          </p:nvSpPr>
          <p:spPr>
            <a:xfrm rot="10799991">
              <a:off x="8465414" y="4549889"/>
              <a:ext cx="28602" cy="81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3"/>
                <a:gd name="f4" fmla="val 2735"/>
                <a:gd name="f5" fmla="val 148"/>
                <a:gd name="f6" fmla="val 61"/>
                <a:gd name="f7" fmla="val 1"/>
                <a:gd name="f8" fmla="val 54"/>
                <a:gd name="f9" fmla="val 161"/>
                <a:gd name="f10" fmla="val 936"/>
                <a:gd name="f11" fmla="val 295"/>
                <a:gd name="f12" fmla="val 1817"/>
                <a:gd name="f13" fmla="val 615"/>
                <a:gd name="f14" fmla="val 2619"/>
                <a:gd name="f15" fmla="val 655"/>
                <a:gd name="f16" fmla="val 2699"/>
                <a:gd name="f17" fmla="val 714"/>
                <a:gd name="f18" fmla="val 2734"/>
                <a:gd name="f19" fmla="val 772"/>
                <a:gd name="f20" fmla="val 869"/>
                <a:gd name="f21" fmla="val 2636"/>
                <a:gd name="f22" fmla="val 2486"/>
                <a:gd name="f23" fmla="val 1711"/>
                <a:gd name="f24" fmla="val 402"/>
                <a:gd name="f25" fmla="val 348"/>
                <a:gd name="f26" fmla="val 235"/>
                <a:gd name="f27" fmla="*/ f0 1 963"/>
                <a:gd name="f28" fmla="*/ f1 1 273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963"/>
                <a:gd name="f35" fmla="*/ f32 1 273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963" h="2735">
                  <a:moveTo>
                    <a:pt x="f5" y="f2"/>
                  </a:moveTo>
                  <a:cubicBezTo>
                    <a:pt x="f6" y="f2"/>
                    <a:pt x="f7" y="f8"/>
                    <a:pt x="f8" y="f9"/>
                  </a:cubicBez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3" y="f21"/>
                    <a:pt x="f3" y="f22"/>
                  </a:cubicBezTo>
                  <a:cubicBezTo>
                    <a:pt x="f13" y="f23"/>
                    <a:pt x="f24" y="f10"/>
                    <a:pt x="f24" y="f9"/>
                  </a:cubicBezTo>
                  <a:cubicBezTo>
                    <a:pt x="f25" y="f8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50;p11">
              <a:extLst>
                <a:ext uri="{FF2B5EF4-FFF2-40B4-BE49-F238E27FC236}">
                  <a16:creationId xmlns:a16="http://schemas.microsoft.com/office/drawing/2014/main" id="{C09CC8EA-7272-4E0D-BE1C-7BF63CA98938}"/>
                </a:ext>
              </a:extLst>
            </p:cNvPr>
            <p:cNvSpPr/>
            <p:nvPr/>
          </p:nvSpPr>
          <p:spPr>
            <a:xfrm rot="10799991">
              <a:off x="8528124" y="4651150"/>
              <a:ext cx="13514" cy="530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5"/>
                <a:gd name="f4" fmla="val 1785"/>
                <a:gd name="f5" fmla="val 281"/>
                <a:gd name="f6" fmla="val 1"/>
                <a:gd name="f7" fmla="val 194"/>
                <a:gd name="f8" fmla="val 107"/>
                <a:gd name="f9" fmla="val 54"/>
                <a:gd name="f10" fmla="val 161"/>
                <a:gd name="f11" fmla="val 615"/>
                <a:gd name="f12" fmla="val 1070"/>
                <a:gd name="f13" fmla="val 1604"/>
                <a:gd name="f14" fmla="val 1724"/>
                <a:gd name="f15" fmla="val 80"/>
                <a:gd name="f16" fmla="val 1784"/>
                <a:gd name="f17" fmla="val 241"/>
                <a:gd name="f18" fmla="val 321"/>
                <a:gd name="f19" fmla="val 368"/>
                <a:gd name="f20" fmla="*/ f0 1 455"/>
                <a:gd name="f21" fmla="*/ f1 1 178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55"/>
                <a:gd name="f28" fmla="*/ f25 1 178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55" h="178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2" y="f12"/>
                    <a:pt x="f2" y="f13"/>
                  </a:cubicBezTo>
                  <a:cubicBezTo>
                    <a:pt x="f2" y="f14"/>
                    <a:pt x="f15" y="f16"/>
                    <a:pt x="f10" y="f16"/>
                  </a:cubicBezTo>
                  <a:cubicBezTo>
                    <a:pt x="f17" y="f16"/>
                    <a:pt x="f18" y="f14"/>
                    <a:pt x="f18" y="f13"/>
                  </a:cubicBezTo>
                  <a:cubicBezTo>
                    <a:pt x="f18" y="f12"/>
                    <a:pt x="f3" y="f11"/>
                    <a:pt x="f3" y="f10"/>
                  </a:cubicBezTo>
                  <a:cubicBezTo>
                    <a:pt x="f3" y="f9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51;p11">
              <a:extLst>
                <a:ext uri="{FF2B5EF4-FFF2-40B4-BE49-F238E27FC236}">
                  <a16:creationId xmlns:a16="http://schemas.microsoft.com/office/drawing/2014/main" id="{B1EB8DAA-0793-4254-A497-6C8B022E39F2}"/>
                </a:ext>
              </a:extLst>
            </p:cNvPr>
            <p:cNvSpPr/>
            <p:nvPr/>
          </p:nvSpPr>
          <p:spPr>
            <a:xfrm rot="10799991">
              <a:off x="8493011" y="4775783"/>
              <a:ext cx="46753" cy="46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4"/>
                <a:gd name="f4" fmla="val 1573"/>
                <a:gd name="f5" fmla="val 1287"/>
                <a:gd name="f6" fmla="val 1248"/>
                <a:gd name="f7" fmla="val 1207"/>
                <a:gd name="f8" fmla="val 9"/>
                <a:gd name="f9" fmla="val 1167"/>
                <a:gd name="f10" fmla="val 29"/>
                <a:gd name="f11" fmla="val 819"/>
                <a:gd name="f12" fmla="val 484"/>
                <a:gd name="f13" fmla="val 498"/>
                <a:gd name="f14" fmla="val 804"/>
                <a:gd name="f15" fmla="val 151"/>
                <a:gd name="f16" fmla="val 1259"/>
                <a:gd name="f17" fmla="val 1"/>
                <a:gd name="f18" fmla="val 1409"/>
                <a:gd name="f19" fmla="val 115"/>
                <a:gd name="f20" fmla="val 242"/>
                <a:gd name="f21" fmla="val 296"/>
                <a:gd name="f22" fmla="val 352"/>
                <a:gd name="f23" fmla="val 1544"/>
                <a:gd name="f24" fmla="val 392"/>
                <a:gd name="f25" fmla="val 1472"/>
                <a:gd name="f26" fmla="val 712"/>
                <a:gd name="f27" fmla="val 1152"/>
                <a:gd name="f28" fmla="val 1060"/>
                <a:gd name="f29" fmla="val 697"/>
                <a:gd name="f30" fmla="val 1487"/>
                <a:gd name="f31" fmla="val 243"/>
                <a:gd name="f32" fmla="val 157"/>
                <a:gd name="f33" fmla="val 1450"/>
                <a:gd name="f34" fmla="*/ f0 1 1574"/>
                <a:gd name="f35" fmla="*/ f1 1 1573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574"/>
                <a:gd name="f42" fmla="*/ f39 1 1573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574" h="15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52;p11">
              <a:extLst>
                <a:ext uri="{FF2B5EF4-FFF2-40B4-BE49-F238E27FC236}">
                  <a16:creationId xmlns:a16="http://schemas.microsoft.com/office/drawing/2014/main" id="{1D3DDCB7-3C71-4933-BE0F-AB94E1A9DDBE}"/>
                </a:ext>
              </a:extLst>
            </p:cNvPr>
            <p:cNvSpPr/>
            <p:nvPr/>
          </p:nvSpPr>
          <p:spPr>
            <a:xfrm rot="10799991">
              <a:off x="8389875" y="4840833"/>
              <a:ext cx="45180" cy="3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1"/>
                <a:gd name="f4" fmla="val 1171"/>
                <a:gd name="f5" fmla="val 1297"/>
                <a:gd name="f6" fmla="val 1266"/>
                <a:gd name="f7" fmla="val 1232"/>
                <a:gd name="f8" fmla="val 9"/>
                <a:gd name="f9" fmla="val 1196"/>
                <a:gd name="f10" fmla="val 27"/>
                <a:gd name="f11" fmla="val 875"/>
                <a:gd name="f12" fmla="val 267"/>
                <a:gd name="f13" fmla="val 528"/>
                <a:gd name="f14" fmla="val 588"/>
                <a:gd name="f15" fmla="val 207"/>
                <a:gd name="f16" fmla="val 828"/>
                <a:gd name="f17" fmla="val 920"/>
                <a:gd name="f18" fmla="val 149"/>
                <a:gd name="f19" fmla="val 263"/>
                <a:gd name="f20" fmla="val 282"/>
                <a:gd name="f21" fmla="val 299"/>
                <a:gd name="f22" fmla="val 1164"/>
                <a:gd name="f23" fmla="val 314"/>
                <a:gd name="f24" fmla="val 1149"/>
                <a:gd name="f25" fmla="val 635"/>
                <a:gd name="f26" fmla="val 1089"/>
                <a:gd name="f27" fmla="val 1410"/>
                <a:gd name="f28" fmla="val 374"/>
                <a:gd name="f29" fmla="val 196"/>
                <a:gd name="f30" fmla="val 1447"/>
                <a:gd name="f31" fmla="*/ f0 1 1521"/>
                <a:gd name="f32" fmla="*/ f1 1 1171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521"/>
                <a:gd name="f39" fmla="*/ f36 1 1171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521" h="1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16"/>
                    <a:pt x="f26" y="f14"/>
                    <a:pt x="f27" y="f28"/>
                  </a:cubicBezTo>
                  <a:cubicBezTo>
                    <a:pt x="f3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53;p11">
              <a:extLst>
                <a:ext uri="{FF2B5EF4-FFF2-40B4-BE49-F238E27FC236}">
                  <a16:creationId xmlns:a16="http://schemas.microsoft.com/office/drawing/2014/main" id="{2C4FEA4A-9E30-4E5C-905A-EBB86D84AC24}"/>
                </a:ext>
              </a:extLst>
            </p:cNvPr>
            <p:cNvSpPr/>
            <p:nvPr/>
          </p:nvSpPr>
          <p:spPr>
            <a:xfrm rot="10799991">
              <a:off x="8146562" y="4845195"/>
              <a:ext cx="54059" cy="463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"/>
                <a:gd name="f4" fmla="val 1562"/>
                <a:gd name="f5" fmla="val 228"/>
                <a:gd name="f6" fmla="val 63"/>
                <a:gd name="f7" fmla="val 1"/>
                <a:gd name="f8" fmla="val 261"/>
                <a:gd name="f9" fmla="val 91"/>
                <a:gd name="f10" fmla="val 351"/>
                <a:gd name="f11" fmla="val 652"/>
                <a:gd name="f12" fmla="val 698"/>
                <a:gd name="f13" fmla="val 1107"/>
                <a:gd name="f14" fmla="val 1019"/>
                <a:gd name="f15" fmla="val 1427"/>
                <a:gd name="f16" fmla="val 1473"/>
                <a:gd name="f17" fmla="val 1497"/>
                <a:gd name="f18" fmla="val 1535"/>
                <a:gd name="f19" fmla="val 1564"/>
                <a:gd name="f20" fmla="val 1561"/>
                <a:gd name="f21" fmla="val 1620"/>
                <a:gd name="f22" fmla="val 1756"/>
                <a:gd name="f23" fmla="val 1404"/>
                <a:gd name="f24" fmla="val 1668"/>
                <a:gd name="f25" fmla="val 1233"/>
                <a:gd name="f26" fmla="val 1320"/>
                <a:gd name="f27" fmla="val 805"/>
                <a:gd name="f28" fmla="val 866"/>
                <a:gd name="f29" fmla="val 332"/>
                <a:gd name="f30" fmla="val 30"/>
                <a:gd name="f31" fmla="val 294"/>
                <a:gd name="f32" fmla="val 9"/>
                <a:gd name="f33" fmla="val 259"/>
                <a:gd name="f34" fmla="*/ f0 1 1820"/>
                <a:gd name="f35" fmla="*/ f1 1 156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820"/>
                <a:gd name="f42" fmla="*/ f39 1 156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820" h="15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25"/>
                  </a:cubicBezTo>
                  <a:cubicBezTo>
                    <a:pt x="f26" y="f27"/>
                    <a:pt x="f28" y="f10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54;p11">
              <a:extLst>
                <a:ext uri="{FF2B5EF4-FFF2-40B4-BE49-F238E27FC236}">
                  <a16:creationId xmlns:a16="http://schemas.microsoft.com/office/drawing/2014/main" id="{3D5BFBAF-3CDF-4AC8-AD63-C4CCB3F908B9}"/>
                </a:ext>
              </a:extLst>
            </p:cNvPr>
            <p:cNvSpPr/>
            <p:nvPr/>
          </p:nvSpPr>
          <p:spPr>
            <a:xfrm rot="10799991">
              <a:off x="8069451" y="4598902"/>
              <a:ext cx="34756" cy="467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"/>
                <a:gd name="f4" fmla="val 1575"/>
                <a:gd name="f5" fmla="val 885"/>
                <a:gd name="f6" fmla="val 1"/>
                <a:gd name="f7" fmla="val 830"/>
                <a:gd name="f8" fmla="val 778"/>
                <a:gd name="f9" fmla="val 27"/>
                <a:gd name="f10" fmla="val 747"/>
                <a:gd name="f11" fmla="val 89"/>
                <a:gd name="f12" fmla="val 533"/>
                <a:gd name="f13" fmla="val 544"/>
                <a:gd name="f14" fmla="val 293"/>
                <a:gd name="f15" fmla="val 864"/>
                <a:gd name="f16" fmla="val 79"/>
                <a:gd name="f17" fmla="val 1319"/>
                <a:gd name="f18" fmla="val 1475"/>
                <a:gd name="f19" fmla="val 151"/>
                <a:gd name="f20" fmla="val 1574"/>
                <a:gd name="f21" fmla="val 290"/>
                <a:gd name="f22" fmla="val 341"/>
                <a:gd name="f23" fmla="val 390"/>
                <a:gd name="f24" fmla="val 1561"/>
                <a:gd name="f25" fmla="val 426"/>
                <a:gd name="f26" fmla="val 1532"/>
                <a:gd name="f27" fmla="val 640"/>
                <a:gd name="f28" fmla="val 1105"/>
                <a:gd name="f29" fmla="val 854"/>
                <a:gd name="f30" fmla="val 651"/>
                <a:gd name="f31" fmla="val 1094"/>
                <a:gd name="f32" fmla="val 303"/>
                <a:gd name="f33" fmla="val 152"/>
                <a:gd name="f34" fmla="val 1018"/>
                <a:gd name="f35" fmla="*/ f0 1 1170"/>
                <a:gd name="f36" fmla="*/ f1 1 1575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170"/>
                <a:gd name="f43" fmla="*/ f40 1 1575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170" h="15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55;p11">
              <a:extLst>
                <a:ext uri="{FF2B5EF4-FFF2-40B4-BE49-F238E27FC236}">
                  <a16:creationId xmlns:a16="http://schemas.microsoft.com/office/drawing/2014/main" id="{97B8344B-C9DE-4B1D-9F22-A8BDB7E6354F}"/>
                </a:ext>
              </a:extLst>
            </p:cNvPr>
            <p:cNvSpPr/>
            <p:nvPr/>
          </p:nvSpPr>
          <p:spPr>
            <a:xfrm rot="10799991">
              <a:off x="8019278" y="4594009"/>
              <a:ext cx="35378" cy="755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1"/>
                <a:gd name="f4" fmla="val 2543"/>
                <a:gd name="f5" fmla="val 974"/>
                <a:gd name="f6" fmla="val 1"/>
                <a:gd name="f7" fmla="val 916"/>
                <a:gd name="f8" fmla="val 869"/>
                <a:gd name="f9" fmla="val 36"/>
                <a:gd name="f10" fmla="val 117"/>
                <a:gd name="f11" fmla="val 629"/>
                <a:gd name="f12" fmla="val 892"/>
                <a:gd name="f13" fmla="val 415"/>
                <a:gd name="f14" fmla="val 1560"/>
                <a:gd name="f15" fmla="val 94"/>
                <a:gd name="f16" fmla="val 2229"/>
                <a:gd name="f17" fmla="val 2379"/>
                <a:gd name="f18" fmla="val 145"/>
                <a:gd name="f19" fmla="val 275"/>
                <a:gd name="f20" fmla="val 331"/>
                <a:gd name="f21" fmla="val 383"/>
                <a:gd name="f22" fmla="val 2514"/>
                <a:gd name="f23" fmla="val 2442"/>
                <a:gd name="f24" fmla="val 762"/>
                <a:gd name="f25" fmla="val 1774"/>
                <a:gd name="f26" fmla="val 976"/>
                <a:gd name="f27" fmla="val 999"/>
                <a:gd name="f28" fmla="val 1190"/>
                <a:gd name="f29" fmla="val 224"/>
                <a:gd name="f30" fmla="val 92"/>
                <a:gd name="f31" fmla="val 1068"/>
                <a:gd name="f32" fmla="*/ f0 1 1191"/>
                <a:gd name="f33" fmla="*/ f1 1 254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191"/>
                <a:gd name="f40" fmla="*/ f37 1 254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191" h="254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13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56;p11">
              <a:extLst>
                <a:ext uri="{FF2B5EF4-FFF2-40B4-BE49-F238E27FC236}">
                  <a16:creationId xmlns:a16="http://schemas.microsoft.com/office/drawing/2014/main" id="{3C6078B5-7F2E-45DD-8BCC-758E749CBEDD}"/>
                </a:ext>
              </a:extLst>
            </p:cNvPr>
            <p:cNvSpPr/>
            <p:nvPr/>
          </p:nvSpPr>
          <p:spPr>
            <a:xfrm rot="10799991">
              <a:off x="8033570" y="4731855"/>
              <a:ext cx="20766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"/>
                <a:gd name="f4" fmla="val 1804"/>
                <a:gd name="f5" fmla="val 217"/>
                <a:gd name="f6" fmla="val 1"/>
                <a:gd name="f7" fmla="val 102"/>
                <a:gd name="f8" fmla="val 92"/>
                <a:gd name="f9" fmla="val 83"/>
                <a:gd name="f10" fmla="val 224"/>
                <a:gd name="f11" fmla="val 190"/>
                <a:gd name="f12" fmla="val 679"/>
                <a:gd name="f13" fmla="val 297"/>
                <a:gd name="f14" fmla="val 1133"/>
                <a:gd name="f15" fmla="val 1668"/>
                <a:gd name="f16" fmla="val 339"/>
                <a:gd name="f17" fmla="val 1762"/>
                <a:gd name="f18" fmla="val 419"/>
                <a:gd name="f19" fmla="val 1803"/>
                <a:gd name="f20" fmla="val 491"/>
                <a:gd name="f21" fmla="val 603"/>
                <a:gd name="f22" fmla="val 1706"/>
                <a:gd name="f23" fmla="val 618"/>
                <a:gd name="f24" fmla="val 1561"/>
                <a:gd name="f25" fmla="val 511"/>
                <a:gd name="f26" fmla="val 572"/>
                <a:gd name="f27" fmla="val 404"/>
                <a:gd name="f28" fmla="val 117"/>
                <a:gd name="f29" fmla="val 363"/>
                <a:gd name="f30" fmla="val 36"/>
                <a:gd name="f31" fmla="val 287"/>
                <a:gd name="f32" fmla="*/ f0 1 699"/>
                <a:gd name="f33" fmla="*/ f1 1 180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699"/>
                <a:gd name="f40" fmla="*/ f37 1 180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99" h="1804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23" y="f24"/>
                  </a:cubicBezTo>
                  <a:cubicBezTo>
                    <a:pt x="f25" y="f14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57;p11">
              <a:extLst>
                <a:ext uri="{FF2B5EF4-FFF2-40B4-BE49-F238E27FC236}">
                  <a16:creationId xmlns:a16="http://schemas.microsoft.com/office/drawing/2014/main" id="{F4C8F898-5DC9-454B-BAFD-25E37E0FD66D}"/>
                </a:ext>
              </a:extLst>
            </p:cNvPr>
            <p:cNvSpPr/>
            <p:nvPr/>
          </p:nvSpPr>
          <p:spPr>
            <a:xfrm rot="10799991">
              <a:off x="8075660" y="4848377"/>
              <a:ext cx="25274" cy="35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1"/>
                <a:gd name="f4" fmla="val 1193"/>
                <a:gd name="f5" fmla="val 285"/>
                <a:gd name="f6" fmla="val 152"/>
                <a:gd name="f7" fmla="val 151"/>
                <a:gd name="f8" fmla="val 76"/>
                <a:gd name="f9" fmla="val 303"/>
                <a:gd name="f10" fmla="val 316"/>
                <a:gd name="f11" fmla="val 543"/>
                <a:gd name="f12" fmla="val 423"/>
                <a:gd name="f13" fmla="val 864"/>
                <a:gd name="f14" fmla="val 530"/>
                <a:gd name="f15" fmla="val 1104"/>
                <a:gd name="f16" fmla="val 561"/>
                <a:gd name="f17" fmla="val 1166"/>
                <a:gd name="f18" fmla="val 601"/>
                <a:gd name="f19" fmla="val 1192"/>
                <a:gd name="f20" fmla="val 642"/>
                <a:gd name="f21" fmla="val 743"/>
                <a:gd name="f22" fmla="val 1035"/>
                <a:gd name="f23" fmla="val 637"/>
                <a:gd name="f24" fmla="val 650"/>
                <a:gd name="f25" fmla="val 436"/>
                <a:gd name="f26" fmla="val 89"/>
                <a:gd name="f27" fmla="val 392"/>
                <a:gd name="f28" fmla="val 26"/>
                <a:gd name="f29" fmla="val 340"/>
                <a:gd name="f30" fmla="*/ f0 1 851"/>
                <a:gd name="f31" fmla="*/ f1 1 119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851"/>
                <a:gd name="f38" fmla="*/ f35 1 119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851" h="119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3" y="f13"/>
                  </a:cubicBezTo>
                  <a:cubicBezTo>
                    <a:pt x="f23" y="f24"/>
                    <a:pt x="f14" y="f25"/>
                    <a:pt x="f12" y="f26"/>
                  </a:cubicBezTo>
                  <a:cubicBezTo>
                    <a:pt x="f27" y="f2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58;p11">
              <a:extLst>
                <a:ext uri="{FF2B5EF4-FFF2-40B4-BE49-F238E27FC236}">
                  <a16:creationId xmlns:a16="http://schemas.microsoft.com/office/drawing/2014/main" id="{AD1D48B2-56A1-4950-BE9E-C14B4B100129}"/>
                </a:ext>
              </a:extLst>
            </p:cNvPr>
            <p:cNvSpPr/>
            <p:nvPr/>
          </p:nvSpPr>
          <p:spPr>
            <a:xfrm rot="10799991">
              <a:off x="7962933" y="4680319"/>
              <a:ext cx="28190" cy="124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9"/>
                <a:gd name="f4" fmla="val 4207"/>
                <a:gd name="f5" fmla="val 207"/>
                <a:gd name="f6" fmla="val 1"/>
                <a:gd name="f7" fmla="val 98"/>
                <a:gd name="f8" fmla="val 92"/>
                <a:gd name="f9" fmla="val 67"/>
                <a:gd name="f10" fmla="val 224"/>
                <a:gd name="f11" fmla="val 494"/>
                <a:gd name="f12" fmla="val 1454"/>
                <a:gd name="f13" fmla="val 628"/>
                <a:gd name="f14" fmla="val 2790"/>
                <a:gd name="f15" fmla="val 387"/>
                <a:gd name="f16" fmla="val 4126"/>
                <a:gd name="f17" fmla="val 4180"/>
                <a:gd name="f18" fmla="val 474"/>
                <a:gd name="f19" fmla="val 4206"/>
                <a:gd name="f20" fmla="val 561"/>
                <a:gd name="f21" fmla="val 648"/>
                <a:gd name="f22" fmla="val 735"/>
                <a:gd name="f23" fmla="val 2683"/>
                <a:gd name="f24" fmla="val 842"/>
                <a:gd name="f25" fmla="val 1347"/>
                <a:gd name="f26" fmla="val 117"/>
                <a:gd name="f27" fmla="val 347"/>
                <a:gd name="f28" fmla="val 36"/>
                <a:gd name="f29" fmla="val 274"/>
                <a:gd name="f30" fmla="*/ f0 1 949"/>
                <a:gd name="f31" fmla="*/ f1 1 420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949"/>
                <a:gd name="f38" fmla="*/ f35 1 420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949" h="4207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2" y="f16"/>
                  </a:cubicBezTo>
                  <a:cubicBezTo>
                    <a:pt x="f3" y="f23"/>
                    <a:pt x="f24" y="f25"/>
                    <a:pt x="f15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59;p11">
              <a:extLst>
                <a:ext uri="{FF2B5EF4-FFF2-40B4-BE49-F238E27FC236}">
                  <a16:creationId xmlns:a16="http://schemas.microsoft.com/office/drawing/2014/main" id="{2854C10E-D3AE-45F9-884F-C4644341193B}"/>
                </a:ext>
              </a:extLst>
            </p:cNvPr>
            <p:cNvSpPr/>
            <p:nvPr/>
          </p:nvSpPr>
          <p:spPr>
            <a:xfrm rot="10799991">
              <a:off x="7957895" y="4526280"/>
              <a:ext cx="46780" cy="65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5"/>
                <a:gd name="f4" fmla="val 2211"/>
                <a:gd name="f5" fmla="val 1410"/>
                <a:gd name="f6" fmla="val 1"/>
                <a:gd name="f7" fmla="val 1353"/>
                <a:gd name="f8" fmla="val 1298"/>
                <a:gd name="f9" fmla="val 27"/>
                <a:gd name="f10" fmla="val 71"/>
                <a:gd name="f11" fmla="val 950"/>
                <a:gd name="f12" fmla="val 739"/>
                <a:gd name="f13" fmla="val 630"/>
                <a:gd name="f14" fmla="val 1407"/>
                <a:gd name="f15" fmla="val 175"/>
                <a:gd name="f16" fmla="val 1835"/>
                <a:gd name="f17" fmla="val 2032"/>
                <a:gd name="f18" fmla="val 183"/>
                <a:gd name="f19" fmla="val 2210"/>
                <a:gd name="f20" fmla="val 329"/>
                <a:gd name="f21" fmla="val 361"/>
                <a:gd name="f22" fmla="val 391"/>
                <a:gd name="f23" fmla="val 2202"/>
                <a:gd name="f24" fmla="val 416"/>
                <a:gd name="f25" fmla="val 2182"/>
                <a:gd name="f26" fmla="val 843"/>
                <a:gd name="f27" fmla="val 1514"/>
                <a:gd name="f28" fmla="val 953"/>
                <a:gd name="f29" fmla="val 1511"/>
                <a:gd name="f30" fmla="val 178"/>
                <a:gd name="f31" fmla="val 1574"/>
                <a:gd name="f32" fmla="val 53"/>
                <a:gd name="f33" fmla="val 1490"/>
                <a:gd name="f34" fmla="*/ f0 1 1575"/>
                <a:gd name="f35" fmla="*/ f1 1 221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575"/>
                <a:gd name="f42" fmla="*/ f39 1 221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575" h="221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8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60;p11">
              <a:extLst>
                <a:ext uri="{FF2B5EF4-FFF2-40B4-BE49-F238E27FC236}">
                  <a16:creationId xmlns:a16="http://schemas.microsoft.com/office/drawing/2014/main" id="{A841CB33-8CB0-4ECB-9C13-AB66334F8261}"/>
                </a:ext>
              </a:extLst>
            </p:cNvPr>
            <p:cNvSpPr/>
            <p:nvPr/>
          </p:nvSpPr>
          <p:spPr>
            <a:xfrm rot="10799991">
              <a:off x="8155030" y="4490609"/>
              <a:ext cx="12737" cy="10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9"/>
                <a:gd name="f4" fmla="val 348"/>
                <a:gd name="f5" fmla="val 214"/>
                <a:gd name="f6" fmla="val 1"/>
                <a:gd name="f7" fmla="val 428"/>
                <a:gd name="f8" fmla="*/ f0 1 429"/>
                <a:gd name="f9" fmla="*/ f1 1 34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9"/>
                <a:gd name="f16" fmla="*/ f13 1 34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9" h="348">
                  <a:moveTo>
                    <a:pt x="f5" y="f2"/>
                  </a:moveTo>
                  <a:cubicBezTo>
                    <a:pt x="f6" y="f2"/>
                    <a:pt x="f6" y="f4"/>
                    <a:pt x="f5" y="f4"/>
                  </a:cubicBezTo>
                  <a:cubicBezTo>
                    <a:pt x="f7" y="f4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667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51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3D776576-CBCC-4759-A633-985006F37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45029"/>
            <a:ext cx="7704002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62D8C88F-7E48-43F1-AD66-AC7731B51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1152473"/>
            <a:ext cx="7704002" cy="3450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600" b="1" i="0" u="none" strike="noStrike" kern="0" cap="none" spc="0" baseline="0">
          <a:solidFill>
            <a:srgbClr val="00A5B3"/>
          </a:solidFill>
          <a:uFillTx/>
          <a:latin typeface="Quicksand"/>
          <a:ea typeface="Quicksand"/>
          <a:cs typeface="Quicksand"/>
        </a:defRPr>
      </a:lvl1pPr>
    </p:titleStyle>
    <p:bodyStyle>
      <a:lvl1pPr marL="457200" marR="0" lvl="0" indent="-330198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FBBF49"/>
        </a:buClr>
        <a:buSzPts val="1600"/>
        <a:buFont typeface="Muli"/>
        <a:buChar char="●"/>
        <a:tabLst/>
        <a:defRPr lang="es-PE" sz="1600" b="0" i="0" u="none" strike="noStrike" kern="0" cap="none" spc="0" baseline="0">
          <a:solidFill>
            <a:srgbClr val="FBBF49"/>
          </a:solidFill>
          <a:uFillTx/>
          <a:latin typeface="Muli"/>
          <a:ea typeface="Muli"/>
          <a:cs typeface="Mul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id="{7F9EFE31-6414-4705-B2BB-2527DA9035B5}"/>
              </a:ext>
            </a:extLst>
          </p:cNvPr>
          <p:cNvSpPr/>
          <p:nvPr/>
        </p:nvSpPr>
        <p:spPr>
          <a:xfrm>
            <a:off x="7105134" y="0"/>
            <a:ext cx="2038865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3" name="Google Shape;1479;p28">
            <a:extLst>
              <a:ext uri="{FF2B5EF4-FFF2-40B4-BE49-F238E27FC236}">
                <a16:creationId xmlns:a16="http://schemas.microsoft.com/office/drawing/2014/main" id="{25D92A19-7F94-4533-B516-D742373387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5973" y="4218627"/>
            <a:ext cx="3464778" cy="525426"/>
          </a:xfrm>
        </p:spPr>
        <p:txBody>
          <a:bodyPr/>
          <a:lstStyle/>
          <a:p>
            <a:pPr marL="0" lvl="0" indent="0" algn="r" rtl="1"/>
            <a:r>
              <a:rPr lang="fa-IR" sz="1800" dirty="0">
                <a:solidFill>
                  <a:srgbClr val="000000"/>
                </a:solidFill>
                <a:cs typeface="B Nazanin" panose="00000700000000000000" pitchFamily="2" charset="-78"/>
              </a:rPr>
              <a:t>اینجا جایی است که ارائه شما شروع می شود</a:t>
            </a:r>
            <a:endParaRPr lang="en-US" sz="1800" dirty="0">
              <a:solidFill>
                <a:srgbClr val="000000"/>
              </a:solidFill>
              <a:cs typeface="B Nazanin" panose="00000700000000000000" pitchFamily="2" charset="-78"/>
            </a:endParaRPr>
          </a:p>
        </p:txBody>
      </p:sp>
      <p:grpSp>
        <p:nvGrpSpPr>
          <p:cNvPr id="4" name="Google Shape;1480;p28">
            <a:extLst>
              <a:ext uri="{FF2B5EF4-FFF2-40B4-BE49-F238E27FC236}">
                <a16:creationId xmlns:a16="http://schemas.microsoft.com/office/drawing/2014/main" id="{49BBF7E3-C9B4-4469-8D8F-79272F736B08}"/>
              </a:ext>
            </a:extLst>
          </p:cNvPr>
          <p:cNvGrpSpPr/>
          <p:nvPr/>
        </p:nvGrpSpPr>
        <p:grpSpPr>
          <a:xfrm>
            <a:off x="4589126" y="615981"/>
            <a:ext cx="4290063" cy="4038333"/>
            <a:chOff x="4589126" y="615981"/>
            <a:chExt cx="4290063" cy="4038333"/>
          </a:xfrm>
        </p:grpSpPr>
        <p:sp>
          <p:nvSpPr>
            <p:cNvPr id="5" name="Google Shape;1481;p28">
              <a:extLst>
                <a:ext uri="{FF2B5EF4-FFF2-40B4-BE49-F238E27FC236}">
                  <a16:creationId xmlns:a16="http://schemas.microsoft.com/office/drawing/2014/main" id="{7938B1EF-9B5C-4029-AE89-5FEE2A388078}"/>
                </a:ext>
              </a:extLst>
            </p:cNvPr>
            <p:cNvSpPr/>
            <p:nvPr/>
          </p:nvSpPr>
          <p:spPr>
            <a:xfrm>
              <a:off x="4589126" y="775018"/>
              <a:ext cx="3879296" cy="38792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28575" cap="flat">
              <a:solidFill>
                <a:srgbClr val="00A5B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" name="Google Shape;1482;p28">
              <a:extLst>
                <a:ext uri="{FF2B5EF4-FFF2-40B4-BE49-F238E27FC236}">
                  <a16:creationId xmlns:a16="http://schemas.microsoft.com/office/drawing/2014/main" id="{2252C5A9-F847-4AF7-B722-07BBA5504E4A}"/>
                </a:ext>
              </a:extLst>
            </p:cNvPr>
            <p:cNvSpPr/>
            <p:nvPr/>
          </p:nvSpPr>
          <p:spPr>
            <a:xfrm>
              <a:off x="5106988" y="615981"/>
              <a:ext cx="3772201" cy="37722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8575"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  <p:grpSp>
        <p:nvGrpSpPr>
          <p:cNvPr id="8" name="Google Shape;1485;p28">
            <a:extLst>
              <a:ext uri="{FF2B5EF4-FFF2-40B4-BE49-F238E27FC236}">
                <a16:creationId xmlns:a16="http://schemas.microsoft.com/office/drawing/2014/main" id="{312797E2-EFBD-4B38-B0A0-20DA54136540}"/>
              </a:ext>
            </a:extLst>
          </p:cNvPr>
          <p:cNvGrpSpPr/>
          <p:nvPr/>
        </p:nvGrpSpPr>
        <p:grpSpPr>
          <a:xfrm>
            <a:off x="0" y="0"/>
            <a:ext cx="1586753" cy="590694"/>
            <a:chOff x="0" y="0"/>
            <a:chExt cx="2174790" cy="809600"/>
          </a:xfrm>
        </p:grpSpPr>
        <p:sp>
          <p:nvSpPr>
            <p:cNvPr id="9" name="Google Shape;1486;p28">
              <a:extLst>
                <a:ext uri="{FF2B5EF4-FFF2-40B4-BE49-F238E27FC236}">
                  <a16:creationId xmlns:a16="http://schemas.microsoft.com/office/drawing/2014/main" id="{F20B937D-66EB-42B7-94D2-C12F8FB5C3CF}"/>
                </a:ext>
              </a:extLst>
            </p:cNvPr>
            <p:cNvSpPr/>
            <p:nvPr/>
          </p:nvSpPr>
          <p:spPr>
            <a:xfrm>
              <a:off x="1741465" y="61767"/>
              <a:ext cx="323907" cy="364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44"/>
                <a:gd name="f4" fmla="val 23987"/>
                <a:gd name="f5" fmla="val 25043"/>
                <a:gd name="f6" fmla="val 1"/>
                <a:gd name="f7" fmla="val 8800"/>
                <a:gd name="f8" fmla="val 4400"/>
                <a:gd name="f9" fmla="val 12522"/>
                <a:gd name="f10" fmla="val 8842"/>
                <a:gd name="f11" fmla="val 16203"/>
                <a:gd name="f12" fmla="val 13241"/>
                <a:gd name="f13" fmla="val 19756"/>
                <a:gd name="f14" fmla="val 15187"/>
                <a:gd name="f15" fmla="val 21321"/>
                <a:gd name="f16" fmla="val 16921"/>
                <a:gd name="f17" fmla="val 22929"/>
                <a:gd name="f18" fmla="val 19206"/>
                <a:gd name="f19" fmla="val 23986"/>
                <a:gd name="f20" fmla="val 22209"/>
                <a:gd name="f21" fmla="val 16372"/>
                <a:gd name="f22" fmla="val 24155"/>
                <a:gd name="f23" fmla="val 8292"/>
                <a:gd name="f24" fmla="*/ f0 1 25044"/>
                <a:gd name="f25" fmla="*/ f1 1 239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5044"/>
                <a:gd name="f32" fmla="*/ f29 1 239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044" h="2398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" name="Google Shape;1487;p28">
              <a:extLst>
                <a:ext uri="{FF2B5EF4-FFF2-40B4-BE49-F238E27FC236}">
                  <a16:creationId xmlns:a16="http://schemas.microsoft.com/office/drawing/2014/main" id="{AB2B2C39-3EB3-4DD2-8560-0F557D38E033}"/>
                </a:ext>
              </a:extLst>
            </p:cNvPr>
            <p:cNvSpPr/>
            <p:nvPr/>
          </p:nvSpPr>
          <p:spPr>
            <a:xfrm>
              <a:off x="1732705" y="55330"/>
              <a:ext cx="339224" cy="379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4917"/>
                <a:gd name="f5" fmla="val 25470"/>
                <a:gd name="f6" fmla="val 1"/>
                <a:gd name="f7" fmla="val 25281"/>
                <a:gd name="f8" fmla="val 25170"/>
                <a:gd name="f9" fmla="val 179"/>
                <a:gd name="f10" fmla="val 424"/>
                <a:gd name="f11" fmla="val 24324"/>
                <a:gd name="f12" fmla="val 8334"/>
                <a:gd name="f13" fmla="val 22548"/>
                <a:gd name="f14" fmla="val 16287"/>
                <a:gd name="f15" fmla="val 19713"/>
                <a:gd name="f16" fmla="val 23690"/>
                <a:gd name="f17" fmla="val 17598"/>
                <a:gd name="f18" fmla="val 22632"/>
                <a:gd name="f19" fmla="val 15864"/>
                <a:gd name="f20" fmla="val 21236"/>
                <a:gd name="f21" fmla="val 14256"/>
                <a:gd name="f22" fmla="val 19798"/>
                <a:gd name="f23" fmla="val 847"/>
                <a:gd name="f24" fmla="val 8884"/>
                <a:gd name="f25" fmla="val 762"/>
                <a:gd name="f26" fmla="val 8800"/>
                <a:gd name="f27" fmla="val 635"/>
                <a:gd name="f28" fmla="val 8757"/>
                <a:gd name="f29" fmla="val 508"/>
                <a:gd name="f30" fmla="val 381"/>
                <a:gd name="f31" fmla="val 254"/>
                <a:gd name="f32" fmla="val 170"/>
                <a:gd name="f33" fmla="val 9223"/>
                <a:gd name="f34" fmla="val 9392"/>
                <a:gd name="f35" fmla="val 339"/>
                <a:gd name="f36" fmla="val 9603"/>
                <a:gd name="f37" fmla="val 13537"/>
                <a:gd name="f38" fmla="val 20687"/>
                <a:gd name="f39" fmla="val 15483"/>
                <a:gd name="f40" fmla="val 22082"/>
                <a:gd name="f41" fmla="val 17429"/>
                <a:gd name="f42" fmla="val 23859"/>
                <a:gd name="f43" fmla="val 20094"/>
                <a:gd name="f44" fmla="val 20263"/>
                <a:gd name="f45" fmla="val 24748"/>
                <a:gd name="f46" fmla="val 20433"/>
                <a:gd name="f47" fmla="val 24578"/>
                <a:gd name="f48" fmla="val 23436"/>
                <a:gd name="f49" fmla="val 16795"/>
                <a:gd name="f50" fmla="val 25382"/>
                <a:gd name="f51" fmla="val 8715"/>
                <a:gd name="f52" fmla="val 26059"/>
                <a:gd name="f53" fmla="val 593"/>
                <a:gd name="f54" fmla="val 255"/>
                <a:gd name="f55" fmla="val 25889"/>
                <a:gd name="f56" fmla="val 86"/>
                <a:gd name="f57" fmla="val 25720"/>
                <a:gd name="f58" fmla="val 25627"/>
                <a:gd name="f59" fmla="val 27"/>
                <a:gd name="f60" fmla="val 25543"/>
                <a:gd name="f61" fmla="*/ f0 1 26228"/>
                <a:gd name="f62" fmla="*/ f1 1 2491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228"/>
                <a:gd name="f69" fmla="*/ f66 1 2491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228" h="2491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6" y="f33"/>
                    <a:pt x="f32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15" y="f4"/>
                  </a:cubicBezTo>
                  <a:lnTo>
                    <a:pt x="f43" y="f4"/>
                  </a:lnTo>
                  <a:cubicBezTo>
                    <a:pt x="f44" y="f45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" name="Google Shape;1488;p28">
              <a:extLst>
                <a:ext uri="{FF2B5EF4-FFF2-40B4-BE49-F238E27FC236}">
                  <a16:creationId xmlns:a16="http://schemas.microsoft.com/office/drawing/2014/main" id="{AABEADD9-68FB-4315-9404-13593AD2A786}"/>
                </a:ext>
              </a:extLst>
            </p:cNvPr>
            <p:cNvSpPr/>
            <p:nvPr/>
          </p:nvSpPr>
          <p:spPr>
            <a:xfrm>
              <a:off x="1349727" y="225235"/>
              <a:ext cx="332649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0"/>
                <a:gd name="f4" fmla="val 21871"/>
                <a:gd name="f5" fmla="val 1"/>
                <a:gd name="f6" fmla="val 7403"/>
                <a:gd name="f7" fmla="val 5796"/>
                <a:gd name="f8" fmla="val 12522"/>
                <a:gd name="f9" fmla="val 11803"/>
                <a:gd name="f10" fmla="val 17471"/>
                <a:gd name="f11" fmla="val 18148"/>
                <a:gd name="f12" fmla="val 20263"/>
                <a:gd name="f13" fmla="val 14468"/>
                <a:gd name="f14" fmla="val 22886"/>
                <a:gd name="f15" fmla="val 7065"/>
                <a:gd name="f16" fmla="*/ f0 1 25720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720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720" h="21871">
                  <a:moveTo>
                    <a:pt x="f3" y="f5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" name="Google Shape;1489;p28">
              <a:extLst>
                <a:ext uri="{FF2B5EF4-FFF2-40B4-BE49-F238E27FC236}">
                  <a16:creationId xmlns:a16="http://schemas.microsoft.com/office/drawing/2014/main" id="{72EBB67F-4D17-4412-BD39-91D4712A45B2}"/>
                </a:ext>
              </a:extLst>
            </p:cNvPr>
            <p:cNvSpPr/>
            <p:nvPr/>
          </p:nvSpPr>
          <p:spPr>
            <a:xfrm>
              <a:off x="1342622" y="217517"/>
              <a:ext cx="349072" cy="345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90"/>
                <a:gd name="f4" fmla="val 22717"/>
                <a:gd name="f5" fmla="val 26439"/>
                <a:gd name="f6" fmla="val 26270"/>
                <a:gd name="f7" fmla="val 25931"/>
                <a:gd name="f8" fmla="val 338"/>
                <a:gd name="f9" fmla="val 23097"/>
                <a:gd name="f10" fmla="val 7191"/>
                <a:gd name="f11" fmla="val 20644"/>
                <a:gd name="f12" fmla="val 14256"/>
                <a:gd name="f13" fmla="val 18529"/>
                <a:gd name="f14" fmla="val 21489"/>
                <a:gd name="f15" fmla="val 12353"/>
                <a:gd name="f16" fmla="val 17259"/>
                <a:gd name="f17" fmla="val 6346"/>
                <a:gd name="f18" fmla="val 12479"/>
                <a:gd name="f19" fmla="val 889"/>
                <a:gd name="f20" fmla="val 7572"/>
                <a:gd name="f21" fmla="val 804"/>
                <a:gd name="f22" fmla="val 7487"/>
                <a:gd name="f23" fmla="val 667"/>
                <a:gd name="f24" fmla="val 7445"/>
                <a:gd name="f25" fmla="val 529"/>
                <a:gd name="f26" fmla="val 392"/>
                <a:gd name="f27" fmla="val 254"/>
                <a:gd name="f28" fmla="val 170"/>
                <a:gd name="f29" fmla="val 7741"/>
                <a:gd name="f30" fmla="val 8080"/>
                <a:gd name="f31" fmla="val 8249"/>
                <a:gd name="f32" fmla="val 6007"/>
                <a:gd name="f33" fmla="val 13537"/>
                <a:gd name="f34" fmla="val 12183"/>
                <a:gd name="f35" fmla="val 18317"/>
                <a:gd name="f36" fmla="val 22716"/>
                <a:gd name="f37" fmla="val 18867"/>
                <a:gd name="f38" fmla="val 19036"/>
                <a:gd name="f39" fmla="val 19205"/>
                <a:gd name="f40" fmla="val 22547"/>
                <a:gd name="f41" fmla="val 22378"/>
                <a:gd name="f42" fmla="val 21321"/>
                <a:gd name="f43" fmla="val 15144"/>
                <a:gd name="f44" fmla="val 23986"/>
                <a:gd name="f45" fmla="val 26778"/>
                <a:gd name="f46" fmla="val 677"/>
                <a:gd name="f47" fmla="val 26989"/>
                <a:gd name="f48" fmla="val 508"/>
                <a:gd name="f49" fmla="val 169"/>
                <a:gd name="f50" fmla="*/ f0 1 26990"/>
                <a:gd name="f51" fmla="*/ f1 1 2271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6990"/>
                <a:gd name="f58" fmla="*/ f55 1 2271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6990" h="22717">
                  <a:moveTo>
                    <a:pt x="f5" y="f2"/>
                  </a:moveTo>
                  <a:cubicBezTo>
                    <a:pt x="f6" y="f2"/>
                    <a:pt x="f7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" y="f29"/>
                    <a:pt x="f2" y="f30"/>
                    <a:pt x="f28" y="f31"/>
                  </a:cubicBezTo>
                  <a:cubicBezTo>
                    <a:pt x="f32" y="f33"/>
                    <a:pt x="f34" y="f35"/>
                    <a:pt x="f13" y="f36"/>
                  </a:cubicBez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29"/>
                    <a:pt x="f45" y="f46"/>
                  </a:cubicBezTo>
                  <a:cubicBezTo>
                    <a:pt x="f47" y="f48"/>
                    <a:pt x="f45" y="f49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" name="Google Shape;1490;p28">
              <a:extLst>
                <a:ext uri="{FF2B5EF4-FFF2-40B4-BE49-F238E27FC236}">
                  <a16:creationId xmlns:a16="http://schemas.microsoft.com/office/drawing/2014/main" id="{028AC5AF-0BA8-43AF-AC44-7F63B37DBE53}"/>
                </a:ext>
              </a:extLst>
            </p:cNvPr>
            <p:cNvSpPr/>
            <p:nvPr/>
          </p:nvSpPr>
          <p:spPr>
            <a:xfrm>
              <a:off x="898361" y="359103"/>
              <a:ext cx="339224" cy="327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1533"/>
                <a:gd name="f5" fmla="val 26227"/>
                <a:gd name="f6" fmla="val 4781"/>
                <a:gd name="f7" fmla="val 4019"/>
                <a:gd name="f8" fmla="val 11126"/>
                <a:gd name="f9" fmla="val 9307"/>
                <a:gd name="f10" fmla="val 16752"/>
                <a:gd name="f11" fmla="val 15313"/>
                <a:gd name="f12" fmla="val 21532"/>
                <a:gd name="f13" fmla="val 19713"/>
                <a:gd name="f14" fmla="val 14637"/>
                <a:gd name="f15" fmla="val 23266"/>
                <a:gd name="f16" fmla="val 7403"/>
                <a:gd name="f17" fmla="*/ f0 1 26228"/>
                <a:gd name="f18" fmla="*/ f1 1 2153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6228"/>
                <a:gd name="f25" fmla="*/ f22 1 2153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6228" h="21533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" name="Google Shape;1491;p28">
              <a:extLst>
                <a:ext uri="{FF2B5EF4-FFF2-40B4-BE49-F238E27FC236}">
                  <a16:creationId xmlns:a16="http://schemas.microsoft.com/office/drawing/2014/main" id="{F7397F09-4ECC-464C-8B69-15927801A53F}"/>
                </a:ext>
              </a:extLst>
            </p:cNvPr>
            <p:cNvSpPr/>
            <p:nvPr/>
          </p:nvSpPr>
          <p:spPr>
            <a:xfrm>
              <a:off x="891247" y="351367"/>
              <a:ext cx="353452" cy="343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28"/>
                <a:gd name="f4" fmla="val 22548"/>
                <a:gd name="f5" fmla="val 26989"/>
                <a:gd name="f6" fmla="val 1"/>
                <a:gd name="f7" fmla="val 26777"/>
                <a:gd name="f8" fmla="val 26439"/>
                <a:gd name="f9" fmla="val 339"/>
                <a:gd name="f10" fmla="val 23436"/>
                <a:gd name="f11" fmla="val 7573"/>
                <a:gd name="f12" fmla="val 19924"/>
                <a:gd name="f13" fmla="val 14637"/>
                <a:gd name="f14" fmla="val 15863"/>
                <a:gd name="f15" fmla="val 21321"/>
                <a:gd name="f16" fmla="val 10068"/>
                <a:gd name="f17" fmla="val 16752"/>
                <a:gd name="f18" fmla="val 4950"/>
                <a:gd name="f19" fmla="val 11084"/>
                <a:gd name="f20" fmla="val 889"/>
                <a:gd name="f21" fmla="val 719"/>
                <a:gd name="f22" fmla="val 4739"/>
                <a:gd name="f23" fmla="val 550"/>
                <a:gd name="f24" fmla="val 169"/>
                <a:gd name="f25" fmla="val 5289"/>
                <a:gd name="f26" fmla="val 5458"/>
                <a:gd name="f27" fmla="val 4230"/>
                <a:gd name="f28" fmla="val 11972"/>
                <a:gd name="f29" fmla="val 9518"/>
                <a:gd name="f30" fmla="val 17641"/>
                <a:gd name="f31" fmla="val 15694"/>
                <a:gd name="f32" fmla="val 22378"/>
                <a:gd name="f33" fmla="val 16033"/>
                <a:gd name="f34" fmla="val 16202"/>
                <a:gd name="f35" fmla="val 16413"/>
                <a:gd name="f36" fmla="val 20644"/>
                <a:gd name="f37" fmla="val 15526"/>
                <a:gd name="f38" fmla="val 24324"/>
                <a:gd name="f39" fmla="val 8292"/>
                <a:gd name="f40" fmla="val 27327"/>
                <a:gd name="f41" fmla="val 720"/>
                <a:gd name="f42" fmla="val 508"/>
                <a:gd name="f43" fmla="val 170"/>
                <a:gd name="f44" fmla="*/ f0 1 27328"/>
                <a:gd name="f45" fmla="*/ f1 1 2254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7328"/>
                <a:gd name="f52" fmla="*/ f49 1 2254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7328" h="22548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8"/>
                  </a:cubicBezTo>
                  <a:cubicBezTo>
                    <a:pt x="f21" y="f22"/>
                    <a:pt x="f23" y="f22"/>
                    <a:pt x="f24" y="f22"/>
                  </a:cubicBezTo>
                  <a:cubicBezTo>
                    <a:pt x="f2" y="f18"/>
                    <a:pt x="f2" y="f25"/>
                    <a:pt x="f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4"/>
                    <a:pt x="f14" y="f4"/>
                    <a:pt x="f14" y="f4"/>
                  </a:cubicBezTo>
                  <a:lnTo>
                    <a:pt x="f33" y="f4"/>
                  </a:lnTo>
                  <a:cubicBezTo>
                    <a:pt x="f34" y="f4"/>
                    <a:pt x="f34" y="f32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40" y="f4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" name="Google Shape;1492;p28">
              <a:extLst>
                <a:ext uri="{FF2B5EF4-FFF2-40B4-BE49-F238E27FC236}">
                  <a16:creationId xmlns:a16="http://schemas.microsoft.com/office/drawing/2014/main" id="{D0CA4B2F-1185-46F9-A795-FE467705A033}"/>
                </a:ext>
              </a:extLst>
            </p:cNvPr>
            <p:cNvSpPr/>
            <p:nvPr/>
          </p:nvSpPr>
          <p:spPr>
            <a:xfrm>
              <a:off x="496775" y="447918"/>
              <a:ext cx="319518" cy="308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05"/>
                <a:gd name="f4" fmla="val 20263"/>
                <a:gd name="f5" fmla="val 1565"/>
                <a:gd name="f6" fmla="val 3892"/>
                <a:gd name="f7" fmla="val 7910"/>
                <a:gd name="f8" fmla="val 8122"/>
                <a:gd name="f9" fmla="val 14256"/>
                <a:gd name="f10" fmla="val 12691"/>
                <a:gd name="f11" fmla="val 16921"/>
                <a:gd name="f12" fmla="val 13748"/>
                <a:gd name="f13" fmla="val 20982"/>
                <a:gd name="f14" fmla="val 6853"/>
                <a:gd name="f15" fmla="*/ f0 1 24705"/>
                <a:gd name="f16" fmla="*/ f1 1 202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705"/>
                <a:gd name="f23" fmla="*/ f20 1 202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705" h="20263">
                  <a:moveTo>
                    <a:pt x="f3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" name="Google Shape;1493;p28">
              <a:extLst>
                <a:ext uri="{FF2B5EF4-FFF2-40B4-BE49-F238E27FC236}">
                  <a16:creationId xmlns:a16="http://schemas.microsoft.com/office/drawing/2014/main" id="{4E880282-E729-48BC-ACFC-446675EE1287}"/>
                </a:ext>
              </a:extLst>
            </p:cNvPr>
            <p:cNvSpPr/>
            <p:nvPr/>
          </p:nvSpPr>
          <p:spPr>
            <a:xfrm>
              <a:off x="490209" y="438500"/>
              <a:ext cx="332667" cy="32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1"/>
                <a:gd name="f4" fmla="val 21432"/>
                <a:gd name="f5" fmla="val 25195"/>
                <a:gd name="f6" fmla="val 25013"/>
                <a:gd name="f7" fmla="val 24784"/>
                <a:gd name="f8" fmla="val 130"/>
                <a:gd name="f9" fmla="val 24663"/>
                <a:gd name="f10" fmla="val 281"/>
                <a:gd name="f11" fmla="val 21152"/>
                <a:gd name="f12" fmla="val 6964"/>
                <a:gd name="f13" fmla="val 17260"/>
                <a:gd name="f14" fmla="val 13648"/>
                <a:gd name="f15" fmla="val 13199"/>
                <a:gd name="f16" fmla="val 19993"/>
                <a:gd name="f17" fmla="val 8800"/>
                <a:gd name="f18" fmla="val 14198"/>
                <a:gd name="f19" fmla="val 4739"/>
                <a:gd name="f20" fmla="val 8022"/>
                <a:gd name="f21" fmla="val 1058"/>
                <a:gd name="f22" fmla="val 1846"/>
                <a:gd name="f23" fmla="val 939"/>
                <a:gd name="f24" fmla="val 1726"/>
                <a:gd name="f25" fmla="val 713"/>
                <a:gd name="f26" fmla="val 1607"/>
                <a:gd name="f27" fmla="val 532"/>
                <a:gd name="f28" fmla="val 457"/>
                <a:gd name="f29" fmla="val 389"/>
                <a:gd name="f30" fmla="val 1627"/>
                <a:gd name="f31" fmla="val 339"/>
                <a:gd name="f32" fmla="val 1677"/>
                <a:gd name="f33" fmla="val 1"/>
                <a:gd name="f34" fmla="val 2184"/>
                <a:gd name="f35" fmla="val 170"/>
                <a:gd name="f36" fmla="val 2396"/>
                <a:gd name="f37" fmla="val 4062"/>
                <a:gd name="f38" fmla="val 8910"/>
                <a:gd name="f39" fmla="val 8292"/>
                <a:gd name="f40" fmla="val 15255"/>
                <a:gd name="f41" fmla="val 12861"/>
                <a:gd name="f42" fmla="val 21220"/>
                <a:gd name="f43" fmla="val 13030"/>
                <a:gd name="f44" fmla="val 13368"/>
                <a:gd name="f45" fmla="val 13580"/>
                <a:gd name="f46" fmla="val 17810"/>
                <a:gd name="f47" fmla="val 14536"/>
                <a:gd name="f48" fmla="val 21829"/>
                <a:gd name="f49" fmla="val 7683"/>
                <a:gd name="f50" fmla="val 25551"/>
                <a:gd name="f51" fmla="val 788"/>
                <a:gd name="f52" fmla="val 25720"/>
                <a:gd name="f53" fmla="val 619"/>
                <a:gd name="f54" fmla="val 25382"/>
                <a:gd name="f55" fmla="val 69"/>
                <a:gd name="f56" fmla="val 25334"/>
                <a:gd name="f57" fmla="val 21"/>
                <a:gd name="f58" fmla="val 25268"/>
                <a:gd name="f59" fmla="*/ f0 1 25721"/>
                <a:gd name="f60" fmla="*/ f1 1 2143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25721"/>
                <a:gd name="f67" fmla="*/ f64 1 2143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25721" h="2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"/>
                    <a:pt x="f43" y="f4"/>
                    <a:pt x="f15" y="f4"/>
                  </a:cubicBezTo>
                  <a:cubicBezTo>
                    <a:pt x="f44" y="f4"/>
                    <a:pt x="f45" y="f42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10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" name="Google Shape;1494;p28">
              <a:extLst>
                <a:ext uri="{FF2B5EF4-FFF2-40B4-BE49-F238E27FC236}">
                  <a16:creationId xmlns:a16="http://schemas.microsoft.com/office/drawing/2014/main" id="{880C3245-30C5-491A-8BB5-AB7C50BCEC50}"/>
                </a:ext>
              </a:extLst>
            </p:cNvPr>
            <p:cNvSpPr/>
            <p:nvPr/>
          </p:nvSpPr>
          <p:spPr>
            <a:xfrm>
              <a:off x="95746" y="469151"/>
              <a:ext cx="330464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1"/>
                <a:gd name="f4" fmla="val 21871"/>
                <a:gd name="f5" fmla="val 3342"/>
                <a:gd name="f6" fmla="val 7403"/>
                <a:gd name="f7" fmla="val 6853"/>
                <a:gd name="f8" fmla="val 14806"/>
                <a:gd name="f9" fmla="val 10914"/>
                <a:gd name="f10" fmla="val 21870"/>
                <a:gd name="f11" fmla="val 14129"/>
                <a:gd name="f12" fmla="val 21320"/>
                <a:gd name="f13" fmla="val 7953"/>
                <a:gd name="f14" fmla="val 25550"/>
                <a:gd name="f15" fmla="val 381"/>
                <a:gd name="f16" fmla="*/ f0 1 25551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551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551" h="21871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" name="Google Shape;1495;p28">
              <a:extLst>
                <a:ext uri="{FF2B5EF4-FFF2-40B4-BE49-F238E27FC236}">
                  <a16:creationId xmlns:a16="http://schemas.microsoft.com/office/drawing/2014/main" id="{5FA115E3-E3F0-4A1D-9DCE-A4F83D632F54}"/>
                </a:ext>
              </a:extLst>
            </p:cNvPr>
            <p:cNvSpPr/>
            <p:nvPr/>
          </p:nvSpPr>
          <p:spPr>
            <a:xfrm>
              <a:off x="88632" y="461424"/>
              <a:ext cx="346877" cy="348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20"/>
                <a:gd name="f4" fmla="val 22886"/>
                <a:gd name="f5" fmla="val 381"/>
                <a:gd name="f6" fmla="val 212"/>
                <a:gd name="f7" fmla="val 170"/>
                <a:gd name="f8" fmla="val 339"/>
                <a:gd name="f9" fmla="val 677"/>
                <a:gd name="f10" fmla="val 3384"/>
                <a:gd name="f11" fmla="val 8080"/>
                <a:gd name="f12" fmla="val 7065"/>
                <a:gd name="f13" fmla="val 15483"/>
                <a:gd name="f14" fmla="val 11126"/>
                <a:gd name="f15" fmla="val 22716"/>
                <a:gd name="f16" fmla="val 11295"/>
                <a:gd name="f17" fmla="val 11464"/>
                <a:gd name="f18" fmla="val 11633"/>
                <a:gd name="f19" fmla="val 11845"/>
                <a:gd name="f20" fmla="val 12014"/>
                <a:gd name="f21" fmla="val 13960"/>
                <a:gd name="f22" fmla="val 18486"/>
                <a:gd name="f23" fmla="val 16752"/>
                <a:gd name="f24" fmla="val 14806"/>
                <a:gd name="f25" fmla="val 19586"/>
                <a:gd name="f26" fmla="val 11083"/>
                <a:gd name="f27" fmla="val 22040"/>
                <a:gd name="f28" fmla="val 7911"/>
                <a:gd name="f29" fmla="val 24705"/>
                <a:gd name="f30" fmla="val 4738"/>
                <a:gd name="f31" fmla="val 26650"/>
                <a:gd name="f32" fmla="val 1227"/>
                <a:gd name="f33" fmla="val 889"/>
                <a:gd name="f34" fmla="val 508"/>
                <a:gd name="f35" fmla="val 26439"/>
                <a:gd name="f36" fmla="val 26299"/>
                <a:gd name="f37" fmla="val 438"/>
                <a:gd name="f38" fmla="val 26188"/>
                <a:gd name="f39" fmla="val 397"/>
                <a:gd name="f40" fmla="val 26093"/>
                <a:gd name="f41" fmla="val 25960"/>
                <a:gd name="f42" fmla="val 25861"/>
                <a:gd name="f43" fmla="val 479"/>
                <a:gd name="f44" fmla="val 25762"/>
                <a:gd name="f45" fmla="val 23816"/>
                <a:gd name="f46" fmla="val 4231"/>
                <a:gd name="f47" fmla="val 21363"/>
                <a:gd name="f48" fmla="val 7403"/>
                <a:gd name="f49" fmla="val 18867"/>
                <a:gd name="f50" fmla="val 10576"/>
                <a:gd name="f51" fmla="val 16244"/>
                <a:gd name="f52" fmla="val 13918"/>
                <a:gd name="f53" fmla="val 13410"/>
                <a:gd name="f54" fmla="val 17429"/>
                <a:gd name="f55" fmla="val 21321"/>
                <a:gd name="f56" fmla="val 7615"/>
                <a:gd name="f57" fmla="val 14637"/>
                <a:gd name="f58" fmla="val 4061"/>
                <a:gd name="f59" fmla="val 1058"/>
                <a:gd name="f60" fmla="val 719"/>
                <a:gd name="f61" fmla="*/ f0 1 26820"/>
                <a:gd name="f62" fmla="*/ f1 1 2288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820"/>
                <a:gd name="f69" fmla="*/ f66 1 2288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820" h="22886">
                  <a:moveTo>
                    <a:pt x="f5" y="f2"/>
                  </a:moveTo>
                  <a:cubicBezTo>
                    <a:pt x="f6" y="f7"/>
                    <a:pt x="f2" y="f8"/>
                    <a:pt x="f6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4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15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1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9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17" y="f55"/>
                  </a:cubicBezTo>
                  <a:cubicBezTo>
                    <a:pt x="f56" y="f57"/>
                    <a:pt x="f58" y="f48"/>
                    <a:pt x="f59" y="f8"/>
                  </a:cubicBezTo>
                  <a:cubicBezTo>
                    <a:pt x="f33" y="f2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" name="Google Shape;1496;p28">
              <a:extLst>
                <a:ext uri="{FF2B5EF4-FFF2-40B4-BE49-F238E27FC236}">
                  <a16:creationId xmlns:a16="http://schemas.microsoft.com/office/drawing/2014/main" id="{79F0D036-EB19-4722-BE34-6FC6E2CD369B}"/>
                </a:ext>
              </a:extLst>
            </p:cNvPr>
            <p:cNvSpPr/>
            <p:nvPr/>
          </p:nvSpPr>
          <p:spPr>
            <a:xfrm>
              <a:off x="0" y="0"/>
              <a:ext cx="2174790" cy="474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51"/>
                <a:gd name="f4" fmla="val 31219"/>
                <a:gd name="f5" fmla="val 167981"/>
                <a:gd name="f6" fmla="val 121406"/>
                <a:gd name="f7" fmla="val 20109"/>
                <a:gd name="f8" fmla="val 72690"/>
                <a:gd name="f9" fmla="val 30507"/>
                <a:gd name="f10" fmla="val 25754"/>
                <a:gd name="f11" fmla="val 17101"/>
                <a:gd name="f12" fmla="val 8508"/>
                <a:gd name="f13" fmla="val 30153"/>
                <a:gd name="f14" fmla="val 29442"/>
                <a:gd name="f15" fmla="val 30161"/>
                <a:gd name="f16" fmla="val 8461"/>
                <a:gd name="f17" fmla="val 30838"/>
                <a:gd name="f18" fmla="val 17090"/>
                <a:gd name="f19" fmla="val 25889"/>
                <a:gd name="f20" fmla="val 72802"/>
                <a:gd name="f21" fmla="val 121618"/>
                <a:gd name="f22" fmla="val 20812"/>
                <a:gd name="f23" fmla="val 719"/>
                <a:gd name="f24" fmla="*/ f0 1 168151"/>
                <a:gd name="f25" fmla="*/ f1 1 312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8151"/>
                <a:gd name="f32" fmla="*/ f29 1 312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8151" h="31219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2" y="f14"/>
                  </a:cubicBezTo>
                  <a:lnTo>
                    <a:pt x="f2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3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" name="Google Shape;1497;p28">
              <a:extLst>
                <a:ext uri="{FF2B5EF4-FFF2-40B4-BE49-F238E27FC236}">
                  <a16:creationId xmlns:a16="http://schemas.microsoft.com/office/drawing/2014/main" id="{5D1A28CA-77F8-47CB-B607-45045CC1ED94}"/>
                </a:ext>
              </a:extLst>
            </p:cNvPr>
            <p:cNvSpPr/>
            <p:nvPr/>
          </p:nvSpPr>
          <p:spPr>
            <a:xfrm>
              <a:off x="2017202" y="15315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" name="Google Shape;1498;p28">
              <a:extLst>
                <a:ext uri="{FF2B5EF4-FFF2-40B4-BE49-F238E27FC236}">
                  <a16:creationId xmlns:a16="http://schemas.microsoft.com/office/drawing/2014/main" id="{EC1A8E9F-BAFF-4857-8BD5-393EFFF8FC4E}"/>
                </a:ext>
              </a:extLst>
            </p:cNvPr>
            <p:cNvSpPr/>
            <p:nvPr/>
          </p:nvSpPr>
          <p:spPr>
            <a:xfrm>
              <a:off x="1999152" y="13706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" name="Google Shape;1499;p28">
              <a:extLst>
                <a:ext uri="{FF2B5EF4-FFF2-40B4-BE49-F238E27FC236}">
                  <a16:creationId xmlns:a16="http://schemas.microsoft.com/office/drawing/2014/main" id="{0F097939-1666-47FB-9CD6-23333854A14A}"/>
                </a:ext>
              </a:extLst>
            </p:cNvPr>
            <p:cNvSpPr/>
            <p:nvPr/>
          </p:nvSpPr>
          <p:spPr>
            <a:xfrm>
              <a:off x="1992596" y="25484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" name="Google Shape;1500;p28">
              <a:extLst>
                <a:ext uri="{FF2B5EF4-FFF2-40B4-BE49-F238E27FC236}">
                  <a16:creationId xmlns:a16="http://schemas.microsoft.com/office/drawing/2014/main" id="{F9864F8E-7105-4D11-9A49-055C2B70FE5F}"/>
                </a:ext>
              </a:extLst>
            </p:cNvPr>
            <p:cNvSpPr/>
            <p:nvPr/>
          </p:nvSpPr>
          <p:spPr>
            <a:xfrm>
              <a:off x="1973979" y="238740"/>
              <a:ext cx="36676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7"/>
                <a:gd name="f5" fmla="val 1439"/>
                <a:gd name="f6" fmla="val 1"/>
                <a:gd name="f7" fmla="val 2116"/>
                <a:gd name="f8" fmla="val 2835"/>
                <a:gd name="f9" fmla="*/ f0 1 2836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36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36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" name="Google Shape;1501;p28">
              <a:extLst>
                <a:ext uri="{FF2B5EF4-FFF2-40B4-BE49-F238E27FC236}">
                  <a16:creationId xmlns:a16="http://schemas.microsoft.com/office/drawing/2014/main" id="{712B449D-509C-49DE-BE86-5022296DA0C0}"/>
                </a:ext>
              </a:extLst>
            </p:cNvPr>
            <p:cNvSpPr/>
            <p:nvPr/>
          </p:nvSpPr>
          <p:spPr>
            <a:xfrm>
              <a:off x="1967423" y="34622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5" name="Google Shape;1502;p28">
              <a:extLst>
                <a:ext uri="{FF2B5EF4-FFF2-40B4-BE49-F238E27FC236}">
                  <a16:creationId xmlns:a16="http://schemas.microsoft.com/office/drawing/2014/main" id="{CBC159B3-E567-4594-8885-C3158E745662}"/>
                </a:ext>
              </a:extLst>
            </p:cNvPr>
            <p:cNvSpPr/>
            <p:nvPr/>
          </p:nvSpPr>
          <p:spPr>
            <a:xfrm>
              <a:off x="1948814" y="330134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6" name="Google Shape;1503;p28">
              <a:extLst>
                <a:ext uri="{FF2B5EF4-FFF2-40B4-BE49-F238E27FC236}">
                  <a16:creationId xmlns:a16="http://schemas.microsoft.com/office/drawing/2014/main" id="{4346BB72-CC1A-42FF-A619-0F6DAEA89FED}"/>
                </a:ext>
              </a:extLst>
            </p:cNvPr>
            <p:cNvSpPr/>
            <p:nvPr/>
          </p:nvSpPr>
          <p:spPr>
            <a:xfrm>
              <a:off x="1942258" y="19305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7" name="Google Shape;1504;p28">
              <a:extLst>
                <a:ext uri="{FF2B5EF4-FFF2-40B4-BE49-F238E27FC236}">
                  <a16:creationId xmlns:a16="http://schemas.microsoft.com/office/drawing/2014/main" id="{A4B85E4B-9520-4E2A-B246-024A8D472CCF}"/>
                </a:ext>
              </a:extLst>
            </p:cNvPr>
            <p:cNvSpPr/>
            <p:nvPr/>
          </p:nvSpPr>
          <p:spPr>
            <a:xfrm>
              <a:off x="1924199" y="176963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6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8" name="Google Shape;1505;p28">
              <a:extLst>
                <a:ext uri="{FF2B5EF4-FFF2-40B4-BE49-F238E27FC236}">
                  <a16:creationId xmlns:a16="http://schemas.microsoft.com/office/drawing/2014/main" id="{B383C8DA-FC1B-4FB7-A5D2-EA8FCE2BAFF0}"/>
                </a:ext>
              </a:extLst>
            </p:cNvPr>
            <p:cNvSpPr/>
            <p:nvPr/>
          </p:nvSpPr>
          <p:spPr>
            <a:xfrm>
              <a:off x="1912714" y="26577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9" name="Google Shape;1506;p28">
              <a:extLst>
                <a:ext uri="{FF2B5EF4-FFF2-40B4-BE49-F238E27FC236}">
                  <a16:creationId xmlns:a16="http://schemas.microsoft.com/office/drawing/2014/main" id="{30E92319-C696-4E94-BFA8-A0BE26F71AB1}"/>
                </a:ext>
              </a:extLst>
            </p:cNvPr>
            <p:cNvSpPr/>
            <p:nvPr/>
          </p:nvSpPr>
          <p:spPr>
            <a:xfrm>
              <a:off x="1894106" y="249695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0" name="Google Shape;1507;p28">
              <a:extLst>
                <a:ext uri="{FF2B5EF4-FFF2-40B4-BE49-F238E27FC236}">
                  <a16:creationId xmlns:a16="http://schemas.microsoft.com/office/drawing/2014/main" id="{96EC51CD-E8F0-40F5-9493-51C3B3689C20}"/>
                </a:ext>
              </a:extLst>
            </p:cNvPr>
            <p:cNvSpPr/>
            <p:nvPr/>
          </p:nvSpPr>
          <p:spPr>
            <a:xfrm>
              <a:off x="1855811" y="22523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1" name="Google Shape;1508;p28">
              <a:extLst>
                <a:ext uri="{FF2B5EF4-FFF2-40B4-BE49-F238E27FC236}">
                  <a16:creationId xmlns:a16="http://schemas.microsoft.com/office/drawing/2014/main" id="{94063A53-8DE8-400D-9E70-DD6C252BA5AF}"/>
                </a:ext>
              </a:extLst>
            </p:cNvPr>
            <p:cNvSpPr/>
            <p:nvPr/>
          </p:nvSpPr>
          <p:spPr>
            <a:xfrm>
              <a:off x="1839397" y="206572"/>
              <a:ext cx="34482" cy="34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286"/>
                <a:gd name="f5" fmla="val 1270"/>
                <a:gd name="f6" fmla="val 1"/>
                <a:gd name="f7" fmla="val 2285"/>
                <a:gd name="f8" fmla="*/ f0 1 2666"/>
                <a:gd name="f9" fmla="*/ f1 1 228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28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28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2" name="Google Shape;1509;p28">
              <a:extLst>
                <a:ext uri="{FF2B5EF4-FFF2-40B4-BE49-F238E27FC236}">
                  <a16:creationId xmlns:a16="http://schemas.microsoft.com/office/drawing/2014/main" id="{1ABD6DCF-A752-44AE-B6C4-7C979E768D92}"/>
                </a:ext>
              </a:extLst>
            </p:cNvPr>
            <p:cNvSpPr/>
            <p:nvPr/>
          </p:nvSpPr>
          <p:spPr>
            <a:xfrm>
              <a:off x="1606875" y="30311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3" name="Google Shape;1510;p28">
              <a:extLst>
                <a:ext uri="{FF2B5EF4-FFF2-40B4-BE49-F238E27FC236}">
                  <a16:creationId xmlns:a16="http://schemas.microsoft.com/office/drawing/2014/main" id="{FF84CA5A-03A3-49BA-A09C-83CE647CB99C}"/>
                </a:ext>
              </a:extLst>
            </p:cNvPr>
            <p:cNvSpPr/>
            <p:nvPr/>
          </p:nvSpPr>
          <p:spPr>
            <a:xfrm>
              <a:off x="1588824" y="28702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1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4" name="Google Shape;1511;p28">
              <a:extLst>
                <a:ext uri="{FF2B5EF4-FFF2-40B4-BE49-F238E27FC236}">
                  <a16:creationId xmlns:a16="http://schemas.microsoft.com/office/drawing/2014/main" id="{5B81BE98-4C53-4A4E-8F35-C236C8D3EE7B}"/>
                </a:ext>
              </a:extLst>
            </p:cNvPr>
            <p:cNvSpPr/>
            <p:nvPr/>
          </p:nvSpPr>
          <p:spPr>
            <a:xfrm>
              <a:off x="1572950" y="38613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5" name="Google Shape;1512;p28">
              <a:extLst>
                <a:ext uri="{FF2B5EF4-FFF2-40B4-BE49-F238E27FC236}">
                  <a16:creationId xmlns:a16="http://schemas.microsoft.com/office/drawing/2014/main" id="{0FF2C057-F254-4E63-85C6-A9C413247D38}"/>
                </a:ext>
              </a:extLst>
            </p:cNvPr>
            <p:cNvSpPr/>
            <p:nvPr/>
          </p:nvSpPr>
          <p:spPr>
            <a:xfrm>
              <a:off x="1554900" y="370039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6" name="Google Shape;1513;p28">
              <a:extLst>
                <a:ext uri="{FF2B5EF4-FFF2-40B4-BE49-F238E27FC236}">
                  <a16:creationId xmlns:a16="http://schemas.microsoft.com/office/drawing/2014/main" id="{566EA53F-E5F9-46BF-B805-855EE362A2E6}"/>
                </a:ext>
              </a:extLst>
            </p:cNvPr>
            <p:cNvSpPr/>
            <p:nvPr/>
          </p:nvSpPr>
          <p:spPr>
            <a:xfrm>
              <a:off x="1552166" y="46142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7" name="Google Shape;1514;p28">
              <a:extLst>
                <a:ext uri="{FF2B5EF4-FFF2-40B4-BE49-F238E27FC236}">
                  <a16:creationId xmlns:a16="http://schemas.microsoft.com/office/drawing/2014/main" id="{A50CE822-8CCB-452D-B313-1801020DB4EC}"/>
                </a:ext>
              </a:extLst>
            </p:cNvPr>
            <p:cNvSpPr/>
            <p:nvPr/>
          </p:nvSpPr>
          <p:spPr>
            <a:xfrm>
              <a:off x="1534116" y="44533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6"/>
                <a:gd name="f6" fmla="val 1"/>
                <a:gd name="f7" fmla="val 266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8" name="Google Shape;1515;p28">
              <a:extLst>
                <a:ext uri="{FF2B5EF4-FFF2-40B4-BE49-F238E27FC236}">
                  <a16:creationId xmlns:a16="http://schemas.microsoft.com/office/drawing/2014/main" id="{36A2A531-C9B4-4A8D-A8A4-D4AC609168C6}"/>
                </a:ext>
              </a:extLst>
            </p:cNvPr>
            <p:cNvSpPr/>
            <p:nvPr/>
          </p:nvSpPr>
          <p:spPr>
            <a:xfrm>
              <a:off x="1522613" y="33013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39" name="Google Shape;1516;p28">
              <a:extLst>
                <a:ext uri="{FF2B5EF4-FFF2-40B4-BE49-F238E27FC236}">
                  <a16:creationId xmlns:a16="http://schemas.microsoft.com/office/drawing/2014/main" id="{DD824017-6FA7-4FE3-9F4C-69BFA3F38F8C}"/>
                </a:ext>
              </a:extLst>
            </p:cNvPr>
            <p:cNvSpPr/>
            <p:nvPr/>
          </p:nvSpPr>
          <p:spPr>
            <a:xfrm>
              <a:off x="1504562" y="314050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7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0" name="Google Shape;1517;p28">
              <a:extLst>
                <a:ext uri="{FF2B5EF4-FFF2-40B4-BE49-F238E27FC236}">
                  <a16:creationId xmlns:a16="http://schemas.microsoft.com/office/drawing/2014/main" id="{06360229-96D1-41F5-B897-1A0F43B3B912}"/>
                </a:ext>
              </a:extLst>
            </p:cNvPr>
            <p:cNvSpPr/>
            <p:nvPr/>
          </p:nvSpPr>
          <p:spPr>
            <a:xfrm>
              <a:off x="1500192" y="39449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1" name="Google Shape;1518;p28">
              <a:extLst>
                <a:ext uri="{FF2B5EF4-FFF2-40B4-BE49-F238E27FC236}">
                  <a16:creationId xmlns:a16="http://schemas.microsoft.com/office/drawing/2014/main" id="{270A573C-DF72-4D5A-A5B3-BDA406AC3E3C}"/>
                </a:ext>
              </a:extLst>
            </p:cNvPr>
            <p:cNvSpPr/>
            <p:nvPr/>
          </p:nvSpPr>
          <p:spPr>
            <a:xfrm>
              <a:off x="1481593" y="378406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8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2" name="Google Shape;1519;p28">
              <a:extLst>
                <a:ext uri="{FF2B5EF4-FFF2-40B4-BE49-F238E27FC236}">
                  <a16:creationId xmlns:a16="http://schemas.microsoft.com/office/drawing/2014/main" id="{B6263299-1D47-4164-A42A-64AD32F4C31D}"/>
                </a:ext>
              </a:extLst>
            </p:cNvPr>
            <p:cNvSpPr/>
            <p:nvPr/>
          </p:nvSpPr>
          <p:spPr>
            <a:xfrm>
              <a:off x="1436165" y="37003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3" name="Google Shape;1520;p28">
              <a:extLst>
                <a:ext uri="{FF2B5EF4-FFF2-40B4-BE49-F238E27FC236}">
                  <a16:creationId xmlns:a16="http://schemas.microsoft.com/office/drawing/2014/main" id="{490C5942-81D4-42D8-A8F4-FA9036E22F09}"/>
                </a:ext>
              </a:extLst>
            </p:cNvPr>
            <p:cNvSpPr/>
            <p:nvPr/>
          </p:nvSpPr>
          <p:spPr>
            <a:xfrm>
              <a:off x="1420310" y="353936"/>
              <a:ext cx="33924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7"/>
                <a:gd name="f5" fmla="val 1227"/>
                <a:gd name="f6" fmla="val 1"/>
                <a:gd name="f7" fmla="val 2116"/>
                <a:gd name="f8" fmla="*/ f0 1 2623"/>
                <a:gd name="f9" fmla="*/ f1 1 211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23"/>
                <a:gd name="f16" fmla="*/ f13 1 211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2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4" name="Google Shape;1521;p28">
              <a:extLst>
                <a:ext uri="{FF2B5EF4-FFF2-40B4-BE49-F238E27FC236}">
                  <a16:creationId xmlns:a16="http://schemas.microsoft.com/office/drawing/2014/main" id="{B3721934-7937-47E7-8E45-5BAF4A53CCD4}"/>
                </a:ext>
              </a:extLst>
            </p:cNvPr>
            <p:cNvSpPr/>
            <p:nvPr/>
          </p:nvSpPr>
          <p:spPr>
            <a:xfrm>
              <a:off x="1162613" y="43438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5" name="Google Shape;1522;p28">
              <a:extLst>
                <a:ext uri="{FF2B5EF4-FFF2-40B4-BE49-F238E27FC236}">
                  <a16:creationId xmlns:a16="http://schemas.microsoft.com/office/drawing/2014/main" id="{3F42FB8D-073C-4765-A730-0E80E8D92686}"/>
                </a:ext>
              </a:extLst>
            </p:cNvPr>
            <p:cNvSpPr/>
            <p:nvPr/>
          </p:nvSpPr>
          <p:spPr>
            <a:xfrm>
              <a:off x="1146749" y="418310"/>
              <a:ext cx="33924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6"/>
                <a:gd name="f5" fmla="val 1227"/>
                <a:gd name="f6" fmla="val 2115"/>
                <a:gd name="f7" fmla="*/ f0 1 2623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6" name="Google Shape;1523;p28">
              <a:extLst>
                <a:ext uri="{FF2B5EF4-FFF2-40B4-BE49-F238E27FC236}">
                  <a16:creationId xmlns:a16="http://schemas.microsoft.com/office/drawing/2014/main" id="{7AE0B4C7-BEEC-42F1-BCE6-98EB48D334F7}"/>
                </a:ext>
              </a:extLst>
            </p:cNvPr>
            <p:cNvSpPr/>
            <p:nvPr/>
          </p:nvSpPr>
          <p:spPr>
            <a:xfrm>
              <a:off x="1119399" y="51483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7" name="Google Shape;1524;p28">
              <a:extLst>
                <a:ext uri="{FF2B5EF4-FFF2-40B4-BE49-F238E27FC236}">
                  <a16:creationId xmlns:a16="http://schemas.microsoft.com/office/drawing/2014/main" id="{79DD56C7-3F28-4D0E-99B4-001988FF04F4}"/>
                </a:ext>
              </a:extLst>
            </p:cNvPr>
            <p:cNvSpPr/>
            <p:nvPr/>
          </p:nvSpPr>
          <p:spPr>
            <a:xfrm>
              <a:off x="1100791" y="498741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8" name="Google Shape;1525;p28">
              <a:extLst>
                <a:ext uri="{FF2B5EF4-FFF2-40B4-BE49-F238E27FC236}">
                  <a16:creationId xmlns:a16="http://schemas.microsoft.com/office/drawing/2014/main" id="{56D8F499-7A53-4C30-9B16-0552CF9E483C}"/>
                </a:ext>
              </a:extLst>
            </p:cNvPr>
            <p:cNvSpPr/>
            <p:nvPr/>
          </p:nvSpPr>
          <p:spPr>
            <a:xfrm>
              <a:off x="1082731" y="59528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49" name="Google Shape;1526;p28">
              <a:extLst>
                <a:ext uri="{FF2B5EF4-FFF2-40B4-BE49-F238E27FC236}">
                  <a16:creationId xmlns:a16="http://schemas.microsoft.com/office/drawing/2014/main" id="{04B57237-706A-4CF6-9C21-1979DACCB43F}"/>
                </a:ext>
              </a:extLst>
            </p:cNvPr>
            <p:cNvSpPr/>
            <p:nvPr/>
          </p:nvSpPr>
          <p:spPr>
            <a:xfrm>
              <a:off x="1064672" y="579190"/>
              <a:ext cx="36118" cy="34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285"/>
                <a:gd name="f5" fmla="val 1397"/>
                <a:gd name="f6" fmla="val 1"/>
                <a:gd name="f7" fmla="*/ f0 1 2793"/>
                <a:gd name="f8" fmla="*/ f1 1 228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93"/>
                <a:gd name="f15" fmla="*/ f12 1 228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93" h="2285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0" name="Google Shape;1527;p28">
              <a:extLst>
                <a:ext uri="{FF2B5EF4-FFF2-40B4-BE49-F238E27FC236}">
                  <a16:creationId xmlns:a16="http://schemas.microsoft.com/office/drawing/2014/main" id="{7D69566A-8207-40BD-9DFD-17C510F44D32}"/>
                </a:ext>
              </a:extLst>
            </p:cNvPr>
            <p:cNvSpPr/>
            <p:nvPr/>
          </p:nvSpPr>
          <p:spPr>
            <a:xfrm>
              <a:off x="1073432" y="45562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1" name="Google Shape;1528;p28">
              <a:extLst>
                <a:ext uri="{FF2B5EF4-FFF2-40B4-BE49-F238E27FC236}">
                  <a16:creationId xmlns:a16="http://schemas.microsoft.com/office/drawing/2014/main" id="{B1F7CBDC-5AAE-4DB6-8A5A-94939CF3C509}"/>
                </a:ext>
              </a:extLst>
            </p:cNvPr>
            <p:cNvSpPr/>
            <p:nvPr/>
          </p:nvSpPr>
          <p:spPr>
            <a:xfrm>
              <a:off x="1055382" y="439552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2" name="Google Shape;1529;p28">
              <a:extLst>
                <a:ext uri="{FF2B5EF4-FFF2-40B4-BE49-F238E27FC236}">
                  <a16:creationId xmlns:a16="http://schemas.microsoft.com/office/drawing/2014/main" id="{F7D027B9-813B-420F-8B89-68A176870625}"/>
                </a:ext>
              </a:extLst>
            </p:cNvPr>
            <p:cNvSpPr/>
            <p:nvPr/>
          </p:nvSpPr>
          <p:spPr>
            <a:xfrm>
              <a:off x="1028023" y="52578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3" name="Google Shape;1530;p28">
              <a:extLst>
                <a:ext uri="{FF2B5EF4-FFF2-40B4-BE49-F238E27FC236}">
                  <a16:creationId xmlns:a16="http://schemas.microsoft.com/office/drawing/2014/main" id="{14C304EB-B6B2-4745-AA58-B8170604CF4E}"/>
                </a:ext>
              </a:extLst>
            </p:cNvPr>
            <p:cNvSpPr/>
            <p:nvPr/>
          </p:nvSpPr>
          <p:spPr>
            <a:xfrm>
              <a:off x="1009963" y="509695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val 2115"/>
                <a:gd name="f8" fmla="val 2623"/>
                <a:gd name="f9" fmla="*/ f0 1 2624"/>
                <a:gd name="f10" fmla="*/ f1 1 21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4" name="Google Shape;1531;p28">
              <a:extLst>
                <a:ext uri="{FF2B5EF4-FFF2-40B4-BE49-F238E27FC236}">
                  <a16:creationId xmlns:a16="http://schemas.microsoft.com/office/drawing/2014/main" id="{3B6F9D3D-DD98-46A5-A484-1E470EB000A4}"/>
                </a:ext>
              </a:extLst>
            </p:cNvPr>
            <p:cNvSpPr/>
            <p:nvPr/>
          </p:nvSpPr>
          <p:spPr>
            <a:xfrm>
              <a:off x="994099" y="47172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5" name="Google Shape;1532;p28">
              <a:extLst>
                <a:ext uri="{FF2B5EF4-FFF2-40B4-BE49-F238E27FC236}">
                  <a16:creationId xmlns:a16="http://schemas.microsoft.com/office/drawing/2014/main" id="{02B0D4E7-5592-4D1B-993C-37BCF3433D7D}"/>
                </a:ext>
              </a:extLst>
            </p:cNvPr>
            <p:cNvSpPr/>
            <p:nvPr/>
          </p:nvSpPr>
          <p:spPr>
            <a:xfrm>
              <a:off x="977685" y="455627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70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6" name="Google Shape;1533;p28">
              <a:extLst>
                <a:ext uri="{FF2B5EF4-FFF2-40B4-BE49-F238E27FC236}">
                  <a16:creationId xmlns:a16="http://schemas.microsoft.com/office/drawing/2014/main" id="{42A10020-A85C-40A6-ABE7-10473D420460}"/>
                </a:ext>
              </a:extLst>
            </p:cNvPr>
            <p:cNvSpPr/>
            <p:nvPr/>
          </p:nvSpPr>
          <p:spPr>
            <a:xfrm>
              <a:off x="747906" y="50389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7" name="Google Shape;1534;p28">
              <a:extLst>
                <a:ext uri="{FF2B5EF4-FFF2-40B4-BE49-F238E27FC236}">
                  <a16:creationId xmlns:a16="http://schemas.microsoft.com/office/drawing/2014/main" id="{DCE2A22C-DF5B-431A-BA6B-F2136189BB78}"/>
                </a:ext>
              </a:extLst>
            </p:cNvPr>
            <p:cNvSpPr/>
            <p:nvPr/>
          </p:nvSpPr>
          <p:spPr>
            <a:xfrm>
              <a:off x="729298" y="487804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8" name="Google Shape;1535;p28">
              <a:extLst>
                <a:ext uri="{FF2B5EF4-FFF2-40B4-BE49-F238E27FC236}">
                  <a16:creationId xmlns:a16="http://schemas.microsoft.com/office/drawing/2014/main" id="{FB09F105-AD58-444D-AA1C-0A59E5E85251}"/>
                </a:ext>
              </a:extLst>
            </p:cNvPr>
            <p:cNvSpPr/>
            <p:nvPr/>
          </p:nvSpPr>
          <p:spPr>
            <a:xfrm>
              <a:off x="697568" y="56825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59" name="Google Shape;1536;p28">
              <a:extLst>
                <a:ext uri="{FF2B5EF4-FFF2-40B4-BE49-F238E27FC236}">
                  <a16:creationId xmlns:a16="http://schemas.microsoft.com/office/drawing/2014/main" id="{43C87B4B-44A5-44E9-9CE9-527A269E68C0}"/>
                </a:ext>
              </a:extLst>
            </p:cNvPr>
            <p:cNvSpPr/>
            <p:nvPr/>
          </p:nvSpPr>
          <p:spPr>
            <a:xfrm>
              <a:off x="679518" y="552160"/>
              <a:ext cx="36118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7"/>
                <a:gd name="f5" fmla="val 1396"/>
                <a:gd name="f6" fmla="val 1"/>
                <a:gd name="f7" fmla="val 2116"/>
                <a:gd name="f8" fmla="val 2792"/>
                <a:gd name="f9" fmla="*/ f0 1 2793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793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9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0" name="Google Shape;1537;p28">
              <a:extLst>
                <a:ext uri="{FF2B5EF4-FFF2-40B4-BE49-F238E27FC236}">
                  <a16:creationId xmlns:a16="http://schemas.microsoft.com/office/drawing/2014/main" id="{4F547386-847A-4D36-995A-C072BB52DF62}"/>
                </a:ext>
              </a:extLst>
            </p:cNvPr>
            <p:cNvSpPr/>
            <p:nvPr/>
          </p:nvSpPr>
          <p:spPr>
            <a:xfrm>
              <a:off x="660919" y="64354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1" name="Google Shape;1538;p28">
              <a:extLst>
                <a:ext uri="{FF2B5EF4-FFF2-40B4-BE49-F238E27FC236}">
                  <a16:creationId xmlns:a16="http://schemas.microsoft.com/office/drawing/2014/main" id="{AB0E825A-26CB-472A-B1BD-A7A902DDFBA3}"/>
                </a:ext>
              </a:extLst>
            </p:cNvPr>
            <p:cNvSpPr/>
            <p:nvPr/>
          </p:nvSpPr>
          <p:spPr>
            <a:xfrm>
              <a:off x="642859" y="62746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2115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2" name="Google Shape;1539;p28">
              <a:extLst>
                <a:ext uri="{FF2B5EF4-FFF2-40B4-BE49-F238E27FC236}">
                  <a16:creationId xmlns:a16="http://schemas.microsoft.com/office/drawing/2014/main" id="{EFE753DA-BB06-40F6-95E7-3EFAF0A12B3A}"/>
                </a:ext>
              </a:extLst>
            </p:cNvPr>
            <p:cNvSpPr/>
            <p:nvPr/>
          </p:nvSpPr>
          <p:spPr>
            <a:xfrm>
              <a:off x="665829" y="51741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3" name="Google Shape;1540;p28">
              <a:extLst>
                <a:ext uri="{FF2B5EF4-FFF2-40B4-BE49-F238E27FC236}">
                  <a16:creationId xmlns:a16="http://schemas.microsoft.com/office/drawing/2014/main" id="{8B0D12A1-7882-4F13-9CA2-47BF206C5CF0}"/>
                </a:ext>
              </a:extLst>
            </p:cNvPr>
            <p:cNvSpPr/>
            <p:nvPr/>
          </p:nvSpPr>
          <p:spPr>
            <a:xfrm>
              <a:off x="647230" y="50132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4" name="Google Shape;1541;p28">
              <a:extLst>
                <a:ext uri="{FF2B5EF4-FFF2-40B4-BE49-F238E27FC236}">
                  <a16:creationId xmlns:a16="http://schemas.microsoft.com/office/drawing/2014/main" id="{AA31330A-FD29-40FA-841E-A4C78DEB5CA7}"/>
                </a:ext>
              </a:extLst>
            </p:cNvPr>
            <p:cNvSpPr/>
            <p:nvPr/>
          </p:nvSpPr>
          <p:spPr>
            <a:xfrm>
              <a:off x="629180" y="56825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5" name="Google Shape;1542;p28">
              <a:extLst>
                <a:ext uri="{FF2B5EF4-FFF2-40B4-BE49-F238E27FC236}">
                  <a16:creationId xmlns:a16="http://schemas.microsoft.com/office/drawing/2014/main" id="{DB00D656-7816-4D11-A83E-46DB674AAF19}"/>
                </a:ext>
              </a:extLst>
            </p:cNvPr>
            <p:cNvSpPr/>
            <p:nvPr/>
          </p:nvSpPr>
          <p:spPr>
            <a:xfrm>
              <a:off x="611120" y="552160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7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6" name="Google Shape;1543;p28">
              <a:extLst>
                <a:ext uri="{FF2B5EF4-FFF2-40B4-BE49-F238E27FC236}">
                  <a16:creationId xmlns:a16="http://schemas.microsoft.com/office/drawing/2014/main" id="{3CAAE359-AD0E-4D14-889E-E99FE1FCA786}"/>
                </a:ext>
              </a:extLst>
            </p:cNvPr>
            <p:cNvSpPr/>
            <p:nvPr/>
          </p:nvSpPr>
          <p:spPr>
            <a:xfrm>
              <a:off x="588142" y="52321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7" name="Google Shape;1544;p28">
              <a:extLst>
                <a:ext uri="{FF2B5EF4-FFF2-40B4-BE49-F238E27FC236}">
                  <a16:creationId xmlns:a16="http://schemas.microsoft.com/office/drawing/2014/main" id="{E9D3D9B4-18BC-47BF-94DD-884A20908DB9}"/>
                </a:ext>
              </a:extLst>
            </p:cNvPr>
            <p:cNvSpPr/>
            <p:nvPr/>
          </p:nvSpPr>
          <p:spPr>
            <a:xfrm>
              <a:off x="570082" y="507107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*/ f0 1 2624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4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4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8" name="Google Shape;1545;p28">
              <a:extLst>
                <a:ext uri="{FF2B5EF4-FFF2-40B4-BE49-F238E27FC236}">
                  <a16:creationId xmlns:a16="http://schemas.microsoft.com/office/drawing/2014/main" id="{8131312F-4471-4560-BF45-1579946EE67B}"/>
                </a:ext>
              </a:extLst>
            </p:cNvPr>
            <p:cNvSpPr/>
            <p:nvPr/>
          </p:nvSpPr>
          <p:spPr>
            <a:xfrm>
              <a:off x="328269" y="53607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69" name="Google Shape;1546;p28">
              <a:extLst>
                <a:ext uri="{FF2B5EF4-FFF2-40B4-BE49-F238E27FC236}">
                  <a16:creationId xmlns:a16="http://schemas.microsoft.com/office/drawing/2014/main" id="{ED6F776C-8FB7-4F6A-929F-8C199D339B4D}"/>
                </a:ext>
              </a:extLst>
            </p:cNvPr>
            <p:cNvSpPr/>
            <p:nvPr/>
          </p:nvSpPr>
          <p:spPr>
            <a:xfrm>
              <a:off x="310210" y="519982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0" name="Google Shape;1547;p28">
              <a:extLst>
                <a:ext uri="{FF2B5EF4-FFF2-40B4-BE49-F238E27FC236}">
                  <a16:creationId xmlns:a16="http://schemas.microsoft.com/office/drawing/2014/main" id="{4AA0B922-8360-4251-8F60-6EC04D8B130B}"/>
                </a:ext>
              </a:extLst>
            </p:cNvPr>
            <p:cNvSpPr/>
            <p:nvPr/>
          </p:nvSpPr>
          <p:spPr>
            <a:xfrm>
              <a:off x="273561" y="61136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1" name="Google Shape;1548;p28">
              <a:extLst>
                <a:ext uri="{FF2B5EF4-FFF2-40B4-BE49-F238E27FC236}">
                  <a16:creationId xmlns:a16="http://schemas.microsoft.com/office/drawing/2014/main" id="{2F36DBCA-BCC7-4BFB-91CB-4771E80992A5}"/>
                </a:ext>
              </a:extLst>
            </p:cNvPr>
            <p:cNvSpPr/>
            <p:nvPr/>
          </p:nvSpPr>
          <p:spPr>
            <a:xfrm>
              <a:off x="255501" y="595283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2115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2" name="Google Shape;1549;p28">
              <a:extLst>
                <a:ext uri="{FF2B5EF4-FFF2-40B4-BE49-F238E27FC236}">
                  <a16:creationId xmlns:a16="http://schemas.microsoft.com/office/drawing/2014/main" id="{148FD19C-402A-4D71-B848-8C2E24AA2385}"/>
                </a:ext>
              </a:extLst>
            </p:cNvPr>
            <p:cNvSpPr/>
            <p:nvPr/>
          </p:nvSpPr>
          <p:spPr>
            <a:xfrm>
              <a:off x="244007" y="54187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3" name="Google Shape;1550;p28">
              <a:extLst>
                <a:ext uri="{FF2B5EF4-FFF2-40B4-BE49-F238E27FC236}">
                  <a16:creationId xmlns:a16="http://schemas.microsoft.com/office/drawing/2014/main" id="{5944E08E-A0BB-440B-8065-2F68E786C48C}"/>
                </a:ext>
              </a:extLst>
            </p:cNvPr>
            <p:cNvSpPr/>
            <p:nvPr/>
          </p:nvSpPr>
          <p:spPr>
            <a:xfrm>
              <a:off x="225408" y="525780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*/ f0 1 2835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35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35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4" name="Google Shape;1551;p28">
              <a:extLst>
                <a:ext uri="{FF2B5EF4-FFF2-40B4-BE49-F238E27FC236}">
                  <a16:creationId xmlns:a16="http://schemas.microsoft.com/office/drawing/2014/main" id="{363CD975-EA68-468E-B243-89EA5122DE91}"/>
                </a:ext>
              </a:extLst>
            </p:cNvPr>
            <p:cNvSpPr/>
            <p:nvPr/>
          </p:nvSpPr>
          <p:spPr>
            <a:xfrm>
              <a:off x="200793" y="59270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5" name="Google Shape;1552;p28">
              <a:extLst>
                <a:ext uri="{FF2B5EF4-FFF2-40B4-BE49-F238E27FC236}">
                  <a16:creationId xmlns:a16="http://schemas.microsoft.com/office/drawing/2014/main" id="{7A2A76F2-4DAE-4BA1-B879-98D444549972}"/>
                </a:ext>
              </a:extLst>
            </p:cNvPr>
            <p:cNvSpPr/>
            <p:nvPr/>
          </p:nvSpPr>
          <p:spPr>
            <a:xfrm>
              <a:off x="184379" y="576620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69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6" name="Google Shape;1553;p28">
              <a:extLst>
                <a:ext uri="{FF2B5EF4-FFF2-40B4-BE49-F238E27FC236}">
                  <a16:creationId xmlns:a16="http://schemas.microsoft.com/office/drawing/2014/main" id="{A4CBEB36-F734-4BEF-BCE5-54FAF3616248}"/>
                </a:ext>
              </a:extLst>
            </p:cNvPr>
            <p:cNvSpPr/>
            <p:nvPr/>
          </p:nvSpPr>
          <p:spPr>
            <a:xfrm>
              <a:off x="173425" y="51998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7" name="Google Shape;1554;p28">
              <a:extLst>
                <a:ext uri="{FF2B5EF4-FFF2-40B4-BE49-F238E27FC236}">
                  <a16:creationId xmlns:a16="http://schemas.microsoft.com/office/drawing/2014/main" id="{9DCCC2F7-1573-461F-B441-FD1F5A33FBA5}"/>
                </a:ext>
              </a:extLst>
            </p:cNvPr>
            <p:cNvSpPr/>
            <p:nvPr/>
          </p:nvSpPr>
          <p:spPr>
            <a:xfrm>
              <a:off x="154826" y="503898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8" name="Google Shape;1555;p28">
              <a:extLst>
                <a:ext uri="{FF2B5EF4-FFF2-40B4-BE49-F238E27FC236}">
                  <a16:creationId xmlns:a16="http://schemas.microsoft.com/office/drawing/2014/main" id="{B9E592DF-DC99-4DD9-8E24-DA1802739B1D}"/>
                </a:ext>
              </a:extLst>
            </p:cNvPr>
            <p:cNvSpPr/>
            <p:nvPr/>
          </p:nvSpPr>
          <p:spPr>
            <a:xfrm>
              <a:off x="758851" y="9137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79" name="Google Shape;1556;p28">
              <a:extLst>
                <a:ext uri="{FF2B5EF4-FFF2-40B4-BE49-F238E27FC236}">
                  <a16:creationId xmlns:a16="http://schemas.microsoft.com/office/drawing/2014/main" id="{33291125-A6D0-4BDC-9EC9-FB4950F6C0B0}"/>
                </a:ext>
              </a:extLst>
            </p:cNvPr>
            <p:cNvSpPr/>
            <p:nvPr/>
          </p:nvSpPr>
          <p:spPr>
            <a:xfrm>
              <a:off x="615491" y="19820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80" name="Google Shape;1557;p28">
              <a:extLst>
                <a:ext uri="{FF2B5EF4-FFF2-40B4-BE49-F238E27FC236}">
                  <a16:creationId xmlns:a16="http://schemas.microsoft.com/office/drawing/2014/main" id="{91964191-792A-484C-BFDD-8FC37C20B231}"/>
                </a:ext>
              </a:extLst>
            </p:cNvPr>
            <p:cNvSpPr/>
            <p:nvPr/>
          </p:nvSpPr>
          <p:spPr>
            <a:xfrm>
              <a:off x="357804" y="12097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  <p:sp>
        <p:nvSpPr>
          <p:cNvPr id="81" name="Elipse 1">
            <a:extLst>
              <a:ext uri="{FF2B5EF4-FFF2-40B4-BE49-F238E27FC236}">
                <a16:creationId xmlns:a16="http://schemas.microsoft.com/office/drawing/2014/main" id="{E38A07F7-1C64-4A7D-8FAF-D3F62331AD5D}"/>
              </a:ext>
            </a:extLst>
          </p:cNvPr>
          <p:cNvSpPr/>
          <p:nvPr/>
        </p:nvSpPr>
        <p:spPr>
          <a:xfrm>
            <a:off x="4718441" y="703859"/>
            <a:ext cx="3712482" cy="371248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3810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83" name="Google Shape;1483;p28">
            <a:extLst>
              <a:ext uri="{FF2B5EF4-FFF2-40B4-BE49-F238E27FC236}">
                <a16:creationId xmlns:a16="http://schemas.microsoft.com/office/drawing/2014/main" id="{27083688-EE28-4DC6-91EC-58C62A4D3FC7}"/>
              </a:ext>
            </a:extLst>
          </p:cNvPr>
          <p:cNvSpPr txBox="1"/>
          <p:nvPr/>
        </p:nvSpPr>
        <p:spPr>
          <a:xfrm>
            <a:off x="697568" y="3468639"/>
            <a:ext cx="3131015" cy="441280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b="1" i="0" u="none" strike="noStrike" kern="0" cap="none" spc="0" baseline="0" dirty="0">
                <a:solidFill>
                  <a:srgbClr val="FFFFFF"/>
                </a:solidFill>
                <a:uFillTx/>
                <a:latin typeface="Quicksand"/>
                <a:ea typeface="Quicksand"/>
                <a:cs typeface="B Nazanin" panose="00000700000000000000" pitchFamily="2" charset="-78"/>
              </a:rPr>
              <a:t>قالب پاورپوینت کودکان</a:t>
            </a:r>
            <a:endParaRPr lang="es-PE" sz="1050" b="1" i="0" u="none" strike="noStrike" kern="0" cap="none" spc="0" baseline="0" dirty="0">
              <a:solidFill>
                <a:srgbClr val="FFFFFF"/>
              </a:solidFill>
              <a:uFillTx/>
              <a:latin typeface="Quicksand"/>
              <a:ea typeface="Quicksand"/>
              <a:cs typeface="B Nazanin" panose="00000700000000000000" pitchFamily="2" charset="-78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1BE8F404-67C9-49ED-B42B-F41225417F28}"/>
              </a:ext>
            </a:extLst>
          </p:cNvPr>
          <p:cNvSpPr txBox="1"/>
          <p:nvPr/>
        </p:nvSpPr>
        <p:spPr>
          <a:xfrm>
            <a:off x="317753" y="1987379"/>
            <a:ext cx="3941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4000" b="1" dirty="0">
                <a:solidFill>
                  <a:srgbClr val="0070C0"/>
                </a:solidFill>
                <a:latin typeface="Quicksand"/>
                <a:cs typeface="B Nazanin" panose="00000700000000000000" pitchFamily="2" charset="-78"/>
              </a:rPr>
              <a:t>تم : روز جهانی کودک</a:t>
            </a:r>
            <a:endParaRPr lang="es-ES" sz="4000" b="1" dirty="0">
              <a:solidFill>
                <a:srgbClr val="0070C0"/>
              </a:solidFill>
              <a:latin typeface="Quicksand"/>
              <a:cs typeface="B Nazanin" panose="00000700000000000000" pitchFamily="2" charset="-78"/>
            </a:endParaRP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501573BF-59BC-418A-BB90-F5AEA3F56097}"/>
              </a:ext>
            </a:extLst>
          </p:cNvPr>
          <p:cNvGrpSpPr/>
          <p:nvPr/>
        </p:nvGrpSpPr>
        <p:grpSpPr>
          <a:xfrm>
            <a:off x="713077" y="793596"/>
            <a:ext cx="1125931" cy="1021945"/>
            <a:chOff x="1722438" y="855663"/>
            <a:chExt cx="996949" cy="904875"/>
          </a:xfrm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892A90AC-A885-4C42-A4CC-A8FFBAE76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384300"/>
              <a:ext cx="996949" cy="376238"/>
            </a:xfrm>
            <a:custGeom>
              <a:avLst/>
              <a:gdLst>
                <a:gd name="T0" fmla="*/ 1118 w 2976"/>
                <a:gd name="T1" fmla="*/ 674 h 1122"/>
                <a:gd name="T2" fmla="*/ 1489 w 2976"/>
                <a:gd name="T3" fmla="*/ 648 h 1122"/>
                <a:gd name="T4" fmla="*/ 1842 w 2976"/>
                <a:gd name="T5" fmla="*/ 606 h 1122"/>
                <a:gd name="T6" fmla="*/ 1897 w 2976"/>
                <a:gd name="T7" fmla="*/ 595 h 1122"/>
                <a:gd name="T8" fmla="*/ 1917 w 2976"/>
                <a:gd name="T9" fmla="*/ 566 h 1122"/>
                <a:gd name="T10" fmla="*/ 1886 w 2976"/>
                <a:gd name="T11" fmla="*/ 549 h 1122"/>
                <a:gd name="T12" fmla="*/ 1336 w 2976"/>
                <a:gd name="T13" fmla="*/ 612 h 1122"/>
                <a:gd name="T14" fmla="*/ 1105 w 2976"/>
                <a:gd name="T15" fmla="*/ 627 h 1122"/>
                <a:gd name="T16" fmla="*/ 955 w 2976"/>
                <a:gd name="T17" fmla="*/ 541 h 1122"/>
                <a:gd name="T18" fmla="*/ 1014 w 2976"/>
                <a:gd name="T19" fmla="*/ 374 h 1122"/>
                <a:gd name="T20" fmla="*/ 1175 w 2976"/>
                <a:gd name="T21" fmla="*/ 338 h 1122"/>
                <a:gd name="T22" fmla="*/ 1758 w 2976"/>
                <a:gd name="T23" fmla="*/ 218 h 1122"/>
                <a:gd name="T24" fmla="*/ 1968 w 2976"/>
                <a:gd name="T25" fmla="*/ 158 h 1122"/>
                <a:gd name="T26" fmla="*/ 2427 w 2976"/>
                <a:gd name="T27" fmla="*/ 257 h 1122"/>
                <a:gd name="T28" fmla="*/ 2694 w 2976"/>
                <a:gd name="T29" fmla="*/ 424 h 1122"/>
                <a:gd name="T30" fmla="*/ 2958 w 2976"/>
                <a:gd name="T31" fmla="*/ 540 h 1122"/>
                <a:gd name="T32" fmla="*/ 2969 w 2976"/>
                <a:gd name="T33" fmla="*/ 570 h 1122"/>
                <a:gd name="T34" fmla="*/ 2726 w 2976"/>
                <a:gd name="T35" fmla="*/ 1108 h 1122"/>
                <a:gd name="T36" fmla="*/ 2702 w 2976"/>
                <a:gd name="T37" fmla="*/ 1116 h 1122"/>
                <a:gd name="T38" fmla="*/ 2310 w 2976"/>
                <a:gd name="T39" fmla="*/ 935 h 1122"/>
                <a:gd name="T40" fmla="*/ 2091 w 2976"/>
                <a:gd name="T41" fmla="*/ 922 h 1122"/>
                <a:gd name="T42" fmla="*/ 1581 w 2976"/>
                <a:gd name="T43" fmla="*/ 1051 h 1122"/>
                <a:gd name="T44" fmla="*/ 1301 w 2976"/>
                <a:gd name="T45" fmla="*/ 1056 h 1122"/>
                <a:gd name="T46" fmla="*/ 1146 w 2976"/>
                <a:gd name="T47" fmla="*/ 987 h 1122"/>
                <a:gd name="T48" fmla="*/ 721 w 2976"/>
                <a:gd name="T49" fmla="*/ 747 h 1122"/>
                <a:gd name="T50" fmla="*/ 81 w 2976"/>
                <a:gd name="T51" fmla="*/ 261 h 1122"/>
                <a:gd name="T52" fmla="*/ 121 w 2976"/>
                <a:gd name="T53" fmla="*/ 20 h 1122"/>
                <a:gd name="T54" fmla="*/ 276 w 2976"/>
                <a:gd name="T55" fmla="*/ 40 h 1122"/>
                <a:gd name="T56" fmla="*/ 427 w 2976"/>
                <a:gd name="T57" fmla="*/ 141 h 1122"/>
                <a:gd name="T58" fmla="*/ 863 w 2976"/>
                <a:gd name="T59" fmla="*/ 432 h 1122"/>
                <a:gd name="T60" fmla="*/ 893 w 2976"/>
                <a:gd name="T61" fmla="*/ 486 h 1122"/>
                <a:gd name="T62" fmla="*/ 1082 w 2976"/>
                <a:gd name="T63" fmla="*/ 674 h 1122"/>
                <a:gd name="T64" fmla="*/ 1118 w 2976"/>
                <a:gd name="T65" fmla="*/ 674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6" h="1122">
                  <a:moveTo>
                    <a:pt x="1118" y="674"/>
                  </a:moveTo>
                  <a:cubicBezTo>
                    <a:pt x="1242" y="668"/>
                    <a:pt x="1366" y="659"/>
                    <a:pt x="1489" y="648"/>
                  </a:cubicBezTo>
                  <a:cubicBezTo>
                    <a:pt x="1607" y="637"/>
                    <a:pt x="1725" y="625"/>
                    <a:pt x="1842" y="606"/>
                  </a:cubicBezTo>
                  <a:cubicBezTo>
                    <a:pt x="1861" y="603"/>
                    <a:pt x="1879" y="599"/>
                    <a:pt x="1897" y="595"/>
                  </a:cubicBezTo>
                  <a:cubicBezTo>
                    <a:pt x="1912" y="591"/>
                    <a:pt x="1922" y="582"/>
                    <a:pt x="1917" y="566"/>
                  </a:cubicBezTo>
                  <a:cubicBezTo>
                    <a:pt x="1913" y="550"/>
                    <a:pt x="1901" y="546"/>
                    <a:pt x="1886" y="549"/>
                  </a:cubicBezTo>
                  <a:cubicBezTo>
                    <a:pt x="1704" y="584"/>
                    <a:pt x="1520" y="598"/>
                    <a:pt x="1336" y="612"/>
                  </a:cubicBezTo>
                  <a:cubicBezTo>
                    <a:pt x="1259" y="618"/>
                    <a:pt x="1182" y="627"/>
                    <a:pt x="1105" y="627"/>
                  </a:cubicBezTo>
                  <a:cubicBezTo>
                    <a:pt x="1040" y="627"/>
                    <a:pt x="988" y="599"/>
                    <a:pt x="955" y="541"/>
                  </a:cubicBezTo>
                  <a:cubicBezTo>
                    <a:pt x="920" y="478"/>
                    <a:pt x="947" y="402"/>
                    <a:pt x="1014" y="374"/>
                  </a:cubicBezTo>
                  <a:cubicBezTo>
                    <a:pt x="1065" y="353"/>
                    <a:pt x="1121" y="349"/>
                    <a:pt x="1175" y="338"/>
                  </a:cubicBezTo>
                  <a:cubicBezTo>
                    <a:pt x="1370" y="301"/>
                    <a:pt x="1565" y="264"/>
                    <a:pt x="1758" y="218"/>
                  </a:cubicBezTo>
                  <a:cubicBezTo>
                    <a:pt x="1829" y="201"/>
                    <a:pt x="1897" y="174"/>
                    <a:pt x="1968" y="158"/>
                  </a:cubicBezTo>
                  <a:cubicBezTo>
                    <a:pt x="2137" y="119"/>
                    <a:pt x="2290" y="157"/>
                    <a:pt x="2427" y="257"/>
                  </a:cubicBezTo>
                  <a:cubicBezTo>
                    <a:pt x="2512" y="320"/>
                    <a:pt x="2597" y="381"/>
                    <a:pt x="2694" y="424"/>
                  </a:cubicBezTo>
                  <a:cubicBezTo>
                    <a:pt x="2783" y="462"/>
                    <a:pt x="2870" y="502"/>
                    <a:pt x="2958" y="540"/>
                  </a:cubicBezTo>
                  <a:cubicBezTo>
                    <a:pt x="2974" y="547"/>
                    <a:pt x="2976" y="555"/>
                    <a:pt x="2969" y="570"/>
                  </a:cubicBezTo>
                  <a:cubicBezTo>
                    <a:pt x="2888" y="749"/>
                    <a:pt x="2807" y="928"/>
                    <a:pt x="2726" y="1108"/>
                  </a:cubicBezTo>
                  <a:cubicBezTo>
                    <a:pt x="2720" y="1121"/>
                    <a:pt x="2714" y="1122"/>
                    <a:pt x="2702" y="1116"/>
                  </a:cubicBezTo>
                  <a:cubicBezTo>
                    <a:pt x="2571" y="1056"/>
                    <a:pt x="2441" y="995"/>
                    <a:pt x="2310" y="935"/>
                  </a:cubicBezTo>
                  <a:cubicBezTo>
                    <a:pt x="2239" y="902"/>
                    <a:pt x="2166" y="904"/>
                    <a:pt x="2091" y="922"/>
                  </a:cubicBezTo>
                  <a:cubicBezTo>
                    <a:pt x="1921" y="965"/>
                    <a:pt x="1752" y="1012"/>
                    <a:pt x="1581" y="1051"/>
                  </a:cubicBezTo>
                  <a:cubicBezTo>
                    <a:pt x="1488" y="1073"/>
                    <a:pt x="1395" y="1081"/>
                    <a:pt x="1301" y="1056"/>
                  </a:cubicBezTo>
                  <a:cubicBezTo>
                    <a:pt x="1245" y="1041"/>
                    <a:pt x="1196" y="1013"/>
                    <a:pt x="1146" y="987"/>
                  </a:cubicBezTo>
                  <a:cubicBezTo>
                    <a:pt x="1001" y="913"/>
                    <a:pt x="859" y="833"/>
                    <a:pt x="721" y="747"/>
                  </a:cubicBezTo>
                  <a:cubicBezTo>
                    <a:pt x="493" y="605"/>
                    <a:pt x="273" y="451"/>
                    <a:pt x="81" y="261"/>
                  </a:cubicBezTo>
                  <a:cubicBezTo>
                    <a:pt x="0" y="182"/>
                    <a:pt x="20" y="59"/>
                    <a:pt x="121" y="20"/>
                  </a:cubicBezTo>
                  <a:cubicBezTo>
                    <a:pt x="176" y="0"/>
                    <a:pt x="228" y="9"/>
                    <a:pt x="276" y="40"/>
                  </a:cubicBezTo>
                  <a:cubicBezTo>
                    <a:pt x="326" y="73"/>
                    <a:pt x="377" y="107"/>
                    <a:pt x="427" y="141"/>
                  </a:cubicBezTo>
                  <a:cubicBezTo>
                    <a:pt x="572" y="238"/>
                    <a:pt x="717" y="335"/>
                    <a:pt x="863" y="432"/>
                  </a:cubicBezTo>
                  <a:cubicBezTo>
                    <a:pt x="883" y="445"/>
                    <a:pt x="893" y="459"/>
                    <a:pt x="893" y="486"/>
                  </a:cubicBezTo>
                  <a:cubicBezTo>
                    <a:pt x="894" y="582"/>
                    <a:pt x="982" y="668"/>
                    <a:pt x="1082" y="674"/>
                  </a:cubicBezTo>
                  <a:cubicBezTo>
                    <a:pt x="1094" y="675"/>
                    <a:pt x="1106" y="674"/>
                    <a:pt x="1118" y="67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FBD9BC16-4392-4389-8886-144D9EF7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949325"/>
              <a:ext cx="366712" cy="430213"/>
            </a:xfrm>
            <a:custGeom>
              <a:avLst/>
              <a:gdLst>
                <a:gd name="T0" fmla="*/ 83 w 1096"/>
                <a:gd name="T1" fmla="*/ 44 h 1284"/>
                <a:gd name="T2" fmla="*/ 119 w 1096"/>
                <a:gd name="T3" fmla="*/ 51 h 1284"/>
                <a:gd name="T4" fmla="*/ 419 w 1096"/>
                <a:gd name="T5" fmla="*/ 143 h 1284"/>
                <a:gd name="T6" fmla="*/ 490 w 1096"/>
                <a:gd name="T7" fmla="*/ 151 h 1284"/>
                <a:gd name="T8" fmla="*/ 660 w 1096"/>
                <a:gd name="T9" fmla="*/ 149 h 1284"/>
                <a:gd name="T10" fmla="*/ 691 w 1096"/>
                <a:gd name="T11" fmla="*/ 143 h 1284"/>
                <a:gd name="T12" fmla="*/ 971 w 1096"/>
                <a:gd name="T13" fmla="*/ 15 h 1284"/>
                <a:gd name="T14" fmla="*/ 1029 w 1096"/>
                <a:gd name="T15" fmla="*/ 3 h 1284"/>
                <a:gd name="T16" fmla="*/ 1092 w 1096"/>
                <a:gd name="T17" fmla="*/ 68 h 1284"/>
                <a:gd name="T18" fmla="*/ 1048 w 1096"/>
                <a:gd name="T19" fmla="*/ 144 h 1284"/>
                <a:gd name="T20" fmla="*/ 742 w 1096"/>
                <a:gd name="T21" fmla="*/ 283 h 1284"/>
                <a:gd name="T22" fmla="*/ 710 w 1096"/>
                <a:gd name="T23" fmla="*/ 332 h 1284"/>
                <a:gd name="T24" fmla="*/ 714 w 1096"/>
                <a:gd name="T25" fmla="*/ 654 h 1284"/>
                <a:gd name="T26" fmla="*/ 740 w 1096"/>
                <a:gd name="T27" fmla="*/ 862 h 1284"/>
                <a:gd name="T28" fmla="*/ 785 w 1096"/>
                <a:gd name="T29" fmla="*/ 1192 h 1284"/>
                <a:gd name="T30" fmla="*/ 721 w 1096"/>
                <a:gd name="T31" fmla="*/ 1275 h 1284"/>
                <a:gd name="T32" fmla="*/ 638 w 1096"/>
                <a:gd name="T33" fmla="*/ 1213 h 1284"/>
                <a:gd name="T34" fmla="*/ 609 w 1096"/>
                <a:gd name="T35" fmla="*/ 971 h 1284"/>
                <a:gd name="T36" fmla="*/ 589 w 1096"/>
                <a:gd name="T37" fmla="*/ 800 h 1284"/>
                <a:gd name="T38" fmla="*/ 559 w 1096"/>
                <a:gd name="T39" fmla="*/ 769 h 1284"/>
                <a:gd name="T40" fmla="*/ 531 w 1096"/>
                <a:gd name="T41" fmla="*/ 800 h 1284"/>
                <a:gd name="T42" fmla="*/ 510 w 1096"/>
                <a:gd name="T43" fmla="*/ 1031 h 1284"/>
                <a:gd name="T44" fmla="*/ 494 w 1096"/>
                <a:gd name="T45" fmla="*/ 1212 h 1284"/>
                <a:gd name="T46" fmla="*/ 409 w 1096"/>
                <a:gd name="T47" fmla="*/ 1278 h 1284"/>
                <a:gd name="T48" fmla="*/ 347 w 1096"/>
                <a:gd name="T49" fmla="*/ 1193 h 1284"/>
                <a:gd name="T50" fmla="*/ 381 w 1096"/>
                <a:gd name="T51" fmla="*/ 839 h 1284"/>
                <a:gd name="T52" fmla="*/ 396 w 1096"/>
                <a:gd name="T53" fmla="*/ 558 h 1284"/>
                <a:gd name="T54" fmla="*/ 393 w 1096"/>
                <a:gd name="T55" fmla="*/ 318 h 1284"/>
                <a:gd name="T56" fmla="*/ 365 w 1096"/>
                <a:gd name="T57" fmla="*/ 282 h 1284"/>
                <a:gd name="T58" fmla="*/ 101 w 1096"/>
                <a:gd name="T59" fmla="*/ 202 h 1284"/>
                <a:gd name="T60" fmla="*/ 52 w 1096"/>
                <a:gd name="T61" fmla="*/ 186 h 1284"/>
                <a:gd name="T62" fmla="*/ 7 w 1096"/>
                <a:gd name="T63" fmla="*/ 103 h 1284"/>
                <a:gd name="T64" fmla="*/ 83 w 1096"/>
                <a:gd name="T65" fmla="*/ 4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6" h="1284">
                  <a:moveTo>
                    <a:pt x="83" y="44"/>
                  </a:moveTo>
                  <a:cubicBezTo>
                    <a:pt x="95" y="44"/>
                    <a:pt x="107" y="47"/>
                    <a:pt x="119" y="51"/>
                  </a:cubicBezTo>
                  <a:cubicBezTo>
                    <a:pt x="219" y="82"/>
                    <a:pt x="319" y="112"/>
                    <a:pt x="419" y="143"/>
                  </a:cubicBezTo>
                  <a:cubicBezTo>
                    <a:pt x="443" y="151"/>
                    <a:pt x="466" y="152"/>
                    <a:pt x="490" y="151"/>
                  </a:cubicBezTo>
                  <a:cubicBezTo>
                    <a:pt x="547" y="149"/>
                    <a:pt x="603" y="149"/>
                    <a:pt x="660" y="149"/>
                  </a:cubicBezTo>
                  <a:cubicBezTo>
                    <a:pt x="671" y="149"/>
                    <a:pt x="681" y="147"/>
                    <a:pt x="691" y="143"/>
                  </a:cubicBezTo>
                  <a:cubicBezTo>
                    <a:pt x="784" y="100"/>
                    <a:pt x="877" y="58"/>
                    <a:pt x="971" y="15"/>
                  </a:cubicBezTo>
                  <a:cubicBezTo>
                    <a:pt x="989" y="7"/>
                    <a:pt x="1008" y="0"/>
                    <a:pt x="1029" y="3"/>
                  </a:cubicBezTo>
                  <a:cubicBezTo>
                    <a:pt x="1064" y="10"/>
                    <a:pt x="1087" y="33"/>
                    <a:pt x="1092" y="68"/>
                  </a:cubicBezTo>
                  <a:cubicBezTo>
                    <a:pt x="1096" y="98"/>
                    <a:pt x="1078" y="131"/>
                    <a:pt x="1048" y="144"/>
                  </a:cubicBezTo>
                  <a:cubicBezTo>
                    <a:pt x="946" y="191"/>
                    <a:pt x="844" y="237"/>
                    <a:pt x="742" y="283"/>
                  </a:cubicBezTo>
                  <a:cubicBezTo>
                    <a:pt x="712" y="297"/>
                    <a:pt x="709" y="299"/>
                    <a:pt x="710" y="332"/>
                  </a:cubicBezTo>
                  <a:cubicBezTo>
                    <a:pt x="711" y="439"/>
                    <a:pt x="708" y="546"/>
                    <a:pt x="714" y="654"/>
                  </a:cubicBezTo>
                  <a:cubicBezTo>
                    <a:pt x="718" y="723"/>
                    <a:pt x="731" y="792"/>
                    <a:pt x="740" y="862"/>
                  </a:cubicBezTo>
                  <a:cubicBezTo>
                    <a:pt x="755" y="972"/>
                    <a:pt x="770" y="1082"/>
                    <a:pt x="785" y="1192"/>
                  </a:cubicBezTo>
                  <a:cubicBezTo>
                    <a:pt x="790" y="1233"/>
                    <a:pt x="762" y="1270"/>
                    <a:pt x="721" y="1275"/>
                  </a:cubicBezTo>
                  <a:cubicBezTo>
                    <a:pt x="681" y="1281"/>
                    <a:pt x="643" y="1254"/>
                    <a:pt x="638" y="1213"/>
                  </a:cubicBezTo>
                  <a:cubicBezTo>
                    <a:pt x="628" y="1132"/>
                    <a:pt x="619" y="1051"/>
                    <a:pt x="609" y="971"/>
                  </a:cubicBezTo>
                  <a:cubicBezTo>
                    <a:pt x="602" y="914"/>
                    <a:pt x="596" y="857"/>
                    <a:pt x="589" y="800"/>
                  </a:cubicBezTo>
                  <a:cubicBezTo>
                    <a:pt x="586" y="780"/>
                    <a:pt x="575" y="768"/>
                    <a:pt x="559" y="769"/>
                  </a:cubicBezTo>
                  <a:cubicBezTo>
                    <a:pt x="540" y="771"/>
                    <a:pt x="533" y="784"/>
                    <a:pt x="531" y="800"/>
                  </a:cubicBezTo>
                  <a:cubicBezTo>
                    <a:pt x="524" y="877"/>
                    <a:pt x="517" y="954"/>
                    <a:pt x="510" y="1031"/>
                  </a:cubicBezTo>
                  <a:cubicBezTo>
                    <a:pt x="505" y="1092"/>
                    <a:pt x="500" y="1152"/>
                    <a:pt x="494" y="1212"/>
                  </a:cubicBezTo>
                  <a:cubicBezTo>
                    <a:pt x="489" y="1256"/>
                    <a:pt x="452" y="1284"/>
                    <a:pt x="409" y="1278"/>
                  </a:cubicBezTo>
                  <a:cubicBezTo>
                    <a:pt x="368" y="1273"/>
                    <a:pt x="342" y="1236"/>
                    <a:pt x="347" y="1193"/>
                  </a:cubicBezTo>
                  <a:cubicBezTo>
                    <a:pt x="359" y="1075"/>
                    <a:pt x="369" y="957"/>
                    <a:pt x="381" y="839"/>
                  </a:cubicBezTo>
                  <a:cubicBezTo>
                    <a:pt x="391" y="745"/>
                    <a:pt x="401" y="652"/>
                    <a:pt x="396" y="558"/>
                  </a:cubicBezTo>
                  <a:cubicBezTo>
                    <a:pt x="393" y="478"/>
                    <a:pt x="393" y="398"/>
                    <a:pt x="393" y="318"/>
                  </a:cubicBezTo>
                  <a:cubicBezTo>
                    <a:pt x="393" y="298"/>
                    <a:pt x="383" y="288"/>
                    <a:pt x="365" y="282"/>
                  </a:cubicBezTo>
                  <a:cubicBezTo>
                    <a:pt x="277" y="256"/>
                    <a:pt x="189" y="229"/>
                    <a:pt x="101" y="202"/>
                  </a:cubicBezTo>
                  <a:cubicBezTo>
                    <a:pt x="85" y="197"/>
                    <a:pt x="68" y="192"/>
                    <a:pt x="52" y="186"/>
                  </a:cubicBezTo>
                  <a:cubicBezTo>
                    <a:pt x="18" y="171"/>
                    <a:pt x="0" y="138"/>
                    <a:pt x="7" y="103"/>
                  </a:cubicBezTo>
                  <a:cubicBezTo>
                    <a:pt x="14" y="67"/>
                    <a:pt x="44" y="44"/>
                    <a:pt x="83" y="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743AF942-DC24-4C5A-A3E6-E3FD4E78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975" y="949325"/>
              <a:ext cx="357187" cy="298450"/>
            </a:xfrm>
            <a:custGeom>
              <a:avLst/>
              <a:gdLst>
                <a:gd name="T0" fmla="*/ 531 w 1066"/>
                <a:gd name="T1" fmla="*/ 890 h 890"/>
                <a:gd name="T2" fmla="*/ 299 w 1066"/>
                <a:gd name="T3" fmla="*/ 890 h 890"/>
                <a:gd name="T4" fmla="*/ 276 w 1066"/>
                <a:gd name="T5" fmla="*/ 860 h 890"/>
                <a:gd name="T6" fmla="*/ 355 w 1066"/>
                <a:gd name="T7" fmla="*/ 616 h 890"/>
                <a:gd name="T8" fmla="*/ 364 w 1066"/>
                <a:gd name="T9" fmla="*/ 558 h 890"/>
                <a:gd name="T10" fmla="*/ 361 w 1066"/>
                <a:gd name="T11" fmla="*/ 312 h 890"/>
                <a:gd name="T12" fmla="*/ 334 w 1066"/>
                <a:gd name="T13" fmla="*/ 282 h 890"/>
                <a:gd name="T14" fmla="*/ 137 w 1066"/>
                <a:gd name="T15" fmla="*/ 222 h 890"/>
                <a:gd name="T16" fmla="*/ 28 w 1066"/>
                <a:gd name="T17" fmla="*/ 188 h 890"/>
                <a:gd name="T18" fmla="*/ 18 w 1066"/>
                <a:gd name="T19" fmla="*/ 153 h 890"/>
                <a:gd name="T20" fmla="*/ 46 w 1066"/>
                <a:gd name="T21" fmla="*/ 64 h 890"/>
                <a:gd name="T22" fmla="*/ 67 w 1066"/>
                <a:gd name="T23" fmla="*/ 45 h 890"/>
                <a:gd name="T24" fmla="*/ 115 w 1066"/>
                <a:gd name="T25" fmla="*/ 59 h 890"/>
                <a:gd name="T26" fmla="*/ 389 w 1066"/>
                <a:gd name="T27" fmla="*/ 143 h 890"/>
                <a:gd name="T28" fmla="*/ 452 w 1066"/>
                <a:gd name="T29" fmla="*/ 150 h 890"/>
                <a:gd name="T30" fmla="*/ 577 w 1066"/>
                <a:gd name="T31" fmla="*/ 149 h 890"/>
                <a:gd name="T32" fmla="*/ 713 w 1066"/>
                <a:gd name="T33" fmla="*/ 118 h 890"/>
                <a:gd name="T34" fmla="*/ 946 w 1066"/>
                <a:gd name="T35" fmla="*/ 12 h 890"/>
                <a:gd name="T36" fmla="*/ 995 w 1066"/>
                <a:gd name="T37" fmla="*/ 2 h 890"/>
                <a:gd name="T38" fmla="*/ 1060 w 1066"/>
                <a:gd name="T39" fmla="*/ 60 h 890"/>
                <a:gd name="T40" fmla="*/ 1019 w 1066"/>
                <a:gd name="T41" fmla="*/ 142 h 890"/>
                <a:gd name="T42" fmla="*/ 775 w 1066"/>
                <a:gd name="T43" fmla="*/ 253 h 890"/>
                <a:gd name="T44" fmla="*/ 697 w 1066"/>
                <a:gd name="T45" fmla="*/ 288 h 890"/>
                <a:gd name="T46" fmla="*/ 677 w 1066"/>
                <a:gd name="T47" fmla="*/ 322 h 890"/>
                <a:gd name="T48" fmla="*/ 680 w 1066"/>
                <a:gd name="T49" fmla="*/ 577 h 890"/>
                <a:gd name="T50" fmla="*/ 688 w 1066"/>
                <a:gd name="T51" fmla="*/ 608 h 890"/>
                <a:gd name="T52" fmla="*/ 785 w 1066"/>
                <a:gd name="T53" fmla="*/ 856 h 890"/>
                <a:gd name="T54" fmla="*/ 761 w 1066"/>
                <a:gd name="T55" fmla="*/ 890 h 890"/>
                <a:gd name="T56" fmla="*/ 531 w 1066"/>
                <a:gd name="T57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6" h="890">
                  <a:moveTo>
                    <a:pt x="531" y="890"/>
                  </a:moveTo>
                  <a:cubicBezTo>
                    <a:pt x="454" y="890"/>
                    <a:pt x="377" y="890"/>
                    <a:pt x="299" y="890"/>
                  </a:cubicBezTo>
                  <a:cubicBezTo>
                    <a:pt x="272" y="890"/>
                    <a:pt x="268" y="885"/>
                    <a:pt x="276" y="860"/>
                  </a:cubicBezTo>
                  <a:cubicBezTo>
                    <a:pt x="303" y="778"/>
                    <a:pt x="328" y="697"/>
                    <a:pt x="355" y="616"/>
                  </a:cubicBezTo>
                  <a:cubicBezTo>
                    <a:pt x="361" y="597"/>
                    <a:pt x="365" y="578"/>
                    <a:pt x="364" y="558"/>
                  </a:cubicBezTo>
                  <a:cubicBezTo>
                    <a:pt x="362" y="476"/>
                    <a:pt x="362" y="394"/>
                    <a:pt x="361" y="312"/>
                  </a:cubicBezTo>
                  <a:cubicBezTo>
                    <a:pt x="361" y="294"/>
                    <a:pt x="350" y="286"/>
                    <a:pt x="334" y="282"/>
                  </a:cubicBezTo>
                  <a:cubicBezTo>
                    <a:pt x="269" y="262"/>
                    <a:pt x="203" y="242"/>
                    <a:pt x="137" y="222"/>
                  </a:cubicBezTo>
                  <a:cubicBezTo>
                    <a:pt x="101" y="211"/>
                    <a:pt x="65" y="200"/>
                    <a:pt x="28" y="188"/>
                  </a:cubicBezTo>
                  <a:cubicBezTo>
                    <a:pt x="1" y="180"/>
                    <a:pt x="0" y="175"/>
                    <a:pt x="18" y="153"/>
                  </a:cubicBezTo>
                  <a:cubicBezTo>
                    <a:pt x="39" y="127"/>
                    <a:pt x="49" y="98"/>
                    <a:pt x="46" y="64"/>
                  </a:cubicBezTo>
                  <a:cubicBezTo>
                    <a:pt x="44" y="43"/>
                    <a:pt x="47" y="40"/>
                    <a:pt x="67" y="45"/>
                  </a:cubicBezTo>
                  <a:cubicBezTo>
                    <a:pt x="84" y="49"/>
                    <a:pt x="99" y="54"/>
                    <a:pt x="115" y="59"/>
                  </a:cubicBezTo>
                  <a:cubicBezTo>
                    <a:pt x="207" y="87"/>
                    <a:pt x="298" y="114"/>
                    <a:pt x="389" y="143"/>
                  </a:cubicBezTo>
                  <a:cubicBezTo>
                    <a:pt x="409" y="149"/>
                    <a:pt x="430" y="151"/>
                    <a:pt x="452" y="150"/>
                  </a:cubicBezTo>
                  <a:cubicBezTo>
                    <a:pt x="493" y="148"/>
                    <a:pt x="536" y="146"/>
                    <a:pt x="577" y="149"/>
                  </a:cubicBezTo>
                  <a:cubicBezTo>
                    <a:pt x="627" y="153"/>
                    <a:pt x="670" y="138"/>
                    <a:pt x="713" y="118"/>
                  </a:cubicBezTo>
                  <a:cubicBezTo>
                    <a:pt x="790" y="81"/>
                    <a:pt x="868" y="47"/>
                    <a:pt x="946" y="12"/>
                  </a:cubicBezTo>
                  <a:cubicBezTo>
                    <a:pt x="961" y="5"/>
                    <a:pt x="977" y="0"/>
                    <a:pt x="995" y="2"/>
                  </a:cubicBezTo>
                  <a:cubicBezTo>
                    <a:pt x="1028" y="6"/>
                    <a:pt x="1054" y="29"/>
                    <a:pt x="1060" y="60"/>
                  </a:cubicBezTo>
                  <a:cubicBezTo>
                    <a:pt x="1066" y="94"/>
                    <a:pt x="1051" y="127"/>
                    <a:pt x="1019" y="142"/>
                  </a:cubicBezTo>
                  <a:cubicBezTo>
                    <a:pt x="938" y="179"/>
                    <a:pt x="857" y="216"/>
                    <a:pt x="775" y="253"/>
                  </a:cubicBezTo>
                  <a:cubicBezTo>
                    <a:pt x="749" y="265"/>
                    <a:pt x="723" y="277"/>
                    <a:pt x="697" y="288"/>
                  </a:cubicBezTo>
                  <a:cubicBezTo>
                    <a:pt x="683" y="295"/>
                    <a:pt x="676" y="305"/>
                    <a:pt x="677" y="322"/>
                  </a:cubicBezTo>
                  <a:cubicBezTo>
                    <a:pt x="678" y="407"/>
                    <a:pt x="679" y="492"/>
                    <a:pt x="680" y="577"/>
                  </a:cubicBezTo>
                  <a:cubicBezTo>
                    <a:pt x="680" y="588"/>
                    <a:pt x="684" y="598"/>
                    <a:pt x="688" y="608"/>
                  </a:cubicBezTo>
                  <a:cubicBezTo>
                    <a:pt x="720" y="691"/>
                    <a:pt x="753" y="773"/>
                    <a:pt x="785" y="856"/>
                  </a:cubicBezTo>
                  <a:cubicBezTo>
                    <a:pt x="797" y="886"/>
                    <a:pt x="795" y="890"/>
                    <a:pt x="761" y="890"/>
                  </a:cubicBezTo>
                  <a:cubicBezTo>
                    <a:pt x="685" y="890"/>
                    <a:pt x="608" y="890"/>
                    <a:pt x="531" y="89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235E21E7-BC69-4A10-BBA3-21B3090C2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876300"/>
              <a:ext cx="111125" cy="112713"/>
            </a:xfrm>
            <a:custGeom>
              <a:avLst/>
              <a:gdLst>
                <a:gd name="T0" fmla="*/ 173 w 335"/>
                <a:gd name="T1" fmla="*/ 327 h 334"/>
                <a:gd name="T2" fmla="*/ 7 w 335"/>
                <a:gd name="T3" fmla="*/ 176 h 334"/>
                <a:gd name="T4" fmla="*/ 148 w 335"/>
                <a:gd name="T5" fmla="*/ 8 h 334"/>
                <a:gd name="T6" fmla="*/ 327 w 335"/>
                <a:gd name="T7" fmla="*/ 154 h 334"/>
                <a:gd name="T8" fmla="*/ 173 w 335"/>
                <a:gd name="T9" fmla="*/ 3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4">
                  <a:moveTo>
                    <a:pt x="173" y="327"/>
                  </a:moveTo>
                  <a:cubicBezTo>
                    <a:pt x="90" y="334"/>
                    <a:pt x="15" y="266"/>
                    <a:pt x="7" y="176"/>
                  </a:cubicBezTo>
                  <a:cubicBezTo>
                    <a:pt x="0" y="96"/>
                    <a:pt x="68" y="15"/>
                    <a:pt x="148" y="8"/>
                  </a:cubicBezTo>
                  <a:cubicBezTo>
                    <a:pt x="242" y="0"/>
                    <a:pt x="319" y="63"/>
                    <a:pt x="327" y="154"/>
                  </a:cubicBezTo>
                  <a:cubicBezTo>
                    <a:pt x="335" y="241"/>
                    <a:pt x="265" y="327"/>
                    <a:pt x="173" y="32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5196647E-83A1-496C-92B1-641D84671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879475"/>
              <a:ext cx="107950" cy="120650"/>
            </a:xfrm>
            <a:custGeom>
              <a:avLst/>
              <a:gdLst>
                <a:gd name="T0" fmla="*/ 41 w 326"/>
                <a:gd name="T1" fmla="*/ 60 h 357"/>
                <a:gd name="T2" fmla="*/ 143 w 326"/>
                <a:gd name="T3" fmla="*/ 34 h 357"/>
                <a:gd name="T4" fmla="*/ 169 w 326"/>
                <a:gd name="T5" fmla="*/ 13 h 357"/>
                <a:gd name="T6" fmla="*/ 196 w 326"/>
                <a:gd name="T7" fmla="*/ 4 h 357"/>
                <a:gd name="T8" fmla="*/ 307 w 326"/>
                <a:gd name="T9" fmla="*/ 111 h 357"/>
                <a:gd name="T10" fmla="*/ 269 w 326"/>
                <a:gd name="T11" fmla="*/ 272 h 357"/>
                <a:gd name="T12" fmla="*/ 3 w 326"/>
                <a:gd name="T13" fmla="*/ 211 h 357"/>
                <a:gd name="T14" fmla="*/ 6 w 326"/>
                <a:gd name="T15" fmla="*/ 179 h 357"/>
                <a:gd name="T16" fmla="*/ 39 w 326"/>
                <a:gd name="T17" fmla="*/ 62 h 357"/>
                <a:gd name="T18" fmla="*/ 41 w 326"/>
                <a:gd name="T19" fmla="*/ 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57">
                  <a:moveTo>
                    <a:pt x="41" y="60"/>
                  </a:moveTo>
                  <a:cubicBezTo>
                    <a:pt x="75" y="51"/>
                    <a:pt x="109" y="43"/>
                    <a:pt x="143" y="34"/>
                  </a:cubicBezTo>
                  <a:cubicBezTo>
                    <a:pt x="155" y="31"/>
                    <a:pt x="165" y="25"/>
                    <a:pt x="169" y="13"/>
                  </a:cubicBezTo>
                  <a:cubicBezTo>
                    <a:pt x="175" y="1"/>
                    <a:pt x="184" y="0"/>
                    <a:pt x="196" y="4"/>
                  </a:cubicBezTo>
                  <a:cubicBezTo>
                    <a:pt x="252" y="20"/>
                    <a:pt x="290" y="56"/>
                    <a:pt x="307" y="111"/>
                  </a:cubicBezTo>
                  <a:cubicBezTo>
                    <a:pt x="326" y="172"/>
                    <a:pt x="313" y="227"/>
                    <a:pt x="269" y="272"/>
                  </a:cubicBezTo>
                  <a:cubicBezTo>
                    <a:pt x="185" y="357"/>
                    <a:pt x="43" y="324"/>
                    <a:pt x="3" y="211"/>
                  </a:cubicBezTo>
                  <a:cubicBezTo>
                    <a:pt x="0" y="199"/>
                    <a:pt x="0" y="190"/>
                    <a:pt x="6" y="179"/>
                  </a:cubicBezTo>
                  <a:cubicBezTo>
                    <a:pt x="22" y="141"/>
                    <a:pt x="29" y="101"/>
                    <a:pt x="39" y="62"/>
                  </a:cubicBezTo>
                  <a:cubicBezTo>
                    <a:pt x="40" y="61"/>
                    <a:pt x="40" y="61"/>
                    <a:pt x="41" y="6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C702D7EF-B67E-420D-B116-95DC452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1381125"/>
              <a:ext cx="215900" cy="139700"/>
            </a:xfrm>
            <a:custGeom>
              <a:avLst/>
              <a:gdLst>
                <a:gd name="T0" fmla="*/ 76 w 645"/>
                <a:gd name="T1" fmla="*/ 0 h 413"/>
                <a:gd name="T2" fmla="*/ 146 w 645"/>
                <a:gd name="T3" fmla="*/ 21 h 413"/>
                <a:gd name="T4" fmla="*/ 452 w 645"/>
                <a:gd name="T5" fmla="*/ 217 h 413"/>
                <a:gd name="T6" fmla="*/ 627 w 645"/>
                <a:gd name="T7" fmla="*/ 332 h 413"/>
                <a:gd name="T8" fmla="*/ 629 w 645"/>
                <a:gd name="T9" fmla="*/ 359 h 413"/>
                <a:gd name="T10" fmla="*/ 589 w 645"/>
                <a:gd name="T11" fmla="*/ 401 h 413"/>
                <a:gd name="T12" fmla="*/ 563 w 645"/>
                <a:gd name="T13" fmla="*/ 406 h 413"/>
                <a:gd name="T14" fmla="*/ 345 w 645"/>
                <a:gd name="T15" fmla="*/ 260 h 413"/>
                <a:gd name="T16" fmla="*/ 22 w 645"/>
                <a:gd name="T17" fmla="*/ 43 h 413"/>
                <a:gd name="T18" fmla="*/ 24 w 645"/>
                <a:gd name="T19" fmla="*/ 13 h 413"/>
                <a:gd name="T20" fmla="*/ 76 w 645"/>
                <a:gd name="T21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5" h="413">
                  <a:moveTo>
                    <a:pt x="76" y="0"/>
                  </a:moveTo>
                  <a:cubicBezTo>
                    <a:pt x="101" y="1"/>
                    <a:pt x="124" y="8"/>
                    <a:pt x="146" y="21"/>
                  </a:cubicBezTo>
                  <a:cubicBezTo>
                    <a:pt x="249" y="84"/>
                    <a:pt x="350" y="150"/>
                    <a:pt x="452" y="217"/>
                  </a:cubicBezTo>
                  <a:cubicBezTo>
                    <a:pt x="510" y="255"/>
                    <a:pt x="568" y="294"/>
                    <a:pt x="627" y="332"/>
                  </a:cubicBezTo>
                  <a:cubicBezTo>
                    <a:pt x="641" y="342"/>
                    <a:pt x="645" y="348"/>
                    <a:pt x="629" y="359"/>
                  </a:cubicBezTo>
                  <a:cubicBezTo>
                    <a:pt x="612" y="370"/>
                    <a:pt x="600" y="385"/>
                    <a:pt x="589" y="401"/>
                  </a:cubicBezTo>
                  <a:cubicBezTo>
                    <a:pt x="581" y="412"/>
                    <a:pt x="574" y="413"/>
                    <a:pt x="563" y="406"/>
                  </a:cubicBezTo>
                  <a:cubicBezTo>
                    <a:pt x="490" y="357"/>
                    <a:pt x="418" y="309"/>
                    <a:pt x="345" y="260"/>
                  </a:cubicBezTo>
                  <a:cubicBezTo>
                    <a:pt x="237" y="188"/>
                    <a:pt x="130" y="115"/>
                    <a:pt x="22" y="43"/>
                  </a:cubicBezTo>
                  <a:cubicBezTo>
                    <a:pt x="0" y="28"/>
                    <a:pt x="0" y="24"/>
                    <a:pt x="24" y="13"/>
                  </a:cubicBezTo>
                  <a:cubicBezTo>
                    <a:pt x="40" y="5"/>
                    <a:pt x="57" y="0"/>
                    <a:pt x="7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94CF20FF-BC45-4E65-AC85-7675B16D6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1263650"/>
              <a:ext cx="50800" cy="117475"/>
            </a:xfrm>
            <a:custGeom>
              <a:avLst/>
              <a:gdLst>
                <a:gd name="T0" fmla="*/ 1 w 151"/>
                <a:gd name="T1" fmla="*/ 258 h 350"/>
                <a:gd name="T2" fmla="*/ 25 w 151"/>
                <a:gd name="T3" fmla="*/ 15 h 350"/>
                <a:gd name="T4" fmla="*/ 41 w 151"/>
                <a:gd name="T5" fmla="*/ 1 h 350"/>
                <a:gd name="T6" fmla="*/ 134 w 151"/>
                <a:gd name="T7" fmla="*/ 0 h 350"/>
                <a:gd name="T8" fmla="*/ 150 w 151"/>
                <a:gd name="T9" fmla="*/ 22 h 350"/>
                <a:gd name="T10" fmla="*/ 137 w 151"/>
                <a:gd name="T11" fmla="*/ 165 h 350"/>
                <a:gd name="T12" fmla="*/ 126 w 151"/>
                <a:gd name="T13" fmla="*/ 278 h 350"/>
                <a:gd name="T14" fmla="*/ 41 w 151"/>
                <a:gd name="T15" fmla="*/ 337 h 350"/>
                <a:gd name="T16" fmla="*/ 1 w 151"/>
                <a:gd name="T17" fmla="*/ 25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350">
                  <a:moveTo>
                    <a:pt x="1" y="258"/>
                  </a:moveTo>
                  <a:cubicBezTo>
                    <a:pt x="9" y="180"/>
                    <a:pt x="17" y="97"/>
                    <a:pt x="25" y="15"/>
                  </a:cubicBezTo>
                  <a:cubicBezTo>
                    <a:pt x="26" y="5"/>
                    <a:pt x="30" y="1"/>
                    <a:pt x="41" y="1"/>
                  </a:cubicBezTo>
                  <a:cubicBezTo>
                    <a:pt x="72" y="1"/>
                    <a:pt x="103" y="1"/>
                    <a:pt x="134" y="0"/>
                  </a:cubicBezTo>
                  <a:cubicBezTo>
                    <a:pt x="151" y="0"/>
                    <a:pt x="151" y="10"/>
                    <a:pt x="150" y="22"/>
                  </a:cubicBezTo>
                  <a:cubicBezTo>
                    <a:pt x="146" y="69"/>
                    <a:pt x="141" y="117"/>
                    <a:pt x="137" y="165"/>
                  </a:cubicBezTo>
                  <a:cubicBezTo>
                    <a:pt x="134" y="203"/>
                    <a:pt x="131" y="240"/>
                    <a:pt x="126" y="278"/>
                  </a:cubicBezTo>
                  <a:cubicBezTo>
                    <a:pt x="120" y="325"/>
                    <a:pt x="83" y="350"/>
                    <a:pt x="41" y="337"/>
                  </a:cubicBezTo>
                  <a:cubicBezTo>
                    <a:pt x="15" y="328"/>
                    <a:pt x="0" y="300"/>
                    <a:pt x="1" y="25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D547C67C-BD54-40A8-A923-119F3C2A3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1263650"/>
              <a:ext cx="49212" cy="114300"/>
            </a:xfrm>
            <a:custGeom>
              <a:avLst/>
              <a:gdLst>
                <a:gd name="T0" fmla="*/ 66 w 148"/>
                <a:gd name="T1" fmla="*/ 2 h 339"/>
                <a:gd name="T2" fmla="*/ 110 w 148"/>
                <a:gd name="T3" fmla="*/ 1 h 339"/>
                <a:gd name="T4" fmla="*/ 130 w 148"/>
                <a:gd name="T5" fmla="*/ 19 h 339"/>
                <a:gd name="T6" fmla="*/ 142 w 148"/>
                <a:gd name="T7" fmla="*/ 202 h 339"/>
                <a:gd name="T8" fmla="*/ 147 w 148"/>
                <a:gd name="T9" fmla="*/ 280 h 339"/>
                <a:gd name="T10" fmla="*/ 92 w 148"/>
                <a:gd name="T11" fmla="*/ 338 h 339"/>
                <a:gd name="T12" fmla="*/ 37 w 148"/>
                <a:gd name="T13" fmla="*/ 297 h 339"/>
                <a:gd name="T14" fmla="*/ 22 w 148"/>
                <a:gd name="T15" fmla="*/ 186 h 339"/>
                <a:gd name="T16" fmla="*/ 3 w 148"/>
                <a:gd name="T17" fmla="*/ 24 h 339"/>
                <a:gd name="T18" fmla="*/ 24 w 148"/>
                <a:gd name="T19" fmla="*/ 1 h 339"/>
                <a:gd name="T20" fmla="*/ 66 w 148"/>
                <a:gd name="T21" fmla="*/ 1 h 339"/>
                <a:gd name="T22" fmla="*/ 66 w 148"/>
                <a:gd name="T23" fmla="*/ 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339">
                  <a:moveTo>
                    <a:pt x="66" y="2"/>
                  </a:moveTo>
                  <a:cubicBezTo>
                    <a:pt x="80" y="2"/>
                    <a:pt x="95" y="3"/>
                    <a:pt x="110" y="1"/>
                  </a:cubicBezTo>
                  <a:cubicBezTo>
                    <a:pt x="124" y="0"/>
                    <a:pt x="129" y="6"/>
                    <a:pt x="130" y="19"/>
                  </a:cubicBezTo>
                  <a:cubicBezTo>
                    <a:pt x="134" y="80"/>
                    <a:pt x="139" y="141"/>
                    <a:pt x="142" y="202"/>
                  </a:cubicBezTo>
                  <a:cubicBezTo>
                    <a:pt x="144" y="228"/>
                    <a:pt x="148" y="254"/>
                    <a:pt x="147" y="280"/>
                  </a:cubicBezTo>
                  <a:cubicBezTo>
                    <a:pt x="144" y="319"/>
                    <a:pt x="128" y="337"/>
                    <a:pt x="92" y="338"/>
                  </a:cubicBezTo>
                  <a:cubicBezTo>
                    <a:pt x="64" y="339"/>
                    <a:pt x="45" y="327"/>
                    <a:pt x="37" y="297"/>
                  </a:cubicBezTo>
                  <a:cubicBezTo>
                    <a:pt x="28" y="261"/>
                    <a:pt x="26" y="223"/>
                    <a:pt x="22" y="186"/>
                  </a:cubicBezTo>
                  <a:cubicBezTo>
                    <a:pt x="15" y="132"/>
                    <a:pt x="9" y="78"/>
                    <a:pt x="3" y="24"/>
                  </a:cubicBezTo>
                  <a:cubicBezTo>
                    <a:pt x="0" y="3"/>
                    <a:pt x="3" y="0"/>
                    <a:pt x="24" y="1"/>
                  </a:cubicBezTo>
                  <a:cubicBezTo>
                    <a:pt x="38" y="1"/>
                    <a:pt x="52" y="1"/>
                    <a:pt x="66" y="1"/>
                  </a:cubicBezTo>
                  <a:cubicBezTo>
                    <a:pt x="66" y="1"/>
                    <a:pt x="66" y="1"/>
                    <a:pt x="66" y="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2DA86BC2-75C0-46C4-97D5-9D0434F5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855663"/>
              <a:ext cx="49212" cy="47625"/>
            </a:xfrm>
            <a:custGeom>
              <a:avLst/>
              <a:gdLst>
                <a:gd name="T0" fmla="*/ 12 w 148"/>
                <a:gd name="T1" fmla="*/ 131 h 141"/>
                <a:gd name="T2" fmla="*/ 10 w 148"/>
                <a:gd name="T3" fmla="*/ 90 h 141"/>
                <a:gd name="T4" fmla="*/ 48 w 148"/>
                <a:gd name="T5" fmla="*/ 81 h 141"/>
                <a:gd name="T6" fmla="*/ 61 w 148"/>
                <a:gd name="T7" fmla="*/ 71 h 141"/>
                <a:gd name="T8" fmla="*/ 76 w 148"/>
                <a:gd name="T9" fmla="*/ 14 h 141"/>
                <a:gd name="T10" fmla="*/ 93 w 148"/>
                <a:gd name="T11" fmla="*/ 9 h 141"/>
                <a:gd name="T12" fmla="*/ 139 w 148"/>
                <a:gd name="T13" fmla="*/ 54 h 141"/>
                <a:gd name="T14" fmla="*/ 134 w 148"/>
                <a:gd name="T15" fmla="*/ 71 h 141"/>
                <a:gd name="T16" fmla="*/ 78 w 148"/>
                <a:gd name="T17" fmla="*/ 85 h 141"/>
                <a:gd name="T18" fmla="*/ 64 w 148"/>
                <a:gd name="T19" fmla="*/ 104 h 141"/>
                <a:gd name="T20" fmla="*/ 57 w 148"/>
                <a:gd name="T21" fmla="*/ 130 h 141"/>
                <a:gd name="T22" fmla="*/ 55 w 148"/>
                <a:gd name="T23" fmla="*/ 132 h 141"/>
                <a:gd name="T24" fmla="*/ 12 w 148"/>
                <a:gd name="T25" fmla="*/ 1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1">
                  <a:moveTo>
                    <a:pt x="12" y="131"/>
                  </a:moveTo>
                  <a:cubicBezTo>
                    <a:pt x="4" y="118"/>
                    <a:pt x="0" y="104"/>
                    <a:pt x="10" y="90"/>
                  </a:cubicBezTo>
                  <a:cubicBezTo>
                    <a:pt x="20" y="77"/>
                    <a:pt x="33" y="75"/>
                    <a:pt x="48" y="81"/>
                  </a:cubicBezTo>
                  <a:cubicBezTo>
                    <a:pt x="58" y="85"/>
                    <a:pt x="59" y="78"/>
                    <a:pt x="61" y="71"/>
                  </a:cubicBezTo>
                  <a:cubicBezTo>
                    <a:pt x="66" y="52"/>
                    <a:pt x="71" y="33"/>
                    <a:pt x="76" y="14"/>
                  </a:cubicBezTo>
                  <a:cubicBezTo>
                    <a:pt x="79" y="1"/>
                    <a:pt x="85" y="0"/>
                    <a:pt x="93" y="9"/>
                  </a:cubicBezTo>
                  <a:cubicBezTo>
                    <a:pt x="108" y="25"/>
                    <a:pt x="124" y="39"/>
                    <a:pt x="139" y="54"/>
                  </a:cubicBezTo>
                  <a:cubicBezTo>
                    <a:pt x="148" y="63"/>
                    <a:pt x="144" y="68"/>
                    <a:pt x="134" y="71"/>
                  </a:cubicBezTo>
                  <a:cubicBezTo>
                    <a:pt x="115" y="76"/>
                    <a:pt x="97" y="81"/>
                    <a:pt x="78" y="85"/>
                  </a:cubicBezTo>
                  <a:cubicBezTo>
                    <a:pt x="68" y="88"/>
                    <a:pt x="61" y="91"/>
                    <a:pt x="64" y="104"/>
                  </a:cubicBezTo>
                  <a:cubicBezTo>
                    <a:pt x="67" y="114"/>
                    <a:pt x="62" y="122"/>
                    <a:pt x="57" y="130"/>
                  </a:cubicBezTo>
                  <a:cubicBezTo>
                    <a:pt x="56" y="131"/>
                    <a:pt x="56" y="131"/>
                    <a:pt x="55" y="132"/>
                  </a:cubicBezTo>
                  <a:cubicBezTo>
                    <a:pt x="40" y="141"/>
                    <a:pt x="26" y="140"/>
                    <a:pt x="12" y="1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1A47B5C-21B7-4A44-9BB3-4C698EDD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900113"/>
              <a:ext cx="30162" cy="30163"/>
            </a:xfrm>
            <a:custGeom>
              <a:avLst/>
              <a:gdLst>
                <a:gd name="T0" fmla="*/ 89 w 90"/>
                <a:gd name="T1" fmla="*/ 0 h 89"/>
                <a:gd name="T2" fmla="*/ 71 w 90"/>
                <a:gd name="T3" fmla="*/ 79 h 89"/>
                <a:gd name="T4" fmla="*/ 55 w 90"/>
                <a:gd name="T5" fmla="*/ 82 h 89"/>
                <a:gd name="T6" fmla="*/ 10 w 90"/>
                <a:gd name="T7" fmla="*/ 38 h 89"/>
                <a:gd name="T8" fmla="*/ 18 w 90"/>
                <a:gd name="T9" fmla="*/ 20 h 89"/>
                <a:gd name="T10" fmla="*/ 89 w 90"/>
                <a:gd name="T11" fmla="*/ 0 h 89"/>
                <a:gd name="T12" fmla="*/ 89 w 90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9">
                  <a:moveTo>
                    <a:pt x="89" y="0"/>
                  </a:moveTo>
                  <a:cubicBezTo>
                    <a:pt x="90" y="28"/>
                    <a:pt x="78" y="53"/>
                    <a:pt x="71" y="79"/>
                  </a:cubicBezTo>
                  <a:cubicBezTo>
                    <a:pt x="69" y="89"/>
                    <a:pt x="62" y="89"/>
                    <a:pt x="55" y="82"/>
                  </a:cubicBezTo>
                  <a:cubicBezTo>
                    <a:pt x="40" y="68"/>
                    <a:pt x="24" y="53"/>
                    <a:pt x="10" y="38"/>
                  </a:cubicBezTo>
                  <a:cubicBezTo>
                    <a:pt x="0" y="27"/>
                    <a:pt x="9" y="23"/>
                    <a:pt x="18" y="20"/>
                  </a:cubicBezTo>
                  <a:cubicBezTo>
                    <a:pt x="41" y="13"/>
                    <a:pt x="65" y="7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485;p28">
            <a:extLst>
              <a:ext uri="{FF2B5EF4-FFF2-40B4-BE49-F238E27FC236}">
                <a16:creationId xmlns:a16="http://schemas.microsoft.com/office/drawing/2014/main" id="{20A94C53-8BD7-476C-9B59-ECF520FD3297}"/>
              </a:ext>
            </a:extLst>
          </p:cNvPr>
          <p:cNvGrpSpPr/>
          <p:nvPr/>
        </p:nvGrpSpPr>
        <p:grpSpPr>
          <a:xfrm rot="763720">
            <a:off x="1528307" y="-251526"/>
            <a:ext cx="1930195" cy="860367"/>
            <a:chOff x="0" y="0"/>
            <a:chExt cx="2174790" cy="809600"/>
          </a:xfrm>
        </p:grpSpPr>
        <p:sp>
          <p:nvSpPr>
            <p:cNvPr id="102" name="Google Shape;1486;p28">
              <a:extLst>
                <a:ext uri="{FF2B5EF4-FFF2-40B4-BE49-F238E27FC236}">
                  <a16:creationId xmlns:a16="http://schemas.microsoft.com/office/drawing/2014/main" id="{1946954C-CC24-455C-8A95-14744A034DF8}"/>
                </a:ext>
              </a:extLst>
            </p:cNvPr>
            <p:cNvSpPr/>
            <p:nvPr/>
          </p:nvSpPr>
          <p:spPr>
            <a:xfrm>
              <a:off x="1741465" y="61767"/>
              <a:ext cx="323907" cy="364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44"/>
                <a:gd name="f4" fmla="val 23987"/>
                <a:gd name="f5" fmla="val 25043"/>
                <a:gd name="f6" fmla="val 1"/>
                <a:gd name="f7" fmla="val 8800"/>
                <a:gd name="f8" fmla="val 4400"/>
                <a:gd name="f9" fmla="val 12522"/>
                <a:gd name="f10" fmla="val 8842"/>
                <a:gd name="f11" fmla="val 16203"/>
                <a:gd name="f12" fmla="val 13241"/>
                <a:gd name="f13" fmla="val 19756"/>
                <a:gd name="f14" fmla="val 15187"/>
                <a:gd name="f15" fmla="val 21321"/>
                <a:gd name="f16" fmla="val 16921"/>
                <a:gd name="f17" fmla="val 22929"/>
                <a:gd name="f18" fmla="val 19206"/>
                <a:gd name="f19" fmla="val 23986"/>
                <a:gd name="f20" fmla="val 22209"/>
                <a:gd name="f21" fmla="val 16372"/>
                <a:gd name="f22" fmla="val 24155"/>
                <a:gd name="f23" fmla="val 8292"/>
                <a:gd name="f24" fmla="*/ f0 1 25044"/>
                <a:gd name="f25" fmla="*/ f1 1 239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5044"/>
                <a:gd name="f32" fmla="*/ f29 1 239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044" h="2398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487;p28">
              <a:extLst>
                <a:ext uri="{FF2B5EF4-FFF2-40B4-BE49-F238E27FC236}">
                  <a16:creationId xmlns:a16="http://schemas.microsoft.com/office/drawing/2014/main" id="{E6D9F4D2-EBE4-479D-ADAD-A2C366816B11}"/>
                </a:ext>
              </a:extLst>
            </p:cNvPr>
            <p:cNvSpPr/>
            <p:nvPr/>
          </p:nvSpPr>
          <p:spPr>
            <a:xfrm>
              <a:off x="1732705" y="55330"/>
              <a:ext cx="339224" cy="379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4917"/>
                <a:gd name="f5" fmla="val 25470"/>
                <a:gd name="f6" fmla="val 1"/>
                <a:gd name="f7" fmla="val 25281"/>
                <a:gd name="f8" fmla="val 25170"/>
                <a:gd name="f9" fmla="val 179"/>
                <a:gd name="f10" fmla="val 424"/>
                <a:gd name="f11" fmla="val 24324"/>
                <a:gd name="f12" fmla="val 8334"/>
                <a:gd name="f13" fmla="val 22548"/>
                <a:gd name="f14" fmla="val 16287"/>
                <a:gd name="f15" fmla="val 19713"/>
                <a:gd name="f16" fmla="val 23690"/>
                <a:gd name="f17" fmla="val 17598"/>
                <a:gd name="f18" fmla="val 22632"/>
                <a:gd name="f19" fmla="val 15864"/>
                <a:gd name="f20" fmla="val 21236"/>
                <a:gd name="f21" fmla="val 14256"/>
                <a:gd name="f22" fmla="val 19798"/>
                <a:gd name="f23" fmla="val 847"/>
                <a:gd name="f24" fmla="val 8884"/>
                <a:gd name="f25" fmla="val 762"/>
                <a:gd name="f26" fmla="val 8800"/>
                <a:gd name="f27" fmla="val 635"/>
                <a:gd name="f28" fmla="val 8757"/>
                <a:gd name="f29" fmla="val 508"/>
                <a:gd name="f30" fmla="val 381"/>
                <a:gd name="f31" fmla="val 254"/>
                <a:gd name="f32" fmla="val 170"/>
                <a:gd name="f33" fmla="val 9223"/>
                <a:gd name="f34" fmla="val 9392"/>
                <a:gd name="f35" fmla="val 339"/>
                <a:gd name="f36" fmla="val 9603"/>
                <a:gd name="f37" fmla="val 13537"/>
                <a:gd name="f38" fmla="val 20687"/>
                <a:gd name="f39" fmla="val 15483"/>
                <a:gd name="f40" fmla="val 22082"/>
                <a:gd name="f41" fmla="val 17429"/>
                <a:gd name="f42" fmla="val 23859"/>
                <a:gd name="f43" fmla="val 20094"/>
                <a:gd name="f44" fmla="val 20263"/>
                <a:gd name="f45" fmla="val 24748"/>
                <a:gd name="f46" fmla="val 20433"/>
                <a:gd name="f47" fmla="val 24578"/>
                <a:gd name="f48" fmla="val 23436"/>
                <a:gd name="f49" fmla="val 16795"/>
                <a:gd name="f50" fmla="val 25382"/>
                <a:gd name="f51" fmla="val 8715"/>
                <a:gd name="f52" fmla="val 26059"/>
                <a:gd name="f53" fmla="val 593"/>
                <a:gd name="f54" fmla="val 255"/>
                <a:gd name="f55" fmla="val 25889"/>
                <a:gd name="f56" fmla="val 86"/>
                <a:gd name="f57" fmla="val 25720"/>
                <a:gd name="f58" fmla="val 25627"/>
                <a:gd name="f59" fmla="val 27"/>
                <a:gd name="f60" fmla="val 25543"/>
                <a:gd name="f61" fmla="*/ f0 1 26228"/>
                <a:gd name="f62" fmla="*/ f1 1 2491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228"/>
                <a:gd name="f69" fmla="*/ f66 1 2491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228" h="2491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6" y="f33"/>
                    <a:pt x="f32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15" y="f4"/>
                  </a:cubicBezTo>
                  <a:lnTo>
                    <a:pt x="f43" y="f4"/>
                  </a:lnTo>
                  <a:cubicBezTo>
                    <a:pt x="f44" y="f45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488;p28">
              <a:extLst>
                <a:ext uri="{FF2B5EF4-FFF2-40B4-BE49-F238E27FC236}">
                  <a16:creationId xmlns:a16="http://schemas.microsoft.com/office/drawing/2014/main" id="{216D7CBA-9B62-4717-B149-DFB32146E5E6}"/>
                </a:ext>
              </a:extLst>
            </p:cNvPr>
            <p:cNvSpPr/>
            <p:nvPr/>
          </p:nvSpPr>
          <p:spPr>
            <a:xfrm>
              <a:off x="1349727" y="225235"/>
              <a:ext cx="332649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0"/>
                <a:gd name="f4" fmla="val 21871"/>
                <a:gd name="f5" fmla="val 1"/>
                <a:gd name="f6" fmla="val 7403"/>
                <a:gd name="f7" fmla="val 5796"/>
                <a:gd name="f8" fmla="val 12522"/>
                <a:gd name="f9" fmla="val 11803"/>
                <a:gd name="f10" fmla="val 17471"/>
                <a:gd name="f11" fmla="val 18148"/>
                <a:gd name="f12" fmla="val 20263"/>
                <a:gd name="f13" fmla="val 14468"/>
                <a:gd name="f14" fmla="val 22886"/>
                <a:gd name="f15" fmla="val 7065"/>
                <a:gd name="f16" fmla="*/ f0 1 25720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720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720" h="21871">
                  <a:moveTo>
                    <a:pt x="f3" y="f5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489;p28">
              <a:extLst>
                <a:ext uri="{FF2B5EF4-FFF2-40B4-BE49-F238E27FC236}">
                  <a16:creationId xmlns:a16="http://schemas.microsoft.com/office/drawing/2014/main" id="{145F17A0-6182-4C03-B329-A3473E29609B}"/>
                </a:ext>
              </a:extLst>
            </p:cNvPr>
            <p:cNvSpPr/>
            <p:nvPr/>
          </p:nvSpPr>
          <p:spPr>
            <a:xfrm>
              <a:off x="1342622" y="217517"/>
              <a:ext cx="349072" cy="345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90"/>
                <a:gd name="f4" fmla="val 22717"/>
                <a:gd name="f5" fmla="val 26439"/>
                <a:gd name="f6" fmla="val 26270"/>
                <a:gd name="f7" fmla="val 25931"/>
                <a:gd name="f8" fmla="val 338"/>
                <a:gd name="f9" fmla="val 23097"/>
                <a:gd name="f10" fmla="val 7191"/>
                <a:gd name="f11" fmla="val 20644"/>
                <a:gd name="f12" fmla="val 14256"/>
                <a:gd name="f13" fmla="val 18529"/>
                <a:gd name="f14" fmla="val 21489"/>
                <a:gd name="f15" fmla="val 12353"/>
                <a:gd name="f16" fmla="val 17259"/>
                <a:gd name="f17" fmla="val 6346"/>
                <a:gd name="f18" fmla="val 12479"/>
                <a:gd name="f19" fmla="val 889"/>
                <a:gd name="f20" fmla="val 7572"/>
                <a:gd name="f21" fmla="val 804"/>
                <a:gd name="f22" fmla="val 7487"/>
                <a:gd name="f23" fmla="val 667"/>
                <a:gd name="f24" fmla="val 7445"/>
                <a:gd name="f25" fmla="val 529"/>
                <a:gd name="f26" fmla="val 392"/>
                <a:gd name="f27" fmla="val 254"/>
                <a:gd name="f28" fmla="val 170"/>
                <a:gd name="f29" fmla="val 7741"/>
                <a:gd name="f30" fmla="val 8080"/>
                <a:gd name="f31" fmla="val 8249"/>
                <a:gd name="f32" fmla="val 6007"/>
                <a:gd name="f33" fmla="val 13537"/>
                <a:gd name="f34" fmla="val 12183"/>
                <a:gd name="f35" fmla="val 18317"/>
                <a:gd name="f36" fmla="val 22716"/>
                <a:gd name="f37" fmla="val 18867"/>
                <a:gd name="f38" fmla="val 19036"/>
                <a:gd name="f39" fmla="val 19205"/>
                <a:gd name="f40" fmla="val 22547"/>
                <a:gd name="f41" fmla="val 22378"/>
                <a:gd name="f42" fmla="val 21321"/>
                <a:gd name="f43" fmla="val 15144"/>
                <a:gd name="f44" fmla="val 23986"/>
                <a:gd name="f45" fmla="val 26778"/>
                <a:gd name="f46" fmla="val 677"/>
                <a:gd name="f47" fmla="val 26989"/>
                <a:gd name="f48" fmla="val 508"/>
                <a:gd name="f49" fmla="val 169"/>
                <a:gd name="f50" fmla="*/ f0 1 26990"/>
                <a:gd name="f51" fmla="*/ f1 1 2271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6990"/>
                <a:gd name="f58" fmla="*/ f55 1 2271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6990" h="22717">
                  <a:moveTo>
                    <a:pt x="f5" y="f2"/>
                  </a:moveTo>
                  <a:cubicBezTo>
                    <a:pt x="f6" y="f2"/>
                    <a:pt x="f7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" y="f29"/>
                    <a:pt x="f2" y="f30"/>
                    <a:pt x="f28" y="f31"/>
                  </a:cubicBezTo>
                  <a:cubicBezTo>
                    <a:pt x="f32" y="f33"/>
                    <a:pt x="f34" y="f35"/>
                    <a:pt x="f13" y="f36"/>
                  </a:cubicBez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29"/>
                    <a:pt x="f45" y="f46"/>
                  </a:cubicBezTo>
                  <a:cubicBezTo>
                    <a:pt x="f47" y="f48"/>
                    <a:pt x="f45" y="f49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490;p28">
              <a:extLst>
                <a:ext uri="{FF2B5EF4-FFF2-40B4-BE49-F238E27FC236}">
                  <a16:creationId xmlns:a16="http://schemas.microsoft.com/office/drawing/2014/main" id="{539EB919-13CF-4766-BF12-F8BCE8B50A05}"/>
                </a:ext>
              </a:extLst>
            </p:cNvPr>
            <p:cNvSpPr/>
            <p:nvPr/>
          </p:nvSpPr>
          <p:spPr>
            <a:xfrm>
              <a:off x="898361" y="359103"/>
              <a:ext cx="339224" cy="327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1533"/>
                <a:gd name="f5" fmla="val 26227"/>
                <a:gd name="f6" fmla="val 4781"/>
                <a:gd name="f7" fmla="val 4019"/>
                <a:gd name="f8" fmla="val 11126"/>
                <a:gd name="f9" fmla="val 9307"/>
                <a:gd name="f10" fmla="val 16752"/>
                <a:gd name="f11" fmla="val 15313"/>
                <a:gd name="f12" fmla="val 21532"/>
                <a:gd name="f13" fmla="val 19713"/>
                <a:gd name="f14" fmla="val 14637"/>
                <a:gd name="f15" fmla="val 23266"/>
                <a:gd name="f16" fmla="val 7403"/>
                <a:gd name="f17" fmla="*/ f0 1 26228"/>
                <a:gd name="f18" fmla="*/ f1 1 2153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6228"/>
                <a:gd name="f25" fmla="*/ f22 1 2153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6228" h="21533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491;p28">
              <a:extLst>
                <a:ext uri="{FF2B5EF4-FFF2-40B4-BE49-F238E27FC236}">
                  <a16:creationId xmlns:a16="http://schemas.microsoft.com/office/drawing/2014/main" id="{896FE571-FAD5-42E1-A7B9-5D0405410F62}"/>
                </a:ext>
              </a:extLst>
            </p:cNvPr>
            <p:cNvSpPr/>
            <p:nvPr/>
          </p:nvSpPr>
          <p:spPr>
            <a:xfrm>
              <a:off x="891247" y="351367"/>
              <a:ext cx="353452" cy="343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28"/>
                <a:gd name="f4" fmla="val 22548"/>
                <a:gd name="f5" fmla="val 26989"/>
                <a:gd name="f6" fmla="val 1"/>
                <a:gd name="f7" fmla="val 26777"/>
                <a:gd name="f8" fmla="val 26439"/>
                <a:gd name="f9" fmla="val 339"/>
                <a:gd name="f10" fmla="val 23436"/>
                <a:gd name="f11" fmla="val 7573"/>
                <a:gd name="f12" fmla="val 19924"/>
                <a:gd name="f13" fmla="val 14637"/>
                <a:gd name="f14" fmla="val 15863"/>
                <a:gd name="f15" fmla="val 21321"/>
                <a:gd name="f16" fmla="val 10068"/>
                <a:gd name="f17" fmla="val 16752"/>
                <a:gd name="f18" fmla="val 4950"/>
                <a:gd name="f19" fmla="val 11084"/>
                <a:gd name="f20" fmla="val 889"/>
                <a:gd name="f21" fmla="val 719"/>
                <a:gd name="f22" fmla="val 4739"/>
                <a:gd name="f23" fmla="val 550"/>
                <a:gd name="f24" fmla="val 169"/>
                <a:gd name="f25" fmla="val 5289"/>
                <a:gd name="f26" fmla="val 5458"/>
                <a:gd name="f27" fmla="val 4230"/>
                <a:gd name="f28" fmla="val 11972"/>
                <a:gd name="f29" fmla="val 9518"/>
                <a:gd name="f30" fmla="val 17641"/>
                <a:gd name="f31" fmla="val 15694"/>
                <a:gd name="f32" fmla="val 22378"/>
                <a:gd name="f33" fmla="val 16033"/>
                <a:gd name="f34" fmla="val 16202"/>
                <a:gd name="f35" fmla="val 16413"/>
                <a:gd name="f36" fmla="val 20644"/>
                <a:gd name="f37" fmla="val 15526"/>
                <a:gd name="f38" fmla="val 24324"/>
                <a:gd name="f39" fmla="val 8292"/>
                <a:gd name="f40" fmla="val 27327"/>
                <a:gd name="f41" fmla="val 720"/>
                <a:gd name="f42" fmla="val 508"/>
                <a:gd name="f43" fmla="val 170"/>
                <a:gd name="f44" fmla="*/ f0 1 27328"/>
                <a:gd name="f45" fmla="*/ f1 1 2254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7328"/>
                <a:gd name="f52" fmla="*/ f49 1 2254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7328" h="22548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8"/>
                  </a:cubicBezTo>
                  <a:cubicBezTo>
                    <a:pt x="f21" y="f22"/>
                    <a:pt x="f23" y="f22"/>
                    <a:pt x="f24" y="f22"/>
                  </a:cubicBezTo>
                  <a:cubicBezTo>
                    <a:pt x="f2" y="f18"/>
                    <a:pt x="f2" y="f25"/>
                    <a:pt x="f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4"/>
                    <a:pt x="f14" y="f4"/>
                    <a:pt x="f14" y="f4"/>
                  </a:cubicBezTo>
                  <a:lnTo>
                    <a:pt x="f33" y="f4"/>
                  </a:lnTo>
                  <a:cubicBezTo>
                    <a:pt x="f34" y="f4"/>
                    <a:pt x="f34" y="f32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40" y="f4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492;p28">
              <a:extLst>
                <a:ext uri="{FF2B5EF4-FFF2-40B4-BE49-F238E27FC236}">
                  <a16:creationId xmlns:a16="http://schemas.microsoft.com/office/drawing/2014/main" id="{18E40A7E-32B1-4B27-B27A-346C5F86E0D5}"/>
                </a:ext>
              </a:extLst>
            </p:cNvPr>
            <p:cNvSpPr/>
            <p:nvPr/>
          </p:nvSpPr>
          <p:spPr>
            <a:xfrm>
              <a:off x="496775" y="447918"/>
              <a:ext cx="319518" cy="308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05"/>
                <a:gd name="f4" fmla="val 20263"/>
                <a:gd name="f5" fmla="val 1565"/>
                <a:gd name="f6" fmla="val 3892"/>
                <a:gd name="f7" fmla="val 7910"/>
                <a:gd name="f8" fmla="val 8122"/>
                <a:gd name="f9" fmla="val 14256"/>
                <a:gd name="f10" fmla="val 12691"/>
                <a:gd name="f11" fmla="val 16921"/>
                <a:gd name="f12" fmla="val 13748"/>
                <a:gd name="f13" fmla="val 20982"/>
                <a:gd name="f14" fmla="val 6853"/>
                <a:gd name="f15" fmla="*/ f0 1 24705"/>
                <a:gd name="f16" fmla="*/ f1 1 202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705"/>
                <a:gd name="f23" fmla="*/ f20 1 202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705" h="20263">
                  <a:moveTo>
                    <a:pt x="f3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493;p28">
              <a:extLst>
                <a:ext uri="{FF2B5EF4-FFF2-40B4-BE49-F238E27FC236}">
                  <a16:creationId xmlns:a16="http://schemas.microsoft.com/office/drawing/2014/main" id="{41F7F2FE-CC73-42E2-A0A8-7372252BDBD0}"/>
                </a:ext>
              </a:extLst>
            </p:cNvPr>
            <p:cNvSpPr/>
            <p:nvPr/>
          </p:nvSpPr>
          <p:spPr>
            <a:xfrm>
              <a:off x="490209" y="438500"/>
              <a:ext cx="332667" cy="32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1"/>
                <a:gd name="f4" fmla="val 21432"/>
                <a:gd name="f5" fmla="val 25195"/>
                <a:gd name="f6" fmla="val 25013"/>
                <a:gd name="f7" fmla="val 24784"/>
                <a:gd name="f8" fmla="val 130"/>
                <a:gd name="f9" fmla="val 24663"/>
                <a:gd name="f10" fmla="val 281"/>
                <a:gd name="f11" fmla="val 21152"/>
                <a:gd name="f12" fmla="val 6964"/>
                <a:gd name="f13" fmla="val 17260"/>
                <a:gd name="f14" fmla="val 13648"/>
                <a:gd name="f15" fmla="val 13199"/>
                <a:gd name="f16" fmla="val 19993"/>
                <a:gd name="f17" fmla="val 8800"/>
                <a:gd name="f18" fmla="val 14198"/>
                <a:gd name="f19" fmla="val 4739"/>
                <a:gd name="f20" fmla="val 8022"/>
                <a:gd name="f21" fmla="val 1058"/>
                <a:gd name="f22" fmla="val 1846"/>
                <a:gd name="f23" fmla="val 939"/>
                <a:gd name="f24" fmla="val 1726"/>
                <a:gd name="f25" fmla="val 713"/>
                <a:gd name="f26" fmla="val 1607"/>
                <a:gd name="f27" fmla="val 532"/>
                <a:gd name="f28" fmla="val 457"/>
                <a:gd name="f29" fmla="val 389"/>
                <a:gd name="f30" fmla="val 1627"/>
                <a:gd name="f31" fmla="val 339"/>
                <a:gd name="f32" fmla="val 1677"/>
                <a:gd name="f33" fmla="val 1"/>
                <a:gd name="f34" fmla="val 2184"/>
                <a:gd name="f35" fmla="val 170"/>
                <a:gd name="f36" fmla="val 2396"/>
                <a:gd name="f37" fmla="val 4062"/>
                <a:gd name="f38" fmla="val 8910"/>
                <a:gd name="f39" fmla="val 8292"/>
                <a:gd name="f40" fmla="val 15255"/>
                <a:gd name="f41" fmla="val 12861"/>
                <a:gd name="f42" fmla="val 21220"/>
                <a:gd name="f43" fmla="val 13030"/>
                <a:gd name="f44" fmla="val 13368"/>
                <a:gd name="f45" fmla="val 13580"/>
                <a:gd name="f46" fmla="val 17810"/>
                <a:gd name="f47" fmla="val 14536"/>
                <a:gd name="f48" fmla="val 21829"/>
                <a:gd name="f49" fmla="val 7683"/>
                <a:gd name="f50" fmla="val 25551"/>
                <a:gd name="f51" fmla="val 788"/>
                <a:gd name="f52" fmla="val 25720"/>
                <a:gd name="f53" fmla="val 619"/>
                <a:gd name="f54" fmla="val 25382"/>
                <a:gd name="f55" fmla="val 69"/>
                <a:gd name="f56" fmla="val 25334"/>
                <a:gd name="f57" fmla="val 21"/>
                <a:gd name="f58" fmla="val 25268"/>
                <a:gd name="f59" fmla="*/ f0 1 25721"/>
                <a:gd name="f60" fmla="*/ f1 1 2143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25721"/>
                <a:gd name="f67" fmla="*/ f64 1 2143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25721" h="2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"/>
                    <a:pt x="f43" y="f4"/>
                    <a:pt x="f15" y="f4"/>
                  </a:cubicBezTo>
                  <a:cubicBezTo>
                    <a:pt x="f44" y="f4"/>
                    <a:pt x="f45" y="f42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10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494;p28">
              <a:extLst>
                <a:ext uri="{FF2B5EF4-FFF2-40B4-BE49-F238E27FC236}">
                  <a16:creationId xmlns:a16="http://schemas.microsoft.com/office/drawing/2014/main" id="{79D6463B-A6D9-40B3-AB7E-12B7AF067232}"/>
                </a:ext>
              </a:extLst>
            </p:cNvPr>
            <p:cNvSpPr/>
            <p:nvPr/>
          </p:nvSpPr>
          <p:spPr>
            <a:xfrm>
              <a:off x="95746" y="469151"/>
              <a:ext cx="330464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1"/>
                <a:gd name="f4" fmla="val 21871"/>
                <a:gd name="f5" fmla="val 3342"/>
                <a:gd name="f6" fmla="val 7403"/>
                <a:gd name="f7" fmla="val 6853"/>
                <a:gd name="f8" fmla="val 14806"/>
                <a:gd name="f9" fmla="val 10914"/>
                <a:gd name="f10" fmla="val 21870"/>
                <a:gd name="f11" fmla="val 14129"/>
                <a:gd name="f12" fmla="val 21320"/>
                <a:gd name="f13" fmla="val 7953"/>
                <a:gd name="f14" fmla="val 25550"/>
                <a:gd name="f15" fmla="val 381"/>
                <a:gd name="f16" fmla="*/ f0 1 25551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551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551" h="21871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1" name="Google Shape;1495;p28">
              <a:extLst>
                <a:ext uri="{FF2B5EF4-FFF2-40B4-BE49-F238E27FC236}">
                  <a16:creationId xmlns:a16="http://schemas.microsoft.com/office/drawing/2014/main" id="{313839BF-9368-49D2-9763-08D99EF48173}"/>
                </a:ext>
              </a:extLst>
            </p:cNvPr>
            <p:cNvSpPr/>
            <p:nvPr/>
          </p:nvSpPr>
          <p:spPr>
            <a:xfrm>
              <a:off x="88632" y="461424"/>
              <a:ext cx="346877" cy="348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20"/>
                <a:gd name="f4" fmla="val 22886"/>
                <a:gd name="f5" fmla="val 381"/>
                <a:gd name="f6" fmla="val 212"/>
                <a:gd name="f7" fmla="val 170"/>
                <a:gd name="f8" fmla="val 339"/>
                <a:gd name="f9" fmla="val 677"/>
                <a:gd name="f10" fmla="val 3384"/>
                <a:gd name="f11" fmla="val 8080"/>
                <a:gd name="f12" fmla="val 7065"/>
                <a:gd name="f13" fmla="val 15483"/>
                <a:gd name="f14" fmla="val 11126"/>
                <a:gd name="f15" fmla="val 22716"/>
                <a:gd name="f16" fmla="val 11295"/>
                <a:gd name="f17" fmla="val 11464"/>
                <a:gd name="f18" fmla="val 11633"/>
                <a:gd name="f19" fmla="val 11845"/>
                <a:gd name="f20" fmla="val 12014"/>
                <a:gd name="f21" fmla="val 13960"/>
                <a:gd name="f22" fmla="val 18486"/>
                <a:gd name="f23" fmla="val 16752"/>
                <a:gd name="f24" fmla="val 14806"/>
                <a:gd name="f25" fmla="val 19586"/>
                <a:gd name="f26" fmla="val 11083"/>
                <a:gd name="f27" fmla="val 22040"/>
                <a:gd name="f28" fmla="val 7911"/>
                <a:gd name="f29" fmla="val 24705"/>
                <a:gd name="f30" fmla="val 4738"/>
                <a:gd name="f31" fmla="val 26650"/>
                <a:gd name="f32" fmla="val 1227"/>
                <a:gd name="f33" fmla="val 889"/>
                <a:gd name="f34" fmla="val 508"/>
                <a:gd name="f35" fmla="val 26439"/>
                <a:gd name="f36" fmla="val 26299"/>
                <a:gd name="f37" fmla="val 438"/>
                <a:gd name="f38" fmla="val 26188"/>
                <a:gd name="f39" fmla="val 397"/>
                <a:gd name="f40" fmla="val 26093"/>
                <a:gd name="f41" fmla="val 25960"/>
                <a:gd name="f42" fmla="val 25861"/>
                <a:gd name="f43" fmla="val 479"/>
                <a:gd name="f44" fmla="val 25762"/>
                <a:gd name="f45" fmla="val 23816"/>
                <a:gd name="f46" fmla="val 4231"/>
                <a:gd name="f47" fmla="val 21363"/>
                <a:gd name="f48" fmla="val 7403"/>
                <a:gd name="f49" fmla="val 18867"/>
                <a:gd name="f50" fmla="val 10576"/>
                <a:gd name="f51" fmla="val 16244"/>
                <a:gd name="f52" fmla="val 13918"/>
                <a:gd name="f53" fmla="val 13410"/>
                <a:gd name="f54" fmla="val 17429"/>
                <a:gd name="f55" fmla="val 21321"/>
                <a:gd name="f56" fmla="val 7615"/>
                <a:gd name="f57" fmla="val 14637"/>
                <a:gd name="f58" fmla="val 4061"/>
                <a:gd name="f59" fmla="val 1058"/>
                <a:gd name="f60" fmla="val 719"/>
                <a:gd name="f61" fmla="*/ f0 1 26820"/>
                <a:gd name="f62" fmla="*/ f1 1 2288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820"/>
                <a:gd name="f69" fmla="*/ f66 1 2288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820" h="22886">
                  <a:moveTo>
                    <a:pt x="f5" y="f2"/>
                  </a:moveTo>
                  <a:cubicBezTo>
                    <a:pt x="f6" y="f7"/>
                    <a:pt x="f2" y="f8"/>
                    <a:pt x="f6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4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15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1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9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17" y="f55"/>
                  </a:cubicBezTo>
                  <a:cubicBezTo>
                    <a:pt x="f56" y="f57"/>
                    <a:pt x="f58" y="f48"/>
                    <a:pt x="f59" y="f8"/>
                  </a:cubicBezTo>
                  <a:cubicBezTo>
                    <a:pt x="f33" y="f2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496;p28">
              <a:extLst>
                <a:ext uri="{FF2B5EF4-FFF2-40B4-BE49-F238E27FC236}">
                  <a16:creationId xmlns:a16="http://schemas.microsoft.com/office/drawing/2014/main" id="{830F9540-1DFD-489D-84E3-C46DD23E0E43}"/>
                </a:ext>
              </a:extLst>
            </p:cNvPr>
            <p:cNvSpPr/>
            <p:nvPr/>
          </p:nvSpPr>
          <p:spPr>
            <a:xfrm>
              <a:off x="0" y="0"/>
              <a:ext cx="2174790" cy="474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51"/>
                <a:gd name="f4" fmla="val 31219"/>
                <a:gd name="f5" fmla="val 167981"/>
                <a:gd name="f6" fmla="val 121406"/>
                <a:gd name="f7" fmla="val 20109"/>
                <a:gd name="f8" fmla="val 72690"/>
                <a:gd name="f9" fmla="val 30507"/>
                <a:gd name="f10" fmla="val 25754"/>
                <a:gd name="f11" fmla="val 17101"/>
                <a:gd name="f12" fmla="val 8508"/>
                <a:gd name="f13" fmla="val 30153"/>
                <a:gd name="f14" fmla="val 29442"/>
                <a:gd name="f15" fmla="val 30161"/>
                <a:gd name="f16" fmla="val 8461"/>
                <a:gd name="f17" fmla="val 30838"/>
                <a:gd name="f18" fmla="val 17090"/>
                <a:gd name="f19" fmla="val 25889"/>
                <a:gd name="f20" fmla="val 72802"/>
                <a:gd name="f21" fmla="val 121618"/>
                <a:gd name="f22" fmla="val 20812"/>
                <a:gd name="f23" fmla="val 719"/>
                <a:gd name="f24" fmla="*/ f0 1 168151"/>
                <a:gd name="f25" fmla="*/ f1 1 312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8151"/>
                <a:gd name="f32" fmla="*/ f29 1 312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8151" h="31219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2" y="f14"/>
                  </a:cubicBezTo>
                  <a:lnTo>
                    <a:pt x="f2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3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497;p28">
              <a:extLst>
                <a:ext uri="{FF2B5EF4-FFF2-40B4-BE49-F238E27FC236}">
                  <a16:creationId xmlns:a16="http://schemas.microsoft.com/office/drawing/2014/main" id="{2F01CBA4-9357-48E1-AE8F-6E039276032C}"/>
                </a:ext>
              </a:extLst>
            </p:cNvPr>
            <p:cNvSpPr/>
            <p:nvPr/>
          </p:nvSpPr>
          <p:spPr>
            <a:xfrm>
              <a:off x="2017202" y="15315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498;p28">
              <a:extLst>
                <a:ext uri="{FF2B5EF4-FFF2-40B4-BE49-F238E27FC236}">
                  <a16:creationId xmlns:a16="http://schemas.microsoft.com/office/drawing/2014/main" id="{98CB8980-17EC-419B-BB93-10D9D72BF819}"/>
                </a:ext>
              </a:extLst>
            </p:cNvPr>
            <p:cNvSpPr/>
            <p:nvPr/>
          </p:nvSpPr>
          <p:spPr>
            <a:xfrm>
              <a:off x="1999152" y="13706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499;p28">
              <a:extLst>
                <a:ext uri="{FF2B5EF4-FFF2-40B4-BE49-F238E27FC236}">
                  <a16:creationId xmlns:a16="http://schemas.microsoft.com/office/drawing/2014/main" id="{3B4AE0B1-A6A6-416C-813C-8B71F5402C03}"/>
                </a:ext>
              </a:extLst>
            </p:cNvPr>
            <p:cNvSpPr/>
            <p:nvPr/>
          </p:nvSpPr>
          <p:spPr>
            <a:xfrm>
              <a:off x="1992596" y="25484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500;p28">
              <a:extLst>
                <a:ext uri="{FF2B5EF4-FFF2-40B4-BE49-F238E27FC236}">
                  <a16:creationId xmlns:a16="http://schemas.microsoft.com/office/drawing/2014/main" id="{21606348-1C2C-467A-A157-43A116E1F0BE}"/>
                </a:ext>
              </a:extLst>
            </p:cNvPr>
            <p:cNvSpPr/>
            <p:nvPr/>
          </p:nvSpPr>
          <p:spPr>
            <a:xfrm>
              <a:off x="1973979" y="238740"/>
              <a:ext cx="36676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7"/>
                <a:gd name="f5" fmla="val 1439"/>
                <a:gd name="f6" fmla="val 1"/>
                <a:gd name="f7" fmla="val 2116"/>
                <a:gd name="f8" fmla="val 2835"/>
                <a:gd name="f9" fmla="*/ f0 1 2836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36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36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501;p28">
              <a:extLst>
                <a:ext uri="{FF2B5EF4-FFF2-40B4-BE49-F238E27FC236}">
                  <a16:creationId xmlns:a16="http://schemas.microsoft.com/office/drawing/2014/main" id="{73160FD5-BAE8-428A-BFBB-DCBFC6FD6DCA}"/>
                </a:ext>
              </a:extLst>
            </p:cNvPr>
            <p:cNvSpPr/>
            <p:nvPr/>
          </p:nvSpPr>
          <p:spPr>
            <a:xfrm>
              <a:off x="1967423" y="34622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502;p28">
              <a:extLst>
                <a:ext uri="{FF2B5EF4-FFF2-40B4-BE49-F238E27FC236}">
                  <a16:creationId xmlns:a16="http://schemas.microsoft.com/office/drawing/2014/main" id="{0BB20DFD-A968-4D6E-BF07-F7E252EA661A}"/>
                </a:ext>
              </a:extLst>
            </p:cNvPr>
            <p:cNvSpPr/>
            <p:nvPr/>
          </p:nvSpPr>
          <p:spPr>
            <a:xfrm>
              <a:off x="1948814" y="330134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503;p28">
              <a:extLst>
                <a:ext uri="{FF2B5EF4-FFF2-40B4-BE49-F238E27FC236}">
                  <a16:creationId xmlns:a16="http://schemas.microsoft.com/office/drawing/2014/main" id="{415B9669-19E1-44D8-9B05-FEC54B46357B}"/>
                </a:ext>
              </a:extLst>
            </p:cNvPr>
            <p:cNvSpPr/>
            <p:nvPr/>
          </p:nvSpPr>
          <p:spPr>
            <a:xfrm>
              <a:off x="1942258" y="19305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0" name="Google Shape;1504;p28">
              <a:extLst>
                <a:ext uri="{FF2B5EF4-FFF2-40B4-BE49-F238E27FC236}">
                  <a16:creationId xmlns:a16="http://schemas.microsoft.com/office/drawing/2014/main" id="{2AB8E6A8-326F-4660-83E9-35E6159751D2}"/>
                </a:ext>
              </a:extLst>
            </p:cNvPr>
            <p:cNvSpPr/>
            <p:nvPr/>
          </p:nvSpPr>
          <p:spPr>
            <a:xfrm>
              <a:off x="1924199" y="176963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6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505;p28">
              <a:extLst>
                <a:ext uri="{FF2B5EF4-FFF2-40B4-BE49-F238E27FC236}">
                  <a16:creationId xmlns:a16="http://schemas.microsoft.com/office/drawing/2014/main" id="{FC8AED1E-C71C-4907-9BD4-E6649A3357AE}"/>
                </a:ext>
              </a:extLst>
            </p:cNvPr>
            <p:cNvSpPr/>
            <p:nvPr/>
          </p:nvSpPr>
          <p:spPr>
            <a:xfrm>
              <a:off x="1912714" y="26577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506;p28">
              <a:extLst>
                <a:ext uri="{FF2B5EF4-FFF2-40B4-BE49-F238E27FC236}">
                  <a16:creationId xmlns:a16="http://schemas.microsoft.com/office/drawing/2014/main" id="{C2ED4540-B245-48F7-976A-728875F81ADF}"/>
                </a:ext>
              </a:extLst>
            </p:cNvPr>
            <p:cNvSpPr/>
            <p:nvPr/>
          </p:nvSpPr>
          <p:spPr>
            <a:xfrm>
              <a:off x="1894106" y="249695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507;p28">
              <a:extLst>
                <a:ext uri="{FF2B5EF4-FFF2-40B4-BE49-F238E27FC236}">
                  <a16:creationId xmlns:a16="http://schemas.microsoft.com/office/drawing/2014/main" id="{C77493B8-7ADD-40BB-B81D-FB70769A66CF}"/>
                </a:ext>
              </a:extLst>
            </p:cNvPr>
            <p:cNvSpPr/>
            <p:nvPr/>
          </p:nvSpPr>
          <p:spPr>
            <a:xfrm>
              <a:off x="1855811" y="22523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508;p28">
              <a:extLst>
                <a:ext uri="{FF2B5EF4-FFF2-40B4-BE49-F238E27FC236}">
                  <a16:creationId xmlns:a16="http://schemas.microsoft.com/office/drawing/2014/main" id="{9CF926DD-C1DE-4F3D-AD6F-D8A823E58E6E}"/>
                </a:ext>
              </a:extLst>
            </p:cNvPr>
            <p:cNvSpPr/>
            <p:nvPr/>
          </p:nvSpPr>
          <p:spPr>
            <a:xfrm>
              <a:off x="1839397" y="206572"/>
              <a:ext cx="34482" cy="34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286"/>
                <a:gd name="f5" fmla="val 1270"/>
                <a:gd name="f6" fmla="val 1"/>
                <a:gd name="f7" fmla="val 2285"/>
                <a:gd name="f8" fmla="*/ f0 1 2666"/>
                <a:gd name="f9" fmla="*/ f1 1 228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28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28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509;p28">
              <a:extLst>
                <a:ext uri="{FF2B5EF4-FFF2-40B4-BE49-F238E27FC236}">
                  <a16:creationId xmlns:a16="http://schemas.microsoft.com/office/drawing/2014/main" id="{DF9D4BD5-3883-4030-AF53-43A64DA6F83D}"/>
                </a:ext>
              </a:extLst>
            </p:cNvPr>
            <p:cNvSpPr/>
            <p:nvPr/>
          </p:nvSpPr>
          <p:spPr>
            <a:xfrm>
              <a:off x="1606875" y="30311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510;p28">
              <a:extLst>
                <a:ext uri="{FF2B5EF4-FFF2-40B4-BE49-F238E27FC236}">
                  <a16:creationId xmlns:a16="http://schemas.microsoft.com/office/drawing/2014/main" id="{5388219B-21EB-48DF-AE40-A1715F5649CE}"/>
                </a:ext>
              </a:extLst>
            </p:cNvPr>
            <p:cNvSpPr/>
            <p:nvPr/>
          </p:nvSpPr>
          <p:spPr>
            <a:xfrm>
              <a:off x="1588824" y="28702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1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511;p28">
              <a:extLst>
                <a:ext uri="{FF2B5EF4-FFF2-40B4-BE49-F238E27FC236}">
                  <a16:creationId xmlns:a16="http://schemas.microsoft.com/office/drawing/2014/main" id="{A6C6CD6A-91CA-40B1-83CD-8240BE8EBDA8}"/>
                </a:ext>
              </a:extLst>
            </p:cNvPr>
            <p:cNvSpPr/>
            <p:nvPr/>
          </p:nvSpPr>
          <p:spPr>
            <a:xfrm>
              <a:off x="1572950" y="38613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512;p28">
              <a:extLst>
                <a:ext uri="{FF2B5EF4-FFF2-40B4-BE49-F238E27FC236}">
                  <a16:creationId xmlns:a16="http://schemas.microsoft.com/office/drawing/2014/main" id="{DF5C763F-BD4C-4473-A22C-E76F68D10555}"/>
                </a:ext>
              </a:extLst>
            </p:cNvPr>
            <p:cNvSpPr/>
            <p:nvPr/>
          </p:nvSpPr>
          <p:spPr>
            <a:xfrm>
              <a:off x="1554900" y="370039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513;p28">
              <a:extLst>
                <a:ext uri="{FF2B5EF4-FFF2-40B4-BE49-F238E27FC236}">
                  <a16:creationId xmlns:a16="http://schemas.microsoft.com/office/drawing/2014/main" id="{26DBA943-1AD2-43DB-A3DC-B39D7A0AA0F7}"/>
                </a:ext>
              </a:extLst>
            </p:cNvPr>
            <p:cNvSpPr/>
            <p:nvPr/>
          </p:nvSpPr>
          <p:spPr>
            <a:xfrm>
              <a:off x="1552166" y="46142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514;p28">
              <a:extLst>
                <a:ext uri="{FF2B5EF4-FFF2-40B4-BE49-F238E27FC236}">
                  <a16:creationId xmlns:a16="http://schemas.microsoft.com/office/drawing/2014/main" id="{20B600D1-9C4E-4FEC-98FC-FA41420486D6}"/>
                </a:ext>
              </a:extLst>
            </p:cNvPr>
            <p:cNvSpPr/>
            <p:nvPr/>
          </p:nvSpPr>
          <p:spPr>
            <a:xfrm>
              <a:off x="1534116" y="44533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6"/>
                <a:gd name="f6" fmla="val 1"/>
                <a:gd name="f7" fmla="val 266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515;p28">
              <a:extLst>
                <a:ext uri="{FF2B5EF4-FFF2-40B4-BE49-F238E27FC236}">
                  <a16:creationId xmlns:a16="http://schemas.microsoft.com/office/drawing/2014/main" id="{18EFC6FE-8F56-4C51-AABC-EF2BE9DF4A08}"/>
                </a:ext>
              </a:extLst>
            </p:cNvPr>
            <p:cNvSpPr/>
            <p:nvPr/>
          </p:nvSpPr>
          <p:spPr>
            <a:xfrm>
              <a:off x="1522613" y="33013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516;p28">
              <a:extLst>
                <a:ext uri="{FF2B5EF4-FFF2-40B4-BE49-F238E27FC236}">
                  <a16:creationId xmlns:a16="http://schemas.microsoft.com/office/drawing/2014/main" id="{D4CAFCE8-A211-42DA-B8FB-36F05308E839}"/>
                </a:ext>
              </a:extLst>
            </p:cNvPr>
            <p:cNvSpPr/>
            <p:nvPr/>
          </p:nvSpPr>
          <p:spPr>
            <a:xfrm>
              <a:off x="1504562" y="314050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7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517;p28">
              <a:extLst>
                <a:ext uri="{FF2B5EF4-FFF2-40B4-BE49-F238E27FC236}">
                  <a16:creationId xmlns:a16="http://schemas.microsoft.com/office/drawing/2014/main" id="{A92EF9D5-58A5-40F1-BD0D-4A44231B19F3}"/>
                </a:ext>
              </a:extLst>
            </p:cNvPr>
            <p:cNvSpPr/>
            <p:nvPr/>
          </p:nvSpPr>
          <p:spPr>
            <a:xfrm>
              <a:off x="1500192" y="39449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518;p28">
              <a:extLst>
                <a:ext uri="{FF2B5EF4-FFF2-40B4-BE49-F238E27FC236}">
                  <a16:creationId xmlns:a16="http://schemas.microsoft.com/office/drawing/2014/main" id="{7C6446CC-282D-4961-87D9-3749A66EEB2B}"/>
                </a:ext>
              </a:extLst>
            </p:cNvPr>
            <p:cNvSpPr/>
            <p:nvPr/>
          </p:nvSpPr>
          <p:spPr>
            <a:xfrm>
              <a:off x="1481593" y="378406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8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5" name="Google Shape;1519;p28">
              <a:extLst>
                <a:ext uri="{FF2B5EF4-FFF2-40B4-BE49-F238E27FC236}">
                  <a16:creationId xmlns:a16="http://schemas.microsoft.com/office/drawing/2014/main" id="{ECC4D0EF-268A-4C0C-A59A-9F008EF48AEE}"/>
                </a:ext>
              </a:extLst>
            </p:cNvPr>
            <p:cNvSpPr/>
            <p:nvPr/>
          </p:nvSpPr>
          <p:spPr>
            <a:xfrm>
              <a:off x="1436165" y="37003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520;p28">
              <a:extLst>
                <a:ext uri="{FF2B5EF4-FFF2-40B4-BE49-F238E27FC236}">
                  <a16:creationId xmlns:a16="http://schemas.microsoft.com/office/drawing/2014/main" id="{CEA6D143-D7A7-434E-8391-4CD404C792CD}"/>
                </a:ext>
              </a:extLst>
            </p:cNvPr>
            <p:cNvSpPr/>
            <p:nvPr/>
          </p:nvSpPr>
          <p:spPr>
            <a:xfrm>
              <a:off x="1420310" y="353936"/>
              <a:ext cx="33924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7"/>
                <a:gd name="f5" fmla="val 1227"/>
                <a:gd name="f6" fmla="val 1"/>
                <a:gd name="f7" fmla="val 2116"/>
                <a:gd name="f8" fmla="*/ f0 1 2623"/>
                <a:gd name="f9" fmla="*/ f1 1 211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23"/>
                <a:gd name="f16" fmla="*/ f13 1 211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2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521;p28">
              <a:extLst>
                <a:ext uri="{FF2B5EF4-FFF2-40B4-BE49-F238E27FC236}">
                  <a16:creationId xmlns:a16="http://schemas.microsoft.com/office/drawing/2014/main" id="{A36F8836-2002-454A-AB8D-4565B102FC8C}"/>
                </a:ext>
              </a:extLst>
            </p:cNvPr>
            <p:cNvSpPr/>
            <p:nvPr/>
          </p:nvSpPr>
          <p:spPr>
            <a:xfrm>
              <a:off x="1162613" y="43438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522;p28">
              <a:extLst>
                <a:ext uri="{FF2B5EF4-FFF2-40B4-BE49-F238E27FC236}">
                  <a16:creationId xmlns:a16="http://schemas.microsoft.com/office/drawing/2014/main" id="{06CB5504-2E8B-4374-9266-309C594770AD}"/>
                </a:ext>
              </a:extLst>
            </p:cNvPr>
            <p:cNvSpPr/>
            <p:nvPr/>
          </p:nvSpPr>
          <p:spPr>
            <a:xfrm>
              <a:off x="1146749" y="418310"/>
              <a:ext cx="33924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6"/>
                <a:gd name="f5" fmla="val 1227"/>
                <a:gd name="f6" fmla="val 2115"/>
                <a:gd name="f7" fmla="*/ f0 1 2623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523;p28">
              <a:extLst>
                <a:ext uri="{FF2B5EF4-FFF2-40B4-BE49-F238E27FC236}">
                  <a16:creationId xmlns:a16="http://schemas.microsoft.com/office/drawing/2014/main" id="{DF0DCF29-243A-49D4-B96F-54FDD4C17EDB}"/>
                </a:ext>
              </a:extLst>
            </p:cNvPr>
            <p:cNvSpPr/>
            <p:nvPr/>
          </p:nvSpPr>
          <p:spPr>
            <a:xfrm>
              <a:off x="1119399" y="51483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524;p28">
              <a:extLst>
                <a:ext uri="{FF2B5EF4-FFF2-40B4-BE49-F238E27FC236}">
                  <a16:creationId xmlns:a16="http://schemas.microsoft.com/office/drawing/2014/main" id="{DB9B5017-A3C1-46D7-B29F-925422128480}"/>
                </a:ext>
              </a:extLst>
            </p:cNvPr>
            <p:cNvSpPr/>
            <p:nvPr/>
          </p:nvSpPr>
          <p:spPr>
            <a:xfrm>
              <a:off x="1100791" y="498741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525;p28">
              <a:extLst>
                <a:ext uri="{FF2B5EF4-FFF2-40B4-BE49-F238E27FC236}">
                  <a16:creationId xmlns:a16="http://schemas.microsoft.com/office/drawing/2014/main" id="{6A981384-A207-4EB9-B127-FD26CAAF04C5}"/>
                </a:ext>
              </a:extLst>
            </p:cNvPr>
            <p:cNvSpPr/>
            <p:nvPr/>
          </p:nvSpPr>
          <p:spPr>
            <a:xfrm>
              <a:off x="1082731" y="59528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526;p28">
              <a:extLst>
                <a:ext uri="{FF2B5EF4-FFF2-40B4-BE49-F238E27FC236}">
                  <a16:creationId xmlns:a16="http://schemas.microsoft.com/office/drawing/2014/main" id="{DBCACE51-641B-4750-B9B9-0073A15207A7}"/>
                </a:ext>
              </a:extLst>
            </p:cNvPr>
            <p:cNvSpPr/>
            <p:nvPr/>
          </p:nvSpPr>
          <p:spPr>
            <a:xfrm>
              <a:off x="1064672" y="579190"/>
              <a:ext cx="36118" cy="34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285"/>
                <a:gd name="f5" fmla="val 1397"/>
                <a:gd name="f6" fmla="val 1"/>
                <a:gd name="f7" fmla="*/ f0 1 2793"/>
                <a:gd name="f8" fmla="*/ f1 1 228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93"/>
                <a:gd name="f15" fmla="*/ f12 1 228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93" h="2285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527;p28">
              <a:extLst>
                <a:ext uri="{FF2B5EF4-FFF2-40B4-BE49-F238E27FC236}">
                  <a16:creationId xmlns:a16="http://schemas.microsoft.com/office/drawing/2014/main" id="{1784F3DF-0A36-4DFD-A041-13D106E68A0E}"/>
                </a:ext>
              </a:extLst>
            </p:cNvPr>
            <p:cNvSpPr/>
            <p:nvPr/>
          </p:nvSpPr>
          <p:spPr>
            <a:xfrm>
              <a:off x="1073432" y="45562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528;p28">
              <a:extLst>
                <a:ext uri="{FF2B5EF4-FFF2-40B4-BE49-F238E27FC236}">
                  <a16:creationId xmlns:a16="http://schemas.microsoft.com/office/drawing/2014/main" id="{2B8438CD-5770-4973-A5F4-FA7129DDC15A}"/>
                </a:ext>
              </a:extLst>
            </p:cNvPr>
            <p:cNvSpPr/>
            <p:nvPr/>
          </p:nvSpPr>
          <p:spPr>
            <a:xfrm>
              <a:off x="1055382" y="439552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529;p28">
              <a:extLst>
                <a:ext uri="{FF2B5EF4-FFF2-40B4-BE49-F238E27FC236}">
                  <a16:creationId xmlns:a16="http://schemas.microsoft.com/office/drawing/2014/main" id="{39F16B35-B416-4E5A-BA56-F05BECDB7664}"/>
                </a:ext>
              </a:extLst>
            </p:cNvPr>
            <p:cNvSpPr/>
            <p:nvPr/>
          </p:nvSpPr>
          <p:spPr>
            <a:xfrm>
              <a:off x="1028023" y="52578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530;p28">
              <a:extLst>
                <a:ext uri="{FF2B5EF4-FFF2-40B4-BE49-F238E27FC236}">
                  <a16:creationId xmlns:a16="http://schemas.microsoft.com/office/drawing/2014/main" id="{08323CEC-6B15-46B9-B720-ECF8A91D24C0}"/>
                </a:ext>
              </a:extLst>
            </p:cNvPr>
            <p:cNvSpPr/>
            <p:nvPr/>
          </p:nvSpPr>
          <p:spPr>
            <a:xfrm>
              <a:off x="1009963" y="509695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val 2115"/>
                <a:gd name="f8" fmla="val 2623"/>
                <a:gd name="f9" fmla="*/ f0 1 2624"/>
                <a:gd name="f10" fmla="*/ f1 1 21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531;p28">
              <a:extLst>
                <a:ext uri="{FF2B5EF4-FFF2-40B4-BE49-F238E27FC236}">
                  <a16:creationId xmlns:a16="http://schemas.microsoft.com/office/drawing/2014/main" id="{4D8BE97E-67F1-4A73-B755-CDCB261C7966}"/>
                </a:ext>
              </a:extLst>
            </p:cNvPr>
            <p:cNvSpPr/>
            <p:nvPr/>
          </p:nvSpPr>
          <p:spPr>
            <a:xfrm>
              <a:off x="994099" y="47172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532;p28">
              <a:extLst>
                <a:ext uri="{FF2B5EF4-FFF2-40B4-BE49-F238E27FC236}">
                  <a16:creationId xmlns:a16="http://schemas.microsoft.com/office/drawing/2014/main" id="{EB73431A-F7FE-4005-A7A8-77A973B07E6A}"/>
                </a:ext>
              </a:extLst>
            </p:cNvPr>
            <p:cNvSpPr/>
            <p:nvPr/>
          </p:nvSpPr>
          <p:spPr>
            <a:xfrm>
              <a:off x="977685" y="455627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70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533;p28">
              <a:extLst>
                <a:ext uri="{FF2B5EF4-FFF2-40B4-BE49-F238E27FC236}">
                  <a16:creationId xmlns:a16="http://schemas.microsoft.com/office/drawing/2014/main" id="{70FC846B-5635-4594-AAA2-F7291D974213}"/>
                </a:ext>
              </a:extLst>
            </p:cNvPr>
            <p:cNvSpPr/>
            <p:nvPr/>
          </p:nvSpPr>
          <p:spPr>
            <a:xfrm>
              <a:off x="747906" y="50389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534;p28">
              <a:extLst>
                <a:ext uri="{FF2B5EF4-FFF2-40B4-BE49-F238E27FC236}">
                  <a16:creationId xmlns:a16="http://schemas.microsoft.com/office/drawing/2014/main" id="{8DB81FE8-81B3-4F89-BF60-7229A357665E}"/>
                </a:ext>
              </a:extLst>
            </p:cNvPr>
            <p:cNvSpPr/>
            <p:nvPr/>
          </p:nvSpPr>
          <p:spPr>
            <a:xfrm>
              <a:off x="729298" y="487804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535;p28">
              <a:extLst>
                <a:ext uri="{FF2B5EF4-FFF2-40B4-BE49-F238E27FC236}">
                  <a16:creationId xmlns:a16="http://schemas.microsoft.com/office/drawing/2014/main" id="{7668B9FC-AE49-40B0-B175-A1FF6EC36FB3}"/>
                </a:ext>
              </a:extLst>
            </p:cNvPr>
            <p:cNvSpPr/>
            <p:nvPr/>
          </p:nvSpPr>
          <p:spPr>
            <a:xfrm>
              <a:off x="697568" y="56825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2" name="Google Shape;1536;p28">
              <a:extLst>
                <a:ext uri="{FF2B5EF4-FFF2-40B4-BE49-F238E27FC236}">
                  <a16:creationId xmlns:a16="http://schemas.microsoft.com/office/drawing/2014/main" id="{305B5E78-F870-40C5-AABE-A571B4E0CBC5}"/>
                </a:ext>
              </a:extLst>
            </p:cNvPr>
            <p:cNvSpPr/>
            <p:nvPr/>
          </p:nvSpPr>
          <p:spPr>
            <a:xfrm>
              <a:off x="679518" y="552160"/>
              <a:ext cx="36118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7"/>
                <a:gd name="f5" fmla="val 1396"/>
                <a:gd name="f6" fmla="val 1"/>
                <a:gd name="f7" fmla="val 2116"/>
                <a:gd name="f8" fmla="val 2792"/>
                <a:gd name="f9" fmla="*/ f0 1 2793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793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9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537;p28">
              <a:extLst>
                <a:ext uri="{FF2B5EF4-FFF2-40B4-BE49-F238E27FC236}">
                  <a16:creationId xmlns:a16="http://schemas.microsoft.com/office/drawing/2014/main" id="{A6514B11-CC2C-4C1D-B6C9-9274E0C42E65}"/>
                </a:ext>
              </a:extLst>
            </p:cNvPr>
            <p:cNvSpPr/>
            <p:nvPr/>
          </p:nvSpPr>
          <p:spPr>
            <a:xfrm>
              <a:off x="660919" y="64354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538;p28">
              <a:extLst>
                <a:ext uri="{FF2B5EF4-FFF2-40B4-BE49-F238E27FC236}">
                  <a16:creationId xmlns:a16="http://schemas.microsoft.com/office/drawing/2014/main" id="{A8C03FFC-C775-458C-BBCF-CF69CE619ACC}"/>
                </a:ext>
              </a:extLst>
            </p:cNvPr>
            <p:cNvSpPr/>
            <p:nvPr/>
          </p:nvSpPr>
          <p:spPr>
            <a:xfrm>
              <a:off x="642859" y="62746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2115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539;p28">
              <a:extLst>
                <a:ext uri="{FF2B5EF4-FFF2-40B4-BE49-F238E27FC236}">
                  <a16:creationId xmlns:a16="http://schemas.microsoft.com/office/drawing/2014/main" id="{8355DEC7-CAA7-4253-B570-5F3B7541BCB6}"/>
                </a:ext>
              </a:extLst>
            </p:cNvPr>
            <p:cNvSpPr/>
            <p:nvPr/>
          </p:nvSpPr>
          <p:spPr>
            <a:xfrm>
              <a:off x="665829" y="51741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540;p28">
              <a:extLst>
                <a:ext uri="{FF2B5EF4-FFF2-40B4-BE49-F238E27FC236}">
                  <a16:creationId xmlns:a16="http://schemas.microsoft.com/office/drawing/2014/main" id="{E41022BB-7058-44CB-A0DD-7D02E68378AB}"/>
                </a:ext>
              </a:extLst>
            </p:cNvPr>
            <p:cNvSpPr/>
            <p:nvPr/>
          </p:nvSpPr>
          <p:spPr>
            <a:xfrm>
              <a:off x="647230" y="50132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541;p28">
              <a:extLst>
                <a:ext uri="{FF2B5EF4-FFF2-40B4-BE49-F238E27FC236}">
                  <a16:creationId xmlns:a16="http://schemas.microsoft.com/office/drawing/2014/main" id="{5D841286-8904-4885-9551-6E3668DAB4FB}"/>
                </a:ext>
              </a:extLst>
            </p:cNvPr>
            <p:cNvSpPr/>
            <p:nvPr/>
          </p:nvSpPr>
          <p:spPr>
            <a:xfrm>
              <a:off x="629180" y="56825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8" name="Google Shape;1542;p28">
              <a:extLst>
                <a:ext uri="{FF2B5EF4-FFF2-40B4-BE49-F238E27FC236}">
                  <a16:creationId xmlns:a16="http://schemas.microsoft.com/office/drawing/2014/main" id="{179BFFFF-DC6D-4869-87B5-21113F2235F8}"/>
                </a:ext>
              </a:extLst>
            </p:cNvPr>
            <p:cNvSpPr/>
            <p:nvPr/>
          </p:nvSpPr>
          <p:spPr>
            <a:xfrm>
              <a:off x="611120" y="552160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7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543;p28">
              <a:extLst>
                <a:ext uri="{FF2B5EF4-FFF2-40B4-BE49-F238E27FC236}">
                  <a16:creationId xmlns:a16="http://schemas.microsoft.com/office/drawing/2014/main" id="{778F00A6-E3FC-4D44-B796-597346451360}"/>
                </a:ext>
              </a:extLst>
            </p:cNvPr>
            <p:cNvSpPr/>
            <p:nvPr/>
          </p:nvSpPr>
          <p:spPr>
            <a:xfrm>
              <a:off x="588142" y="52321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544;p28">
              <a:extLst>
                <a:ext uri="{FF2B5EF4-FFF2-40B4-BE49-F238E27FC236}">
                  <a16:creationId xmlns:a16="http://schemas.microsoft.com/office/drawing/2014/main" id="{2A56296A-8DD4-44E4-8693-E8749514CFE1}"/>
                </a:ext>
              </a:extLst>
            </p:cNvPr>
            <p:cNvSpPr/>
            <p:nvPr/>
          </p:nvSpPr>
          <p:spPr>
            <a:xfrm>
              <a:off x="570082" y="507107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*/ f0 1 2624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4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4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545;p28">
              <a:extLst>
                <a:ext uri="{FF2B5EF4-FFF2-40B4-BE49-F238E27FC236}">
                  <a16:creationId xmlns:a16="http://schemas.microsoft.com/office/drawing/2014/main" id="{F616CE34-CC37-47AE-8387-76D253E5EEBA}"/>
                </a:ext>
              </a:extLst>
            </p:cNvPr>
            <p:cNvSpPr/>
            <p:nvPr/>
          </p:nvSpPr>
          <p:spPr>
            <a:xfrm>
              <a:off x="328269" y="53607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546;p28">
              <a:extLst>
                <a:ext uri="{FF2B5EF4-FFF2-40B4-BE49-F238E27FC236}">
                  <a16:creationId xmlns:a16="http://schemas.microsoft.com/office/drawing/2014/main" id="{E34F3B69-7500-416F-B1D7-150C29ED588E}"/>
                </a:ext>
              </a:extLst>
            </p:cNvPr>
            <p:cNvSpPr/>
            <p:nvPr/>
          </p:nvSpPr>
          <p:spPr>
            <a:xfrm>
              <a:off x="310210" y="519982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547;p28">
              <a:extLst>
                <a:ext uri="{FF2B5EF4-FFF2-40B4-BE49-F238E27FC236}">
                  <a16:creationId xmlns:a16="http://schemas.microsoft.com/office/drawing/2014/main" id="{E42D4F35-5B26-43F4-9458-BF536537895D}"/>
                </a:ext>
              </a:extLst>
            </p:cNvPr>
            <p:cNvSpPr/>
            <p:nvPr/>
          </p:nvSpPr>
          <p:spPr>
            <a:xfrm>
              <a:off x="273561" y="61136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548;p28">
              <a:extLst>
                <a:ext uri="{FF2B5EF4-FFF2-40B4-BE49-F238E27FC236}">
                  <a16:creationId xmlns:a16="http://schemas.microsoft.com/office/drawing/2014/main" id="{85396726-E8E4-4AF8-B46E-43BE5310B620}"/>
                </a:ext>
              </a:extLst>
            </p:cNvPr>
            <p:cNvSpPr/>
            <p:nvPr/>
          </p:nvSpPr>
          <p:spPr>
            <a:xfrm>
              <a:off x="255501" y="595283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2115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549;p28">
              <a:extLst>
                <a:ext uri="{FF2B5EF4-FFF2-40B4-BE49-F238E27FC236}">
                  <a16:creationId xmlns:a16="http://schemas.microsoft.com/office/drawing/2014/main" id="{B3028A5C-E6D6-4DF9-A29A-9E3A923FBDB4}"/>
                </a:ext>
              </a:extLst>
            </p:cNvPr>
            <p:cNvSpPr/>
            <p:nvPr/>
          </p:nvSpPr>
          <p:spPr>
            <a:xfrm>
              <a:off x="244007" y="54187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6" name="Google Shape;1550;p28">
              <a:extLst>
                <a:ext uri="{FF2B5EF4-FFF2-40B4-BE49-F238E27FC236}">
                  <a16:creationId xmlns:a16="http://schemas.microsoft.com/office/drawing/2014/main" id="{C8996350-C85E-4890-BC8E-A36C21B3981C}"/>
                </a:ext>
              </a:extLst>
            </p:cNvPr>
            <p:cNvSpPr/>
            <p:nvPr/>
          </p:nvSpPr>
          <p:spPr>
            <a:xfrm>
              <a:off x="225408" y="525780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*/ f0 1 2835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35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35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551;p28">
              <a:extLst>
                <a:ext uri="{FF2B5EF4-FFF2-40B4-BE49-F238E27FC236}">
                  <a16:creationId xmlns:a16="http://schemas.microsoft.com/office/drawing/2014/main" id="{3D72155D-7AFD-4F76-9F35-29FD82B94056}"/>
                </a:ext>
              </a:extLst>
            </p:cNvPr>
            <p:cNvSpPr/>
            <p:nvPr/>
          </p:nvSpPr>
          <p:spPr>
            <a:xfrm>
              <a:off x="200793" y="59270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552;p28">
              <a:extLst>
                <a:ext uri="{FF2B5EF4-FFF2-40B4-BE49-F238E27FC236}">
                  <a16:creationId xmlns:a16="http://schemas.microsoft.com/office/drawing/2014/main" id="{DFC11A19-027A-4620-8262-F8FAE3012502}"/>
                </a:ext>
              </a:extLst>
            </p:cNvPr>
            <p:cNvSpPr/>
            <p:nvPr/>
          </p:nvSpPr>
          <p:spPr>
            <a:xfrm>
              <a:off x="184379" y="576620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69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553;p28">
              <a:extLst>
                <a:ext uri="{FF2B5EF4-FFF2-40B4-BE49-F238E27FC236}">
                  <a16:creationId xmlns:a16="http://schemas.microsoft.com/office/drawing/2014/main" id="{FD196E1F-CCEB-4AF4-B702-D2E592529DD7}"/>
                </a:ext>
              </a:extLst>
            </p:cNvPr>
            <p:cNvSpPr/>
            <p:nvPr/>
          </p:nvSpPr>
          <p:spPr>
            <a:xfrm>
              <a:off x="173425" y="51998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554;p28">
              <a:extLst>
                <a:ext uri="{FF2B5EF4-FFF2-40B4-BE49-F238E27FC236}">
                  <a16:creationId xmlns:a16="http://schemas.microsoft.com/office/drawing/2014/main" id="{372D6FFD-7E3C-4036-AD1A-D0C638A37073}"/>
                </a:ext>
              </a:extLst>
            </p:cNvPr>
            <p:cNvSpPr/>
            <p:nvPr/>
          </p:nvSpPr>
          <p:spPr>
            <a:xfrm>
              <a:off x="154826" y="503898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555;p28">
              <a:extLst>
                <a:ext uri="{FF2B5EF4-FFF2-40B4-BE49-F238E27FC236}">
                  <a16:creationId xmlns:a16="http://schemas.microsoft.com/office/drawing/2014/main" id="{8E12236A-D5AD-46D2-96AE-9DD5D14F1BBC}"/>
                </a:ext>
              </a:extLst>
            </p:cNvPr>
            <p:cNvSpPr/>
            <p:nvPr/>
          </p:nvSpPr>
          <p:spPr>
            <a:xfrm>
              <a:off x="758851" y="9137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2" name="Google Shape;1556;p28">
              <a:extLst>
                <a:ext uri="{FF2B5EF4-FFF2-40B4-BE49-F238E27FC236}">
                  <a16:creationId xmlns:a16="http://schemas.microsoft.com/office/drawing/2014/main" id="{4AF388BC-A70D-4ED9-85FF-C64C949B2342}"/>
                </a:ext>
              </a:extLst>
            </p:cNvPr>
            <p:cNvSpPr/>
            <p:nvPr/>
          </p:nvSpPr>
          <p:spPr>
            <a:xfrm>
              <a:off x="615491" y="19820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557;p28">
              <a:extLst>
                <a:ext uri="{FF2B5EF4-FFF2-40B4-BE49-F238E27FC236}">
                  <a16:creationId xmlns:a16="http://schemas.microsoft.com/office/drawing/2014/main" id="{568C0B45-F244-46FD-B8E5-10C9EE683824}"/>
                </a:ext>
              </a:extLst>
            </p:cNvPr>
            <p:cNvSpPr/>
            <p:nvPr/>
          </p:nvSpPr>
          <p:spPr>
            <a:xfrm>
              <a:off x="357804" y="12097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  <p:grpSp>
        <p:nvGrpSpPr>
          <p:cNvPr id="174" name="Google Shape;1485;p28">
            <a:extLst>
              <a:ext uri="{FF2B5EF4-FFF2-40B4-BE49-F238E27FC236}">
                <a16:creationId xmlns:a16="http://schemas.microsoft.com/office/drawing/2014/main" id="{85BF3D04-F4A3-4672-AAF8-8E12BB421008}"/>
              </a:ext>
            </a:extLst>
          </p:cNvPr>
          <p:cNvGrpSpPr/>
          <p:nvPr/>
        </p:nvGrpSpPr>
        <p:grpSpPr>
          <a:xfrm rot="763720">
            <a:off x="3480448" y="-243815"/>
            <a:ext cx="1930195" cy="860367"/>
            <a:chOff x="0" y="0"/>
            <a:chExt cx="2174790" cy="809600"/>
          </a:xfrm>
        </p:grpSpPr>
        <p:sp>
          <p:nvSpPr>
            <p:cNvPr id="175" name="Google Shape;1486;p28">
              <a:extLst>
                <a:ext uri="{FF2B5EF4-FFF2-40B4-BE49-F238E27FC236}">
                  <a16:creationId xmlns:a16="http://schemas.microsoft.com/office/drawing/2014/main" id="{DE035D11-A1D6-4198-99AB-99F4B3583122}"/>
                </a:ext>
              </a:extLst>
            </p:cNvPr>
            <p:cNvSpPr/>
            <p:nvPr/>
          </p:nvSpPr>
          <p:spPr>
            <a:xfrm>
              <a:off x="1741465" y="61767"/>
              <a:ext cx="323907" cy="364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44"/>
                <a:gd name="f4" fmla="val 23987"/>
                <a:gd name="f5" fmla="val 25043"/>
                <a:gd name="f6" fmla="val 1"/>
                <a:gd name="f7" fmla="val 8800"/>
                <a:gd name="f8" fmla="val 4400"/>
                <a:gd name="f9" fmla="val 12522"/>
                <a:gd name="f10" fmla="val 8842"/>
                <a:gd name="f11" fmla="val 16203"/>
                <a:gd name="f12" fmla="val 13241"/>
                <a:gd name="f13" fmla="val 19756"/>
                <a:gd name="f14" fmla="val 15187"/>
                <a:gd name="f15" fmla="val 21321"/>
                <a:gd name="f16" fmla="val 16921"/>
                <a:gd name="f17" fmla="val 22929"/>
                <a:gd name="f18" fmla="val 19206"/>
                <a:gd name="f19" fmla="val 23986"/>
                <a:gd name="f20" fmla="val 22209"/>
                <a:gd name="f21" fmla="val 16372"/>
                <a:gd name="f22" fmla="val 24155"/>
                <a:gd name="f23" fmla="val 8292"/>
                <a:gd name="f24" fmla="*/ f0 1 25044"/>
                <a:gd name="f25" fmla="*/ f1 1 239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5044"/>
                <a:gd name="f32" fmla="*/ f29 1 239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044" h="2398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487;p28">
              <a:extLst>
                <a:ext uri="{FF2B5EF4-FFF2-40B4-BE49-F238E27FC236}">
                  <a16:creationId xmlns:a16="http://schemas.microsoft.com/office/drawing/2014/main" id="{15AA5BCB-E1F2-4621-A626-65D26C16BD99}"/>
                </a:ext>
              </a:extLst>
            </p:cNvPr>
            <p:cNvSpPr/>
            <p:nvPr/>
          </p:nvSpPr>
          <p:spPr>
            <a:xfrm>
              <a:off x="1732705" y="55330"/>
              <a:ext cx="339224" cy="379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4917"/>
                <a:gd name="f5" fmla="val 25470"/>
                <a:gd name="f6" fmla="val 1"/>
                <a:gd name="f7" fmla="val 25281"/>
                <a:gd name="f8" fmla="val 25170"/>
                <a:gd name="f9" fmla="val 179"/>
                <a:gd name="f10" fmla="val 424"/>
                <a:gd name="f11" fmla="val 24324"/>
                <a:gd name="f12" fmla="val 8334"/>
                <a:gd name="f13" fmla="val 22548"/>
                <a:gd name="f14" fmla="val 16287"/>
                <a:gd name="f15" fmla="val 19713"/>
                <a:gd name="f16" fmla="val 23690"/>
                <a:gd name="f17" fmla="val 17598"/>
                <a:gd name="f18" fmla="val 22632"/>
                <a:gd name="f19" fmla="val 15864"/>
                <a:gd name="f20" fmla="val 21236"/>
                <a:gd name="f21" fmla="val 14256"/>
                <a:gd name="f22" fmla="val 19798"/>
                <a:gd name="f23" fmla="val 847"/>
                <a:gd name="f24" fmla="val 8884"/>
                <a:gd name="f25" fmla="val 762"/>
                <a:gd name="f26" fmla="val 8800"/>
                <a:gd name="f27" fmla="val 635"/>
                <a:gd name="f28" fmla="val 8757"/>
                <a:gd name="f29" fmla="val 508"/>
                <a:gd name="f30" fmla="val 381"/>
                <a:gd name="f31" fmla="val 254"/>
                <a:gd name="f32" fmla="val 170"/>
                <a:gd name="f33" fmla="val 9223"/>
                <a:gd name="f34" fmla="val 9392"/>
                <a:gd name="f35" fmla="val 339"/>
                <a:gd name="f36" fmla="val 9603"/>
                <a:gd name="f37" fmla="val 13537"/>
                <a:gd name="f38" fmla="val 20687"/>
                <a:gd name="f39" fmla="val 15483"/>
                <a:gd name="f40" fmla="val 22082"/>
                <a:gd name="f41" fmla="val 17429"/>
                <a:gd name="f42" fmla="val 23859"/>
                <a:gd name="f43" fmla="val 20094"/>
                <a:gd name="f44" fmla="val 20263"/>
                <a:gd name="f45" fmla="val 24748"/>
                <a:gd name="f46" fmla="val 20433"/>
                <a:gd name="f47" fmla="val 24578"/>
                <a:gd name="f48" fmla="val 23436"/>
                <a:gd name="f49" fmla="val 16795"/>
                <a:gd name="f50" fmla="val 25382"/>
                <a:gd name="f51" fmla="val 8715"/>
                <a:gd name="f52" fmla="val 26059"/>
                <a:gd name="f53" fmla="val 593"/>
                <a:gd name="f54" fmla="val 255"/>
                <a:gd name="f55" fmla="val 25889"/>
                <a:gd name="f56" fmla="val 86"/>
                <a:gd name="f57" fmla="val 25720"/>
                <a:gd name="f58" fmla="val 25627"/>
                <a:gd name="f59" fmla="val 27"/>
                <a:gd name="f60" fmla="val 25543"/>
                <a:gd name="f61" fmla="*/ f0 1 26228"/>
                <a:gd name="f62" fmla="*/ f1 1 2491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228"/>
                <a:gd name="f69" fmla="*/ f66 1 2491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228" h="2491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6" y="f33"/>
                    <a:pt x="f32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15" y="f4"/>
                  </a:cubicBezTo>
                  <a:lnTo>
                    <a:pt x="f43" y="f4"/>
                  </a:lnTo>
                  <a:cubicBezTo>
                    <a:pt x="f44" y="f45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488;p28">
              <a:extLst>
                <a:ext uri="{FF2B5EF4-FFF2-40B4-BE49-F238E27FC236}">
                  <a16:creationId xmlns:a16="http://schemas.microsoft.com/office/drawing/2014/main" id="{33FB0976-808C-4643-9E3D-8D5F4B7852B4}"/>
                </a:ext>
              </a:extLst>
            </p:cNvPr>
            <p:cNvSpPr/>
            <p:nvPr/>
          </p:nvSpPr>
          <p:spPr>
            <a:xfrm>
              <a:off x="1349727" y="225235"/>
              <a:ext cx="332649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0"/>
                <a:gd name="f4" fmla="val 21871"/>
                <a:gd name="f5" fmla="val 1"/>
                <a:gd name="f6" fmla="val 7403"/>
                <a:gd name="f7" fmla="val 5796"/>
                <a:gd name="f8" fmla="val 12522"/>
                <a:gd name="f9" fmla="val 11803"/>
                <a:gd name="f10" fmla="val 17471"/>
                <a:gd name="f11" fmla="val 18148"/>
                <a:gd name="f12" fmla="val 20263"/>
                <a:gd name="f13" fmla="val 14468"/>
                <a:gd name="f14" fmla="val 22886"/>
                <a:gd name="f15" fmla="val 7065"/>
                <a:gd name="f16" fmla="*/ f0 1 25720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720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720" h="21871">
                  <a:moveTo>
                    <a:pt x="f3" y="f5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489;p28">
              <a:extLst>
                <a:ext uri="{FF2B5EF4-FFF2-40B4-BE49-F238E27FC236}">
                  <a16:creationId xmlns:a16="http://schemas.microsoft.com/office/drawing/2014/main" id="{5E2D349C-D5E8-4EAC-9302-89F2AE421550}"/>
                </a:ext>
              </a:extLst>
            </p:cNvPr>
            <p:cNvSpPr/>
            <p:nvPr/>
          </p:nvSpPr>
          <p:spPr>
            <a:xfrm>
              <a:off x="1342622" y="217517"/>
              <a:ext cx="349072" cy="345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90"/>
                <a:gd name="f4" fmla="val 22717"/>
                <a:gd name="f5" fmla="val 26439"/>
                <a:gd name="f6" fmla="val 26270"/>
                <a:gd name="f7" fmla="val 25931"/>
                <a:gd name="f8" fmla="val 338"/>
                <a:gd name="f9" fmla="val 23097"/>
                <a:gd name="f10" fmla="val 7191"/>
                <a:gd name="f11" fmla="val 20644"/>
                <a:gd name="f12" fmla="val 14256"/>
                <a:gd name="f13" fmla="val 18529"/>
                <a:gd name="f14" fmla="val 21489"/>
                <a:gd name="f15" fmla="val 12353"/>
                <a:gd name="f16" fmla="val 17259"/>
                <a:gd name="f17" fmla="val 6346"/>
                <a:gd name="f18" fmla="val 12479"/>
                <a:gd name="f19" fmla="val 889"/>
                <a:gd name="f20" fmla="val 7572"/>
                <a:gd name="f21" fmla="val 804"/>
                <a:gd name="f22" fmla="val 7487"/>
                <a:gd name="f23" fmla="val 667"/>
                <a:gd name="f24" fmla="val 7445"/>
                <a:gd name="f25" fmla="val 529"/>
                <a:gd name="f26" fmla="val 392"/>
                <a:gd name="f27" fmla="val 254"/>
                <a:gd name="f28" fmla="val 170"/>
                <a:gd name="f29" fmla="val 7741"/>
                <a:gd name="f30" fmla="val 8080"/>
                <a:gd name="f31" fmla="val 8249"/>
                <a:gd name="f32" fmla="val 6007"/>
                <a:gd name="f33" fmla="val 13537"/>
                <a:gd name="f34" fmla="val 12183"/>
                <a:gd name="f35" fmla="val 18317"/>
                <a:gd name="f36" fmla="val 22716"/>
                <a:gd name="f37" fmla="val 18867"/>
                <a:gd name="f38" fmla="val 19036"/>
                <a:gd name="f39" fmla="val 19205"/>
                <a:gd name="f40" fmla="val 22547"/>
                <a:gd name="f41" fmla="val 22378"/>
                <a:gd name="f42" fmla="val 21321"/>
                <a:gd name="f43" fmla="val 15144"/>
                <a:gd name="f44" fmla="val 23986"/>
                <a:gd name="f45" fmla="val 26778"/>
                <a:gd name="f46" fmla="val 677"/>
                <a:gd name="f47" fmla="val 26989"/>
                <a:gd name="f48" fmla="val 508"/>
                <a:gd name="f49" fmla="val 169"/>
                <a:gd name="f50" fmla="*/ f0 1 26990"/>
                <a:gd name="f51" fmla="*/ f1 1 2271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6990"/>
                <a:gd name="f58" fmla="*/ f55 1 2271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6990" h="22717">
                  <a:moveTo>
                    <a:pt x="f5" y="f2"/>
                  </a:moveTo>
                  <a:cubicBezTo>
                    <a:pt x="f6" y="f2"/>
                    <a:pt x="f7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" y="f29"/>
                    <a:pt x="f2" y="f30"/>
                    <a:pt x="f28" y="f31"/>
                  </a:cubicBezTo>
                  <a:cubicBezTo>
                    <a:pt x="f32" y="f33"/>
                    <a:pt x="f34" y="f35"/>
                    <a:pt x="f13" y="f36"/>
                  </a:cubicBez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29"/>
                    <a:pt x="f45" y="f46"/>
                  </a:cubicBezTo>
                  <a:cubicBezTo>
                    <a:pt x="f47" y="f48"/>
                    <a:pt x="f45" y="f49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9" name="Google Shape;1490;p28">
              <a:extLst>
                <a:ext uri="{FF2B5EF4-FFF2-40B4-BE49-F238E27FC236}">
                  <a16:creationId xmlns:a16="http://schemas.microsoft.com/office/drawing/2014/main" id="{B9322973-922D-421C-AF48-4671C070C07B}"/>
                </a:ext>
              </a:extLst>
            </p:cNvPr>
            <p:cNvSpPr/>
            <p:nvPr/>
          </p:nvSpPr>
          <p:spPr>
            <a:xfrm>
              <a:off x="898361" y="359103"/>
              <a:ext cx="339224" cy="327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1533"/>
                <a:gd name="f5" fmla="val 26227"/>
                <a:gd name="f6" fmla="val 4781"/>
                <a:gd name="f7" fmla="val 4019"/>
                <a:gd name="f8" fmla="val 11126"/>
                <a:gd name="f9" fmla="val 9307"/>
                <a:gd name="f10" fmla="val 16752"/>
                <a:gd name="f11" fmla="val 15313"/>
                <a:gd name="f12" fmla="val 21532"/>
                <a:gd name="f13" fmla="val 19713"/>
                <a:gd name="f14" fmla="val 14637"/>
                <a:gd name="f15" fmla="val 23266"/>
                <a:gd name="f16" fmla="val 7403"/>
                <a:gd name="f17" fmla="*/ f0 1 26228"/>
                <a:gd name="f18" fmla="*/ f1 1 2153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6228"/>
                <a:gd name="f25" fmla="*/ f22 1 2153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6228" h="21533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491;p28">
              <a:extLst>
                <a:ext uri="{FF2B5EF4-FFF2-40B4-BE49-F238E27FC236}">
                  <a16:creationId xmlns:a16="http://schemas.microsoft.com/office/drawing/2014/main" id="{2830F67E-1545-4B4E-9985-87C2A588E708}"/>
                </a:ext>
              </a:extLst>
            </p:cNvPr>
            <p:cNvSpPr/>
            <p:nvPr/>
          </p:nvSpPr>
          <p:spPr>
            <a:xfrm>
              <a:off x="891247" y="351367"/>
              <a:ext cx="353452" cy="343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28"/>
                <a:gd name="f4" fmla="val 22548"/>
                <a:gd name="f5" fmla="val 26989"/>
                <a:gd name="f6" fmla="val 1"/>
                <a:gd name="f7" fmla="val 26777"/>
                <a:gd name="f8" fmla="val 26439"/>
                <a:gd name="f9" fmla="val 339"/>
                <a:gd name="f10" fmla="val 23436"/>
                <a:gd name="f11" fmla="val 7573"/>
                <a:gd name="f12" fmla="val 19924"/>
                <a:gd name="f13" fmla="val 14637"/>
                <a:gd name="f14" fmla="val 15863"/>
                <a:gd name="f15" fmla="val 21321"/>
                <a:gd name="f16" fmla="val 10068"/>
                <a:gd name="f17" fmla="val 16752"/>
                <a:gd name="f18" fmla="val 4950"/>
                <a:gd name="f19" fmla="val 11084"/>
                <a:gd name="f20" fmla="val 889"/>
                <a:gd name="f21" fmla="val 719"/>
                <a:gd name="f22" fmla="val 4739"/>
                <a:gd name="f23" fmla="val 550"/>
                <a:gd name="f24" fmla="val 169"/>
                <a:gd name="f25" fmla="val 5289"/>
                <a:gd name="f26" fmla="val 5458"/>
                <a:gd name="f27" fmla="val 4230"/>
                <a:gd name="f28" fmla="val 11972"/>
                <a:gd name="f29" fmla="val 9518"/>
                <a:gd name="f30" fmla="val 17641"/>
                <a:gd name="f31" fmla="val 15694"/>
                <a:gd name="f32" fmla="val 22378"/>
                <a:gd name="f33" fmla="val 16033"/>
                <a:gd name="f34" fmla="val 16202"/>
                <a:gd name="f35" fmla="val 16413"/>
                <a:gd name="f36" fmla="val 20644"/>
                <a:gd name="f37" fmla="val 15526"/>
                <a:gd name="f38" fmla="val 24324"/>
                <a:gd name="f39" fmla="val 8292"/>
                <a:gd name="f40" fmla="val 27327"/>
                <a:gd name="f41" fmla="val 720"/>
                <a:gd name="f42" fmla="val 508"/>
                <a:gd name="f43" fmla="val 170"/>
                <a:gd name="f44" fmla="*/ f0 1 27328"/>
                <a:gd name="f45" fmla="*/ f1 1 2254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7328"/>
                <a:gd name="f52" fmla="*/ f49 1 2254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7328" h="22548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8"/>
                  </a:cubicBezTo>
                  <a:cubicBezTo>
                    <a:pt x="f21" y="f22"/>
                    <a:pt x="f23" y="f22"/>
                    <a:pt x="f24" y="f22"/>
                  </a:cubicBezTo>
                  <a:cubicBezTo>
                    <a:pt x="f2" y="f18"/>
                    <a:pt x="f2" y="f25"/>
                    <a:pt x="f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4"/>
                    <a:pt x="f14" y="f4"/>
                    <a:pt x="f14" y="f4"/>
                  </a:cubicBezTo>
                  <a:lnTo>
                    <a:pt x="f33" y="f4"/>
                  </a:lnTo>
                  <a:cubicBezTo>
                    <a:pt x="f34" y="f4"/>
                    <a:pt x="f34" y="f32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40" y="f4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492;p28">
              <a:extLst>
                <a:ext uri="{FF2B5EF4-FFF2-40B4-BE49-F238E27FC236}">
                  <a16:creationId xmlns:a16="http://schemas.microsoft.com/office/drawing/2014/main" id="{408A0B43-2A6F-4AB9-82F4-41CBF45E61A7}"/>
                </a:ext>
              </a:extLst>
            </p:cNvPr>
            <p:cNvSpPr/>
            <p:nvPr/>
          </p:nvSpPr>
          <p:spPr>
            <a:xfrm>
              <a:off x="496775" y="447918"/>
              <a:ext cx="319518" cy="308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05"/>
                <a:gd name="f4" fmla="val 20263"/>
                <a:gd name="f5" fmla="val 1565"/>
                <a:gd name="f6" fmla="val 3892"/>
                <a:gd name="f7" fmla="val 7910"/>
                <a:gd name="f8" fmla="val 8122"/>
                <a:gd name="f9" fmla="val 14256"/>
                <a:gd name="f10" fmla="val 12691"/>
                <a:gd name="f11" fmla="val 16921"/>
                <a:gd name="f12" fmla="val 13748"/>
                <a:gd name="f13" fmla="val 20982"/>
                <a:gd name="f14" fmla="val 6853"/>
                <a:gd name="f15" fmla="*/ f0 1 24705"/>
                <a:gd name="f16" fmla="*/ f1 1 202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705"/>
                <a:gd name="f23" fmla="*/ f20 1 202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705" h="20263">
                  <a:moveTo>
                    <a:pt x="f3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493;p28">
              <a:extLst>
                <a:ext uri="{FF2B5EF4-FFF2-40B4-BE49-F238E27FC236}">
                  <a16:creationId xmlns:a16="http://schemas.microsoft.com/office/drawing/2014/main" id="{3E654368-44F6-489B-9D85-6400BFB13AE1}"/>
                </a:ext>
              </a:extLst>
            </p:cNvPr>
            <p:cNvSpPr/>
            <p:nvPr/>
          </p:nvSpPr>
          <p:spPr>
            <a:xfrm>
              <a:off x="490209" y="438500"/>
              <a:ext cx="332667" cy="32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1"/>
                <a:gd name="f4" fmla="val 21432"/>
                <a:gd name="f5" fmla="val 25195"/>
                <a:gd name="f6" fmla="val 25013"/>
                <a:gd name="f7" fmla="val 24784"/>
                <a:gd name="f8" fmla="val 130"/>
                <a:gd name="f9" fmla="val 24663"/>
                <a:gd name="f10" fmla="val 281"/>
                <a:gd name="f11" fmla="val 21152"/>
                <a:gd name="f12" fmla="val 6964"/>
                <a:gd name="f13" fmla="val 17260"/>
                <a:gd name="f14" fmla="val 13648"/>
                <a:gd name="f15" fmla="val 13199"/>
                <a:gd name="f16" fmla="val 19993"/>
                <a:gd name="f17" fmla="val 8800"/>
                <a:gd name="f18" fmla="val 14198"/>
                <a:gd name="f19" fmla="val 4739"/>
                <a:gd name="f20" fmla="val 8022"/>
                <a:gd name="f21" fmla="val 1058"/>
                <a:gd name="f22" fmla="val 1846"/>
                <a:gd name="f23" fmla="val 939"/>
                <a:gd name="f24" fmla="val 1726"/>
                <a:gd name="f25" fmla="val 713"/>
                <a:gd name="f26" fmla="val 1607"/>
                <a:gd name="f27" fmla="val 532"/>
                <a:gd name="f28" fmla="val 457"/>
                <a:gd name="f29" fmla="val 389"/>
                <a:gd name="f30" fmla="val 1627"/>
                <a:gd name="f31" fmla="val 339"/>
                <a:gd name="f32" fmla="val 1677"/>
                <a:gd name="f33" fmla="val 1"/>
                <a:gd name="f34" fmla="val 2184"/>
                <a:gd name="f35" fmla="val 170"/>
                <a:gd name="f36" fmla="val 2396"/>
                <a:gd name="f37" fmla="val 4062"/>
                <a:gd name="f38" fmla="val 8910"/>
                <a:gd name="f39" fmla="val 8292"/>
                <a:gd name="f40" fmla="val 15255"/>
                <a:gd name="f41" fmla="val 12861"/>
                <a:gd name="f42" fmla="val 21220"/>
                <a:gd name="f43" fmla="val 13030"/>
                <a:gd name="f44" fmla="val 13368"/>
                <a:gd name="f45" fmla="val 13580"/>
                <a:gd name="f46" fmla="val 17810"/>
                <a:gd name="f47" fmla="val 14536"/>
                <a:gd name="f48" fmla="val 21829"/>
                <a:gd name="f49" fmla="val 7683"/>
                <a:gd name="f50" fmla="val 25551"/>
                <a:gd name="f51" fmla="val 788"/>
                <a:gd name="f52" fmla="val 25720"/>
                <a:gd name="f53" fmla="val 619"/>
                <a:gd name="f54" fmla="val 25382"/>
                <a:gd name="f55" fmla="val 69"/>
                <a:gd name="f56" fmla="val 25334"/>
                <a:gd name="f57" fmla="val 21"/>
                <a:gd name="f58" fmla="val 25268"/>
                <a:gd name="f59" fmla="*/ f0 1 25721"/>
                <a:gd name="f60" fmla="*/ f1 1 2143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25721"/>
                <a:gd name="f67" fmla="*/ f64 1 2143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25721" h="2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"/>
                    <a:pt x="f43" y="f4"/>
                    <a:pt x="f15" y="f4"/>
                  </a:cubicBezTo>
                  <a:cubicBezTo>
                    <a:pt x="f44" y="f4"/>
                    <a:pt x="f45" y="f42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10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494;p28">
              <a:extLst>
                <a:ext uri="{FF2B5EF4-FFF2-40B4-BE49-F238E27FC236}">
                  <a16:creationId xmlns:a16="http://schemas.microsoft.com/office/drawing/2014/main" id="{BF01C3A5-A3EF-43D3-A9B2-9E1B92B35D96}"/>
                </a:ext>
              </a:extLst>
            </p:cNvPr>
            <p:cNvSpPr/>
            <p:nvPr/>
          </p:nvSpPr>
          <p:spPr>
            <a:xfrm>
              <a:off x="95746" y="469151"/>
              <a:ext cx="330464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1"/>
                <a:gd name="f4" fmla="val 21871"/>
                <a:gd name="f5" fmla="val 3342"/>
                <a:gd name="f6" fmla="val 7403"/>
                <a:gd name="f7" fmla="val 6853"/>
                <a:gd name="f8" fmla="val 14806"/>
                <a:gd name="f9" fmla="val 10914"/>
                <a:gd name="f10" fmla="val 21870"/>
                <a:gd name="f11" fmla="val 14129"/>
                <a:gd name="f12" fmla="val 21320"/>
                <a:gd name="f13" fmla="val 7953"/>
                <a:gd name="f14" fmla="val 25550"/>
                <a:gd name="f15" fmla="val 381"/>
                <a:gd name="f16" fmla="*/ f0 1 25551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551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551" h="21871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495;p28">
              <a:extLst>
                <a:ext uri="{FF2B5EF4-FFF2-40B4-BE49-F238E27FC236}">
                  <a16:creationId xmlns:a16="http://schemas.microsoft.com/office/drawing/2014/main" id="{CB66AAF1-9E5C-4160-95F8-1186CFB1DAD9}"/>
                </a:ext>
              </a:extLst>
            </p:cNvPr>
            <p:cNvSpPr/>
            <p:nvPr/>
          </p:nvSpPr>
          <p:spPr>
            <a:xfrm>
              <a:off x="88632" y="461424"/>
              <a:ext cx="346877" cy="348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20"/>
                <a:gd name="f4" fmla="val 22886"/>
                <a:gd name="f5" fmla="val 381"/>
                <a:gd name="f6" fmla="val 212"/>
                <a:gd name="f7" fmla="val 170"/>
                <a:gd name="f8" fmla="val 339"/>
                <a:gd name="f9" fmla="val 677"/>
                <a:gd name="f10" fmla="val 3384"/>
                <a:gd name="f11" fmla="val 8080"/>
                <a:gd name="f12" fmla="val 7065"/>
                <a:gd name="f13" fmla="val 15483"/>
                <a:gd name="f14" fmla="val 11126"/>
                <a:gd name="f15" fmla="val 22716"/>
                <a:gd name="f16" fmla="val 11295"/>
                <a:gd name="f17" fmla="val 11464"/>
                <a:gd name="f18" fmla="val 11633"/>
                <a:gd name="f19" fmla="val 11845"/>
                <a:gd name="f20" fmla="val 12014"/>
                <a:gd name="f21" fmla="val 13960"/>
                <a:gd name="f22" fmla="val 18486"/>
                <a:gd name="f23" fmla="val 16752"/>
                <a:gd name="f24" fmla="val 14806"/>
                <a:gd name="f25" fmla="val 19586"/>
                <a:gd name="f26" fmla="val 11083"/>
                <a:gd name="f27" fmla="val 22040"/>
                <a:gd name="f28" fmla="val 7911"/>
                <a:gd name="f29" fmla="val 24705"/>
                <a:gd name="f30" fmla="val 4738"/>
                <a:gd name="f31" fmla="val 26650"/>
                <a:gd name="f32" fmla="val 1227"/>
                <a:gd name="f33" fmla="val 889"/>
                <a:gd name="f34" fmla="val 508"/>
                <a:gd name="f35" fmla="val 26439"/>
                <a:gd name="f36" fmla="val 26299"/>
                <a:gd name="f37" fmla="val 438"/>
                <a:gd name="f38" fmla="val 26188"/>
                <a:gd name="f39" fmla="val 397"/>
                <a:gd name="f40" fmla="val 26093"/>
                <a:gd name="f41" fmla="val 25960"/>
                <a:gd name="f42" fmla="val 25861"/>
                <a:gd name="f43" fmla="val 479"/>
                <a:gd name="f44" fmla="val 25762"/>
                <a:gd name="f45" fmla="val 23816"/>
                <a:gd name="f46" fmla="val 4231"/>
                <a:gd name="f47" fmla="val 21363"/>
                <a:gd name="f48" fmla="val 7403"/>
                <a:gd name="f49" fmla="val 18867"/>
                <a:gd name="f50" fmla="val 10576"/>
                <a:gd name="f51" fmla="val 16244"/>
                <a:gd name="f52" fmla="val 13918"/>
                <a:gd name="f53" fmla="val 13410"/>
                <a:gd name="f54" fmla="val 17429"/>
                <a:gd name="f55" fmla="val 21321"/>
                <a:gd name="f56" fmla="val 7615"/>
                <a:gd name="f57" fmla="val 14637"/>
                <a:gd name="f58" fmla="val 4061"/>
                <a:gd name="f59" fmla="val 1058"/>
                <a:gd name="f60" fmla="val 719"/>
                <a:gd name="f61" fmla="*/ f0 1 26820"/>
                <a:gd name="f62" fmla="*/ f1 1 2288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820"/>
                <a:gd name="f69" fmla="*/ f66 1 2288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820" h="22886">
                  <a:moveTo>
                    <a:pt x="f5" y="f2"/>
                  </a:moveTo>
                  <a:cubicBezTo>
                    <a:pt x="f6" y="f7"/>
                    <a:pt x="f2" y="f8"/>
                    <a:pt x="f6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4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15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1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9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17" y="f55"/>
                  </a:cubicBezTo>
                  <a:cubicBezTo>
                    <a:pt x="f56" y="f57"/>
                    <a:pt x="f58" y="f48"/>
                    <a:pt x="f59" y="f8"/>
                  </a:cubicBezTo>
                  <a:cubicBezTo>
                    <a:pt x="f33" y="f2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496;p28">
              <a:extLst>
                <a:ext uri="{FF2B5EF4-FFF2-40B4-BE49-F238E27FC236}">
                  <a16:creationId xmlns:a16="http://schemas.microsoft.com/office/drawing/2014/main" id="{24FBF9BC-589B-4A5B-9FDB-2B98AC22B49B}"/>
                </a:ext>
              </a:extLst>
            </p:cNvPr>
            <p:cNvSpPr/>
            <p:nvPr/>
          </p:nvSpPr>
          <p:spPr>
            <a:xfrm>
              <a:off x="0" y="0"/>
              <a:ext cx="2174790" cy="474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51"/>
                <a:gd name="f4" fmla="val 31219"/>
                <a:gd name="f5" fmla="val 167981"/>
                <a:gd name="f6" fmla="val 121406"/>
                <a:gd name="f7" fmla="val 20109"/>
                <a:gd name="f8" fmla="val 72690"/>
                <a:gd name="f9" fmla="val 30507"/>
                <a:gd name="f10" fmla="val 25754"/>
                <a:gd name="f11" fmla="val 17101"/>
                <a:gd name="f12" fmla="val 8508"/>
                <a:gd name="f13" fmla="val 30153"/>
                <a:gd name="f14" fmla="val 29442"/>
                <a:gd name="f15" fmla="val 30161"/>
                <a:gd name="f16" fmla="val 8461"/>
                <a:gd name="f17" fmla="val 30838"/>
                <a:gd name="f18" fmla="val 17090"/>
                <a:gd name="f19" fmla="val 25889"/>
                <a:gd name="f20" fmla="val 72802"/>
                <a:gd name="f21" fmla="val 121618"/>
                <a:gd name="f22" fmla="val 20812"/>
                <a:gd name="f23" fmla="val 719"/>
                <a:gd name="f24" fmla="*/ f0 1 168151"/>
                <a:gd name="f25" fmla="*/ f1 1 312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8151"/>
                <a:gd name="f32" fmla="*/ f29 1 312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8151" h="31219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2" y="f14"/>
                  </a:cubicBezTo>
                  <a:lnTo>
                    <a:pt x="f2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3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497;p28">
              <a:extLst>
                <a:ext uri="{FF2B5EF4-FFF2-40B4-BE49-F238E27FC236}">
                  <a16:creationId xmlns:a16="http://schemas.microsoft.com/office/drawing/2014/main" id="{1CD91267-F77D-4026-9868-CD82E15B9B87}"/>
                </a:ext>
              </a:extLst>
            </p:cNvPr>
            <p:cNvSpPr/>
            <p:nvPr/>
          </p:nvSpPr>
          <p:spPr>
            <a:xfrm>
              <a:off x="2017202" y="15315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498;p28">
              <a:extLst>
                <a:ext uri="{FF2B5EF4-FFF2-40B4-BE49-F238E27FC236}">
                  <a16:creationId xmlns:a16="http://schemas.microsoft.com/office/drawing/2014/main" id="{428624F4-9385-4E32-957F-F0C2F5DDFB6A}"/>
                </a:ext>
              </a:extLst>
            </p:cNvPr>
            <p:cNvSpPr/>
            <p:nvPr/>
          </p:nvSpPr>
          <p:spPr>
            <a:xfrm>
              <a:off x="1999152" y="13706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8" name="Google Shape;1499;p28">
              <a:extLst>
                <a:ext uri="{FF2B5EF4-FFF2-40B4-BE49-F238E27FC236}">
                  <a16:creationId xmlns:a16="http://schemas.microsoft.com/office/drawing/2014/main" id="{F8DDD18A-144D-4CFA-9995-85B4316BC966}"/>
                </a:ext>
              </a:extLst>
            </p:cNvPr>
            <p:cNvSpPr/>
            <p:nvPr/>
          </p:nvSpPr>
          <p:spPr>
            <a:xfrm>
              <a:off x="1992596" y="25484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500;p28">
              <a:extLst>
                <a:ext uri="{FF2B5EF4-FFF2-40B4-BE49-F238E27FC236}">
                  <a16:creationId xmlns:a16="http://schemas.microsoft.com/office/drawing/2014/main" id="{6A0AEA70-9FB4-4059-9552-2F25CDCBB7E5}"/>
                </a:ext>
              </a:extLst>
            </p:cNvPr>
            <p:cNvSpPr/>
            <p:nvPr/>
          </p:nvSpPr>
          <p:spPr>
            <a:xfrm>
              <a:off x="1973979" y="238740"/>
              <a:ext cx="36676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7"/>
                <a:gd name="f5" fmla="val 1439"/>
                <a:gd name="f6" fmla="val 1"/>
                <a:gd name="f7" fmla="val 2116"/>
                <a:gd name="f8" fmla="val 2835"/>
                <a:gd name="f9" fmla="*/ f0 1 2836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36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36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501;p28">
              <a:extLst>
                <a:ext uri="{FF2B5EF4-FFF2-40B4-BE49-F238E27FC236}">
                  <a16:creationId xmlns:a16="http://schemas.microsoft.com/office/drawing/2014/main" id="{D39C6180-526E-4927-8FFC-C4BE2AB16D18}"/>
                </a:ext>
              </a:extLst>
            </p:cNvPr>
            <p:cNvSpPr/>
            <p:nvPr/>
          </p:nvSpPr>
          <p:spPr>
            <a:xfrm>
              <a:off x="1967423" y="34622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502;p28">
              <a:extLst>
                <a:ext uri="{FF2B5EF4-FFF2-40B4-BE49-F238E27FC236}">
                  <a16:creationId xmlns:a16="http://schemas.microsoft.com/office/drawing/2014/main" id="{3EE99C03-658B-4936-BD35-005F806F0704}"/>
                </a:ext>
              </a:extLst>
            </p:cNvPr>
            <p:cNvSpPr/>
            <p:nvPr/>
          </p:nvSpPr>
          <p:spPr>
            <a:xfrm>
              <a:off x="1948814" y="330134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503;p28">
              <a:extLst>
                <a:ext uri="{FF2B5EF4-FFF2-40B4-BE49-F238E27FC236}">
                  <a16:creationId xmlns:a16="http://schemas.microsoft.com/office/drawing/2014/main" id="{11EFBCD9-D275-4716-A6FF-7E9D067840E1}"/>
                </a:ext>
              </a:extLst>
            </p:cNvPr>
            <p:cNvSpPr/>
            <p:nvPr/>
          </p:nvSpPr>
          <p:spPr>
            <a:xfrm>
              <a:off x="1942258" y="19305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504;p28">
              <a:extLst>
                <a:ext uri="{FF2B5EF4-FFF2-40B4-BE49-F238E27FC236}">
                  <a16:creationId xmlns:a16="http://schemas.microsoft.com/office/drawing/2014/main" id="{0C3A5EC5-1541-40BA-AADB-3F85C18CB192}"/>
                </a:ext>
              </a:extLst>
            </p:cNvPr>
            <p:cNvSpPr/>
            <p:nvPr/>
          </p:nvSpPr>
          <p:spPr>
            <a:xfrm>
              <a:off x="1924199" y="176963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6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505;p28">
              <a:extLst>
                <a:ext uri="{FF2B5EF4-FFF2-40B4-BE49-F238E27FC236}">
                  <a16:creationId xmlns:a16="http://schemas.microsoft.com/office/drawing/2014/main" id="{B806A549-9FDD-4B45-9E87-0628B307C904}"/>
                </a:ext>
              </a:extLst>
            </p:cNvPr>
            <p:cNvSpPr/>
            <p:nvPr/>
          </p:nvSpPr>
          <p:spPr>
            <a:xfrm>
              <a:off x="1912714" y="26577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506;p28">
              <a:extLst>
                <a:ext uri="{FF2B5EF4-FFF2-40B4-BE49-F238E27FC236}">
                  <a16:creationId xmlns:a16="http://schemas.microsoft.com/office/drawing/2014/main" id="{DB6131A3-1A87-4104-B7CF-12CC3BF6353B}"/>
                </a:ext>
              </a:extLst>
            </p:cNvPr>
            <p:cNvSpPr/>
            <p:nvPr/>
          </p:nvSpPr>
          <p:spPr>
            <a:xfrm>
              <a:off x="1894106" y="249695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507;p28">
              <a:extLst>
                <a:ext uri="{FF2B5EF4-FFF2-40B4-BE49-F238E27FC236}">
                  <a16:creationId xmlns:a16="http://schemas.microsoft.com/office/drawing/2014/main" id="{E622639D-644C-4D65-B966-0F0394839967}"/>
                </a:ext>
              </a:extLst>
            </p:cNvPr>
            <p:cNvSpPr/>
            <p:nvPr/>
          </p:nvSpPr>
          <p:spPr>
            <a:xfrm>
              <a:off x="1855811" y="22523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7" name="Google Shape;1508;p28">
              <a:extLst>
                <a:ext uri="{FF2B5EF4-FFF2-40B4-BE49-F238E27FC236}">
                  <a16:creationId xmlns:a16="http://schemas.microsoft.com/office/drawing/2014/main" id="{DF54054F-7609-451E-8AC6-914BFFF20E1B}"/>
                </a:ext>
              </a:extLst>
            </p:cNvPr>
            <p:cNvSpPr/>
            <p:nvPr/>
          </p:nvSpPr>
          <p:spPr>
            <a:xfrm>
              <a:off x="1839397" y="206572"/>
              <a:ext cx="34482" cy="34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286"/>
                <a:gd name="f5" fmla="val 1270"/>
                <a:gd name="f6" fmla="val 1"/>
                <a:gd name="f7" fmla="val 2285"/>
                <a:gd name="f8" fmla="*/ f0 1 2666"/>
                <a:gd name="f9" fmla="*/ f1 1 228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28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28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509;p28">
              <a:extLst>
                <a:ext uri="{FF2B5EF4-FFF2-40B4-BE49-F238E27FC236}">
                  <a16:creationId xmlns:a16="http://schemas.microsoft.com/office/drawing/2014/main" id="{6E07BE9D-C41A-45F4-B3EC-5F893E11E705}"/>
                </a:ext>
              </a:extLst>
            </p:cNvPr>
            <p:cNvSpPr/>
            <p:nvPr/>
          </p:nvSpPr>
          <p:spPr>
            <a:xfrm>
              <a:off x="1606875" y="30311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510;p28">
              <a:extLst>
                <a:ext uri="{FF2B5EF4-FFF2-40B4-BE49-F238E27FC236}">
                  <a16:creationId xmlns:a16="http://schemas.microsoft.com/office/drawing/2014/main" id="{FB028D50-C401-4FDD-A1EC-9770CC42A15A}"/>
                </a:ext>
              </a:extLst>
            </p:cNvPr>
            <p:cNvSpPr/>
            <p:nvPr/>
          </p:nvSpPr>
          <p:spPr>
            <a:xfrm>
              <a:off x="1588824" y="28702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1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511;p28">
              <a:extLst>
                <a:ext uri="{FF2B5EF4-FFF2-40B4-BE49-F238E27FC236}">
                  <a16:creationId xmlns:a16="http://schemas.microsoft.com/office/drawing/2014/main" id="{3010DF75-C84C-435B-8080-004926816223}"/>
                </a:ext>
              </a:extLst>
            </p:cNvPr>
            <p:cNvSpPr/>
            <p:nvPr/>
          </p:nvSpPr>
          <p:spPr>
            <a:xfrm>
              <a:off x="1572950" y="38613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512;p28">
              <a:extLst>
                <a:ext uri="{FF2B5EF4-FFF2-40B4-BE49-F238E27FC236}">
                  <a16:creationId xmlns:a16="http://schemas.microsoft.com/office/drawing/2014/main" id="{281F1854-BFC0-4760-88BC-6DF124ED0C9B}"/>
                </a:ext>
              </a:extLst>
            </p:cNvPr>
            <p:cNvSpPr/>
            <p:nvPr/>
          </p:nvSpPr>
          <p:spPr>
            <a:xfrm>
              <a:off x="1554900" y="370039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2" name="Google Shape;1513;p28">
              <a:extLst>
                <a:ext uri="{FF2B5EF4-FFF2-40B4-BE49-F238E27FC236}">
                  <a16:creationId xmlns:a16="http://schemas.microsoft.com/office/drawing/2014/main" id="{CD1FFC33-195C-47CC-B366-BCE00815F996}"/>
                </a:ext>
              </a:extLst>
            </p:cNvPr>
            <p:cNvSpPr/>
            <p:nvPr/>
          </p:nvSpPr>
          <p:spPr>
            <a:xfrm>
              <a:off x="1552166" y="46142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514;p28">
              <a:extLst>
                <a:ext uri="{FF2B5EF4-FFF2-40B4-BE49-F238E27FC236}">
                  <a16:creationId xmlns:a16="http://schemas.microsoft.com/office/drawing/2014/main" id="{EA38FD41-5F77-4BD1-B71F-302A76E00685}"/>
                </a:ext>
              </a:extLst>
            </p:cNvPr>
            <p:cNvSpPr/>
            <p:nvPr/>
          </p:nvSpPr>
          <p:spPr>
            <a:xfrm>
              <a:off x="1534116" y="44533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6"/>
                <a:gd name="f6" fmla="val 1"/>
                <a:gd name="f7" fmla="val 266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515;p28">
              <a:extLst>
                <a:ext uri="{FF2B5EF4-FFF2-40B4-BE49-F238E27FC236}">
                  <a16:creationId xmlns:a16="http://schemas.microsoft.com/office/drawing/2014/main" id="{19BF161F-25F5-458F-909D-4FA7090A7EE0}"/>
                </a:ext>
              </a:extLst>
            </p:cNvPr>
            <p:cNvSpPr/>
            <p:nvPr/>
          </p:nvSpPr>
          <p:spPr>
            <a:xfrm>
              <a:off x="1522613" y="33013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516;p28">
              <a:extLst>
                <a:ext uri="{FF2B5EF4-FFF2-40B4-BE49-F238E27FC236}">
                  <a16:creationId xmlns:a16="http://schemas.microsoft.com/office/drawing/2014/main" id="{9C7DA78A-4799-43D9-A2F2-8D11125BE097}"/>
                </a:ext>
              </a:extLst>
            </p:cNvPr>
            <p:cNvSpPr/>
            <p:nvPr/>
          </p:nvSpPr>
          <p:spPr>
            <a:xfrm>
              <a:off x="1504562" y="314050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7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517;p28">
              <a:extLst>
                <a:ext uri="{FF2B5EF4-FFF2-40B4-BE49-F238E27FC236}">
                  <a16:creationId xmlns:a16="http://schemas.microsoft.com/office/drawing/2014/main" id="{43234161-56DE-41B6-95FE-C04270F6A201}"/>
                </a:ext>
              </a:extLst>
            </p:cNvPr>
            <p:cNvSpPr/>
            <p:nvPr/>
          </p:nvSpPr>
          <p:spPr>
            <a:xfrm>
              <a:off x="1500192" y="39449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518;p28">
              <a:extLst>
                <a:ext uri="{FF2B5EF4-FFF2-40B4-BE49-F238E27FC236}">
                  <a16:creationId xmlns:a16="http://schemas.microsoft.com/office/drawing/2014/main" id="{12B2AB43-13F9-4872-A6A1-60AFF270F1FD}"/>
                </a:ext>
              </a:extLst>
            </p:cNvPr>
            <p:cNvSpPr/>
            <p:nvPr/>
          </p:nvSpPr>
          <p:spPr>
            <a:xfrm>
              <a:off x="1481593" y="378406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8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8" name="Google Shape;1519;p28">
              <a:extLst>
                <a:ext uri="{FF2B5EF4-FFF2-40B4-BE49-F238E27FC236}">
                  <a16:creationId xmlns:a16="http://schemas.microsoft.com/office/drawing/2014/main" id="{C1D42E6C-F169-4DB9-AB5A-2FA437C5CBFF}"/>
                </a:ext>
              </a:extLst>
            </p:cNvPr>
            <p:cNvSpPr/>
            <p:nvPr/>
          </p:nvSpPr>
          <p:spPr>
            <a:xfrm>
              <a:off x="1436165" y="37003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520;p28">
              <a:extLst>
                <a:ext uri="{FF2B5EF4-FFF2-40B4-BE49-F238E27FC236}">
                  <a16:creationId xmlns:a16="http://schemas.microsoft.com/office/drawing/2014/main" id="{995B4317-921D-459D-84A9-800081CACCDF}"/>
                </a:ext>
              </a:extLst>
            </p:cNvPr>
            <p:cNvSpPr/>
            <p:nvPr/>
          </p:nvSpPr>
          <p:spPr>
            <a:xfrm>
              <a:off x="1420310" y="353936"/>
              <a:ext cx="33924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7"/>
                <a:gd name="f5" fmla="val 1227"/>
                <a:gd name="f6" fmla="val 1"/>
                <a:gd name="f7" fmla="val 2116"/>
                <a:gd name="f8" fmla="*/ f0 1 2623"/>
                <a:gd name="f9" fmla="*/ f1 1 211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23"/>
                <a:gd name="f16" fmla="*/ f13 1 211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2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521;p28">
              <a:extLst>
                <a:ext uri="{FF2B5EF4-FFF2-40B4-BE49-F238E27FC236}">
                  <a16:creationId xmlns:a16="http://schemas.microsoft.com/office/drawing/2014/main" id="{B5030C90-5D56-45ED-9148-44964551CC41}"/>
                </a:ext>
              </a:extLst>
            </p:cNvPr>
            <p:cNvSpPr/>
            <p:nvPr/>
          </p:nvSpPr>
          <p:spPr>
            <a:xfrm>
              <a:off x="1162613" y="43438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522;p28">
              <a:extLst>
                <a:ext uri="{FF2B5EF4-FFF2-40B4-BE49-F238E27FC236}">
                  <a16:creationId xmlns:a16="http://schemas.microsoft.com/office/drawing/2014/main" id="{09523734-6D1C-4B0C-BE69-FD3B26508CE5}"/>
                </a:ext>
              </a:extLst>
            </p:cNvPr>
            <p:cNvSpPr/>
            <p:nvPr/>
          </p:nvSpPr>
          <p:spPr>
            <a:xfrm>
              <a:off x="1146749" y="418310"/>
              <a:ext cx="33924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6"/>
                <a:gd name="f5" fmla="val 1227"/>
                <a:gd name="f6" fmla="val 2115"/>
                <a:gd name="f7" fmla="*/ f0 1 2623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2" name="Google Shape;1523;p28">
              <a:extLst>
                <a:ext uri="{FF2B5EF4-FFF2-40B4-BE49-F238E27FC236}">
                  <a16:creationId xmlns:a16="http://schemas.microsoft.com/office/drawing/2014/main" id="{140954B7-BD30-4D8A-B362-DB907EF698D3}"/>
                </a:ext>
              </a:extLst>
            </p:cNvPr>
            <p:cNvSpPr/>
            <p:nvPr/>
          </p:nvSpPr>
          <p:spPr>
            <a:xfrm>
              <a:off x="1119399" y="51483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3" name="Google Shape;1524;p28">
              <a:extLst>
                <a:ext uri="{FF2B5EF4-FFF2-40B4-BE49-F238E27FC236}">
                  <a16:creationId xmlns:a16="http://schemas.microsoft.com/office/drawing/2014/main" id="{C6D8AD7E-2ACD-4B70-90AC-FA88E72E5A09}"/>
                </a:ext>
              </a:extLst>
            </p:cNvPr>
            <p:cNvSpPr/>
            <p:nvPr/>
          </p:nvSpPr>
          <p:spPr>
            <a:xfrm>
              <a:off x="1100791" y="498741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4" name="Google Shape;1525;p28">
              <a:extLst>
                <a:ext uri="{FF2B5EF4-FFF2-40B4-BE49-F238E27FC236}">
                  <a16:creationId xmlns:a16="http://schemas.microsoft.com/office/drawing/2014/main" id="{444B4F00-6E48-4405-9854-287EAF2DE13B}"/>
                </a:ext>
              </a:extLst>
            </p:cNvPr>
            <p:cNvSpPr/>
            <p:nvPr/>
          </p:nvSpPr>
          <p:spPr>
            <a:xfrm>
              <a:off x="1082731" y="59528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5" name="Google Shape;1526;p28">
              <a:extLst>
                <a:ext uri="{FF2B5EF4-FFF2-40B4-BE49-F238E27FC236}">
                  <a16:creationId xmlns:a16="http://schemas.microsoft.com/office/drawing/2014/main" id="{69978639-1D00-4317-AAE6-4618902603E1}"/>
                </a:ext>
              </a:extLst>
            </p:cNvPr>
            <p:cNvSpPr/>
            <p:nvPr/>
          </p:nvSpPr>
          <p:spPr>
            <a:xfrm>
              <a:off x="1064672" y="579190"/>
              <a:ext cx="36118" cy="34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285"/>
                <a:gd name="f5" fmla="val 1397"/>
                <a:gd name="f6" fmla="val 1"/>
                <a:gd name="f7" fmla="*/ f0 1 2793"/>
                <a:gd name="f8" fmla="*/ f1 1 228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93"/>
                <a:gd name="f15" fmla="*/ f12 1 228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93" h="2285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6" name="Google Shape;1527;p28">
              <a:extLst>
                <a:ext uri="{FF2B5EF4-FFF2-40B4-BE49-F238E27FC236}">
                  <a16:creationId xmlns:a16="http://schemas.microsoft.com/office/drawing/2014/main" id="{8F6B1E98-677A-4A3C-87CC-CC6B3E393789}"/>
                </a:ext>
              </a:extLst>
            </p:cNvPr>
            <p:cNvSpPr/>
            <p:nvPr/>
          </p:nvSpPr>
          <p:spPr>
            <a:xfrm>
              <a:off x="1073432" y="45562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7" name="Google Shape;1528;p28">
              <a:extLst>
                <a:ext uri="{FF2B5EF4-FFF2-40B4-BE49-F238E27FC236}">
                  <a16:creationId xmlns:a16="http://schemas.microsoft.com/office/drawing/2014/main" id="{5708638B-42D2-4BCC-86E3-B64880A19A16}"/>
                </a:ext>
              </a:extLst>
            </p:cNvPr>
            <p:cNvSpPr/>
            <p:nvPr/>
          </p:nvSpPr>
          <p:spPr>
            <a:xfrm>
              <a:off x="1055382" y="439552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8" name="Google Shape;1529;p28">
              <a:extLst>
                <a:ext uri="{FF2B5EF4-FFF2-40B4-BE49-F238E27FC236}">
                  <a16:creationId xmlns:a16="http://schemas.microsoft.com/office/drawing/2014/main" id="{D1F25D78-2D47-496A-97E5-1BA1645FD87D}"/>
                </a:ext>
              </a:extLst>
            </p:cNvPr>
            <p:cNvSpPr/>
            <p:nvPr/>
          </p:nvSpPr>
          <p:spPr>
            <a:xfrm>
              <a:off x="1028023" y="52578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9" name="Google Shape;1530;p28">
              <a:extLst>
                <a:ext uri="{FF2B5EF4-FFF2-40B4-BE49-F238E27FC236}">
                  <a16:creationId xmlns:a16="http://schemas.microsoft.com/office/drawing/2014/main" id="{541B0C34-BBFB-4E58-AA30-E1C2FA2D30B8}"/>
                </a:ext>
              </a:extLst>
            </p:cNvPr>
            <p:cNvSpPr/>
            <p:nvPr/>
          </p:nvSpPr>
          <p:spPr>
            <a:xfrm>
              <a:off x="1009963" y="509695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val 2115"/>
                <a:gd name="f8" fmla="val 2623"/>
                <a:gd name="f9" fmla="*/ f0 1 2624"/>
                <a:gd name="f10" fmla="*/ f1 1 21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0" name="Google Shape;1531;p28">
              <a:extLst>
                <a:ext uri="{FF2B5EF4-FFF2-40B4-BE49-F238E27FC236}">
                  <a16:creationId xmlns:a16="http://schemas.microsoft.com/office/drawing/2014/main" id="{2449BC12-1D60-45B5-A580-489F1A2B2628}"/>
                </a:ext>
              </a:extLst>
            </p:cNvPr>
            <p:cNvSpPr/>
            <p:nvPr/>
          </p:nvSpPr>
          <p:spPr>
            <a:xfrm>
              <a:off x="994099" y="47172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1" name="Google Shape;1532;p28">
              <a:extLst>
                <a:ext uri="{FF2B5EF4-FFF2-40B4-BE49-F238E27FC236}">
                  <a16:creationId xmlns:a16="http://schemas.microsoft.com/office/drawing/2014/main" id="{6C876B2E-6A62-45AB-9936-BA3F43C5477D}"/>
                </a:ext>
              </a:extLst>
            </p:cNvPr>
            <p:cNvSpPr/>
            <p:nvPr/>
          </p:nvSpPr>
          <p:spPr>
            <a:xfrm>
              <a:off x="977685" y="455627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70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2" name="Google Shape;1533;p28">
              <a:extLst>
                <a:ext uri="{FF2B5EF4-FFF2-40B4-BE49-F238E27FC236}">
                  <a16:creationId xmlns:a16="http://schemas.microsoft.com/office/drawing/2014/main" id="{90968B07-390A-4FB9-B4B3-9FBF58A45A2D}"/>
                </a:ext>
              </a:extLst>
            </p:cNvPr>
            <p:cNvSpPr/>
            <p:nvPr/>
          </p:nvSpPr>
          <p:spPr>
            <a:xfrm>
              <a:off x="747906" y="50389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3" name="Google Shape;1534;p28">
              <a:extLst>
                <a:ext uri="{FF2B5EF4-FFF2-40B4-BE49-F238E27FC236}">
                  <a16:creationId xmlns:a16="http://schemas.microsoft.com/office/drawing/2014/main" id="{4B1EF433-1C1D-43C6-8955-22D964118636}"/>
                </a:ext>
              </a:extLst>
            </p:cNvPr>
            <p:cNvSpPr/>
            <p:nvPr/>
          </p:nvSpPr>
          <p:spPr>
            <a:xfrm>
              <a:off x="729298" y="487804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4" name="Google Shape;1535;p28">
              <a:extLst>
                <a:ext uri="{FF2B5EF4-FFF2-40B4-BE49-F238E27FC236}">
                  <a16:creationId xmlns:a16="http://schemas.microsoft.com/office/drawing/2014/main" id="{11C7AF1A-3FAE-4259-A6E8-3F9FE024D5AE}"/>
                </a:ext>
              </a:extLst>
            </p:cNvPr>
            <p:cNvSpPr/>
            <p:nvPr/>
          </p:nvSpPr>
          <p:spPr>
            <a:xfrm>
              <a:off x="697568" y="56825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5" name="Google Shape;1536;p28">
              <a:extLst>
                <a:ext uri="{FF2B5EF4-FFF2-40B4-BE49-F238E27FC236}">
                  <a16:creationId xmlns:a16="http://schemas.microsoft.com/office/drawing/2014/main" id="{BF9E2DEF-AE8E-4EDB-9C0D-8F3865172139}"/>
                </a:ext>
              </a:extLst>
            </p:cNvPr>
            <p:cNvSpPr/>
            <p:nvPr/>
          </p:nvSpPr>
          <p:spPr>
            <a:xfrm>
              <a:off x="679518" y="552160"/>
              <a:ext cx="36118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7"/>
                <a:gd name="f5" fmla="val 1396"/>
                <a:gd name="f6" fmla="val 1"/>
                <a:gd name="f7" fmla="val 2116"/>
                <a:gd name="f8" fmla="val 2792"/>
                <a:gd name="f9" fmla="*/ f0 1 2793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793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9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6" name="Google Shape;1537;p28">
              <a:extLst>
                <a:ext uri="{FF2B5EF4-FFF2-40B4-BE49-F238E27FC236}">
                  <a16:creationId xmlns:a16="http://schemas.microsoft.com/office/drawing/2014/main" id="{7CE54485-4FEE-4D58-B77E-84B9A22525C8}"/>
                </a:ext>
              </a:extLst>
            </p:cNvPr>
            <p:cNvSpPr/>
            <p:nvPr/>
          </p:nvSpPr>
          <p:spPr>
            <a:xfrm>
              <a:off x="660919" y="64354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7" name="Google Shape;1538;p28">
              <a:extLst>
                <a:ext uri="{FF2B5EF4-FFF2-40B4-BE49-F238E27FC236}">
                  <a16:creationId xmlns:a16="http://schemas.microsoft.com/office/drawing/2014/main" id="{6D1B3E12-8871-4593-A638-ACC4A644C35E}"/>
                </a:ext>
              </a:extLst>
            </p:cNvPr>
            <p:cNvSpPr/>
            <p:nvPr/>
          </p:nvSpPr>
          <p:spPr>
            <a:xfrm>
              <a:off x="642859" y="62746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2115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8" name="Google Shape;1539;p28">
              <a:extLst>
                <a:ext uri="{FF2B5EF4-FFF2-40B4-BE49-F238E27FC236}">
                  <a16:creationId xmlns:a16="http://schemas.microsoft.com/office/drawing/2014/main" id="{21BBC8D2-4081-4ACB-95CA-935632D0A140}"/>
                </a:ext>
              </a:extLst>
            </p:cNvPr>
            <p:cNvSpPr/>
            <p:nvPr/>
          </p:nvSpPr>
          <p:spPr>
            <a:xfrm>
              <a:off x="665829" y="51741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9" name="Google Shape;1540;p28">
              <a:extLst>
                <a:ext uri="{FF2B5EF4-FFF2-40B4-BE49-F238E27FC236}">
                  <a16:creationId xmlns:a16="http://schemas.microsoft.com/office/drawing/2014/main" id="{8B7ECE8D-BC0B-4840-A1F1-729AEF2F4344}"/>
                </a:ext>
              </a:extLst>
            </p:cNvPr>
            <p:cNvSpPr/>
            <p:nvPr/>
          </p:nvSpPr>
          <p:spPr>
            <a:xfrm>
              <a:off x="647230" y="50132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0" name="Google Shape;1541;p28">
              <a:extLst>
                <a:ext uri="{FF2B5EF4-FFF2-40B4-BE49-F238E27FC236}">
                  <a16:creationId xmlns:a16="http://schemas.microsoft.com/office/drawing/2014/main" id="{6FAD029D-5C30-49AA-90A3-D170B1C9207E}"/>
                </a:ext>
              </a:extLst>
            </p:cNvPr>
            <p:cNvSpPr/>
            <p:nvPr/>
          </p:nvSpPr>
          <p:spPr>
            <a:xfrm>
              <a:off x="629180" y="56825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1" name="Google Shape;1542;p28">
              <a:extLst>
                <a:ext uri="{FF2B5EF4-FFF2-40B4-BE49-F238E27FC236}">
                  <a16:creationId xmlns:a16="http://schemas.microsoft.com/office/drawing/2014/main" id="{6939B0F7-AAFE-4438-86AC-AF3499C93967}"/>
                </a:ext>
              </a:extLst>
            </p:cNvPr>
            <p:cNvSpPr/>
            <p:nvPr/>
          </p:nvSpPr>
          <p:spPr>
            <a:xfrm>
              <a:off x="611120" y="552160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7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2" name="Google Shape;1543;p28">
              <a:extLst>
                <a:ext uri="{FF2B5EF4-FFF2-40B4-BE49-F238E27FC236}">
                  <a16:creationId xmlns:a16="http://schemas.microsoft.com/office/drawing/2014/main" id="{03FDBD55-BA0B-430D-B5F3-36B00DD21827}"/>
                </a:ext>
              </a:extLst>
            </p:cNvPr>
            <p:cNvSpPr/>
            <p:nvPr/>
          </p:nvSpPr>
          <p:spPr>
            <a:xfrm>
              <a:off x="588142" y="52321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3" name="Google Shape;1544;p28">
              <a:extLst>
                <a:ext uri="{FF2B5EF4-FFF2-40B4-BE49-F238E27FC236}">
                  <a16:creationId xmlns:a16="http://schemas.microsoft.com/office/drawing/2014/main" id="{3CF5BBB5-C0ED-4719-A1EE-F896E1C75C53}"/>
                </a:ext>
              </a:extLst>
            </p:cNvPr>
            <p:cNvSpPr/>
            <p:nvPr/>
          </p:nvSpPr>
          <p:spPr>
            <a:xfrm>
              <a:off x="570082" y="507107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*/ f0 1 2624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4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4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4" name="Google Shape;1545;p28">
              <a:extLst>
                <a:ext uri="{FF2B5EF4-FFF2-40B4-BE49-F238E27FC236}">
                  <a16:creationId xmlns:a16="http://schemas.microsoft.com/office/drawing/2014/main" id="{DF2A3307-DD5C-43E0-8B5A-E51F9E0EE50D}"/>
                </a:ext>
              </a:extLst>
            </p:cNvPr>
            <p:cNvSpPr/>
            <p:nvPr/>
          </p:nvSpPr>
          <p:spPr>
            <a:xfrm>
              <a:off x="328269" y="53607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5" name="Google Shape;1546;p28">
              <a:extLst>
                <a:ext uri="{FF2B5EF4-FFF2-40B4-BE49-F238E27FC236}">
                  <a16:creationId xmlns:a16="http://schemas.microsoft.com/office/drawing/2014/main" id="{267B0D4D-F6F3-41AC-ABF8-B7989A4371C0}"/>
                </a:ext>
              </a:extLst>
            </p:cNvPr>
            <p:cNvSpPr/>
            <p:nvPr/>
          </p:nvSpPr>
          <p:spPr>
            <a:xfrm>
              <a:off x="310210" y="519982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6" name="Google Shape;1547;p28">
              <a:extLst>
                <a:ext uri="{FF2B5EF4-FFF2-40B4-BE49-F238E27FC236}">
                  <a16:creationId xmlns:a16="http://schemas.microsoft.com/office/drawing/2014/main" id="{C085C286-322C-45CC-B063-DB3A0EA63C76}"/>
                </a:ext>
              </a:extLst>
            </p:cNvPr>
            <p:cNvSpPr/>
            <p:nvPr/>
          </p:nvSpPr>
          <p:spPr>
            <a:xfrm>
              <a:off x="273561" y="61136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7" name="Google Shape;1548;p28">
              <a:extLst>
                <a:ext uri="{FF2B5EF4-FFF2-40B4-BE49-F238E27FC236}">
                  <a16:creationId xmlns:a16="http://schemas.microsoft.com/office/drawing/2014/main" id="{8B2D9E06-239E-432B-892D-42BD159BE841}"/>
                </a:ext>
              </a:extLst>
            </p:cNvPr>
            <p:cNvSpPr/>
            <p:nvPr/>
          </p:nvSpPr>
          <p:spPr>
            <a:xfrm>
              <a:off x="255501" y="595283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2115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8" name="Google Shape;1549;p28">
              <a:extLst>
                <a:ext uri="{FF2B5EF4-FFF2-40B4-BE49-F238E27FC236}">
                  <a16:creationId xmlns:a16="http://schemas.microsoft.com/office/drawing/2014/main" id="{BCF4131D-C733-4178-B37A-2FFAE4A62D99}"/>
                </a:ext>
              </a:extLst>
            </p:cNvPr>
            <p:cNvSpPr/>
            <p:nvPr/>
          </p:nvSpPr>
          <p:spPr>
            <a:xfrm>
              <a:off x="244007" y="54187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9" name="Google Shape;1550;p28">
              <a:extLst>
                <a:ext uri="{FF2B5EF4-FFF2-40B4-BE49-F238E27FC236}">
                  <a16:creationId xmlns:a16="http://schemas.microsoft.com/office/drawing/2014/main" id="{B7D1809E-A3CF-4B02-BECF-681730EEA5ED}"/>
                </a:ext>
              </a:extLst>
            </p:cNvPr>
            <p:cNvSpPr/>
            <p:nvPr/>
          </p:nvSpPr>
          <p:spPr>
            <a:xfrm>
              <a:off x="225408" y="525780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*/ f0 1 2835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35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35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0" name="Google Shape;1551;p28">
              <a:extLst>
                <a:ext uri="{FF2B5EF4-FFF2-40B4-BE49-F238E27FC236}">
                  <a16:creationId xmlns:a16="http://schemas.microsoft.com/office/drawing/2014/main" id="{9D12CA7C-2B1B-4A55-A873-DA9F9A671E93}"/>
                </a:ext>
              </a:extLst>
            </p:cNvPr>
            <p:cNvSpPr/>
            <p:nvPr/>
          </p:nvSpPr>
          <p:spPr>
            <a:xfrm>
              <a:off x="200793" y="59270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1" name="Google Shape;1552;p28">
              <a:extLst>
                <a:ext uri="{FF2B5EF4-FFF2-40B4-BE49-F238E27FC236}">
                  <a16:creationId xmlns:a16="http://schemas.microsoft.com/office/drawing/2014/main" id="{EFB3FC94-659C-434E-A4FA-EAA98D3CB624}"/>
                </a:ext>
              </a:extLst>
            </p:cNvPr>
            <p:cNvSpPr/>
            <p:nvPr/>
          </p:nvSpPr>
          <p:spPr>
            <a:xfrm>
              <a:off x="184379" y="576620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69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2" name="Google Shape;1553;p28">
              <a:extLst>
                <a:ext uri="{FF2B5EF4-FFF2-40B4-BE49-F238E27FC236}">
                  <a16:creationId xmlns:a16="http://schemas.microsoft.com/office/drawing/2014/main" id="{7319C2A5-885F-42FD-8B90-88E427E851A2}"/>
                </a:ext>
              </a:extLst>
            </p:cNvPr>
            <p:cNvSpPr/>
            <p:nvPr/>
          </p:nvSpPr>
          <p:spPr>
            <a:xfrm>
              <a:off x="173425" y="51998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3" name="Google Shape;1554;p28">
              <a:extLst>
                <a:ext uri="{FF2B5EF4-FFF2-40B4-BE49-F238E27FC236}">
                  <a16:creationId xmlns:a16="http://schemas.microsoft.com/office/drawing/2014/main" id="{14C8E8FB-5075-47CD-A17F-2CC4AFE14A24}"/>
                </a:ext>
              </a:extLst>
            </p:cNvPr>
            <p:cNvSpPr/>
            <p:nvPr/>
          </p:nvSpPr>
          <p:spPr>
            <a:xfrm>
              <a:off x="154826" y="503898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4" name="Google Shape;1555;p28">
              <a:extLst>
                <a:ext uri="{FF2B5EF4-FFF2-40B4-BE49-F238E27FC236}">
                  <a16:creationId xmlns:a16="http://schemas.microsoft.com/office/drawing/2014/main" id="{91037FC2-89EC-4AD8-924F-C69C987812A2}"/>
                </a:ext>
              </a:extLst>
            </p:cNvPr>
            <p:cNvSpPr/>
            <p:nvPr/>
          </p:nvSpPr>
          <p:spPr>
            <a:xfrm>
              <a:off x="758851" y="9137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5" name="Google Shape;1556;p28">
              <a:extLst>
                <a:ext uri="{FF2B5EF4-FFF2-40B4-BE49-F238E27FC236}">
                  <a16:creationId xmlns:a16="http://schemas.microsoft.com/office/drawing/2014/main" id="{BAB10872-5655-467E-9FC7-7196E1B87490}"/>
                </a:ext>
              </a:extLst>
            </p:cNvPr>
            <p:cNvSpPr/>
            <p:nvPr/>
          </p:nvSpPr>
          <p:spPr>
            <a:xfrm>
              <a:off x="615491" y="19820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6" name="Google Shape;1557;p28">
              <a:extLst>
                <a:ext uri="{FF2B5EF4-FFF2-40B4-BE49-F238E27FC236}">
                  <a16:creationId xmlns:a16="http://schemas.microsoft.com/office/drawing/2014/main" id="{7872B5F4-3150-47E7-9212-A2A8BAE2C523}"/>
                </a:ext>
              </a:extLst>
            </p:cNvPr>
            <p:cNvSpPr/>
            <p:nvPr/>
          </p:nvSpPr>
          <p:spPr>
            <a:xfrm>
              <a:off x="357804" y="12097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cio 22">
            <a:extLst>
              <a:ext uri="{FF2B5EF4-FFF2-40B4-BE49-F238E27FC236}">
                <a16:creationId xmlns:a16="http://schemas.microsoft.com/office/drawing/2014/main" id="{E9F3D5A8-F544-47B6-B68A-F067A2FDA412}"/>
              </a:ext>
            </a:extLst>
          </p:cNvPr>
          <p:cNvSpPr/>
          <p:nvPr/>
        </p:nvSpPr>
        <p:spPr>
          <a:xfrm>
            <a:off x="5226682" y="4455285"/>
            <a:ext cx="2815803" cy="727743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rapecio 21">
            <a:extLst>
              <a:ext uri="{FF2B5EF4-FFF2-40B4-BE49-F238E27FC236}">
                <a16:creationId xmlns:a16="http://schemas.microsoft.com/office/drawing/2014/main" id="{7D3D7D18-F9D3-4D36-B052-CAC6EAFE7AD0}"/>
              </a:ext>
            </a:extLst>
          </p:cNvPr>
          <p:cNvSpPr/>
          <p:nvPr/>
        </p:nvSpPr>
        <p:spPr>
          <a:xfrm>
            <a:off x="1099447" y="4455285"/>
            <a:ext cx="2815803" cy="727743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Google Shape;2115;p39">
            <a:extLst>
              <a:ext uri="{FF2B5EF4-FFF2-40B4-BE49-F238E27FC236}">
                <a16:creationId xmlns:a16="http://schemas.microsoft.com/office/drawing/2014/main" id="{7E1AFAF0-0810-42DF-81CA-F036CAB55CCD}"/>
              </a:ext>
            </a:extLst>
          </p:cNvPr>
          <p:cNvSpPr/>
          <p:nvPr/>
        </p:nvSpPr>
        <p:spPr>
          <a:xfrm>
            <a:off x="4822371" y="1274070"/>
            <a:ext cx="3674982" cy="367498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2115;p39">
            <a:extLst>
              <a:ext uri="{FF2B5EF4-FFF2-40B4-BE49-F238E27FC236}">
                <a16:creationId xmlns:a16="http://schemas.microsoft.com/office/drawing/2014/main" id="{D32BB406-32B1-483A-B886-DC0D041E7D4C}"/>
              </a:ext>
            </a:extLst>
          </p:cNvPr>
          <p:cNvSpPr/>
          <p:nvPr/>
        </p:nvSpPr>
        <p:spPr>
          <a:xfrm>
            <a:off x="668234" y="1275149"/>
            <a:ext cx="3674982" cy="367498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2110;p39">
            <a:extLst>
              <a:ext uri="{FF2B5EF4-FFF2-40B4-BE49-F238E27FC236}">
                <a16:creationId xmlns:a16="http://schemas.microsoft.com/office/drawing/2014/main" id="{DAB20723-78B6-4798-9A2E-BC2BFA79CC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82038" y="88221"/>
            <a:ext cx="7704002" cy="572697"/>
          </a:xfrm>
        </p:spPr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اطلاعات کنوانسیون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2111;p39">
            <a:extLst>
              <a:ext uri="{FF2B5EF4-FFF2-40B4-BE49-F238E27FC236}">
                <a16:creationId xmlns:a16="http://schemas.microsoft.com/office/drawing/2014/main" id="{37DE43FA-8B8A-4E07-B8FC-339464279A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48256" y="3422315"/>
            <a:ext cx="2397511" cy="7232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2112;p39">
            <a:extLst>
              <a:ext uri="{FF2B5EF4-FFF2-40B4-BE49-F238E27FC236}">
                <a16:creationId xmlns:a16="http://schemas.microsoft.com/office/drawing/2014/main" id="{25BA79C3-2FFD-4EF7-8D60-099FE70B98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9447" y="2640137"/>
            <a:ext cx="2815803" cy="4724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FFFFFF"/>
                </a:solidFill>
                <a:latin typeface="Quicksand"/>
                <a:cs typeface="B Nazanin" panose="00000400000000000000" pitchFamily="2" charset="-78"/>
              </a:rPr>
              <a:t>تاریخچه حقوق کودک</a:t>
            </a:r>
            <a:endParaRPr lang="en-US" sz="2000" b="1" dirty="0">
              <a:solidFill>
                <a:srgbClr val="FFFFF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9" name="Google Shape;2113;p39">
            <a:extLst>
              <a:ext uri="{FF2B5EF4-FFF2-40B4-BE49-F238E27FC236}">
                <a16:creationId xmlns:a16="http://schemas.microsoft.com/office/drawing/2014/main" id="{A92EF128-E077-4C9E-8857-52FB3628AE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51956" y="3385602"/>
            <a:ext cx="2815803" cy="7232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Google Shape;2114;p39">
            <a:extLst>
              <a:ext uri="{FF2B5EF4-FFF2-40B4-BE49-F238E27FC236}">
                <a16:creationId xmlns:a16="http://schemas.microsoft.com/office/drawing/2014/main" id="{4BAEF57A-7C77-4904-B081-3240EF4AD3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6723" y="2678963"/>
            <a:ext cx="3472552" cy="4724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FFFFFF"/>
                </a:solidFill>
                <a:latin typeface="Quicksand"/>
                <a:cs typeface="B Nazanin" panose="00000400000000000000" pitchFamily="2" charset="-78"/>
              </a:rPr>
              <a:t>نقش در کنوانسیون</a:t>
            </a:r>
            <a:endParaRPr lang="en-US" sz="2000" b="1" dirty="0">
              <a:solidFill>
                <a:srgbClr val="FFFFFF"/>
              </a:solidFill>
              <a:latin typeface="Quicksand"/>
              <a:cs typeface="B Nazanin" panose="00000400000000000000" pitchFamily="2" charset="-78"/>
            </a:endParaRPr>
          </a:p>
        </p:txBody>
      </p:sp>
      <p:grpSp>
        <p:nvGrpSpPr>
          <p:cNvPr id="11" name="Google Shape;2116;p39">
            <a:extLst>
              <a:ext uri="{FF2B5EF4-FFF2-40B4-BE49-F238E27FC236}">
                <a16:creationId xmlns:a16="http://schemas.microsoft.com/office/drawing/2014/main" id="{1B1EE58B-1321-4EB1-8821-830E8E675A1A}"/>
              </a:ext>
            </a:extLst>
          </p:cNvPr>
          <p:cNvGrpSpPr/>
          <p:nvPr/>
        </p:nvGrpSpPr>
        <p:grpSpPr>
          <a:xfrm>
            <a:off x="2301700" y="2018117"/>
            <a:ext cx="411306" cy="410035"/>
            <a:chOff x="2301700" y="2018117"/>
            <a:chExt cx="411306" cy="410035"/>
          </a:xfrm>
        </p:grpSpPr>
        <p:sp>
          <p:nvSpPr>
            <p:cNvPr id="12" name="Google Shape;2117;p39">
              <a:extLst>
                <a:ext uri="{FF2B5EF4-FFF2-40B4-BE49-F238E27FC236}">
                  <a16:creationId xmlns:a16="http://schemas.microsoft.com/office/drawing/2014/main" id="{E79EAE03-F774-4B76-A91E-A266C2E55E5C}"/>
                </a:ext>
              </a:extLst>
            </p:cNvPr>
            <p:cNvSpPr/>
            <p:nvPr/>
          </p:nvSpPr>
          <p:spPr>
            <a:xfrm>
              <a:off x="2301700" y="2018117"/>
              <a:ext cx="411306" cy="410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71"/>
                <a:gd name="f4" fmla="val 11336"/>
                <a:gd name="f5" fmla="val 1381"/>
                <a:gd name="f6" fmla="val 346"/>
                <a:gd name="f7" fmla="val 1846"/>
                <a:gd name="f8" fmla="val 358"/>
                <a:gd name="f9" fmla="val 2262"/>
                <a:gd name="f10" fmla="val 715"/>
                <a:gd name="f11" fmla="val 2358"/>
                <a:gd name="f12" fmla="val 1191"/>
                <a:gd name="f13" fmla="val 1881"/>
                <a:gd name="f14" fmla="val 1786"/>
                <a:gd name="f15" fmla="val 1715"/>
                <a:gd name="f16" fmla="val 1263"/>
                <a:gd name="f17" fmla="val 1358"/>
                <a:gd name="f18" fmla="val 1727"/>
                <a:gd name="f19" fmla="val 1417"/>
                <a:gd name="f20" fmla="val 2025"/>
                <a:gd name="f21" fmla="val 1048"/>
                <a:gd name="f22" fmla="val 667"/>
                <a:gd name="f23" fmla="val 369"/>
                <a:gd name="f24" fmla="val 798"/>
                <a:gd name="f25" fmla="val 822"/>
                <a:gd name="f26" fmla="val 1537"/>
                <a:gd name="f27" fmla="val 2037"/>
                <a:gd name="f28" fmla="val 1774"/>
                <a:gd name="f29" fmla="val 1893"/>
                <a:gd name="f30" fmla="val 1906"/>
                <a:gd name="f31" fmla="val 1977"/>
                <a:gd name="f32" fmla="val 2012"/>
                <a:gd name="f33" fmla="val 9109"/>
                <a:gd name="f34" fmla="val 4489"/>
                <a:gd name="f35" fmla="val 8739"/>
                <a:gd name="f36" fmla="val 5049"/>
                <a:gd name="f37" fmla="val 8287"/>
                <a:gd name="f38" fmla="val 5585"/>
                <a:gd name="f39" fmla="val 7787"/>
                <a:gd name="f40" fmla="val 6085"/>
                <a:gd name="f41" fmla="val 7275"/>
                <a:gd name="f42" fmla="val 6597"/>
                <a:gd name="f43" fmla="val 6739"/>
                <a:gd name="f44" fmla="val 7037"/>
                <a:gd name="f45" fmla="val 6192"/>
                <a:gd name="f46" fmla="val 7406"/>
                <a:gd name="f47" fmla="val 6584"/>
                <a:gd name="f48" fmla="val 6859"/>
                <a:gd name="f49" fmla="val 7013"/>
                <a:gd name="f50" fmla="val 6323"/>
                <a:gd name="f51" fmla="val 7513"/>
                <a:gd name="f52" fmla="val 5823"/>
                <a:gd name="f53" fmla="val 8025"/>
                <a:gd name="f54" fmla="val 5311"/>
                <a:gd name="f55" fmla="val 8561"/>
                <a:gd name="f56" fmla="val 4870"/>
                <a:gd name="f57" fmla="val 4036"/>
                <a:gd name="f58" fmla="val 9359"/>
                <a:gd name="f59" fmla="val 4346"/>
                <a:gd name="f60" fmla="val 4620"/>
                <a:gd name="f61" fmla="val 9573"/>
                <a:gd name="f62" fmla="val 4691"/>
                <a:gd name="f63" fmla="val 9871"/>
                <a:gd name="f64" fmla="val 3382"/>
                <a:gd name="f65" fmla="val 3453"/>
                <a:gd name="f66" fmla="val 3727"/>
                <a:gd name="f67" fmla="val 10359"/>
                <a:gd name="f68" fmla="val 10728"/>
                <a:gd name="f69" fmla="val 11025"/>
                <a:gd name="f70" fmla="val 9657"/>
                <a:gd name="f71" fmla="val 10026"/>
                <a:gd name="f72" fmla="val 10597"/>
                <a:gd name="f73" fmla="val 10585"/>
                <a:gd name="f74" fmla="val 11038"/>
                <a:gd name="f75" fmla="val 10037"/>
                <a:gd name="f76" fmla="val 4584"/>
                <a:gd name="f77" fmla="val 10788"/>
                <a:gd name="f78" fmla="val 5037"/>
                <a:gd name="f79" fmla="val 10431"/>
                <a:gd name="f80" fmla="val 9776"/>
                <a:gd name="f81" fmla="val 4929"/>
                <a:gd name="f82" fmla="val 9538"/>
                <a:gd name="f83" fmla="val 4775"/>
                <a:gd name="f84" fmla="val 1346"/>
                <a:gd name="f85" fmla="val 1"/>
                <a:gd name="f86" fmla="val 596"/>
                <a:gd name="f87" fmla="val 1334"/>
                <a:gd name="f88" fmla="val 465"/>
                <a:gd name="f89" fmla="val 2346"/>
                <a:gd name="f90" fmla="val 1012"/>
                <a:gd name="f91" fmla="val 7514"/>
                <a:gd name="f92" fmla="val 7609"/>
                <a:gd name="f93" fmla="val 2429"/>
                <a:gd name="f94" fmla="val 7680"/>
                <a:gd name="f95" fmla="val 2512"/>
                <a:gd name="f96" fmla="val 2608"/>
                <a:gd name="f97" fmla="val 2679"/>
                <a:gd name="f98" fmla="val 929"/>
                <a:gd name="f99" fmla="val 2501"/>
                <a:gd name="f100" fmla="val 572"/>
                <a:gd name="f101" fmla="val 2239"/>
                <a:gd name="f102" fmla="val 322"/>
                <a:gd name="f103" fmla="val 8227"/>
                <a:gd name="f104" fmla="val 8680"/>
                <a:gd name="f105" fmla="val 775"/>
                <a:gd name="f106" fmla="val 2870"/>
                <a:gd name="f107" fmla="val 8192"/>
                <a:gd name="f108" fmla="val 3108"/>
                <a:gd name="f109" fmla="val 7739"/>
                <a:gd name="f110" fmla="val 3430"/>
                <a:gd name="f111" fmla="val 7358"/>
                <a:gd name="f112" fmla="val 3811"/>
                <a:gd name="f113" fmla="val 6549"/>
                <a:gd name="f114" fmla="val 4608"/>
                <a:gd name="f115" fmla="val 6537"/>
                <a:gd name="f116" fmla="val 5192"/>
                <a:gd name="f117" fmla="val 6525"/>
                <a:gd name="f118" fmla="val 6144"/>
                <a:gd name="f119" fmla="val 6394"/>
                <a:gd name="f120" fmla="val 6132"/>
                <a:gd name="f121" fmla="val 5811"/>
                <a:gd name="f122" fmla="val 7347"/>
                <a:gd name="f123" fmla="val 5513"/>
                <a:gd name="f124" fmla="val 7847"/>
                <a:gd name="f125" fmla="val 5465"/>
                <a:gd name="f126" fmla="val 7907"/>
                <a:gd name="f127" fmla="val 5477"/>
                <a:gd name="f128" fmla="val 7990"/>
                <a:gd name="f129" fmla="val 5537"/>
                <a:gd name="f130" fmla="val 8049"/>
                <a:gd name="f131" fmla="val 5572"/>
                <a:gd name="f132" fmla="val 8085"/>
                <a:gd name="f133" fmla="val 5608"/>
                <a:gd name="f134" fmla="val 8097"/>
                <a:gd name="f135" fmla="val 5656"/>
                <a:gd name="f136" fmla="val 5691"/>
                <a:gd name="f137" fmla="val 5715"/>
                <a:gd name="f138" fmla="val 5751"/>
                <a:gd name="f139" fmla="val 8061"/>
                <a:gd name="f140" fmla="val 6251"/>
                <a:gd name="f141" fmla="val 7776"/>
                <a:gd name="f142" fmla="val 6727"/>
                <a:gd name="f143" fmla="val 7442"/>
                <a:gd name="f144" fmla="val 7192"/>
                <a:gd name="f145" fmla="val 7049"/>
                <a:gd name="f146" fmla="val 7930"/>
                <a:gd name="f147" fmla="val 8323"/>
                <a:gd name="f148" fmla="val 8692"/>
                <a:gd name="f149" fmla="val 6918"/>
                <a:gd name="f150" fmla="val 9002"/>
                <a:gd name="f151" fmla="val 3465"/>
                <a:gd name="f152" fmla="val 3024"/>
                <a:gd name="f153" fmla="val 9466"/>
                <a:gd name="f154" fmla="val 10014"/>
                <a:gd name="f155" fmla="val 10097"/>
                <a:gd name="f156" fmla="val 3096"/>
                <a:gd name="f157" fmla="val 10181"/>
                <a:gd name="f158" fmla="val 3191"/>
                <a:gd name="f159" fmla="val 10657"/>
                <a:gd name="f160" fmla="val 4203"/>
                <a:gd name="f161" fmla="val 11014"/>
                <a:gd name="f162" fmla="val 3691"/>
                <a:gd name="f163" fmla="val 3144"/>
                <a:gd name="f164" fmla="val 10562"/>
                <a:gd name="f165" fmla="val 10002"/>
                <a:gd name="f166" fmla="val 8168"/>
                <a:gd name="f167" fmla="val 8002"/>
                <a:gd name="f168" fmla="val 10740"/>
                <a:gd name="f169" fmla="val 2953"/>
                <a:gd name="f170" fmla="val 11335"/>
                <a:gd name="f171" fmla="val 10013"/>
                <a:gd name="f172" fmla="val 10764"/>
                <a:gd name="f173" fmla="val 11359"/>
                <a:gd name="f174" fmla="val 9478"/>
                <a:gd name="f175" fmla="val 10930"/>
                <a:gd name="f176" fmla="val 9038"/>
                <a:gd name="f177" fmla="val 9025"/>
                <a:gd name="f178" fmla="val 6811"/>
                <a:gd name="f179" fmla="val 9263"/>
                <a:gd name="f180" fmla="val 6692"/>
                <a:gd name="f181" fmla="val 9513"/>
                <a:gd name="f182" fmla="val 6513"/>
                <a:gd name="f183" fmla="val 9775"/>
                <a:gd name="f184" fmla="val 6252"/>
                <a:gd name="f185" fmla="val 6013"/>
                <a:gd name="f186" fmla="val 10228"/>
                <a:gd name="f187" fmla="val 5763"/>
                <a:gd name="f188" fmla="val 10406"/>
                <a:gd name="f189" fmla="val 5478"/>
                <a:gd name="f190" fmla="val 10430"/>
                <a:gd name="f191" fmla="val 5430"/>
                <a:gd name="f192" fmla="val 5370"/>
                <a:gd name="f193" fmla="val 10418"/>
                <a:gd name="f194" fmla="val 10394"/>
                <a:gd name="f195" fmla="val 5251"/>
                <a:gd name="f196" fmla="val 10347"/>
                <a:gd name="f197" fmla="val 5228"/>
                <a:gd name="f198" fmla="val 10299"/>
                <a:gd name="f199" fmla="val 5204"/>
                <a:gd name="f200" fmla="val 9894"/>
                <a:gd name="f201" fmla="val 5132"/>
                <a:gd name="f202" fmla="val 11264"/>
                <a:gd name="f203" fmla="val 3525"/>
                <a:gd name="f204" fmla="val 11323"/>
                <a:gd name="f205" fmla="val 2465"/>
                <a:gd name="f206" fmla="val 2453"/>
                <a:gd name="f207" fmla="val 2406"/>
                <a:gd name="f208" fmla="val 11311"/>
                <a:gd name="f209" fmla="val 11287"/>
                <a:gd name="f210" fmla="val 2322"/>
                <a:gd name="f211" fmla="val 11252"/>
                <a:gd name="f212" fmla="val 2287"/>
                <a:gd name="f213" fmla="val 11204"/>
                <a:gd name="f214" fmla="val 2275"/>
                <a:gd name="f215" fmla="val 11145"/>
                <a:gd name="f216" fmla="val 2311"/>
                <a:gd name="f217" fmla="val 2430"/>
                <a:gd name="f218" fmla="val 9942"/>
                <a:gd name="f219" fmla="val 2442"/>
                <a:gd name="f220" fmla="val 9882"/>
                <a:gd name="f221" fmla="val 2525"/>
                <a:gd name="f222" fmla="val 2620"/>
                <a:gd name="f223" fmla="val 9916"/>
                <a:gd name="f224" fmla="val 2696"/>
                <a:gd name="f225" fmla="val 9988"/>
                <a:gd name="f226" fmla="val 2753"/>
                <a:gd name="f227" fmla="val 10073"/>
                <a:gd name="f228" fmla="val 10080"/>
                <a:gd name="f229" fmla="val 10089"/>
                <a:gd name="f230" fmla="val 2752"/>
                <a:gd name="f231" fmla="val 2751"/>
                <a:gd name="f232" fmla="val 10371"/>
                <a:gd name="f233" fmla="val 2692"/>
                <a:gd name="f234" fmla="val 10656"/>
                <a:gd name="f235" fmla="val 2644"/>
                <a:gd name="f236" fmla="val 10966"/>
                <a:gd name="f237" fmla="val 10847"/>
                <a:gd name="f238" fmla="val 3632"/>
                <a:gd name="f239" fmla="val 10275"/>
                <a:gd name="f240" fmla="val 4537"/>
                <a:gd name="f241" fmla="val 9382"/>
                <a:gd name="f242" fmla="val 5073"/>
                <a:gd name="f243" fmla="val 5085"/>
                <a:gd name="f244" fmla="val 9299"/>
                <a:gd name="f245" fmla="val 5120"/>
                <a:gd name="f246" fmla="val 9275"/>
                <a:gd name="f247" fmla="val 9287"/>
                <a:gd name="f248" fmla="val 5263"/>
                <a:gd name="f249" fmla="val 5347"/>
                <a:gd name="f250" fmla="val 5382"/>
                <a:gd name="f251" fmla="val 9418"/>
                <a:gd name="f252" fmla="val 5406"/>
                <a:gd name="f253" fmla="val 9978"/>
                <a:gd name="f254" fmla="val 5490"/>
                <a:gd name="f255" fmla="val 9835"/>
                <a:gd name="f256" fmla="val 5668"/>
                <a:gd name="f257" fmla="val 9692"/>
                <a:gd name="f258" fmla="val 5847"/>
                <a:gd name="f259" fmla="val 9525"/>
                <a:gd name="f260" fmla="val 6002"/>
                <a:gd name="f261" fmla="val 8870"/>
                <a:gd name="f262" fmla="val 6656"/>
                <a:gd name="f263" fmla="val 8406"/>
                <a:gd name="f264" fmla="val 6716"/>
                <a:gd name="f265" fmla="val 7573"/>
                <a:gd name="f266" fmla="val 6728"/>
                <a:gd name="f267" fmla="val 7727"/>
                <a:gd name="f268" fmla="val 7870"/>
                <a:gd name="f269" fmla="val 6454"/>
                <a:gd name="f270" fmla="val 8013"/>
                <a:gd name="f271" fmla="val 6311"/>
                <a:gd name="f272" fmla="val 8728"/>
                <a:gd name="f273" fmla="val 5597"/>
                <a:gd name="f274" fmla="val 4835"/>
                <a:gd name="f275" fmla="val 4037"/>
                <a:gd name="f276" fmla="val 9823"/>
                <a:gd name="f277" fmla="val 3977"/>
                <a:gd name="f278" fmla="val 9811"/>
                <a:gd name="f279" fmla="val 3882"/>
                <a:gd name="f280" fmla="val 9751"/>
                <a:gd name="f281" fmla="val 3823"/>
                <a:gd name="f282" fmla="val 9718"/>
                <a:gd name="f283" fmla="val 3789"/>
                <a:gd name="f284" fmla="val 9681"/>
                <a:gd name="f285" fmla="val 3774"/>
                <a:gd name="f286" fmla="val 9639"/>
                <a:gd name="f287" fmla="val 9608"/>
                <a:gd name="f288" fmla="val 9574"/>
                <a:gd name="f289" fmla="val 3783"/>
                <a:gd name="f290" fmla="val 9537"/>
                <a:gd name="f291" fmla="val 3799"/>
                <a:gd name="f292" fmla="val 4251"/>
                <a:gd name="f293" fmla="val 7966"/>
                <a:gd name="f294" fmla="val 4847"/>
                <a:gd name="f295" fmla="val 7263"/>
                <a:gd name="f296" fmla="val 5561"/>
                <a:gd name="f297" fmla="val 7120"/>
                <a:gd name="f298" fmla="val 5716"/>
                <a:gd name="f299" fmla="val 6977"/>
                <a:gd name="f300" fmla="val 6846"/>
                <a:gd name="f301" fmla="val 6882"/>
                <a:gd name="f302" fmla="val 5168"/>
                <a:gd name="f303" fmla="val 4704"/>
                <a:gd name="f304" fmla="val 4049"/>
                <a:gd name="f305" fmla="val 3537"/>
                <a:gd name="f306" fmla="val 3156"/>
                <a:gd name="f307" fmla="val 9454"/>
                <a:gd name="f308" fmla="val 2906"/>
                <a:gd name="f309" fmla="val 9585"/>
                <a:gd name="f310" fmla="val 2787"/>
                <a:gd name="f311" fmla="val 9561"/>
                <a:gd name="f312" fmla="val 9531"/>
                <a:gd name="f313" fmla="val 2623"/>
                <a:gd name="f314" fmla="val 9470"/>
                <a:gd name="f315" fmla="val 2578"/>
                <a:gd name="f316" fmla="val 9395"/>
                <a:gd name="f317" fmla="val 9379"/>
                <a:gd name="f318" fmla="val 9363"/>
                <a:gd name="f319" fmla="val 2580"/>
                <a:gd name="f320" fmla="val 9347"/>
                <a:gd name="f321" fmla="val 2584"/>
                <a:gd name="f322" fmla="val 9228"/>
                <a:gd name="f323" fmla="val 2632"/>
                <a:gd name="f324" fmla="val 2680"/>
                <a:gd name="f325" fmla="val 9001"/>
                <a:gd name="f326" fmla="val 2715"/>
                <a:gd name="f327" fmla="val 7668"/>
                <a:gd name="f328" fmla="*/ f0 1 11371"/>
                <a:gd name="f329" fmla="*/ f1 1 11336"/>
                <a:gd name="f330" fmla="val f2"/>
                <a:gd name="f331" fmla="val f3"/>
                <a:gd name="f332" fmla="val f4"/>
                <a:gd name="f333" fmla="+- f332 0 f330"/>
                <a:gd name="f334" fmla="+- f331 0 f330"/>
                <a:gd name="f335" fmla="*/ f334 1 11371"/>
                <a:gd name="f336" fmla="*/ f333 1 11336"/>
                <a:gd name="f337" fmla="*/ f330 1 f335"/>
                <a:gd name="f338" fmla="*/ f331 1 f335"/>
                <a:gd name="f339" fmla="*/ f330 1 f336"/>
                <a:gd name="f340" fmla="*/ f332 1 f336"/>
                <a:gd name="f341" fmla="*/ f337 f328 1"/>
                <a:gd name="f342" fmla="*/ f338 f328 1"/>
                <a:gd name="f343" fmla="*/ f340 f329 1"/>
                <a:gd name="f344" fmla="*/ f339 f3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1" t="f344" r="f342" b="f343"/>
              <a:pathLst>
                <a:path w="11371" h="1133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3" y="f17"/>
                  </a:cubicBezTo>
                  <a:cubicBezTo>
                    <a:pt x="f23" y="f24"/>
                    <a:pt x="f25" y="f6"/>
                    <a:pt x="f5" y="f6"/>
                  </a:cubicBezTo>
                  <a:close/>
                  <a:moveTo>
                    <a:pt x="f11" y="f26"/>
                  </a:moveTo>
                  <a:lnTo>
                    <a:pt x="f11" y="f27"/>
                  </a:lnTo>
                  <a:lnTo>
                    <a:pt x="f28" y="f27"/>
                  </a:lnTo>
                  <a:cubicBezTo>
                    <a:pt x="f29" y="f30"/>
                    <a:pt x="f31" y="f18"/>
                    <a:pt x="f32" y="f26"/>
                  </a:cubicBezTo>
                  <a:close/>
                  <a:moveTo>
                    <a:pt x="f33" y="f34"/>
                  </a:move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33" y="f34"/>
                  </a:cubicBezTo>
                  <a:close/>
                  <a:moveTo>
                    <a:pt x="f57" y="f58"/>
                  </a:moveTo>
                  <a:cubicBezTo>
                    <a:pt x="f59" y="f58"/>
                    <a:pt x="f60" y="f61"/>
                    <a:pt x="f62" y="f63"/>
                  </a:cubicBezTo>
                  <a:lnTo>
                    <a:pt x="f64" y="f63"/>
                  </a:lnTo>
                  <a:cubicBezTo>
                    <a:pt x="f65" y="f61"/>
                    <a:pt x="f66" y="f58"/>
                    <a:pt x="f57" y="f58"/>
                  </a:cubicBezTo>
                  <a:close/>
                  <a:moveTo>
                    <a:pt x="f67" y="f58"/>
                  </a:moveTo>
                  <a:cubicBezTo>
                    <a:pt x="f68" y="f58"/>
                    <a:pt x="f69" y="f70"/>
                    <a:pt x="f69" y="f71"/>
                  </a:cubicBezTo>
                  <a:cubicBezTo>
                    <a:pt x="f69" y="f72"/>
                    <a:pt x="f73" y="f74"/>
                    <a:pt x="f75" y="f74"/>
                  </a:cubicBezTo>
                  <a:lnTo>
                    <a:pt x="f76" y="f74"/>
                  </a:lnTo>
                  <a:cubicBezTo>
                    <a:pt x="f56" y="f77"/>
                    <a:pt x="f78" y="f79"/>
                    <a:pt x="f78" y="f71"/>
                  </a:cubicBezTo>
                  <a:cubicBezTo>
                    <a:pt x="f78" y="f80"/>
                    <a:pt x="f81" y="f82"/>
                    <a:pt x="f83" y="f58"/>
                  </a:cubicBezTo>
                  <a:close/>
                  <a:moveTo>
                    <a:pt x="f84" y="f85"/>
                  </a:moveTo>
                  <a:cubicBezTo>
                    <a:pt x="f86" y="f85"/>
                    <a:pt x="f2" y="f86"/>
                    <a:pt x="f2" y="f87"/>
                  </a:cubicBezTo>
                  <a:cubicBezTo>
                    <a:pt x="f2" y="f30"/>
                    <a:pt x="f88" y="f89"/>
                    <a:pt x="f90" y="f89"/>
                  </a:cubicBezTo>
                  <a:lnTo>
                    <a:pt x="f11" y="f89"/>
                  </a:lnTo>
                  <a:lnTo>
                    <a:pt x="f11" y="f91"/>
                  </a:lnTo>
                  <a:cubicBezTo>
                    <a:pt x="f11" y="f92"/>
                    <a:pt x="f93" y="f94"/>
                    <a:pt x="f95" y="f94"/>
                  </a:cubicBezTo>
                  <a:cubicBezTo>
                    <a:pt x="f96" y="f94"/>
                    <a:pt x="f97" y="f92"/>
                    <a:pt x="f97" y="f91"/>
                  </a:cubicBezTo>
                  <a:lnTo>
                    <a:pt x="f97" y="f87"/>
                  </a:lnTo>
                  <a:cubicBezTo>
                    <a:pt x="f97" y="f98"/>
                    <a:pt x="f99" y="f100"/>
                    <a:pt x="f101" y="f102"/>
                  </a:cubicBezTo>
                  <a:lnTo>
                    <a:pt x="f94" y="f102"/>
                  </a:lnTo>
                  <a:cubicBezTo>
                    <a:pt x="f103" y="f102"/>
                    <a:pt x="f104" y="f105"/>
                    <a:pt x="f104" y="f87"/>
                  </a:cubicBezTo>
                  <a:lnTo>
                    <a:pt x="f104" y="f106"/>
                  </a:ln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lnTo>
                    <a:pt x="f117" y="f119"/>
                  </a:lnTo>
                  <a:cubicBezTo>
                    <a:pt x="f120" y="f48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4"/>
                  </a:cubicBezTo>
                  <a:cubicBezTo>
                    <a:pt x="f136" y="f134"/>
                    <a:pt x="f137" y="f134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lnTo>
                    <a:pt x="f143" y="f145"/>
                  </a:lnTo>
                  <a:cubicBezTo>
                    <a:pt x="f146" y="f44"/>
                    <a:pt x="f147" y="f44"/>
                    <a:pt x="f148" y="f149"/>
                  </a:cubicBezTo>
                  <a:lnTo>
                    <a:pt x="f148" y="f150"/>
                  </a:lnTo>
                  <a:lnTo>
                    <a:pt x="f57" y="f150"/>
                  </a:lnTo>
                  <a:cubicBezTo>
                    <a:pt x="f151" y="f150"/>
                    <a:pt x="f152" y="f153"/>
                    <a:pt x="f152" y="f154"/>
                  </a:cubicBezTo>
                  <a:cubicBezTo>
                    <a:pt x="f152" y="f155"/>
                    <a:pt x="f156" y="f157"/>
                    <a:pt x="f158" y="f157"/>
                  </a:cubicBezTo>
                  <a:lnTo>
                    <a:pt x="f62" y="f157"/>
                  </a:lnTo>
                  <a:cubicBezTo>
                    <a:pt x="f60" y="f159"/>
                    <a:pt x="f160" y="f161"/>
                    <a:pt x="f162" y="f161"/>
                  </a:cubicBezTo>
                  <a:cubicBezTo>
                    <a:pt x="f163" y="f161"/>
                    <a:pt x="f97" y="f164"/>
                    <a:pt x="f97" y="f165"/>
                  </a:cubicBezTo>
                  <a:lnTo>
                    <a:pt x="f97" y="f166"/>
                  </a:lnTo>
                  <a:cubicBezTo>
                    <a:pt x="f97" y="f132"/>
                    <a:pt x="f96" y="f167"/>
                    <a:pt x="f95" y="f167"/>
                  </a:cubicBezTo>
                  <a:cubicBezTo>
                    <a:pt x="f93" y="f167"/>
                    <a:pt x="f11" y="f132"/>
                    <a:pt x="f11" y="f166"/>
                  </a:cubicBezTo>
                  <a:lnTo>
                    <a:pt x="f11" y="f165"/>
                  </a:lnTo>
                  <a:cubicBezTo>
                    <a:pt x="f11" y="f168"/>
                    <a:pt x="f169" y="f170"/>
                    <a:pt x="f162" y="f170"/>
                  </a:cubicBezTo>
                  <a:lnTo>
                    <a:pt x="f171" y="f170"/>
                  </a:lnTo>
                  <a:cubicBezTo>
                    <a:pt x="f172" y="f170"/>
                    <a:pt x="f173" y="f168"/>
                    <a:pt x="f173" y="f165"/>
                  </a:cubicBezTo>
                  <a:cubicBezTo>
                    <a:pt x="f3" y="f174"/>
                    <a:pt x="f175" y="f176"/>
                    <a:pt x="f67" y="f176"/>
                  </a:cubicBezTo>
                  <a:lnTo>
                    <a:pt x="f177" y="f176"/>
                  </a:lnTo>
                  <a:lnTo>
                    <a:pt x="f177" y="f178"/>
                  </a:lnTo>
                  <a:cubicBezTo>
                    <a:pt x="f179" y="f180"/>
                    <a:pt x="f181" y="f182"/>
                    <a:pt x="f183" y="f184"/>
                  </a:cubicBezTo>
                  <a:cubicBezTo>
                    <a:pt x="f171" y="f185"/>
                    <a:pt x="f186" y="f187"/>
                    <a:pt x="f188" y="f189"/>
                  </a:cubicBezTo>
                  <a:cubicBezTo>
                    <a:pt x="f190" y="f191"/>
                    <a:pt x="f190" y="f192"/>
                    <a:pt x="f193" y="f54"/>
                  </a:cubicBezTo>
                  <a:cubicBezTo>
                    <a:pt x="f194" y="f195"/>
                    <a:pt x="f196" y="f197"/>
                    <a:pt x="f198" y="f199"/>
                  </a:cubicBezTo>
                  <a:lnTo>
                    <a:pt x="f200" y="f201"/>
                  </a:lnTo>
                  <a:cubicBezTo>
                    <a:pt x="f68" y="f34"/>
                    <a:pt x="f202" y="f203"/>
                    <a:pt x="f204" y="f205"/>
                  </a:cubicBezTo>
                  <a:lnTo>
                    <a:pt x="f204" y="f206"/>
                  </a:lnTo>
                  <a:cubicBezTo>
                    <a:pt x="f204" y="f207"/>
                    <a:pt x="f208" y="f11"/>
                    <a:pt x="f209" y="f210"/>
                  </a:cubicBezTo>
                  <a:cubicBezTo>
                    <a:pt x="f211" y="f212"/>
                    <a:pt x="f213" y="f214"/>
                    <a:pt x="f215" y="f214"/>
                  </a:cubicBezTo>
                  <a:cubicBezTo>
                    <a:pt x="f172" y="f216"/>
                    <a:pt x="f194" y="f89"/>
                    <a:pt x="f75" y="f217"/>
                  </a:cubicBezTo>
                  <a:cubicBezTo>
                    <a:pt x="f218" y="f219"/>
                    <a:pt x="f220" y="f221"/>
                    <a:pt x="f200" y="f222"/>
                  </a:cubicBezTo>
                  <a:cubicBezTo>
                    <a:pt x="f223" y="f224"/>
                    <a:pt x="f225" y="f226"/>
                    <a:pt x="f227" y="f226"/>
                  </a:cubicBezTo>
                  <a:cubicBezTo>
                    <a:pt x="f228" y="f226"/>
                    <a:pt x="f229" y="f230"/>
                    <a:pt x="f155" y="f231"/>
                  </a:cubicBezTo>
                  <a:cubicBezTo>
                    <a:pt x="f232" y="f233"/>
                    <a:pt x="f234" y="f235"/>
                    <a:pt x="f236" y="f222"/>
                  </a:cubicBezTo>
                  <a:lnTo>
                    <a:pt x="f236" y="f222"/>
                  </a:lnTo>
                  <a:cubicBezTo>
                    <a:pt x="f237" y="f238"/>
                    <a:pt x="f239" y="f240"/>
                    <a:pt x="f241" y="f242"/>
                  </a:cubicBezTo>
                  <a:lnTo>
                    <a:pt x="f58" y="f243"/>
                  </a:lnTo>
                  <a:cubicBezTo>
                    <a:pt x="f244" y="f245"/>
                    <a:pt x="f246" y="f116"/>
                    <a:pt x="f247" y="f248"/>
                  </a:cubicBezTo>
                  <a:cubicBezTo>
                    <a:pt x="f244" y="f249"/>
                    <a:pt x="f58" y="f250"/>
                    <a:pt x="f251" y="f252"/>
                  </a:cubicBezTo>
                  <a:lnTo>
                    <a:pt x="f253" y="f254"/>
                  </a:ln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42"/>
                    <a:pt x="f268" y="f269"/>
                    <a:pt x="f270" y="f271"/>
                  </a:cubicBezTo>
                  <a:cubicBezTo>
                    <a:pt x="f272" y="f273"/>
                    <a:pt x="f244" y="f274"/>
                    <a:pt x="f183" y="f275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5"/>
                  </a:cubicBezTo>
                  <a:cubicBezTo>
                    <a:pt x="f287" y="f285"/>
                    <a:pt x="f288" y="f289"/>
                    <a:pt x="f290" y="f291"/>
                  </a:cubicBezTo>
                  <a:cubicBezTo>
                    <a:pt x="f35" y="f292"/>
                    <a:pt x="f293" y="f294"/>
                    <a:pt x="f295" y="f296"/>
                  </a:cubicBezTo>
                  <a:cubicBezTo>
                    <a:pt x="f297" y="f298"/>
                    <a:pt x="f299" y="f258"/>
                    <a:pt x="f300" y="f260"/>
                  </a:cubicBezTo>
                  <a:cubicBezTo>
                    <a:pt x="f301" y="f302"/>
                    <a:pt x="f149" y="f303"/>
                    <a:pt x="f265" y="f304"/>
                  </a:cubicBezTo>
                  <a:cubicBezTo>
                    <a:pt x="f132" y="f305"/>
                    <a:pt x="f272" y="f306"/>
                    <a:pt x="f307" y="f308"/>
                  </a:cubicBezTo>
                  <a:cubicBezTo>
                    <a:pt x="f290" y="f106"/>
                    <a:pt x="f309" y="f310"/>
                    <a:pt x="f311" y="f233"/>
                  </a:cubicBezTo>
                  <a:cubicBezTo>
                    <a:pt x="f312" y="f313"/>
                    <a:pt x="f314" y="f315"/>
                    <a:pt x="f316" y="f315"/>
                  </a:cubicBezTo>
                  <a:cubicBezTo>
                    <a:pt x="f317" y="f315"/>
                    <a:pt x="f318" y="f319"/>
                    <a:pt x="f320" y="f321"/>
                  </a:cubicBezTo>
                  <a:cubicBezTo>
                    <a:pt x="f322" y="f323"/>
                    <a:pt x="f33" y="f324"/>
                    <a:pt x="f325" y="f326"/>
                  </a:cubicBezTo>
                  <a:lnTo>
                    <a:pt x="f325" y="f87"/>
                  </a:lnTo>
                  <a:cubicBezTo>
                    <a:pt x="f325" y="f86"/>
                    <a:pt x="f263" y="f85"/>
                    <a:pt x="f327" y="f8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2118;p39">
              <a:extLst>
                <a:ext uri="{FF2B5EF4-FFF2-40B4-BE49-F238E27FC236}">
                  <a16:creationId xmlns:a16="http://schemas.microsoft.com/office/drawing/2014/main" id="{6D5B94AC-722B-4EAD-B691-7934605A48A8}"/>
                </a:ext>
              </a:extLst>
            </p:cNvPr>
            <p:cNvSpPr/>
            <p:nvPr/>
          </p:nvSpPr>
          <p:spPr>
            <a:xfrm>
              <a:off x="2421422" y="2089623"/>
              <a:ext cx="178326" cy="28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30"/>
                <a:gd name="f4" fmla="val 775"/>
                <a:gd name="f5" fmla="val 155"/>
                <a:gd name="f6" fmla="val 72"/>
                <a:gd name="f7" fmla="val 167"/>
                <a:gd name="f8" fmla="val 250"/>
                <a:gd name="f9" fmla="val 334"/>
                <a:gd name="f10" fmla="val 322"/>
                <a:gd name="f11" fmla="val 381"/>
                <a:gd name="f12" fmla="val 405"/>
                <a:gd name="f13" fmla="val 500"/>
                <a:gd name="f14" fmla="val 512"/>
                <a:gd name="f15" fmla="val 619"/>
                <a:gd name="f16" fmla="val 631"/>
                <a:gd name="f17" fmla="val 786"/>
                <a:gd name="f18" fmla="val 774"/>
                <a:gd name="f19" fmla="val 1084"/>
                <a:gd name="f20" fmla="val 1381"/>
                <a:gd name="f21" fmla="val 1524"/>
                <a:gd name="f22" fmla="val 1667"/>
                <a:gd name="f23" fmla="val 1762"/>
                <a:gd name="f24" fmla="val 1846"/>
                <a:gd name="f25" fmla="val 2000"/>
                <a:gd name="f26" fmla="val 2167"/>
                <a:gd name="f27" fmla="val 2227"/>
                <a:gd name="f28" fmla="val 2346"/>
                <a:gd name="f29" fmla="val 2465"/>
                <a:gd name="f30" fmla="val 2631"/>
                <a:gd name="f31" fmla="val 2929"/>
                <a:gd name="f32" fmla="val 3227"/>
                <a:gd name="f33" fmla="val 3370"/>
                <a:gd name="f34" fmla="val 3501"/>
                <a:gd name="f35" fmla="val 3608"/>
                <a:gd name="f36" fmla="val 3679"/>
                <a:gd name="f37" fmla="val 3846"/>
                <a:gd name="f38" fmla="val 4013"/>
                <a:gd name="f39" fmla="val 4072"/>
                <a:gd name="f40" fmla="val 4191"/>
                <a:gd name="f41" fmla="val 4310"/>
                <a:gd name="f42" fmla="val 4477"/>
                <a:gd name="f43" fmla="val 4775"/>
                <a:gd name="f44" fmla="val 4858"/>
                <a:gd name="f45" fmla="val 4929"/>
                <a:gd name="f46" fmla="val 703"/>
                <a:gd name="f47" fmla="val 607"/>
                <a:gd name="f48" fmla="val 524"/>
                <a:gd name="f49" fmla="val 453"/>
                <a:gd name="f50" fmla="val 4608"/>
                <a:gd name="f51" fmla="val 4548"/>
                <a:gd name="f52" fmla="val 369"/>
                <a:gd name="f53" fmla="val 4429"/>
                <a:gd name="f54" fmla="val 274"/>
                <a:gd name="f55" fmla="val 4144"/>
                <a:gd name="f56" fmla="val 3548"/>
                <a:gd name="f57" fmla="val 3405"/>
                <a:gd name="f58" fmla="val 3263"/>
                <a:gd name="f59" fmla="val 3167"/>
                <a:gd name="f60" fmla="val 3084"/>
                <a:gd name="f61" fmla="val 2762"/>
                <a:gd name="f62" fmla="val 2703"/>
                <a:gd name="f63" fmla="val 2584"/>
                <a:gd name="f64" fmla="val 2298"/>
                <a:gd name="f65" fmla="val 1703"/>
                <a:gd name="f66" fmla="val 1560"/>
                <a:gd name="f67" fmla="val 1417"/>
                <a:gd name="f68" fmla="val 1322"/>
                <a:gd name="f69" fmla="val 1238"/>
                <a:gd name="f70" fmla="val 917"/>
                <a:gd name="f71" fmla="val 857"/>
                <a:gd name="f72" fmla="val 738"/>
                <a:gd name="f73" fmla="*/ f0 1 4930"/>
                <a:gd name="f74" fmla="*/ f1 1 775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4930"/>
                <a:gd name="f81" fmla="*/ f78 1 775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4930" h="77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2"/>
                    <a:pt x="f24" y="f9"/>
                    <a:pt x="f25" y="f9"/>
                  </a:cubicBezTo>
                  <a:cubicBezTo>
                    <a:pt x="f26" y="f9"/>
                    <a:pt x="f27" y="f12"/>
                    <a:pt x="f28" y="f14"/>
                  </a:cubicBezTo>
                  <a:cubicBezTo>
                    <a:pt x="f29" y="f16"/>
                    <a:pt x="f30" y="f18"/>
                    <a:pt x="f31" y="f18"/>
                  </a:cubicBezTo>
                  <a:cubicBezTo>
                    <a:pt x="f32" y="f18"/>
                    <a:pt x="f33" y="f16"/>
                    <a:pt x="f34" y="f14"/>
                  </a:cubicBezTo>
                  <a:cubicBezTo>
                    <a:pt x="f35" y="f12"/>
                    <a:pt x="f36" y="f9"/>
                    <a:pt x="f37" y="f9"/>
                  </a:cubicBezTo>
                  <a:cubicBezTo>
                    <a:pt x="f38" y="f9"/>
                    <a:pt x="f39" y="f12"/>
                    <a:pt x="f40" y="f14"/>
                  </a:cubicBezTo>
                  <a:cubicBezTo>
                    <a:pt x="f41" y="f16"/>
                    <a:pt x="f42" y="f18"/>
                    <a:pt x="f43" y="f18"/>
                  </a:cubicBezTo>
                  <a:cubicBezTo>
                    <a:pt x="f44" y="f18"/>
                    <a:pt x="f45" y="f46"/>
                    <a:pt x="f45" y="f47"/>
                  </a:cubicBezTo>
                  <a:cubicBezTo>
                    <a:pt x="f45" y="f48"/>
                    <a:pt x="f44" y="f49"/>
                    <a:pt x="f43" y="f49"/>
                  </a:cubicBezTo>
                  <a:cubicBezTo>
                    <a:pt x="f50" y="f49"/>
                    <a:pt x="f51" y="f52"/>
                    <a:pt x="f53" y="f54"/>
                  </a:cubicBezTo>
                  <a:cubicBezTo>
                    <a:pt x="f41" y="f5"/>
                    <a:pt x="f55" y="f2"/>
                    <a:pt x="f37" y="f2"/>
                  </a:cubicBezTo>
                  <a:cubicBezTo>
                    <a:pt x="f56" y="f2"/>
                    <a:pt x="f57" y="f5"/>
                    <a:pt x="f58" y="f54"/>
                  </a:cubicBezTo>
                  <a:cubicBezTo>
                    <a:pt x="f59" y="f52"/>
                    <a:pt x="f60" y="f49"/>
                    <a:pt x="f31" y="f49"/>
                  </a:cubicBezTo>
                  <a:cubicBezTo>
                    <a:pt x="f61" y="f49"/>
                    <a:pt x="f62" y="f52"/>
                    <a:pt x="f63" y="f54"/>
                  </a:cubicBezTo>
                  <a:cubicBezTo>
                    <a:pt x="f29" y="f5"/>
                    <a:pt x="f64" y="f2"/>
                    <a:pt x="f25" y="f2"/>
                  </a:cubicBezTo>
                  <a:cubicBezTo>
                    <a:pt x="f65" y="f2"/>
                    <a:pt x="f66" y="f5"/>
                    <a:pt x="f67" y="f54"/>
                  </a:cubicBezTo>
                  <a:cubicBezTo>
                    <a:pt x="f68" y="f52"/>
                    <a:pt x="f69" y="f49"/>
                    <a:pt x="f19" y="f49"/>
                  </a:cubicBezTo>
                  <a:cubicBezTo>
                    <a:pt x="f70" y="f49"/>
                    <a:pt x="f71" y="f52"/>
                    <a:pt x="f72" y="f54"/>
                  </a:cubicBezTo>
                  <a:cubicBezTo>
                    <a:pt x="f15" y="f5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Google Shape;2119;p39">
              <a:extLst>
                <a:ext uri="{FF2B5EF4-FFF2-40B4-BE49-F238E27FC236}">
                  <a16:creationId xmlns:a16="http://schemas.microsoft.com/office/drawing/2014/main" id="{A56004F0-EF41-4DE0-B355-6D1DB59C8A9C}"/>
                </a:ext>
              </a:extLst>
            </p:cNvPr>
            <p:cNvSpPr/>
            <p:nvPr/>
          </p:nvSpPr>
          <p:spPr>
            <a:xfrm>
              <a:off x="2421422" y="2137410"/>
              <a:ext cx="145151" cy="28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13"/>
                <a:gd name="f4" fmla="val 775"/>
                <a:gd name="f5" fmla="val 155"/>
                <a:gd name="f6" fmla="val 1"/>
                <a:gd name="f7" fmla="val 72"/>
                <a:gd name="f8" fmla="val 84"/>
                <a:gd name="f9" fmla="val 167"/>
                <a:gd name="f10" fmla="val 263"/>
                <a:gd name="f11" fmla="val 334"/>
                <a:gd name="f12" fmla="val 322"/>
                <a:gd name="f13" fmla="val 381"/>
                <a:gd name="f14" fmla="val 406"/>
                <a:gd name="f15" fmla="val 500"/>
                <a:gd name="f16" fmla="val 513"/>
                <a:gd name="f17" fmla="val 619"/>
                <a:gd name="f18" fmla="val 632"/>
                <a:gd name="f19" fmla="val 786"/>
                <a:gd name="f20" fmla="val 1084"/>
                <a:gd name="f21" fmla="val 1381"/>
                <a:gd name="f22" fmla="val 1524"/>
                <a:gd name="f23" fmla="val 1667"/>
                <a:gd name="f24" fmla="val 1762"/>
                <a:gd name="f25" fmla="val 1846"/>
                <a:gd name="f26" fmla="val 2000"/>
                <a:gd name="f27" fmla="val 2167"/>
                <a:gd name="f28" fmla="val 2227"/>
                <a:gd name="f29" fmla="val 2346"/>
                <a:gd name="f30" fmla="val 2465"/>
                <a:gd name="f31" fmla="val 2631"/>
                <a:gd name="f32" fmla="val 2929"/>
                <a:gd name="f33" fmla="val 3227"/>
                <a:gd name="f34" fmla="val 3370"/>
                <a:gd name="f35" fmla="val 3501"/>
                <a:gd name="f36" fmla="val 3608"/>
                <a:gd name="f37" fmla="val 3679"/>
                <a:gd name="f38" fmla="val 3846"/>
                <a:gd name="f39" fmla="val 3941"/>
                <a:gd name="f40" fmla="val 3548"/>
                <a:gd name="f41" fmla="val 3405"/>
                <a:gd name="f42" fmla="val 156"/>
                <a:gd name="f43" fmla="val 3263"/>
                <a:gd name="f44" fmla="val 275"/>
                <a:gd name="f45" fmla="val 3167"/>
                <a:gd name="f46" fmla="val 382"/>
                <a:gd name="f47" fmla="val 3084"/>
                <a:gd name="f48" fmla="val 453"/>
                <a:gd name="f49" fmla="val 2762"/>
                <a:gd name="f50" fmla="val 2703"/>
                <a:gd name="f51" fmla="val 2584"/>
                <a:gd name="f52" fmla="val 2298"/>
                <a:gd name="f53" fmla="val 1703"/>
                <a:gd name="f54" fmla="val 1560"/>
                <a:gd name="f55" fmla="val 1417"/>
                <a:gd name="f56" fmla="val 1322"/>
                <a:gd name="f57" fmla="val 1238"/>
                <a:gd name="f58" fmla="val 917"/>
                <a:gd name="f59" fmla="val 857"/>
                <a:gd name="f60" fmla="val 738"/>
                <a:gd name="f61" fmla="*/ f0 1 4013"/>
                <a:gd name="f62" fmla="*/ f1 1 775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4013"/>
                <a:gd name="f69" fmla="*/ f66 1 775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4013" h="77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14"/>
                    <a:pt x="f25" y="f11"/>
                    <a:pt x="f26" y="f11"/>
                  </a:cubicBezTo>
                  <a:cubicBezTo>
                    <a:pt x="f27" y="f11"/>
                    <a:pt x="f28" y="f14"/>
                    <a:pt x="f29" y="f16"/>
                  </a:cubicBezTo>
                  <a:cubicBezTo>
                    <a:pt x="f30" y="f18"/>
                    <a:pt x="f31" y="f4"/>
                    <a:pt x="f32" y="f4"/>
                  </a:cubicBezTo>
                  <a:cubicBezTo>
                    <a:pt x="f33" y="f4"/>
                    <a:pt x="f34" y="f18"/>
                    <a:pt x="f35" y="f16"/>
                  </a:cubicBezTo>
                  <a:cubicBezTo>
                    <a:pt x="f36" y="f14"/>
                    <a:pt x="f37" y="f11"/>
                    <a:pt x="f38" y="f11"/>
                  </a:cubicBezTo>
                  <a:cubicBezTo>
                    <a:pt x="f39" y="f11"/>
                    <a:pt x="f3" y="f10"/>
                    <a:pt x="f3" y="f9"/>
                  </a:cubicBezTo>
                  <a:cubicBezTo>
                    <a:pt x="f3" y="f8"/>
                    <a:pt x="f39" y="f6"/>
                    <a:pt x="f38" y="f6"/>
                  </a:cubicBezTo>
                  <a:cubicBezTo>
                    <a:pt x="f40" y="f6"/>
                    <a:pt x="f41" y="f42"/>
                    <a:pt x="f43" y="f44"/>
                  </a:cubicBezTo>
                  <a:cubicBezTo>
                    <a:pt x="f45" y="f46"/>
                    <a:pt x="f47" y="f48"/>
                    <a:pt x="f32" y="f48"/>
                  </a:cubicBezTo>
                  <a:cubicBezTo>
                    <a:pt x="f49" y="f48"/>
                    <a:pt x="f50" y="f46"/>
                    <a:pt x="f51" y="f44"/>
                  </a:cubicBezTo>
                  <a:cubicBezTo>
                    <a:pt x="f30" y="f42"/>
                    <a:pt x="f52" y="f6"/>
                    <a:pt x="f26" y="f6"/>
                  </a:cubicBezTo>
                  <a:cubicBezTo>
                    <a:pt x="f53" y="f6"/>
                    <a:pt x="f54" y="f42"/>
                    <a:pt x="f55" y="f44"/>
                  </a:cubicBezTo>
                  <a:cubicBezTo>
                    <a:pt x="f56" y="f46"/>
                    <a:pt x="f57" y="f48"/>
                    <a:pt x="f20" y="f48"/>
                  </a:cubicBezTo>
                  <a:cubicBezTo>
                    <a:pt x="f58" y="f48"/>
                    <a:pt x="f59" y="f46"/>
                    <a:pt x="f60" y="f44"/>
                  </a:cubicBezTo>
                  <a:cubicBezTo>
                    <a:pt x="f17" y="f42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Google Shape;2120;p39">
              <a:extLst>
                <a:ext uri="{FF2B5EF4-FFF2-40B4-BE49-F238E27FC236}">
                  <a16:creationId xmlns:a16="http://schemas.microsoft.com/office/drawing/2014/main" id="{33503E61-31BC-43CC-A6C7-E5AE73E5F815}"/>
                </a:ext>
              </a:extLst>
            </p:cNvPr>
            <p:cNvSpPr/>
            <p:nvPr/>
          </p:nvSpPr>
          <p:spPr>
            <a:xfrm>
              <a:off x="2420124" y="2184794"/>
              <a:ext cx="112023" cy="28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97"/>
                <a:gd name="f4" fmla="val 775"/>
                <a:gd name="f5" fmla="val 167"/>
                <a:gd name="f6" fmla="val 72"/>
                <a:gd name="f7" fmla="val 84"/>
                <a:gd name="f8" fmla="val 262"/>
                <a:gd name="f9" fmla="val 334"/>
                <a:gd name="f10" fmla="val 393"/>
                <a:gd name="f11" fmla="val 405"/>
                <a:gd name="f12" fmla="val 512"/>
                <a:gd name="f13" fmla="val 632"/>
                <a:gd name="f14" fmla="val 786"/>
                <a:gd name="f15" fmla="val 774"/>
                <a:gd name="f16" fmla="val 1084"/>
                <a:gd name="f17" fmla="val 1382"/>
                <a:gd name="f18" fmla="val 1536"/>
                <a:gd name="f19" fmla="val 1667"/>
                <a:gd name="f20" fmla="val 1775"/>
                <a:gd name="f21" fmla="val 1846"/>
                <a:gd name="f22" fmla="val 2013"/>
                <a:gd name="f23" fmla="val 2179"/>
                <a:gd name="f24" fmla="val 2239"/>
                <a:gd name="f25" fmla="val 2358"/>
                <a:gd name="f26" fmla="val 2477"/>
                <a:gd name="f27" fmla="val 2632"/>
                <a:gd name="f28" fmla="val 2929"/>
                <a:gd name="f29" fmla="val 3025"/>
                <a:gd name="f30" fmla="val 3096"/>
                <a:gd name="f31" fmla="val 703"/>
                <a:gd name="f32" fmla="val 620"/>
                <a:gd name="f33" fmla="val 524"/>
                <a:gd name="f34" fmla="val 453"/>
                <a:gd name="f35" fmla="val 2775"/>
                <a:gd name="f36" fmla="val 441"/>
                <a:gd name="f37" fmla="val 2691"/>
                <a:gd name="f38" fmla="val 381"/>
                <a:gd name="f39" fmla="val 2596"/>
                <a:gd name="f40" fmla="val 274"/>
                <a:gd name="f41" fmla="val 155"/>
                <a:gd name="f42" fmla="val 2310"/>
                <a:gd name="f43" fmla="val 1715"/>
                <a:gd name="f44" fmla="val 1560"/>
                <a:gd name="f45" fmla="val 1429"/>
                <a:gd name="f46" fmla="val 1322"/>
                <a:gd name="f47" fmla="val 1251"/>
                <a:gd name="f48" fmla="val 929"/>
                <a:gd name="f49" fmla="val 870"/>
                <a:gd name="f50" fmla="val 751"/>
                <a:gd name="f51" fmla="val 465"/>
                <a:gd name="f52" fmla="*/ f0 1 3097"/>
                <a:gd name="f53" fmla="*/ f1 1 775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3097"/>
                <a:gd name="f60" fmla="*/ f57 1 775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097" h="775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9" y="f9"/>
                    <a:pt x="f10" y="f11"/>
                    <a:pt x="f12" y="f12"/>
                  </a:cubicBezTo>
                  <a:cubicBezTo>
                    <a:pt x="f13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12"/>
                  </a:cubicBezTo>
                  <a:cubicBezTo>
                    <a:pt x="f20" y="f11"/>
                    <a:pt x="f21" y="f9"/>
                    <a:pt x="f22" y="f9"/>
                  </a:cubicBezTo>
                  <a:cubicBezTo>
                    <a:pt x="f23" y="f9"/>
                    <a:pt x="f24" y="f11"/>
                    <a:pt x="f25" y="f12"/>
                  </a:cubicBezTo>
                  <a:cubicBezTo>
                    <a:pt x="f26" y="f13"/>
                    <a:pt x="f27" y="f15"/>
                    <a:pt x="f28" y="f15"/>
                  </a:cubicBezTo>
                  <a:cubicBezTo>
                    <a:pt x="f29" y="f15"/>
                    <a:pt x="f30" y="f31"/>
                    <a:pt x="f30" y="f32"/>
                  </a:cubicBezTo>
                  <a:cubicBezTo>
                    <a:pt x="f30" y="f33"/>
                    <a:pt x="f29" y="f34"/>
                    <a:pt x="f28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26" y="f41"/>
                    <a:pt x="f42" y="f2"/>
                    <a:pt x="f22" y="f2"/>
                  </a:cubicBezTo>
                  <a:cubicBezTo>
                    <a:pt x="f43" y="f2"/>
                    <a:pt x="f44" y="f41"/>
                    <a:pt x="f45" y="f40"/>
                  </a:cubicBezTo>
                  <a:cubicBezTo>
                    <a:pt x="f46" y="f38"/>
                    <a:pt x="f47" y="f34"/>
                    <a:pt x="f16" y="f34"/>
                  </a:cubicBezTo>
                  <a:cubicBezTo>
                    <a:pt x="f48" y="f34"/>
                    <a:pt x="f49" y="f38"/>
                    <a:pt x="f50" y="f40"/>
                  </a:cubicBezTo>
                  <a:cubicBezTo>
                    <a:pt x="f13" y="f41"/>
                    <a:pt x="f5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oogle Shape;2122;p39">
            <a:extLst>
              <a:ext uri="{FF2B5EF4-FFF2-40B4-BE49-F238E27FC236}">
                <a16:creationId xmlns:a16="http://schemas.microsoft.com/office/drawing/2014/main" id="{0796B454-B8EF-4238-82D8-843D4237017C}"/>
              </a:ext>
            </a:extLst>
          </p:cNvPr>
          <p:cNvGrpSpPr/>
          <p:nvPr/>
        </p:nvGrpSpPr>
        <p:grpSpPr>
          <a:xfrm>
            <a:off x="6431642" y="2023329"/>
            <a:ext cx="410026" cy="410053"/>
            <a:chOff x="6431642" y="2023329"/>
            <a:chExt cx="410026" cy="410053"/>
          </a:xfrm>
        </p:grpSpPr>
        <p:sp>
          <p:nvSpPr>
            <p:cNvPr id="17" name="Google Shape;2123;p39">
              <a:extLst>
                <a:ext uri="{FF2B5EF4-FFF2-40B4-BE49-F238E27FC236}">
                  <a16:creationId xmlns:a16="http://schemas.microsoft.com/office/drawing/2014/main" id="{79CBAF8E-29B5-4FCC-8633-3C1B387A458A}"/>
                </a:ext>
              </a:extLst>
            </p:cNvPr>
            <p:cNvSpPr/>
            <p:nvPr/>
          </p:nvSpPr>
          <p:spPr>
            <a:xfrm>
              <a:off x="6431642" y="2108405"/>
              <a:ext cx="181362" cy="24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66"/>
                <a:gd name="f4" fmla="val 6050"/>
                <a:gd name="f5" fmla="val 2346"/>
                <a:gd name="f6" fmla="val 275"/>
                <a:gd name="f7" fmla="val 2929"/>
                <a:gd name="f8" fmla="val 3406"/>
                <a:gd name="f9" fmla="val 751"/>
                <a:gd name="f10" fmla="val 1322"/>
                <a:gd name="f11" fmla="val 1608"/>
                <a:gd name="f12" fmla="val 3382"/>
                <a:gd name="f13" fmla="val 3048"/>
                <a:gd name="f14" fmla="val 1537"/>
                <a:gd name="f15" fmla="val 2941"/>
                <a:gd name="f16" fmla="val 1108"/>
                <a:gd name="f17" fmla="val 1049"/>
                <a:gd name="f18" fmla="val 2882"/>
                <a:gd name="f19" fmla="val 1001"/>
                <a:gd name="f20" fmla="val 2822"/>
                <a:gd name="f21" fmla="val 989"/>
                <a:gd name="f22" fmla="val 2809"/>
                <a:gd name="f23" fmla="val 984"/>
                <a:gd name="f24" fmla="val 2796"/>
                <a:gd name="f25" fmla="val 981"/>
                <a:gd name="f26" fmla="val 2783"/>
                <a:gd name="f27" fmla="val 2738"/>
                <a:gd name="f28" fmla="val 2695"/>
                <a:gd name="f29" fmla="val 1011"/>
                <a:gd name="f30" fmla="val 2667"/>
                <a:gd name="f31" fmla="val 2155"/>
                <a:gd name="f32" fmla="val 1262"/>
                <a:gd name="f33" fmla="val 1250"/>
                <a:gd name="f34" fmla="val 1191"/>
                <a:gd name="f35" fmla="val 1667"/>
                <a:gd name="f36" fmla="val 2251"/>
                <a:gd name="f37" fmla="val 1096"/>
                <a:gd name="f38" fmla="val 2049"/>
                <a:gd name="f39" fmla="val 2382"/>
                <a:gd name="f40" fmla="val 1060"/>
                <a:gd name="f41" fmla="val 2358"/>
                <a:gd name="f42" fmla="val 1012"/>
                <a:gd name="f43" fmla="val 2287"/>
                <a:gd name="f44" fmla="val 2215"/>
                <a:gd name="f45" fmla="val 2144"/>
                <a:gd name="f46" fmla="val 1036"/>
                <a:gd name="f47" fmla="val 2084"/>
                <a:gd name="f48" fmla="val 3394"/>
                <a:gd name="f49" fmla="val 2061"/>
                <a:gd name="f50" fmla="val 3441"/>
                <a:gd name="f51" fmla="val 3477"/>
                <a:gd name="f52" fmla="val 2299"/>
                <a:gd name="f53" fmla="val 3453"/>
                <a:gd name="f54" fmla="val 2632"/>
                <a:gd name="f55" fmla="val 1442"/>
                <a:gd name="f56" fmla="val 2727"/>
                <a:gd name="f57" fmla="val 2858"/>
                <a:gd name="f58" fmla="val 1787"/>
                <a:gd name="f59" fmla="val 3084"/>
                <a:gd name="f60" fmla="val 1894"/>
                <a:gd name="f61" fmla="val 2537"/>
                <a:gd name="f62" fmla="val 2930"/>
                <a:gd name="f63" fmla="val 2751"/>
                <a:gd name="f64" fmla="val 3263"/>
                <a:gd name="f65" fmla="val 1739"/>
                <a:gd name="f66" fmla="val 1417"/>
                <a:gd name="f67" fmla="val 1918"/>
                <a:gd name="f68" fmla="val 1679"/>
                <a:gd name="f69" fmla="val 2227"/>
                <a:gd name="f70" fmla="val 1799"/>
                <a:gd name="f71" fmla="val 2536"/>
                <a:gd name="f72" fmla="val 3573"/>
                <a:gd name="f73" fmla="val 3775"/>
                <a:gd name="f74" fmla="val 4073"/>
                <a:gd name="f75" fmla="val 1965"/>
                <a:gd name="f76" fmla="val 3811"/>
                <a:gd name="f77" fmla="val 3632"/>
                <a:gd name="f78" fmla="val 2024"/>
                <a:gd name="f79" fmla="val 3585"/>
                <a:gd name="f80" fmla="val 2405"/>
                <a:gd name="f81" fmla="val 2465"/>
                <a:gd name="f82" fmla="val 2846"/>
                <a:gd name="f83" fmla="val 3906"/>
                <a:gd name="f84" fmla="val 3989"/>
                <a:gd name="f85" fmla="val 4454"/>
                <a:gd name="f86" fmla="val 4406"/>
                <a:gd name="f87" fmla="val 2489"/>
                <a:gd name="f88" fmla="val 4275"/>
                <a:gd name="f89" fmla="val 2810"/>
                <a:gd name="f90" fmla="val 3930"/>
                <a:gd name="f91" fmla="val 1655"/>
                <a:gd name="f92" fmla="val 3918"/>
                <a:gd name="f93" fmla="val 3942"/>
                <a:gd name="f94" fmla="val 3966"/>
                <a:gd name="f95" fmla="val 1691"/>
                <a:gd name="f96" fmla="val 2012"/>
                <a:gd name="f97" fmla="val 4287"/>
                <a:gd name="f98" fmla="val 1774"/>
                <a:gd name="f99" fmla="val 1536"/>
                <a:gd name="f100" fmla="val 4490"/>
                <a:gd name="f101" fmla="val 2370"/>
                <a:gd name="f102" fmla="val 4597"/>
                <a:gd name="f103" fmla="val 2322"/>
                <a:gd name="f104" fmla="val 4704"/>
                <a:gd name="f105" fmla="val 2108"/>
                <a:gd name="f106" fmla="val 4585"/>
                <a:gd name="f107" fmla="val 1846"/>
                <a:gd name="f108" fmla="val 4799"/>
                <a:gd name="f109" fmla="val 1893"/>
                <a:gd name="f110" fmla="val 4894"/>
                <a:gd name="f111" fmla="val 5156"/>
                <a:gd name="f112" fmla="val 1751"/>
                <a:gd name="f113" fmla="val 4835"/>
                <a:gd name="f114" fmla="val 1786"/>
                <a:gd name="f115" fmla="val 4823"/>
                <a:gd name="f116" fmla="val 1798"/>
                <a:gd name="f117" fmla="val 2679"/>
                <a:gd name="f118" fmla="val 2691"/>
                <a:gd name="f119" fmla="val 2703"/>
                <a:gd name="f120" fmla="val 2739"/>
                <a:gd name="f121" fmla="val 4847"/>
                <a:gd name="f122" fmla="val 2644"/>
                <a:gd name="f123" fmla="val 2608"/>
                <a:gd name="f124" fmla="val 4882"/>
                <a:gd name="f125" fmla="val 5037"/>
                <a:gd name="f126" fmla="val 2441"/>
                <a:gd name="f127" fmla="val 5728"/>
                <a:gd name="f128" fmla="val 2203"/>
                <a:gd name="f129" fmla="val 4156"/>
                <a:gd name="f130" fmla="val 3620"/>
                <a:gd name="f131" fmla="val 4299"/>
                <a:gd name="f132" fmla="val 3644"/>
                <a:gd name="f133" fmla="val 4323"/>
                <a:gd name="f134" fmla="val 4501"/>
                <a:gd name="f135" fmla="val 5121"/>
                <a:gd name="f136" fmla="val 3739"/>
                <a:gd name="f137" fmla="val 5097"/>
                <a:gd name="f138" fmla="val 5001"/>
                <a:gd name="f139" fmla="val 3656"/>
                <a:gd name="f140" fmla="val 4930"/>
                <a:gd name="f141" fmla="val 3572"/>
                <a:gd name="f142" fmla="val 2179"/>
                <a:gd name="f143" fmla="val 1"/>
                <a:gd name="f144" fmla="val 1429"/>
                <a:gd name="f145" fmla="val 810"/>
                <a:gd name="f146" fmla="val 608"/>
                <a:gd name="f147" fmla="val 1370"/>
                <a:gd name="f148" fmla="val 1870"/>
                <a:gd name="f149" fmla="val 739"/>
                <a:gd name="f150" fmla="val 679"/>
                <a:gd name="f151" fmla="val 858"/>
                <a:gd name="f152" fmla="val 2680"/>
                <a:gd name="f153" fmla="val 1155"/>
                <a:gd name="f154" fmla="val 3037"/>
                <a:gd name="f155" fmla="val 1346"/>
                <a:gd name="f156" fmla="val 3299"/>
                <a:gd name="f157" fmla="val 1631"/>
                <a:gd name="f158" fmla="val 3454"/>
                <a:gd name="f159" fmla="val 3525"/>
                <a:gd name="f160" fmla="val 1274"/>
                <a:gd name="f161" fmla="val 3763"/>
                <a:gd name="f162" fmla="val 727"/>
                <a:gd name="f163" fmla="val 477"/>
                <a:gd name="f164" fmla="val 4418"/>
                <a:gd name="f165" fmla="val 5109"/>
                <a:gd name="f166" fmla="val 5859"/>
                <a:gd name="f167" fmla="val 5954"/>
                <a:gd name="f168" fmla="val 72"/>
                <a:gd name="f169" fmla="val 6025"/>
                <a:gd name="f170" fmla="val 155"/>
                <a:gd name="f171" fmla="val 1203"/>
                <a:gd name="f172" fmla="val 1286"/>
                <a:gd name="f173" fmla="val 5775"/>
                <a:gd name="f174" fmla="val 5704"/>
                <a:gd name="f175" fmla="val 1048"/>
                <a:gd name="f176" fmla="val 5061"/>
                <a:gd name="f177" fmla="val 4966"/>
                <a:gd name="f178" fmla="val 977"/>
                <a:gd name="f179" fmla="val 893"/>
                <a:gd name="f180" fmla="val 798"/>
                <a:gd name="f181" fmla="val 310"/>
                <a:gd name="f182" fmla="val 5085"/>
                <a:gd name="f183" fmla="val 834"/>
                <a:gd name="f184" fmla="val 846"/>
                <a:gd name="f185" fmla="val 1227"/>
                <a:gd name="f186" fmla="val 4109"/>
                <a:gd name="f187" fmla="val 5716"/>
                <a:gd name="f188" fmla="val 1560"/>
                <a:gd name="f189" fmla="val 5847"/>
                <a:gd name="f190" fmla="val 5942"/>
                <a:gd name="f191" fmla="val 6013"/>
                <a:gd name="f192" fmla="val 1727"/>
                <a:gd name="f193" fmla="val 6049"/>
                <a:gd name="f194" fmla="val 4298"/>
                <a:gd name="f195" fmla="val 4394"/>
                <a:gd name="f196" fmla="val 4465"/>
                <a:gd name="f197" fmla="val 5966"/>
                <a:gd name="f198" fmla="val 5883"/>
                <a:gd name="f199" fmla="val 4430"/>
                <a:gd name="f200" fmla="val 4097"/>
                <a:gd name="f201" fmla="val 3727"/>
                <a:gd name="f202" fmla="val 4001"/>
                <a:gd name="f203" fmla="val 3203"/>
                <a:gd name="f204" fmla="val 2834"/>
                <a:gd name="f205" fmla="val 3537"/>
                <a:gd name="f206" fmla="val 3108"/>
                <a:gd name="f207" fmla="val 3310"/>
                <a:gd name="f208" fmla="val 3370"/>
                <a:gd name="f209" fmla="val 3608"/>
                <a:gd name="f210" fmla="val 3787"/>
                <a:gd name="f211" fmla="val 3751"/>
                <a:gd name="f212" fmla="val 2286"/>
                <a:gd name="f213" fmla="*/ f0 1 4466"/>
                <a:gd name="f214" fmla="*/ f1 1 6050"/>
                <a:gd name="f215" fmla="val f2"/>
                <a:gd name="f216" fmla="val f3"/>
                <a:gd name="f217" fmla="val f4"/>
                <a:gd name="f218" fmla="+- f217 0 f215"/>
                <a:gd name="f219" fmla="+- f216 0 f215"/>
                <a:gd name="f220" fmla="*/ f219 1 4466"/>
                <a:gd name="f221" fmla="*/ f218 1 6050"/>
                <a:gd name="f222" fmla="*/ f215 1 f220"/>
                <a:gd name="f223" fmla="*/ f216 1 f220"/>
                <a:gd name="f224" fmla="*/ f215 1 f221"/>
                <a:gd name="f225" fmla="*/ f217 1 f221"/>
                <a:gd name="f226" fmla="*/ f222 f213 1"/>
                <a:gd name="f227" fmla="*/ f223 f213 1"/>
                <a:gd name="f228" fmla="*/ f225 f214 1"/>
                <a:gd name="f229" fmla="*/ f224 f2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6" t="f229" r="f227" b="f228"/>
              <a:pathLst>
                <a:path w="4466" h="60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4"/>
                    <a:pt x="f15" y="f16"/>
                    <a:pt x="f15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17"/>
                  </a:cubicBezTo>
                  <a:cubicBezTo>
                    <a:pt x="f31" y="f11"/>
                    <a:pt x="f32" y="f11"/>
                    <a:pt x="f33" y="f11"/>
                  </a:cubicBezTo>
                  <a:lnTo>
                    <a:pt x="f34" y="f11"/>
                  </a:lnTo>
                  <a:lnTo>
                    <a:pt x="f34" y="f10"/>
                  </a:lnTo>
                  <a:cubicBezTo>
                    <a:pt x="f34" y="f9"/>
                    <a:pt x="f35" y="f6"/>
                    <a:pt x="f36" y="f6"/>
                  </a:cubicBezTo>
                  <a:close/>
                  <a:moveTo>
                    <a:pt x="f37" y="f38"/>
                  </a:moveTo>
                  <a:lnTo>
                    <a:pt x="f37" y="f39"/>
                  </a:lnTo>
                  <a:cubicBezTo>
                    <a:pt x="f40" y="f41"/>
                    <a:pt x="f42" y="f43"/>
                    <a:pt x="f42" y="f44"/>
                  </a:cubicBezTo>
                  <a:cubicBezTo>
                    <a:pt x="f42" y="f45"/>
                    <a:pt x="f46" y="f47"/>
                    <a:pt x="f37" y="f38"/>
                  </a:cubicBezTo>
                  <a:close/>
                  <a:moveTo>
                    <a:pt x="f48" y="f49"/>
                  </a:moveTo>
                  <a:cubicBezTo>
                    <a:pt x="f50" y="f47"/>
                    <a:pt x="f51" y="f45"/>
                    <a:pt x="f51" y="f44"/>
                  </a:cubicBezTo>
                  <a:cubicBezTo>
                    <a:pt x="f51" y="f52"/>
                    <a:pt x="f53" y="f41"/>
                    <a:pt x="f48" y="f39"/>
                  </a:cubicBezTo>
                  <a:lnTo>
                    <a:pt x="f48" y="f49"/>
                  </a:lnTo>
                  <a:close/>
                  <a:moveTo>
                    <a:pt x="f54" y="f55"/>
                  </a:moveTo>
                  <a:cubicBezTo>
                    <a:pt x="f56" y="f11"/>
                    <a:pt x="f57" y="f58"/>
                    <a:pt x="f59" y="f60"/>
                  </a:cubicBezTo>
                  <a:lnTo>
                    <a:pt x="f59" y="f61"/>
                  </a:lnTo>
                  <a:cubicBezTo>
                    <a:pt x="f59" y="f62"/>
                    <a:pt x="f63" y="f64"/>
                    <a:pt x="f5" y="f64"/>
                  </a:cubicBezTo>
                  <a:lnTo>
                    <a:pt x="f31" y="f64"/>
                  </a:lnTo>
                  <a:cubicBezTo>
                    <a:pt x="f65" y="f64"/>
                    <a:pt x="f66" y="f62"/>
                    <a:pt x="f66" y="f61"/>
                  </a:cubicBezTo>
                  <a:lnTo>
                    <a:pt x="f66" y="f67"/>
                  </a:lnTo>
                  <a:cubicBezTo>
                    <a:pt x="f68" y="f60"/>
                    <a:pt x="f69" y="f70"/>
                    <a:pt x="f54" y="f55"/>
                  </a:cubicBezTo>
                  <a:close/>
                  <a:moveTo>
                    <a:pt x="f71" y="f72"/>
                  </a:moveTo>
                  <a:lnTo>
                    <a:pt x="f71" y="f73"/>
                  </a:lnTo>
                  <a:lnTo>
                    <a:pt x="f36" y="f74"/>
                  </a:lnTo>
                  <a:lnTo>
                    <a:pt x="f75" y="f76"/>
                  </a:lnTo>
                  <a:lnTo>
                    <a:pt x="f75" y="f77"/>
                  </a:lnTo>
                  <a:lnTo>
                    <a:pt x="f75" y="f72"/>
                  </a:lnTo>
                  <a:cubicBezTo>
                    <a:pt x="f78" y="f79"/>
                    <a:pt x="f47" y="f79"/>
                    <a:pt x="f31" y="f79"/>
                  </a:cubicBezTo>
                  <a:lnTo>
                    <a:pt x="f5" y="f79"/>
                  </a:lnTo>
                  <a:cubicBezTo>
                    <a:pt x="f80" y="f79"/>
                    <a:pt x="f81" y="f79"/>
                    <a:pt x="f71" y="f72"/>
                  </a:cubicBezTo>
                  <a:close/>
                  <a:moveTo>
                    <a:pt x="f82" y="f83"/>
                  </a:moveTo>
                  <a:lnTo>
                    <a:pt x="f15" y="f84"/>
                  </a:lnTo>
                  <a:lnTo>
                    <a:pt x="f56" y="f85"/>
                  </a:lnTo>
                  <a:lnTo>
                    <a:pt x="f30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82" y="f83"/>
                  </a:lnTo>
                  <a:close/>
                  <a:moveTo>
                    <a:pt x="f91" y="f92"/>
                  </a:moveTo>
                  <a:cubicBezTo>
                    <a:pt x="f91" y="f93"/>
                    <a:pt x="f35" y="f94"/>
                    <a:pt x="f95" y="f84"/>
                  </a:cubicBezTo>
                  <a:lnTo>
                    <a:pt x="f96" y="f97"/>
                  </a:lnTo>
                  <a:lnTo>
                    <a:pt x="f98" y="f3"/>
                  </a:lnTo>
                  <a:lnTo>
                    <a:pt x="f99" y="f84"/>
                  </a:lnTo>
                  <a:lnTo>
                    <a:pt x="f91" y="f92"/>
                  </a:lnTo>
                  <a:close/>
                  <a:moveTo>
                    <a:pt x="f69" y="f100"/>
                  </a:moveTo>
                  <a:lnTo>
                    <a:pt x="f101" y="f102"/>
                  </a:lnTo>
                  <a:lnTo>
                    <a:pt x="f103" y="f104"/>
                  </a:lnTo>
                  <a:lnTo>
                    <a:pt x="f31" y="f104"/>
                  </a:lnTo>
                  <a:lnTo>
                    <a:pt x="f105" y="f106"/>
                  </a:lnTo>
                  <a:lnTo>
                    <a:pt x="f69" y="f100"/>
                  </a:lnTo>
                  <a:close/>
                  <a:moveTo>
                    <a:pt x="f107" y="f108"/>
                  </a:moveTo>
                  <a:lnTo>
                    <a:pt x="f109" y="f110"/>
                  </a:lnTo>
                  <a:lnTo>
                    <a:pt x="f107" y="f111"/>
                  </a:lnTo>
                  <a:lnTo>
                    <a:pt x="f112" y="f113"/>
                  </a:lnTo>
                  <a:cubicBezTo>
                    <a:pt x="f98" y="f113"/>
                    <a:pt x="f114" y="f115"/>
                    <a:pt x="f116" y="f115"/>
                  </a:cubicBezTo>
                  <a:lnTo>
                    <a:pt x="f107" y="f108"/>
                  </a:lnTo>
                  <a:close/>
                  <a:moveTo>
                    <a:pt x="f54" y="f108"/>
                  </a:moveTo>
                  <a:lnTo>
                    <a:pt x="f117" y="f115"/>
                  </a:lnTo>
                  <a:cubicBezTo>
                    <a:pt x="f118" y="f113"/>
                    <a:pt x="f119" y="f113"/>
                    <a:pt x="f120" y="f121"/>
                  </a:cubicBezTo>
                  <a:lnTo>
                    <a:pt x="f122" y="f111"/>
                  </a:lnTo>
                  <a:lnTo>
                    <a:pt x="f123" y="f124"/>
                  </a:lnTo>
                  <a:lnTo>
                    <a:pt x="f54" y="f108"/>
                  </a:lnTo>
                  <a:close/>
                  <a:moveTo>
                    <a:pt x="f103" y="f125"/>
                  </a:moveTo>
                  <a:lnTo>
                    <a:pt x="f126" y="f127"/>
                  </a:lnTo>
                  <a:lnTo>
                    <a:pt x="f47" y="f127"/>
                  </a:lnTo>
                  <a:lnTo>
                    <a:pt x="f128" y="f125"/>
                  </a:lnTo>
                  <a:close/>
                  <a:moveTo>
                    <a:pt x="f64" y="f129"/>
                  </a:moveTo>
                  <a:lnTo>
                    <a:pt x="f130" y="f131"/>
                  </a:lnTo>
                  <a:lnTo>
                    <a:pt x="f77" y="f131"/>
                  </a:lnTo>
                  <a:cubicBezTo>
                    <a:pt x="f132" y="f133"/>
                    <a:pt x="f129" y="f134"/>
                    <a:pt x="f129" y="f135"/>
                  </a:cubicBezTo>
                  <a:lnTo>
                    <a:pt x="f129" y="f127"/>
                  </a:lnTo>
                  <a:lnTo>
                    <a:pt x="f136" y="f127"/>
                  </a:lnTo>
                  <a:lnTo>
                    <a:pt x="f136" y="f137"/>
                  </a:lnTo>
                  <a:cubicBezTo>
                    <a:pt x="f136" y="f138"/>
                    <a:pt x="f139" y="f140"/>
                    <a:pt x="f141" y="f140"/>
                  </a:cubicBezTo>
                  <a:cubicBezTo>
                    <a:pt x="f51" y="f140"/>
                    <a:pt x="f8" y="f138"/>
                    <a:pt x="f8" y="f137"/>
                  </a:cubicBezTo>
                  <a:lnTo>
                    <a:pt x="f8" y="f127"/>
                  </a:lnTo>
                  <a:lnTo>
                    <a:pt x="f89" y="f127"/>
                  </a:lnTo>
                  <a:lnTo>
                    <a:pt x="f64" y="f129"/>
                  </a:lnTo>
                  <a:close/>
                  <a:moveTo>
                    <a:pt x="f142" y="f143"/>
                  </a:moveTo>
                  <a:cubicBezTo>
                    <a:pt x="f144" y="f143"/>
                    <a:pt x="f145" y="f146"/>
                    <a:pt x="f145" y="f147"/>
                  </a:cubicBezTo>
                  <a:lnTo>
                    <a:pt x="f145" y="f148"/>
                  </a:lnTo>
                  <a:cubicBezTo>
                    <a:pt x="f149" y="f75"/>
                    <a:pt x="f150" y="f47"/>
                    <a:pt x="f150" y="f44"/>
                  </a:cubicBezTo>
                  <a:cubicBezTo>
                    <a:pt x="f150" y="f81"/>
                    <a:pt x="f151" y="f152"/>
                    <a:pt x="f37" y="f56"/>
                  </a:cubicBezTo>
                  <a:cubicBezTo>
                    <a:pt x="f153" y="f154"/>
                    <a:pt x="f155" y="f156"/>
                    <a:pt x="f157" y="f158"/>
                  </a:cubicBezTo>
                  <a:lnTo>
                    <a:pt x="f157" y="f159"/>
                  </a:lnTo>
                  <a:lnTo>
                    <a:pt x="f160" y="f161"/>
                  </a:lnTo>
                  <a:lnTo>
                    <a:pt x="f32" y="f161"/>
                  </a:lnTo>
                  <a:lnTo>
                    <a:pt x="f162" y="f84"/>
                  </a:lnTo>
                  <a:cubicBezTo>
                    <a:pt x="f163" y="f74"/>
                    <a:pt x="f2" y="f164"/>
                    <a:pt x="f2" y="f165"/>
                  </a:cubicBezTo>
                  <a:lnTo>
                    <a:pt x="f2" y="f166"/>
                  </a:lnTo>
                  <a:cubicBezTo>
                    <a:pt x="f2" y="f167"/>
                    <a:pt x="f168" y="f169"/>
                    <a:pt x="f170" y="f169"/>
                  </a:cubicBezTo>
                  <a:lnTo>
                    <a:pt x="f171" y="f169"/>
                  </a:lnTo>
                  <a:cubicBezTo>
                    <a:pt x="f172" y="f169"/>
                    <a:pt x="f147" y="f167"/>
                    <a:pt x="f147" y="f166"/>
                  </a:cubicBezTo>
                  <a:cubicBezTo>
                    <a:pt x="f147" y="f173"/>
                    <a:pt x="f172" y="f174"/>
                    <a:pt x="f171" y="f174"/>
                  </a:cubicBezTo>
                  <a:lnTo>
                    <a:pt x="f175" y="f174"/>
                  </a:lnTo>
                  <a:lnTo>
                    <a:pt x="f175" y="f176"/>
                  </a:lnTo>
                  <a:cubicBezTo>
                    <a:pt x="f175" y="f177"/>
                    <a:pt x="f178" y="f110"/>
                    <a:pt x="f179" y="f110"/>
                  </a:cubicBezTo>
                  <a:cubicBezTo>
                    <a:pt x="f180" y="f110"/>
                    <a:pt x="f162" y="f177"/>
                    <a:pt x="f162" y="f176"/>
                  </a:cubicBezTo>
                  <a:lnTo>
                    <a:pt x="f162" y="f174"/>
                  </a:lnTo>
                  <a:lnTo>
                    <a:pt x="f181" y="f174"/>
                  </a:lnTo>
                  <a:lnTo>
                    <a:pt x="f181" y="f182"/>
                  </a:lnTo>
                  <a:cubicBezTo>
                    <a:pt x="f181" y="f85"/>
                    <a:pt x="f180" y="f88"/>
                    <a:pt x="f183" y="f88"/>
                  </a:cubicBezTo>
                  <a:lnTo>
                    <a:pt x="f184" y="f88"/>
                  </a:lnTo>
                  <a:lnTo>
                    <a:pt x="f185" y="f186"/>
                  </a:lnTo>
                  <a:lnTo>
                    <a:pt x="f68" y="f174"/>
                  </a:lnTo>
                  <a:cubicBezTo>
                    <a:pt x="f11" y="f187"/>
                    <a:pt x="f188" y="f173"/>
                    <a:pt x="f188" y="f189"/>
                  </a:cubicBezTo>
                  <a:cubicBezTo>
                    <a:pt x="f188" y="f190"/>
                    <a:pt x="f157" y="f191"/>
                    <a:pt x="f192" y="f191"/>
                  </a:cubicBezTo>
                  <a:lnTo>
                    <a:pt x="f109" y="f193"/>
                  </a:lnTo>
                  <a:lnTo>
                    <a:pt x="f194" y="f193"/>
                  </a:lnTo>
                  <a:cubicBezTo>
                    <a:pt x="f195" y="f193"/>
                    <a:pt x="f196" y="f197"/>
                    <a:pt x="f196" y="f198"/>
                  </a:cubicBezTo>
                  <a:lnTo>
                    <a:pt x="f196" y="f135"/>
                  </a:lnTo>
                  <a:cubicBezTo>
                    <a:pt x="f196" y="f199"/>
                    <a:pt x="f84" y="f200"/>
                    <a:pt x="f201" y="f202"/>
                  </a:cubicBezTo>
                  <a:lnTo>
                    <a:pt x="f203" y="f73"/>
                  </a:lnTo>
                  <a:lnTo>
                    <a:pt x="f204" y="f205"/>
                  </a:lnTo>
                  <a:lnTo>
                    <a:pt x="f204" y="f158"/>
                  </a:lnTo>
                  <a:cubicBezTo>
                    <a:pt x="f206" y="f156"/>
                    <a:pt x="f207" y="f154"/>
                    <a:pt x="f208" y="f56"/>
                  </a:cubicBezTo>
                  <a:cubicBezTo>
                    <a:pt x="f209" y="f152"/>
                    <a:pt x="f210" y="f81"/>
                    <a:pt x="f210" y="f44"/>
                  </a:cubicBezTo>
                  <a:cubicBezTo>
                    <a:pt x="f210" y="f47"/>
                    <a:pt x="f211" y="f75"/>
                    <a:pt x="f139" y="f148"/>
                  </a:cubicBezTo>
                  <a:lnTo>
                    <a:pt x="f139" y="f147"/>
                  </a:lnTo>
                  <a:cubicBezTo>
                    <a:pt x="f139" y="f146"/>
                    <a:pt x="f13" y="f143"/>
                    <a:pt x="f212" y="f14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2124;p39">
              <a:extLst>
                <a:ext uri="{FF2B5EF4-FFF2-40B4-BE49-F238E27FC236}">
                  <a16:creationId xmlns:a16="http://schemas.microsoft.com/office/drawing/2014/main" id="{9A938427-D54E-4429-9061-8858EA2707FB}"/>
                </a:ext>
              </a:extLst>
            </p:cNvPr>
            <p:cNvSpPr/>
            <p:nvPr/>
          </p:nvSpPr>
          <p:spPr>
            <a:xfrm>
              <a:off x="6494498" y="2023329"/>
              <a:ext cx="284789" cy="68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13"/>
                <a:gd name="f4" fmla="val 1692"/>
                <a:gd name="f5" fmla="val 3512"/>
                <a:gd name="f6" fmla="val 2227"/>
                <a:gd name="f7" fmla="val 1000"/>
                <a:gd name="f8" fmla="val 477"/>
                <a:gd name="f9" fmla="val 72"/>
                <a:gd name="f10" fmla="val 1358"/>
                <a:gd name="f11" fmla="val 12"/>
                <a:gd name="f12" fmla="val 1405"/>
                <a:gd name="f13" fmla="val 1512"/>
                <a:gd name="f14" fmla="val 1572"/>
                <a:gd name="f15" fmla="val 92"/>
                <a:gd name="f16" fmla="val 1625"/>
                <a:gd name="f17" fmla="val 130"/>
                <a:gd name="f18" fmla="val 1649"/>
                <a:gd name="f19" fmla="val 171"/>
                <a:gd name="f20" fmla="val 203"/>
                <a:gd name="f21" fmla="val 236"/>
                <a:gd name="f22" fmla="val 1634"/>
                <a:gd name="f23" fmla="val 262"/>
                <a:gd name="f24" fmla="val 1608"/>
                <a:gd name="f25" fmla="val 1143"/>
                <a:gd name="f26" fmla="val 786"/>
                <a:gd name="f27" fmla="val 2286"/>
                <a:gd name="f28" fmla="val 322"/>
                <a:gd name="f29" fmla="val 3501"/>
                <a:gd name="f30" fmla="val 4584"/>
                <a:gd name="f31" fmla="val 5608"/>
                <a:gd name="f32" fmla="val 691"/>
                <a:gd name="f33" fmla="val 6453"/>
                <a:gd name="f34" fmla="val 1370"/>
                <a:gd name="f35" fmla="val 6203"/>
                <a:gd name="f36" fmla="val 6120"/>
                <a:gd name="f37" fmla="val 6037"/>
                <a:gd name="f38" fmla="val 1441"/>
                <a:gd name="f39" fmla="val 1536"/>
                <a:gd name="f40" fmla="val 1620"/>
                <a:gd name="f41" fmla="val 1691"/>
                <a:gd name="f42" fmla="val 6846"/>
                <a:gd name="f43" fmla="val 6930"/>
                <a:gd name="f44" fmla="val 953"/>
                <a:gd name="f45" fmla="val 858"/>
                <a:gd name="f46" fmla="val 6751"/>
                <a:gd name="f47" fmla="val 6680"/>
                <a:gd name="f48" fmla="val 1131"/>
                <a:gd name="f49" fmla="val 5787"/>
                <a:gd name="f50" fmla="val 405"/>
                <a:gd name="f51" fmla="val 4667"/>
                <a:gd name="f52" fmla="*/ f0 1 7013"/>
                <a:gd name="f53" fmla="*/ f1 1 1692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7013"/>
                <a:gd name="f60" fmla="*/ f57 1 1692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7013" h="169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9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lnTo>
                    <a:pt x="f35" y="f34"/>
                  </a:lnTo>
                  <a:cubicBezTo>
                    <a:pt x="f36" y="f34"/>
                    <a:pt x="f37" y="f38"/>
                    <a:pt x="f37" y="f39"/>
                  </a:cubicBezTo>
                  <a:cubicBezTo>
                    <a:pt x="f37" y="f40"/>
                    <a:pt x="f36" y="f41"/>
                    <a:pt x="f35" y="f41"/>
                  </a:cubicBezTo>
                  <a:lnTo>
                    <a:pt x="f42" y="f41"/>
                  </a:lnTo>
                  <a:cubicBezTo>
                    <a:pt x="f43" y="f41"/>
                    <a:pt x="f3" y="f40"/>
                    <a:pt x="f3" y="f39"/>
                  </a:cubicBezTo>
                  <a:lnTo>
                    <a:pt x="f3" y="f44"/>
                  </a:lnTo>
                  <a:cubicBezTo>
                    <a:pt x="f3" y="f45"/>
                    <a:pt x="f43" y="f26"/>
                    <a:pt x="f42" y="f26"/>
                  </a:cubicBezTo>
                  <a:cubicBezTo>
                    <a:pt x="f46" y="f26"/>
                    <a:pt x="f47" y="f45"/>
                    <a:pt x="f47" y="f44"/>
                  </a:cubicBezTo>
                  <a:lnTo>
                    <a:pt x="f47" y="f48"/>
                  </a:lnTo>
                  <a:cubicBezTo>
                    <a:pt x="f49" y="f50"/>
                    <a:pt x="f5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2125;p39">
              <a:extLst>
                <a:ext uri="{FF2B5EF4-FFF2-40B4-BE49-F238E27FC236}">
                  <a16:creationId xmlns:a16="http://schemas.microsoft.com/office/drawing/2014/main" id="{EE57F6D2-00E4-4361-837E-6A3B7F2193DB}"/>
                </a:ext>
              </a:extLst>
            </p:cNvPr>
            <p:cNvSpPr/>
            <p:nvPr/>
          </p:nvSpPr>
          <p:spPr>
            <a:xfrm>
              <a:off x="6499820" y="2369054"/>
              <a:ext cx="274640" cy="64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3"/>
                <a:gd name="f4" fmla="val 1584"/>
                <a:gd name="f5" fmla="val 167"/>
                <a:gd name="f6" fmla="val 72"/>
                <a:gd name="f7" fmla="val 738"/>
                <a:gd name="f8" fmla="val 834"/>
                <a:gd name="f9" fmla="val 905"/>
                <a:gd name="f10" fmla="val 250"/>
                <a:gd name="f11" fmla="val 333"/>
                <a:gd name="f12" fmla="val 560"/>
                <a:gd name="f13" fmla="val 1203"/>
                <a:gd name="f14" fmla="val 1215"/>
                <a:gd name="f15" fmla="val 2262"/>
                <a:gd name="f16" fmla="val 3381"/>
                <a:gd name="f17" fmla="val 4596"/>
                <a:gd name="f18" fmla="val 5775"/>
                <a:gd name="f19" fmla="val 1143"/>
                <a:gd name="f20" fmla="val 6680"/>
                <a:gd name="f21" fmla="val 357"/>
                <a:gd name="f22" fmla="val 6739"/>
                <a:gd name="f23" fmla="val 298"/>
                <a:gd name="f24" fmla="val 191"/>
                <a:gd name="f25" fmla="val 6691"/>
                <a:gd name="f26" fmla="val 131"/>
                <a:gd name="f27" fmla="val 6652"/>
                <a:gd name="f28" fmla="val 92"/>
                <a:gd name="f29" fmla="val 6609"/>
                <a:gd name="f30" fmla="val 74"/>
                <a:gd name="f31" fmla="val 6567"/>
                <a:gd name="f32" fmla="val 6532"/>
                <a:gd name="f33" fmla="val 6497"/>
                <a:gd name="f34" fmla="val 86"/>
                <a:gd name="f35" fmla="val 6465"/>
                <a:gd name="f36" fmla="val 107"/>
                <a:gd name="f37" fmla="val 5596"/>
                <a:gd name="f38" fmla="val 846"/>
                <a:gd name="f39" fmla="val 4501"/>
                <a:gd name="f40" fmla="val 1262"/>
                <a:gd name="f41" fmla="val 3370"/>
                <a:gd name="f42" fmla="val 2334"/>
                <a:gd name="f43" fmla="val 1346"/>
                <a:gd name="f44" fmla="val 941"/>
                <a:gd name="f45" fmla="val 536"/>
                <a:gd name="f46" fmla="val 322"/>
                <a:gd name="f47" fmla="val 810"/>
                <a:gd name="f48" fmla="val 893"/>
                <a:gd name="f49" fmla="val 965"/>
                <a:gd name="f50" fmla="*/ f0 1 6763"/>
                <a:gd name="f51" fmla="*/ f1 1 1584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763"/>
                <a:gd name="f58" fmla="*/ f55 1 1584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763" h="158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cubicBezTo>
                    <a:pt x="f22" y="f23"/>
                    <a:pt x="f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lnTo>
                    <a:pt x="f47" y="f46"/>
                  </a:lnTo>
                  <a:cubicBezTo>
                    <a:pt x="f48" y="f46"/>
                    <a:pt x="f49" y="f10"/>
                    <a:pt x="f49" y="f5"/>
                  </a:cubicBezTo>
                  <a:cubicBezTo>
                    <a:pt x="f49" y="f6"/>
                    <a:pt x="f48" y="f2"/>
                    <a:pt x="f47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2126;p39">
              <a:extLst>
                <a:ext uri="{FF2B5EF4-FFF2-40B4-BE49-F238E27FC236}">
                  <a16:creationId xmlns:a16="http://schemas.microsoft.com/office/drawing/2014/main" id="{DBC582A4-1F2F-41B5-AF02-A3159CF939E7}"/>
                </a:ext>
              </a:extLst>
            </p:cNvPr>
            <p:cNvSpPr/>
            <p:nvPr/>
          </p:nvSpPr>
          <p:spPr>
            <a:xfrm>
              <a:off x="6659858" y="2108405"/>
              <a:ext cx="181810" cy="244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7"/>
                <a:gd name="f4" fmla="val 6026"/>
                <a:gd name="f5" fmla="val 2358"/>
                <a:gd name="f6" fmla="val 275"/>
                <a:gd name="f7" fmla="val 2941"/>
                <a:gd name="f8" fmla="val 3417"/>
                <a:gd name="f9" fmla="val 751"/>
                <a:gd name="f10" fmla="val 1322"/>
                <a:gd name="f11" fmla="val 1608"/>
                <a:gd name="f12" fmla="val 3381"/>
                <a:gd name="f13" fmla="val 3060"/>
                <a:gd name="f14" fmla="val 1537"/>
                <a:gd name="f15" fmla="val 2953"/>
                <a:gd name="f16" fmla="val 1108"/>
                <a:gd name="f17" fmla="val 1049"/>
                <a:gd name="f18" fmla="val 2893"/>
                <a:gd name="f19" fmla="val 1001"/>
                <a:gd name="f20" fmla="val 2834"/>
                <a:gd name="f21" fmla="val 989"/>
                <a:gd name="f22" fmla="val 2821"/>
                <a:gd name="f23" fmla="val 984"/>
                <a:gd name="f24" fmla="val 2808"/>
                <a:gd name="f25" fmla="val 981"/>
                <a:gd name="f26" fmla="val 2795"/>
                <a:gd name="f27" fmla="val 2749"/>
                <a:gd name="f28" fmla="val 2704"/>
                <a:gd name="f29" fmla="val 1011"/>
                <a:gd name="f30" fmla="val 2667"/>
                <a:gd name="f31" fmla="val 2167"/>
                <a:gd name="f32" fmla="val 1274"/>
                <a:gd name="f33" fmla="val 1250"/>
                <a:gd name="f34" fmla="val 1191"/>
                <a:gd name="f35" fmla="val 1667"/>
                <a:gd name="f36" fmla="val 2250"/>
                <a:gd name="f37" fmla="val 1107"/>
                <a:gd name="f38" fmla="val 2049"/>
                <a:gd name="f39" fmla="val 2382"/>
                <a:gd name="f40" fmla="val 1060"/>
                <a:gd name="f41" fmla="val 1012"/>
                <a:gd name="f42" fmla="val 2287"/>
                <a:gd name="f43" fmla="val 2215"/>
                <a:gd name="f44" fmla="val 2144"/>
                <a:gd name="f45" fmla="val 1048"/>
                <a:gd name="f46" fmla="val 2084"/>
                <a:gd name="f47" fmla="val 3393"/>
                <a:gd name="f48" fmla="val 2061"/>
                <a:gd name="f49" fmla="val 3441"/>
                <a:gd name="f50" fmla="val 3489"/>
                <a:gd name="f51" fmla="val 2299"/>
                <a:gd name="f52" fmla="val 3453"/>
                <a:gd name="f53" fmla="val 2643"/>
                <a:gd name="f54" fmla="val 1442"/>
                <a:gd name="f55" fmla="val 2727"/>
                <a:gd name="f56" fmla="val 2858"/>
                <a:gd name="f57" fmla="val 1787"/>
                <a:gd name="f58" fmla="val 3084"/>
                <a:gd name="f59" fmla="val 1894"/>
                <a:gd name="f60" fmla="val 2537"/>
                <a:gd name="f61" fmla="val 2930"/>
                <a:gd name="f62" fmla="val 2762"/>
                <a:gd name="f63" fmla="val 3263"/>
                <a:gd name="f64" fmla="val 1750"/>
                <a:gd name="f65" fmla="val 1417"/>
                <a:gd name="f66" fmla="val 1918"/>
                <a:gd name="f67" fmla="val 1691"/>
                <a:gd name="f68" fmla="val 2238"/>
                <a:gd name="f69" fmla="val 1799"/>
                <a:gd name="f70" fmla="val 2548"/>
                <a:gd name="f71" fmla="val 3573"/>
                <a:gd name="f72" fmla="val 3775"/>
                <a:gd name="f73" fmla="val 4073"/>
                <a:gd name="f74" fmla="val 1965"/>
                <a:gd name="f75" fmla="val 3811"/>
                <a:gd name="f76" fmla="val 3632"/>
                <a:gd name="f77" fmla="val 2024"/>
                <a:gd name="f78" fmla="val 3585"/>
                <a:gd name="f79" fmla="val 2155"/>
                <a:gd name="f80" fmla="val 2417"/>
                <a:gd name="f81" fmla="val 2477"/>
                <a:gd name="f82" fmla="val 3918"/>
                <a:gd name="f83" fmla="val 3942"/>
                <a:gd name="f84" fmla="val 1679"/>
                <a:gd name="f85" fmla="val 3954"/>
                <a:gd name="f86" fmla="val 1715"/>
                <a:gd name="f87" fmla="val 3989"/>
                <a:gd name="f88" fmla="val 4287"/>
                <a:gd name="f89" fmla="val 1774"/>
                <a:gd name="f90" fmla="val 4454"/>
                <a:gd name="f91" fmla="val 1548"/>
                <a:gd name="f92" fmla="val 2715"/>
                <a:gd name="f93" fmla="val 2655"/>
                <a:gd name="f94" fmla="val 4406"/>
                <a:gd name="f95" fmla="val 4275"/>
                <a:gd name="f96" fmla="val 2798"/>
                <a:gd name="f97" fmla="val 4501"/>
                <a:gd name="f98" fmla="val 2369"/>
                <a:gd name="f99" fmla="val 4585"/>
                <a:gd name="f100" fmla="val 2322"/>
                <a:gd name="f101" fmla="val 4692"/>
                <a:gd name="f102" fmla="val 2119"/>
                <a:gd name="f103" fmla="val 1846"/>
                <a:gd name="f104" fmla="val 4799"/>
                <a:gd name="f105" fmla="val 1893"/>
                <a:gd name="f106" fmla="val 4894"/>
                <a:gd name="f107" fmla="val 5156"/>
                <a:gd name="f108" fmla="val 1762"/>
                <a:gd name="f109" fmla="val 4835"/>
                <a:gd name="f110" fmla="val 1786"/>
                <a:gd name="f111" fmla="val 4823"/>
                <a:gd name="f112" fmla="val 1810"/>
                <a:gd name="f113" fmla="val 2679"/>
                <a:gd name="f114" fmla="val 2703"/>
                <a:gd name="f115" fmla="val 2739"/>
                <a:gd name="f116" fmla="val 4847"/>
                <a:gd name="f117" fmla="val 2608"/>
                <a:gd name="f118" fmla="val 4882"/>
                <a:gd name="f119" fmla="val 5037"/>
                <a:gd name="f120" fmla="val 2441"/>
                <a:gd name="f121" fmla="val 5728"/>
                <a:gd name="f122" fmla="val 2203"/>
                <a:gd name="f123" fmla="val 3262"/>
                <a:gd name="f124" fmla="val 4156"/>
                <a:gd name="f125" fmla="val 3620"/>
                <a:gd name="f126" fmla="val 4299"/>
                <a:gd name="f127" fmla="val 3631"/>
                <a:gd name="f128" fmla="val 3655"/>
                <a:gd name="f129" fmla="val 4323"/>
                <a:gd name="f130" fmla="val 4155"/>
                <a:gd name="f131" fmla="val 5121"/>
                <a:gd name="f132" fmla="val 3739"/>
                <a:gd name="f133" fmla="val 5097"/>
                <a:gd name="f134" fmla="val 5001"/>
                <a:gd name="f135" fmla="val 3667"/>
                <a:gd name="f136" fmla="val 4930"/>
                <a:gd name="f137" fmla="val 3572"/>
                <a:gd name="f138" fmla="val 2822"/>
                <a:gd name="f139" fmla="val 2191"/>
                <a:gd name="f140" fmla="val 1"/>
                <a:gd name="f141" fmla="val 1429"/>
                <a:gd name="f142" fmla="val 822"/>
                <a:gd name="f143" fmla="val 608"/>
                <a:gd name="f144" fmla="val 1370"/>
                <a:gd name="f145" fmla="val 1870"/>
                <a:gd name="f146" fmla="val 750"/>
                <a:gd name="f147" fmla="val 691"/>
                <a:gd name="f148" fmla="val 2465"/>
                <a:gd name="f149" fmla="val 869"/>
                <a:gd name="f150" fmla="val 2680"/>
                <a:gd name="f151" fmla="val 1167"/>
                <a:gd name="f152" fmla="val 3037"/>
                <a:gd name="f153" fmla="val 1357"/>
                <a:gd name="f154" fmla="val 3299"/>
                <a:gd name="f155" fmla="val 1643"/>
                <a:gd name="f156" fmla="val 3454"/>
                <a:gd name="f157" fmla="val 3525"/>
                <a:gd name="f158" fmla="val 1286"/>
                <a:gd name="f159" fmla="val 3763"/>
                <a:gd name="f160" fmla="val 1262"/>
                <a:gd name="f161" fmla="val 726"/>
                <a:gd name="f162" fmla="val 476"/>
                <a:gd name="f163" fmla="val 4418"/>
                <a:gd name="f164" fmla="val 5109"/>
                <a:gd name="f165" fmla="val 5859"/>
                <a:gd name="f166" fmla="val 5954"/>
                <a:gd name="f167" fmla="val 72"/>
                <a:gd name="f168" fmla="val 6025"/>
                <a:gd name="f169" fmla="val 167"/>
                <a:gd name="f170" fmla="val 1203"/>
                <a:gd name="f171" fmla="val 1298"/>
                <a:gd name="f172" fmla="val 1369"/>
                <a:gd name="f173" fmla="val 5775"/>
                <a:gd name="f174" fmla="val 5704"/>
                <a:gd name="f175" fmla="val 5061"/>
                <a:gd name="f176" fmla="val 4966"/>
                <a:gd name="f177" fmla="val 988"/>
                <a:gd name="f178" fmla="val 893"/>
                <a:gd name="f179" fmla="val 810"/>
                <a:gd name="f180" fmla="val 310"/>
                <a:gd name="f181" fmla="val 5085"/>
                <a:gd name="f182" fmla="val 834"/>
                <a:gd name="f183" fmla="val 845"/>
                <a:gd name="f184" fmla="val 1238"/>
                <a:gd name="f185" fmla="val 4109"/>
                <a:gd name="f186" fmla="val 1607"/>
                <a:gd name="f187" fmla="val 5716"/>
                <a:gd name="f188" fmla="val 1560"/>
                <a:gd name="f189" fmla="val 5847"/>
                <a:gd name="f190" fmla="val 5942"/>
                <a:gd name="f191" fmla="val 6013"/>
                <a:gd name="f192" fmla="val 1726"/>
                <a:gd name="f193" fmla="val 4322"/>
                <a:gd name="f194" fmla="val 4405"/>
                <a:gd name="f195" fmla="val 4465"/>
                <a:gd name="f196" fmla="val 4442"/>
                <a:gd name="f197" fmla="val 4097"/>
                <a:gd name="f198" fmla="val 4001"/>
                <a:gd name="f199" fmla="val 3203"/>
                <a:gd name="f200" fmla="val 2846"/>
                <a:gd name="f201" fmla="val 3537"/>
                <a:gd name="f202" fmla="val 3120"/>
                <a:gd name="f203" fmla="val 3322"/>
                <a:gd name="f204" fmla="val 3798"/>
                <a:gd name="f205" fmla="val 3751"/>
                <a:gd name="f206" fmla="val 3048"/>
                <a:gd name="f207" fmla="val 2298"/>
                <a:gd name="f208" fmla="*/ f0 1 4477"/>
                <a:gd name="f209" fmla="*/ f1 1 6026"/>
                <a:gd name="f210" fmla="val f2"/>
                <a:gd name="f211" fmla="val f3"/>
                <a:gd name="f212" fmla="val f4"/>
                <a:gd name="f213" fmla="+- f212 0 f210"/>
                <a:gd name="f214" fmla="+- f211 0 f210"/>
                <a:gd name="f215" fmla="*/ f214 1 4477"/>
                <a:gd name="f216" fmla="*/ f213 1 6026"/>
                <a:gd name="f217" fmla="*/ f210 1 f215"/>
                <a:gd name="f218" fmla="*/ f211 1 f215"/>
                <a:gd name="f219" fmla="*/ f210 1 f216"/>
                <a:gd name="f220" fmla="*/ f212 1 f216"/>
                <a:gd name="f221" fmla="*/ f217 f208 1"/>
                <a:gd name="f222" fmla="*/ f218 f208 1"/>
                <a:gd name="f223" fmla="*/ f220 f209 1"/>
                <a:gd name="f224" fmla="*/ f219 f2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1" t="f224" r="f222" b="f223"/>
              <a:pathLst>
                <a:path w="4477" h="602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4"/>
                    <a:pt x="f15" y="f16"/>
                    <a:pt x="f15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17"/>
                  </a:cubicBezTo>
                  <a:cubicBezTo>
                    <a:pt x="f31" y="f11"/>
                    <a:pt x="f32" y="f11"/>
                    <a:pt x="f33" y="f11"/>
                  </a:cubicBezTo>
                  <a:lnTo>
                    <a:pt x="f34" y="f11"/>
                  </a:lnTo>
                  <a:lnTo>
                    <a:pt x="f34" y="f10"/>
                  </a:lnTo>
                  <a:cubicBezTo>
                    <a:pt x="f34" y="f9"/>
                    <a:pt x="f35" y="f6"/>
                    <a:pt x="f36" y="f6"/>
                  </a:cubicBezTo>
                  <a:close/>
                  <a:moveTo>
                    <a:pt x="f37" y="f38"/>
                  </a:moveTo>
                  <a:lnTo>
                    <a:pt x="f37" y="f39"/>
                  </a:lnTo>
                  <a:cubicBezTo>
                    <a:pt x="f40" y="f5"/>
                    <a:pt x="f41" y="f42"/>
                    <a:pt x="f41" y="f43"/>
                  </a:cubicBezTo>
                  <a:cubicBezTo>
                    <a:pt x="f41" y="f44"/>
                    <a:pt x="f45" y="f46"/>
                    <a:pt x="f37" y="f38"/>
                  </a:cubicBezTo>
                  <a:close/>
                  <a:moveTo>
                    <a:pt x="f47" y="f48"/>
                  </a:moveTo>
                  <a:cubicBezTo>
                    <a:pt x="f49" y="f46"/>
                    <a:pt x="f50" y="f44"/>
                    <a:pt x="f50" y="f43"/>
                  </a:cubicBezTo>
                  <a:cubicBezTo>
                    <a:pt x="f50" y="f51"/>
                    <a:pt x="f52" y="f5"/>
                    <a:pt x="f47" y="f39"/>
                  </a:cubicBezTo>
                  <a:lnTo>
                    <a:pt x="f47" y="f48"/>
                  </a:lnTo>
                  <a:close/>
                  <a:moveTo>
                    <a:pt x="f53" y="f54"/>
                  </a:moveTo>
                  <a:cubicBezTo>
                    <a:pt x="f55" y="f11"/>
                    <a:pt x="f56" y="f57"/>
                    <a:pt x="f58" y="f59"/>
                  </a:cubicBezTo>
                  <a:lnTo>
                    <a:pt x="f58" y="f60"/>
                  </a:lnTo>
                  <a:cubicBezTo>
                    <a:pt x="f58" y="f61"/>
                    <a:pt x="f62" y="f63"/>
                    <a:pt x="f5" y="f63"/>
                  </a:cubicBezTo>
                  <a:lnTo>
                    <a:pt x="f31" y="f63"/>
                  </a:lnTo>
                  <a:cubicBezTo>
                    <a:pt x="f64" y="f63"/>
                    <a:pt x="f65" y="f61"/>
                    <a:pt x="f65" y="f60"/>
                  </a:cubicBezTo>
                  <a:lnTo>
                    <a:pt x="f65" y="f66"/>
                  </a:lnTo>
                  <a:cubicBezTo>
                    <a:pt x="f67" y="f59"/>
                    <a:pt x="f68" y="f69"/>
                    <a:pt x="f53" y="f54"/>
                  </a:cubicBezTo>
                  <a:close/>
                  <a:moveTo>
                    <a:pt x="f70" y="f71"/>
                  </a:moveTo>
                  <a:lnTo>
                    <a:pt x="f70" y="f72"/>
                  </a:lnTo>
                  <a:lnTo>
                    <a:pt x="f36" y="f73"/>
                  </a:lnTo>
                  <a:lnTo>
                    <a:pt x="f74" y="f75"/>
                  </a:lnTo>
                  <a:lnTo>
                    <a:pt x="f74" y="f76"/>
                  </a:lnTo>
                  <a:lnTo>
                    <a:pt x="f74" y="f71"/>
                  </a:lnTo>
                  <a:cubicBezTo>
                    <a:pt x="f77" y="f78"/>
                    <a:pt x="f46" y="f78"/>
                    <a:pt x="f79" y="f78"/>
                  </a:cubicBezTo>
                  <a:lnTo>
                    <a:pt x="f5" y="f78"/>
                  </a:lnTo>
                  <a:cubicBezTo>
                    <a:pt x="f80" y="f78"/>
                    <a:pt x="f81" y="f78"/>
                    <a:pt x="f70" y="f71"/>
                  </a:cubicBezTo>
                  <a:close/>
                  <a:moveTo>
                    <a:pt x="f35" y="f82"/>
                  </a:moveTo>
                  <a:cubicBezTo>
                    <a:pt x="f35" y="f83"/>
                    <a:pt x="f84" y="f85"/>
                    <a:pt x="f86" y="f87"/>
                  </a:cubicBezTo>
                  <a:lnTo>
                    <a:pt x="f77" y="f88"/>
                  </a:lnTo>
                  <a:lnTo>
                    <a:pt x="f89" y="f90"/>
                  </a:lnTo>
                  <a:lnTo>
                    <a:pt x="f91" y="f87"/>
                  </a:lnTo>
                  <a:lnTo>
                    <a:pt x="f35" y="f82"/>
                  </a:lnTo>
                  <a:close/>
                  <a:moveTo>
                    <a:pt x="f20" y="f82"/>
                  </a:moveTo>
                  <a:lnTo>
                    <a:pt x="f7" y="f87"/>
                  </a:lnTo>
                  <a:lnTo>
                    <a:pt x="f92" y="f90"/>
                  </a:lnTo>
                  <a:lnTo>
                    <a:pt x="f93" y="f94"/>
                  </a:lnTo>
                  <a:lnTo>
                    <a:pt x="f81" y="f95"/>
                  </a:lnTo>
                  <a:lnTo>
                    <a:pt x="f96" y="f83"/>
                  </a:lnTo>
                  <a:lnTo>
                    <a:pt x="f20" y="f82"/>
                  </a:lnTo>
                  <a:close/>
                  <a:moveTo>
                    <a:pt x="f68" y="f97"/>
                  </a:moveTo>
                  <a:lnTo>
                    <a:pt x="f98" y="f99"/>
                  </a:lnTo>
                  <a:lnTo>
                    <a:pt x="f100" y="f101"/>
                  </a:lnTo>
                  <a:lnTo>
                    <a:pt x="f31" y="f101"/>
                  </a:lnTo>
                  <a:lnTo>
                    <a:pt x="f102" y="f99"/>
                  </a:lnTo>
                  <a:lnTo>
                    <a:pt x="f68" y="f97"/>
                  </a:lnTo>
                  <a:close/>
                  <a:moveTo>
                    <a:pt x="f103" y="f104"/>
                  </a:moveTo>
                  <a:lnTo>
                    <a:pt x="f105" y="f106"/>
                  </a:lnTo>
                  <a:lnTo>
                    <a:pt x="f103" y="f107"/>
                  </a:lnTo>
                  <a:lnTo>
                    <a:pt x="f108" y="f109"/>
                  </a:lnTo>
                  <a:cubicBezTo>
                    <a:pt x="f89" y="f109"/>
                    <a:pt x="f110" y="f111"/>
                    <a:pt x="f112" y="f111"/>
                  </a:cubicBezTo>
                  <a:lnTo>
                    <a:pt x="f103" y="f104"/>
                  </a:lnTo>
                  <a:close/>
                  <a:moveTo>
                    <a:pt x="f53" y="f104"/>
                  </a:moveTo>
                  <a:lnTo>
                    <a:pt x="f113" y="f111"/>
                  </a:lnTo>
                  <a:cubicBezTo>
                    <a:pt x="f114" y="f109"/>
                    <a:pt x="f92" y="f109"/>
                    <a:pt x="f115" y="f116"/>
                  </a:cubicBezTo>
                  <a:lnTo>
                    <a:pt x="f93" y="f107"/>
                  </a:lnTo>
                  <a:lnTo>
                    <a:pt x="f117" y="f118"/>
                  </a:lnTo>
                  <a:lnTo>
                    <a:pt x="f53" y="f104"/>
                  </a:lnTo>
                  <a:close/>
                  <a:moveTo>
                    <a:pt x="f100" y="f119"/>
                  </a:moveTo>
                  <a:lnTo>
                    <a:pt x="f120" y="f121"/>
                  </a:lnTo>
                  <a:lnTo>
                    <a:pt x="f46" y="f121"/>
                  </a:lnTo>
                  <a:lnTo>
                    <a:pt x="f122" y="f119"/>
                  </a:lnTo>
                  <a:close/>
                  <a:moveTo>
                    <a:pt x="f123" y="f124"/>
                  </a:moveTo>
                  <a:lnTo>
                    <a:pt x="f125" y="f126"/>
                  </a:lnTo>
                  <a:lnTo>
                    <a:pt x="f127" y="f126"/>
                  </a:lnTo>
                  <a:cubicBezTo>
                    <a:pt x="f128" y="f129"/>
                    <a:pt x="f130" y="f97"/>
                    <a:pt x="f130" y="f131"/>
                  </a:cubicBezTo>
                  <a:lnTo>
                    <a:pt x="f130" y="f121"/>
                  </a:lnTo>
                  <a:lnTo>
                    <a:pt x="f132" y="f121"/>
                  </a:lnTo>
                  <a:lnTo>
                    <a:pt x="f132" y="f133"/>
                  </a:lnTo>
                  <a:cubicBezTo>
                    <a:pt x="f132" y="f134"/>
                    <a:pt x="f135" y="f136"/>
                    <a:pt x="f137" y="f136"/>
                  </a:cubicBezTo>
                  <a:cubicBezTo>
                    <a:pt x="f50" y="f136"/>
                    <a:pt x="f8" y="f134"/>
                    <a:pt x="f8" y="f133"/>
                  </a:cubicBezTo>
                  <a:lnTo>
                    <a:pt x="f8" y="f121"/>
                  </a:lnTo>
                  <a:lnTo>
                    <a:pt x="f138" y="f121"/>
                  </a:lnTo>
                  <a:lnTo>
                    <a:pt x="f123" y="f124"/>
                  </a:lnTo>
                  <a:close/>
                  <a:moveTo>
                    <a:pt x="f139" y="f140"/>
                  </a:moveTo>
                  <a:cubicBezTo>
                    <a:pt x="f141" y="f140"/>
                    <a:pt x="f142" y="f143"/>
                    <a:pt x="f142" y="f144"/>
                  </a:cubicBezTo>
                  <a:lnTo>
                    <a:pt x="f142" y="f145"/>
                  </a:lnTo>
                  <a:cubicBezTo>
                    <a:pt x="f146" y="f74"/>
                    <a:pt x="f147" y="f46"/>
                    <a:pt x="f147" y="f43"/>
                  </a:cubicBezTo>
                  <a:cubicBezTo>
                    <a:pt x="f147" y="f148"/>
                    <a:pt x="f149" y="f150"/>
                    <a:pt x="f37" y="f55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7"/>
                  </a:lnTo>
                  <a:lnTo>
                    <a:pt x="f158" y="f159"/>
                  </a:lnTo>
                  <a:lnTo>
                    <a:pt x="f160" y="f159"/>
                  </a:lnTo>
                  <a:lnTo>
                    <a:pt x="f161" y="f87"/>
                  </a:lnTo>
                  <a:cubicBezTo>
                    <a:pt x="f162" y="f73"/>
                    <a:pt x="f2" y="f163"/>
                    <a:pt x="f2" y="f164"/>
                  </a:cubicBezTo>
                  <a:lnTo>
                    <a:pt x="f2" y="f165"/>
                  </a:lnTo>
                  <a:cubicBezTo>
                    <a:pt x="f2" y="f166"/>
                    <a:pt x="f167" y="f168"/>
                    <a:pt x="f169" y="f168"/>
                  </a:cubicBezTo>
                  <a:lnTo>
                    <a:pt x="f170" y="f168"/>
                  </a:lnTo>
                  <a:cubicBezTo>
                    <a:pt x="f171" y="f168"/>
                    <a:pt x="f172" y="f166"/>
                    <a:pt x="f172" y="f165"/>
                  </a:cubicBezTo>
                  <a:cubicBezTo>
                    <a:pt x="f172" y="f173"/>
                    <a:pt x="f171" y="f174"/>
                    <a:pt x="f170" y="f174"/>
                  </a:cubicBezTo>
                  <a:lnTo>
                    <a:pt x="f40" y="f174"/>
                  </a:lnTo>
                  <a:lnTo>
                    <a:pt x="f40" y="f175"/>
                  </a:lnTo>
                  <a:cubicBezTo>
                    <a:pt x="f40" y="f176"/>
                    <a:pt x="f177" y="f106"/>
                    <a:pt x="f178" y="f106"/>
                  </a:cubicBezTo>
                  <a:cubicBezTo>
                    <a:pt x="f179" y="f106"/>
                    <a:pt x="f161" y="f176"/>
                    <a:pt x="f161" y="f175"/>
                  </a:cubicBezTo>
                  <a:lnTo>
                    <a:pt x="f161" y="f174"/>
                  </a:lnTo>
                  <a:lnTo>
                    <a:pt x="f180" y="f174"/>
                  </a:lnTo>
                  <a:lnTo>
                    <a:pt x="f180" y="f181"/>
                  </a:lnTo>
                  <a:cubicBezTo>
                    <a:pt x="f180" y="f90"/>
                    <a:pt x="f179" y="f95"/>
                    <a:pt x="f182" y="f95"/>
                  </a:cubicBezTo>
                  <a:lnTo>
                    <a:pt x="f183" y="f95"/>
                  </a:lnTo>
                  <a:lnTo>
                    <a:pt x="f184" y="f185"/>
                  </a:lnTo>
                  <a:lnTo>
                    <a:pt x="f84" y="f174"/>
                  </a:lnTo>
                  <a:cubicBezTo>
                    <a:pt x="f186" y="f187"/>
                    <a:pt x="f188" y="f173"/>
                    <a:pt x="f188" y="f189"/>
                  </a:cubicBezTo>
                  <a:cubicBezTo>
                    <a:pt x="f188" y="f190"/>
                    <a:pt x="f155" y="f191"/>
                    <a:pt x="f192" y="f191"/>
                  </a:cubicBezTo>
                  <a:lnTo>
                    <a:pt x="f193" y="f191"/>
                  </a:lnTo>
                  <a:cubicBezTo>
                    <a:pt x="f194" y="f191"/>
                    <a:pt x="f3" y="f190"/>
                    <a:pt x="f3" y="f189"/>
                  </a:cubicBezTo>
                  <a:lnTo>
                    <a:pt x="f3" y="f181"/>
                  </a:lnTo>
                  <a:cubicBezTo>
                    <a:pt x="f195" y="f196"/>
                    <a:pt x="f87" y="f197"/>
                    <a:pt x="f132" y="f198"/>
                  </a:cubicBezTo>
                  <a:lnTo>
                    <a:pt x="f199" y="f72"/>
                  </a:lnTo>
                  <a:lnTo>
                    <a:pt x="f200" y="f201"/>
                  </a:lnTo>
                  <a:lnTo>
                    <a:pt x="f200" y="f156"/>
                  </a:lnTo>
                  <a:cubicBezTo>
                    <a:pt x="f202" y="f154"/>
                    <a:pt x="f203" y="f152"/>
                    <a:pt x="f12" y="f55"/>
                  </a:cubicBezTo>
                  <a:cubicBezTo>
                    <a:pt x="f125" y="f150"/>
                    <a:pt x="f204" y="f148"/>
                    <a:pt x="f204" y="f43"/>
                  </a:cubicBezTo>
                  <a:cubicBezTo>
                    <a:pt x="f204" y="f46"/>
                    <a:pt x="f205" y="f74"/>
                    <a:pt x="f135" y="f145"/>
                  </a:cubicBezTo>
                  <a:lnTo>
                    <a:pt x="f135" y="f144"/>
                  </a:lnTo>
                  <a:cubicBezTo>
                    <a:pt x="f135" y="f143"/>
                    <a:pt x="f206" y="f140"/>
                    <a:pt x="f207" y="f14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35D4643F-A1EE-463F-89F0-D63608DF3061}"/>
              </a:ext>
            </a:extLst>
          </p:cNvPr>
          <p:cNvSpPr/>
          <p:nvPr/>
        </p:nvSpPr>
        <p:spPr>
          <a:xfrm flipH="1" flipV="1">
            <a:off x="8229600" y="-13331"/>
            <a:ext cx="914400" cy="6041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00A5B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22" name="Conector recto 19">
            <a:extLst>
              <a:ext uri="{FF2B5EF4-FFF2-40B4-BE49-F238E27FC236}">
                <a16:creationId xmlns:a16="http://schemas.microsoft.com/office/drawing/2014/main" id="{4C889968-1FD7-4AED-A32E-8F122E98B8E7}"/>
              </a:ext>
            </a:extLst>
          </p:cNvPr>
          <p:cNvCxnSpPr/>
          <p:nvPr/>
        </p:nvCxnSpPr>
        <p:spPr>
          <a:xfrm>
            <a:off x="135916" y="685068"/>
            <a:ext cx="8872149" cy="0"/>
          </a:xfrm>
          <a:prstGeom prst="straightConnector1">
            <a:avLst/>
          </a:prstGeom>
          <a:noFill/>
          <a:ln w="28575" cap="flat">
            <a:solidFill>
              <a:srgbClr val="FFC000"/>
            </a:solidFill>
            <a:prstDash val="soli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561558-33C2-4232-A09B-2EA1F6FDDEC9}"/>
              </a:ext>
            </a:extLst>
          </p:cNvPr>
          <p:cNvSpPr/>
          <p:nvPr/>
        </p:nvSpPr>
        <p:spPr>
          <a:xfrm>
            <a:off x="123572" y="98855"/>
            <a:ext cx="3537283" cy="4930344"/>
          </a:xfrm>
          <a:prstGeom prst="rect">
            <a:avLst/>
          </a:prstGeom>
          <a:solidFill>
            <a:srgbClr val="000000">
              <a:alpha val="5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Google Shape;2131;p40">
            <a:extLst>
              <a:ext uri="{FF2B5EF4-FFF2-40B4-BE49-F238E27FC236}">
                <a16:creationId xmlns:a16="http://schemas.microsoft.com/office/drawing/2014/main" id="{838164A5-BA45-4B6E-BA8D-C663B17058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92220"/>
            <a:ext cx="3461515" cy="3003895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4000" b="1" dirty="0">
                <a:solidFill>
                  <a:srgbClr val="FFFFFF"/>
                </a:solidFill>
                <a:latin typeface="Quicksand"/>
                <a:cs typeface="B Nazanin" panose="00000400000000000000" pitchFamily="2" charset="-78"/>
              </a:rPr>
              <a:t>یک عکس ارزش هزار </a:t>
            </a:r>
            <a:r>
              <a:rPr lang="fa-IR" sz="4000" b="1" dirty="0">
                <a:solidFill>
                  <a:schemeClr val="bg1"/>
                </a:solidFill>
                <a:latin typeface="Quicksand"/>
                <a:cs typeface="B Nazanin" panose="00000400000000000000" pitchFamily="2" charset="-78"/>
              </a:rPr>
              <a:t>کلمه را </a:t>
            </a: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sz="4000" b="1" dirty="0">
                <a:solidFill>
                  <a:schemeClr val="bg1"/>
                </a:solidFill>
                <a:latin typeface="Quicksand"/>
                <a:cs typeface="B Nazanin" panose="00000400000000000000" pitchFamily="2" charset="-78"/>
              </a:rPr>
              <a:t>دارد</a:t>
            </a:r>
            <a:endParaRPr lang="en-US" sz="4000" b="1" dirty="0">
              <a:solidFill>
                <a:schemeClr val="bg1"/>
              </a:solidFill>
              <a:latin typeface="Quicksan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4DF4698-A31C-4EB0-BBBB-A0A7C97EC473}"/>
              </a:ext>
            </a:extLst>
          </p:cNvPr>
          <p:cNvGrpSpPr/>
          <p:nvPr/>
        </p:nvGrpSpPr>
        <p:grpSpPr>
          <a:xfrm>
            <a:off x="-2597" y="293577"/>
            <a:ext cx="4552824" cy="4556354"/>
            <a:chOff x="-2597" y="293577"/>
            <a:chExt cx="4552824" cy="4556354"/>
          </a:xfrm>
        </p:grpSpPr>
        <p:sp>
          <p:nvSpPr>
            <p:cNvPr id="3" name="Google Shape;2171;p41">
              <a:extLst>
                <a:ext uri="{FF2B5EF4-FFF2-40B4-BE49-F238E27FC236}">
                  <a16:creationId xmlns:a16="http://schemas.microsoft.com/office/drawing/2014/main" id="{C382E9EF-5A72-48B6-A893-3B90D3E474A2}"/>
                </a:ext>
              </a:extLst>
            </p:cNvPr>
            <p:cNvSpPr/>
            <p:nvPr/>
          </p:nvSpPr>
          <p:spPr>
            <a:xfrm rot="10800009" flipH="1">
              <a:off x="192380" y="293577"/>
              <a:ext cx="4357847" cy="435784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noFill/>
            <a:ln w="9528" cap="flat">
              <a:solidFill>
                <a:srgbClr val="78CBE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2172;p41">
              <a:extLst>
                <a:ext uri="{FF2B5EF4-FFF2-40B4-BE49-F238E27FC236}">
                  <a16:creationId xmlns:a16="http://schemas.microsoft.com/office/drawing/2014/main" id="{1D776384-E6A5-418B-A639-91CAFABD9D68}"/>
                </a:ext>
              </a:extLst>
            </p:cNvPr>
            <p:cNvSpPr/>
            <p:nvPr/>
          </p:nvSpPr>
          <p:spPr>
            <a:xfrm rot="10800009" flipH="1">
              <a:off x="-2597" y="621042"/>
              <a:ext cx="4228889" cy="42288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6" name="Google Shape;2174;p41">
            <a:extLst>
              <a:ext uri="{FF2B5EF4-FFF2-40B4-BE49-F238E27FC236}">
                <a16:creationId xmlns:a16="http://schemas.microsoft.com/office/drawing/2014/main" id="{237650DD-F7A5-481E-8CC5-A30601697A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8008" y="2340809"/>
            <a:ext cx="2836048" cy="841796"/>
          </a:xfrm>
          <a:solidFill>
            <a:srgbClr val="FFC000"/>
          </a:solidFill>
        </p:spPr>
        <p:txBody>
          <a:bodyPr anchorCtr="1"/>
          <a:lstStyle/>
          <a:p>
            <a:pPr lvl="0" algn="ctr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به طور خلاصه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Google Shape;2175;p41">
            <a:extLst>
              <a:ext uri="{FF2B5EF4-FFF2-40B4-BE49-F238E27FC236}">
                <a16:creationId xmlns:a16="http://schemas.microsoft.com/office/drawing/2014/main" id="{2008246D-057E-43C0-9481-2944094ADE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52171" y="1296097"/>
            <a:ext cx="1271701" cy="1044601"/>
          </a:xfrm>
        </p:spPr>
        <p:txBody>
          <a:bodyPr anchor="b" anchorCtr="0"/>
          <a:lstStyle/>
          <a:p>
            <a:pPr lvl="0" algn="r"/>
            <a:r>
              <a:rPr lang="en-US" sz="7200">
                <a:solidFill>
                  <a:srgbClr val="EF786F"/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8" name="Google Shape;2176;p41">
            <a:extLst>
              <a:ext uri="{FF2B5EF4-FFF2-40B4-BE49-F238E27FC236}">
                <a16:creationId xmlns:a16="http://schemas.microsoft.com/office/drawing/2014/main" id="{680AC841-BA44-448A-AAA6-8E50A45F08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23472" y="3182614"/>
            <a:ext cx="3100410" cy="664796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صورت نیاز می توانید زیرنویسی را در اینجا وارد کنید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ángulo 85">
            <a:extLst>
              <a:ext uri="{FF2B5EF4-FFF2-40B4-BE49-F238E27FC236}">
                <a16:creationId xmlns:a16="http://schemas.microsoft.com/office/drawing/2014/main" id="{92BEA4CC-55C4-4BCF-B9B6-66782D34B0DF}"/>
              </a:ext>
            </a:extLst>
          </p:cNvPr>
          <p:cNvSpPr/>
          <p:nvPr/>
        </p:nvSpPr>
        <p:spPr>
          <a:xfrm>
            <a:off x="8587944" y="0"/>
            <a:ext cx="556055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9;p42">
            <a:extLst>
              <a:ext uri="{FF2B5EF4-FFF2-40B4-BE49-F238E27FC236}">
                <a16:creationId xmlns:a16="http://schemas.microsoft.com/office/drawing/2014/main" id="{4C8ABBFC-F59A-4910-B241-B3068BCFA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9761" y="159450"/>
            <a:ext cx="1628646" cy="572697"/>
          </a:xfrm>
        </p:spPr>
        <p:txBody>
          <a:bodyPr anchorCtr="0"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اخبار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2260;p42">
            <a:extLst>
              <a:ext uri="{FF2B5EF4-FFF2-40B4-BE49-F238E27FC236}">
                <a16:creationId xmlns:a16="http://schemas.microsoft.com/office/drawing/2014/main" id="{6A9DCA2F-F633-48CE-BA6F-2C30AAF63A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247448"/>
            <a:ext cx="2262902" cy="604198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2261;p42">
            <a:extLst>
              <a:ext uri="{FF2B5EF4-FFF2-40B4-BE49-F238E27FC236}">
                <a16:creationId xmlns:a16="http://schemas.microsoft.com/office/drawing/2014/main" id="{84C1AD00-8795-44C3-A8E3-ECEB0FA15A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1904100"/>
            <a:ext cx="2262902" cy="343503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گنجاندن کودک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5" name="Google Shape;2262;p42">
            <a:extLst>
              <a:ext uri="{FF2B5EF4-FFF2-40B4-BE49-F238E27FC236}">
                <a16:creationId xmlns:a16="http://schemas.microsoft.com/office/drawing/2014/main" id="{A1D638DB-3642-4EFB-83F3-F746F2801DE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999302"/>
            <a:ext cx="2262902" cy="604198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2263;p42">
            <a:extLst>
              <a:ext uri="{FF2B5EF4-FFF2-40B4-BE49-F238E27FC236}">
                <a16:creationId xmlns:a16="http://schemas.microsoft.com/office/drawing/2014/main" id="{3B6E832E-D2E7-4792-A201-EB130F4DE6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655752"/>
            <a:ext cx="2262902" cy="343503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توسعه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7" name="Google Shape;2264;p42">
            <a:extLst>
              <a:ext uri="{FF2B5EF4-FFF2-40B4-BE49-F238E27FC236}">
                <a16:creationId xmlns:a16="http://schemas.microsoft.com/office/drawing/2014/main" id="{3ABD076E-C7C7-41B0-993C-C1D8D3AA85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2247640"/>
            <a:ext cx="2262902" cy="604198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2265;p42">
            <a:extLst>
              <a:ext uri="{FF2B5EF4-FFF2-40B4-BE49-F238E27FC236}">
                <a16:creationId xmlns:a16="http://schemas.microsoft.com/office/drawing/2014/main" id="{B6F006EC-A1D6-4AD8-848D-AFB3C88521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1904091"/>
            <a:ext cx="2262902" cy="343503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جنسیت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9" name="Google Shape;2266;p42">
            <a:extLst>
              <a:ext uri="{FF2B5EF4-FFF2-40B4-BE49-F238E27FC236}">
                <a16:creationId xmlns:a16="http://schemas.microsoft.com/office/drawing/2014/main" id="{626370F5-E718-476A-80A5-A5A6CE8077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3999302"/>
            <a:ext cx="2262902" cy="604198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Google Shape;2267;p42">
            <a:extLst>
              <a:ext uri="{FF2B5EF4-FFF2-40B4-BE49-F238E27FC236}">
                <a16:creationId xmlns:a16="http://schemas.microsoft.com/office/drawing/2014/main" id="{1FC29797-5A84-44AB-98AB-874DFCED93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3655752"/>
            <a:ext cx="2262902" cy="343503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حفاظت از کودک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11" name="Google Shape;2268;p42">
            <a:extLst>
              <a:ext uri="{FF2B5EF4-FFF2-40B4-BE49-F238E27FC236}">
                <a16:creationId xmlns:a16="http://schemas.microsoft.com/office/drawing/2014/main" id="{73EF2AE3-90E6-4AD8-87D4-43254A6958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2247448"/>
            <a:ext cx="2262902" cy="604198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Google Shape;2269;p42">
            <a:extLst>
              <a:ext uri="{FF2B5EF4-FFF2-40B4-BE49-F238E27FC236}">
                <a16:creationId xmlns:a16="http://schemas.microsoft.com/office/drawing/2014/main" id="{B9E289BF-A421-4EEE-9E8D-E7441C2A249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1903899"/>
            <a:ext cx="2262902" cy="343503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بقای کودک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13" name="Google Shape;2270;p42">
            <a:extLst>
              <a:ext uri="{FF2B5EF4-FFF2-40B4-BE49-F238E27FC236}">
                <a16:creationId xmlns:a16="http://schemas.microsoft.com/office/drawing/2014/main" id="{DE7DCEBA-B55D-4B0B-99CE-5E90325CA4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3999302"/>
            <a:ext cx="2262902" cy="604198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Google Shape;2271;p42">
            <a:extLst>
              <a:ext uri="{FF2B5EF4-FFF2-40B4-BE49-F238E27FC236}">
                <a16:creationId xmlns:a16="http://schemas.microsoft.com/office/drawing/2014/main" id="{9752E411-F7CA-4327-AE1E-660941B73F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3655752"/>
            <a:ext cx="2262902" cy="343503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شمول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15" name="Google Shape;2272;p42">
            <a:extLst>
              <a:ext uri="{FF2B5EF4-FFF2-40B4-BE49-F238E27FC236}">
                <a16:creationId xmlns:a16="http://schemas.microsoft.com/office/drawing/2014/main" id="{87B36F47-687A-4F67-A2EB-78AB0B52238F}"/>
              </a:ext>
            </a:extLst>
          </p:cNvPr>
          <p:cNvSpPr/>
          <p:nvPr/>
        </p:nvSpPr>
        <p:spPr>
          <a:xfrm>
            <a:off x="4318802" y="3049130"/>
            <a:ext cx="506403" cy="506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1588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6" name="Google Shape;2273;p42">
            <a:extLst>
              <a:ext uri="{FF2B5EF4-FFF2-40B4-BE49-F238E27FC236}">
                <a16:creationId xmlns:a16="http://schemas.microsoft.com/office/drawing/2014/main" id="{04D70210-BC29-4353-BB6F-68731CD4692E}"/>
              </a:ext>
            </a:extLst>
          </p:cNvPr>
          <p:cNvGrpSpPr/>
          <p:nvPr/>
        </p:nvGrpSpPr>
        <p:grpSpPr>
          <a:xfrm>
            <a:off x="4430139" y="3160477"/>
            <a:ext cx="283692" cy="283637"/>
            <a:chOff x="4430139" y="3160477"/>
            <a:chExt cx="283692" cy="283637"/>
          </a:xfrm>
        </p:grpSpPr>
        <p:sp>
          <p:nvSpPr>
            <p:cNvPr id="17" name="Google Shape;2274;p42">
              <a:extLst>
                <a:ext uri="{FF2B5EF4-FFF2-40B4-BE49-F238E27FC236}">
                  <a16:creationId xmlns:a16="http://schemas.microsoft.com/office/drawing/2014/main" id="{9CD0A2C9-FCD9-4DE7-AC9E-8F28A90AA27D}"/>
                </a:ext>
              </a:extLst>
            </p:cNvPr>
            <p:cNvSpPr/>
            <p:nvPr/>
          </p:nvSpPr>
          <p:spPr>
            <a:xfrm>
              <a:off x="4452963" y="3278663"/>
              <a:ext cx="9006" cy="11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442"/>
                <a:gd name="f5" fmla="val 167"/>
                <a:gd name="f6" fmla="val 1"/>
                <a:gd name="f7" fmla="val 72"/>
                <a:gd name="f8" fmla="val 286"/>
                <a:gd name="f9" fmla="val 370"/>
                <a:gd name="f10" fmla="val 441"/>
                <a:gd name="f11" fmla="val 250"/>
                <a:gd name="f12" fmla="val 322"/>
                <a:gd name="f13" fmla="*/ f0 1 334"/>
                <a:gd name="f14" fmla="*/ f1 1 44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4"/>
                <a:gd name="f21" fmla="*/ f18 1 44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4" h="442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lnTo>
                    <a:pt x="f12" y="f5"/>
                  </a:lnTo>
                  <a:cubicBezTo>
                    <a:pt x="f3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2275;p42">
              <a:extLst>
                <a:ext uri="{FF2B5EF4-FFF2-40B4-BE49-F238E27FC236}">
                  <a16:creationId xmlns:a16="http://schemas.microsoft.com/office/drawing/2014/main" id="{FBED1F5C-5314-4962-9AD5-40BD9ADFEDD1}"/>
                </a:ext>
              </a:extLst>
            </p:cNvPr>
            <p:cNvSpPr/>
            <p:nvPr/>
          </p:nvSpPr>
          <p:spPr>
            <a:xfrm>
              <a:off x="4452963" y="3263255"/>
              <a:ext cx="9006" cy="12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453"/>
                <a:gd name="f5" fmla="val 167"/>
                <a:gd name="f6" fmla="val 72"/>
                <a:gd name="f7" fmla="val 71"/>
                <a:gd name="f8" fmla="val 286"/>
                <a:gd name="f9" fmla="val 369"/>
                <a:gd name="f10" fmla="val 452"/>
                <a:gd name="f11" fmla="val 250"/>
                <a:gd name="f12" fmla="val 322"/>
                <a:gd name="f13" fmla="*/ f0 1 334"/>
                <a:gd name="f14" fmla="*/ f1 1 45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4"/>
                <a:gd name="f21" fmla="*/ f18 1 45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4" h="453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lnTo>
                    <a:pt x="f12" y="f5"/>
                  </a:lnTo>
                  <a:cubicBezTo>
                    <a:pt x="f3" y="f7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2276;p42">
              <a:extLst>
                <a:ext uri="{FF2B5EF4-FFF2-40B4-BE49-F238E27FC236}">
                  <a16:creationId xmlns:a16="http://schemas.microsoft.com/office/drawing/2014/main" id="{DC414F92-74BE-4F2A-8F2D-A94BFA92D18C}"/>
                </a:ext>
              </a:extLst>
            </p:cNvPr>
            <p:cNvSpPr/>
            <p:nvPr/>
          </p:nvSpPr>
          <p:spPr>
            <a:xfrm>
              <a:off x="4681353" y="3313026"/>
              <a:ext cx="9006" cy="12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453"/>
                <a:gd name="f5" fmla="val 167"/>
                <a:gd name="f6" fmla="val 84"/>
                <a:gd name="f7" fmla="val 1"/>
                <a:gd name="f8" fmla="val 72"/>
                <a:gd name="f9" fmla="val 286"/>
                <a:gd name="f10" fmla="val 370"/>
                <a:gd name="f11" fmla="val 263"/>
                <a:gd name="f12" fmla="*/ f0 1 334"/>
                <a:gd name="f13" fmla="*/ f1 1 45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4"/>
                <a:gd name="f20" fmla="*/ f17 1 45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4" h="453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lnTo>
                    <a:pt x="f3" y="f5"/>
                  </a:lnTo>
                  <a:cubicBezTo>
                    <a:pt x="f3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2277;p42">
              <a:extLst>
                <a:ext uri="{FF2B5EF4-FFF2-40B4-BE49-F238E27FC236}">
                  <a16:creationId xmlns:a16="http://schemas.microsoft.com/office/drawing/2014/main" id="{ED00B67E-9E67-4DC1-815C-BA2B71D07C3A}"/>
                </a:ext>
              </a:extLst>
            </p:cNvPr>
            <p:cNvSpPr/>
            <p:nvPr/>
          </p:nvSpPr>
          <p:spPr>
            <a:xfrm>
              <a:off x="4681353" y="3328434"/>
              <a:ext cx="9006" cy="11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442"/>
                <a:gd name="f5" fmla="val 167"/>
                <a:gd name="f6" fmla="val 1"/>
                <a:gd name="f7" fmla="val 84"/>
                <a:gd name="f8" fmla="val 72"/>
                <a:gd name="f9" fmla="val 168"/>
                <a:gd name="f10" fmla="val 287"/>
                <a:gd name="f11" fmla="val 370"/>
                <a:gd name="f12" fmla="val 263"/>
                <a:gd name="f13" fmla="*/ f0 1 334"/>
                <a:gd name="f14" fmla="*/ f1 1 44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4"/>
                <a:gd name="f21" fmla="*/ f18 1 44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4" h="44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4"/>
                    <a:pt x="f5" y="f4"/>
                  </a:cubicBezTo>
                  <a:cubicBezTo>
                    <a:pt x="f12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2278;p42">
              <a:extLst>
                <a:ext uri="{FF2B5EF4-FFF2-40B4-BE49-F238E27FC236}">
                  <a16:creationId xmlns:a16="http://schemas.microsoft.com/office/drawing/2014/main" id="{18589849-74F7-436D-B8E3-DC37F88283BA}"/>
                </a:ext>
              </a:extLst>
            </p:cNvPr>
            <p:cNvSpPr/>
            <p:nvPr/>
          </p:nvSpPr>
          <p:spPr>
            <a:xfrm>
              <a:off x="4430139" y="3160477"/>
              <a:ext cx="283692" cy="283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15"/>
                <a:gd name="f4" fmla="val 10514"/>
                <a:gd name="f5" fmla="val 5109"/>
                <a:gd name="f6" fmla="val 655"/>
                <a:gd name="f7" fmla="val 2762"/>
                <a:gd name="f8" fmla="val 4704"/>
                <a:gd name="f9" fmla="val 7549"/>
                <a:gd name="f10" fmla="val 738"/>
                <a:gd name="f11" fmla="val 750"/>
                <a:gd name="f12" fmla="val 1584"/>
                <a:gd name="f13" fmla="val 1774"/>
                <a:gd name="f14" fmla="val 7442"/>
                <a:gd name="f15" fmla="val 1667"/>
                <a:gd name="f16" fmla="val 7311"/>
                <a:gd name="f17" fmla="val 1572"/>
                <a:gd name="f18" fmla="val 7157"/>
                <a:gd name="f19" fmla="val 1536"/>
                <a:gd name="f20" fmla="val 7122"/>
                <a:gd name="f21" fmla="val 1527"/>
                <a:gd name="f22" fmla="val 7085"/>
                <a:gd name="f23" fmla="val 1523"/>
                <a:gd name="f24" fmla="val 7048"/>
                <a:gd name="f25" fmla="val 6935"/>
                <a:gd name="f26" fmla="val 6818"/>
                <a:gd name="f27" fmla="val 1565"/>
                <a:gd name="f28" fmla="val 6728"/>
                <a:gd name="f29" fmla="val 1655"/>
                <a:gd name="f30" fmla="val 6716"/>
                <a:gd name="f31" fmla="val 6371"/>
                <a:gd name="f32" fmla="val 1965"/>
                <a:gd name="f33" fmla="val 6811"/>
                <a:gd name="f34" fmla="val 2584"/>
                <a:gd name="f35" fmla="val 6859"/>
                <a:gd name="f36" fmla="val 2643"/>
                <a:gd name="f37" fmla="val 6907"/>
                <a:gd name="f38" fmla="val 2691"/>
                <a:gd name="f39" fmla="val 6918"/>
                <a:gd name="f40" fmla="val 5430"/>
                <a:gd name="f41" fmla="val 2359"/>
                <a:gd name="f42" fmla="val 523"/>
                <a:gd name="f43" fmla="val 2823"/>
                <a:gd name="f44" fmla="val 3485"/>
                <a:gd name="f45" fmla="val 630"/>
                <a:gd name="f46" fmla="val 3620"/>
                <a:gd name="f47" fmla="val 833"/>
                <a:gd name="f48" fmla="val 3644"/>
                <a:gd name="f49" fmla="val 881"/>
                <a:gd name="f50" fmla="val 3704"/>
                <a:gd name="f51" fmla="val 917"/>
                <a:gd name="f52" fmla="val 3763"/>
                <a:gd name="f53" fmla="val 4359"/>
                <a:gd name="f54" fmla="val 2500"/>
                <a:gd name="f55" fmla="val 3954"/>
                <a:gd name="f56" fmla="val 3894"/>
                <a:gd name="f57" fmla="val 3847"/>
                <a:gd name="f58" fmla="val 2536"/>
                <a:gd name="f59" fmla="val 3823"/>
                <a:gd name="f60" fmla="val 2560"/>
                <a:gd name="f61" fmla="val 3466"/>
                <a:gd name="f62" fmla="val 3024"/>
                <a:gd name="f63" fmla="val 3275"/>
                <a:gd name="f64" fmla="val 3072"/>
                <a:gd name="f65" fmla="val 3037"/>
                <a:gd name="f66" fmla="val 3119"/>
                <a:gd name="f67" fmla="val 2858"/>
                <a:gd name="f68" fmla="val 3143"/>
                <a:gd name="f69" fmla="val 2644"/>
                <a:gd name="f70" fmla="val 3191"/>
                <a:gd name="f71" fmla="val 2358"/>
                <a:gd name="f72" fmla="val 3381"/>
                <a:gd name="f73" fmla="val 2174"/>
                <a:gd name="f74" fmla="val 3515"/>
                <a:gd name="f75" fmla="val 2037"/>
                <a:gd name="f76" fmla="val 3549"/>
                <a:gd name="f77" fmla="val 1955"/>
                <a:gd name="f78" fmla="val 1921"/>
                <a:gd name="f79" fmla="val 1896"/>
                <a:gd name="f80" fmla="val 3543"/>
                <a:gd name="f81" fmla="val 1882"/>
                <a:gd name="f82" fmla="val 3536"/>
                <a:gd name="f83" fmla="val 1846"/>
                <a:gd name="f84" fmla="val 3477"/>
                <a:gd name="f85" fmla="val 3417"/>
                <a:gd name="f86" fmla="val 3203"/>
                <a:gd name="f87" fmla="val 2168"/>
                <a:gd name="f88" fmla="val 3000"/>
                <a:gd name="f89" fmla="val 2346"/>
                <a:gd name="f90" fmla="val 2905"/>
                <a:gd name="f91" fmla="val 2442"/>
                <a:gd name="f92" fmla="val 2466"/>
                <a:gd name="f93" fmla="val 2430"/>
                <a:gd name="f94" fmla="val 2679"/>
                <a:gd name="f95" fmla="val 2394"/>
                <a:gd name="f96" fmla="val 2619"/>
                <a:gd name="f97" fmla="val 2335"/>
                <a:gd name="f98" fmla="val 2596"/>
                <a:gd name="f99" fmla="val 2263"/>
                <a:gd name="f100" fmla="val 715"/>
                <a:gd name="f101" fmla="val 644"/>
                <a:gd name="f102" fmla="val 584"/>
                <a:gd name="f103" fmla="val 2465"/>
                <a:gd name="f104" fmla="val 2441"/>
                <a:gd name="f105" fmla="val 2369"/>
                <a:gd name="f106" fmla="val 2310"/>
                <a:gd name="f107" fmla="val 2132"/>
                <a:gd name="f108" fmla="val 2215"/>
                <a:gd name="f109" fmla="val 2287"/>
                <a:gd name="f110" fmla="val 2238"/>
                <a:gd name="f111" fmla="val 2143"/>
                <a:gd name="f112" fmla="val 2060"/>
                <a:gd name="f113" fmla="val 1988"/>
                <a:gd name="f114" fmla="val 441"/>
                <a:gd name="f115" fmla="val 2012"/>
                <a:gd name="f116" fmla="val 370"/>
                <a:gd name="f117" fmla="val 310"/>
                <a:gd name="f118" fmla="val 1953"/>
                <a:gd name="f119" fmla="val 1881"/>
                <a:gd name="f120" fmla="val 1869"/>
                <a:gd name="f121" fmla="val 1786"/>
                <a:gd name="f122" fmla="val 1726"/>
                <a:gd name="f123" fmla="val 2156"/>
                <a:gd name="f124" fmla="val 2251"/>
                <a:gd name="f125" fmla="val 2323"/>
                <a:gd name="f126" fmla="val 1476"/>
                <a:gd name="f127" fmla="val 1405"/>
                <a:gd name="f128" fmla="val 691"/>
                <a:gd name="f129" fmla="val 632"/>
                <a:gd name="f130" fmla="val 1393"/>
                <a:gd name="f131" fmla="val 596"/>
                <a:gd name="f132" fmla="val 1345"/>
                <a:gd name="f133" fmla="val 1286"/>
                <a:gd name="f134" fmla="val 1274"/>
                <a:gd name="f135" fmla="val 1191"/>
                <a:gd name="f136" fmla="val 656"/>
                <a:gd name="f137" fmla="val 1131"/>
                <a:gd name="f138" fmla="val 727"/>
                <a:gd name="f139" fmla="val 2239"/>
                <a:gd name="f140" fmla="val 1060"/>
                <a:gd name="f141" fmla="val 976"/>
                <a:gd name="f142" fmla="val 810"/>
                <a:gd name="f143" fmla="val 1442"/>
                <a:gd name="f144" fmla="val 1370"/>
                <a:gd name="f145" fmla="val 1311"/>
                <a:gd name="f146" fmla="val 679"/>
                <a:gd name="f147" fmla="val 583"/>
                <a:gd name="f148" fmla="val 524"/>
                <a:gd name="f149" fmla="val 2334"/>
                <a:gd name="f150" fmla="val 8633"/>
                <a:gd name="f151" fmla="val 8704"/>
                <a:gd name="f152" fmla="val 8764"/>
                <a:gd name="f153" fmla="val 369"/>
                <a:gd name="f154" fmla="val 452"/>
                <a:gd name="f155" fmla="val 726"/>
                <a:gd name="f156" fmla="val 1107"/>
                <a:gd name="f157" fmla="val 2155"/>
                <a:gd name="f158" fmla="val 2250"/>
                <a:gd name="f159" fmla="val 8835"/>
                <a:gd name="f160" fmla="val 2322"/>
                <a:gd name="f161" fmla="val 8931"/>
                <a:gd name="f162" fmla="val 9014"/>
                <a:gd name="f163" fmla="val 9085"/>
                <a:gd name="f164" fmla="val 1012"/>
                <a:gd name="f165" fmla="val 988"/>
                <a:gd name="f166" fmla="val 953"/>
                <a:gd name="f167" fmla="val 702"/>
                <a:gd name="f168" fmla="val 9109"/>
                <a:gd name="f169" fmla="val 643"/>
                <a:gd name="f170" fmla="val 9145"/>
                <a:gd name="f171" fmla="val 595"/>
                <a:gd name="f172" fmla="val 9204"/>
                <a:gd name="f173" fmla="val 9228"/>
                <a:gd name="f174" fmla="val 9300"/>
                <a:gd name="f175" fmla="val 9359"/>
                <a:gd name="f176" fmla="val 1322"/>
                <a:gd name="f177" fmla="val 1441"/>
                <a:gd name="f178" fmla="val 9431"/>
                <a:gd name="f179" fmla="val 9526"/>
                <a:gd name="f180" fmla="val 9609"/>
                <a:gd name="f181" fmla="val 9681"/>
                <a:gd name="f182" fmla="val 1369"/>
                <a:gd name="f183" fmla="val 9740"/>
                <a:gd name="f184" fmla="val 1310"/>
                <a:gd name="f185" fmla="val 9824"/>
                <a:gd name="f186" fmla="val 9835"/>
                <a:gd name="f187" fmla="val 9907"/>
                <a:gd name="f188" fmla="val 9966"/>
                <a:gd name="f189" fmla="val 2298"/>
                <a:gd name="f190" fmla="val 9978"/>
                <a:gd name="f191" fmla="val 2750"/>
                <a:gd name="f192" fmla="val 9883"/>
                <a:gd name="f193" fmla="val 3489"/>
                <a:gd name="f194" fmla="val 9657"/>
                <a:gd name="f195" fmla="val 3643"/>
                <a:gd name="f196" fmla="val 9585"/>
                <a:gd name="f197" fmla="val 3703"/>
                <a:gd name="f198" fmla="val 3762"/>
                <a:gd name="f199" fmla="val 4358"/>
                <a:gd name="f200" fmla="val 7990"/>
                <a:gd name="f201" fmla="val 3965"/>
                <a:gd name="f202" fmla="val 3905"/>
                <a:gd name="f203" fmla="val 7954"/>
                <a:gd name="f204" fmla="val 3858"/>
                <a:gd name="f205" fmla="val 7930"/>
                <a:gd name="f206" fmla="val 3822"/>
                <a:gd name="f207" fmla="val 7466"/>
                <a:gd name="f208" fmla="val 3465"/>
                <a:gd name="f209" fmla="val 7419"/>
                <a:gd name="f210" fmla="val 3274"/>
                <a:gd name="f211" fmla="val 7383"/>
                <a:gd name="f212" fmla="val 3036"/>
                <a:gd name="f213" fmla="val 7347"/>
                <a:gd name="f214" fmla="val 7299"/>
                <a:gd name="f215" fmla="val 2655"/>
                <a:gd name="f216" fmla="val 7109"/>
                <a:gd name="f217" fmla="val 2096"/>
                <a:gd name="f218" fmla="val 6930"/>
                <a:gd name="f219" fmla="val 1941"/>
                <a:gd name="f220" fmla="val 6966"/>
                <a:gd name="f221" fmla="val 1893"/>
                <a:gd name="f222" fmla="val 7026"/>
                <a:gd name="f223" fmla="val 1845"/>
                <a:gd name="f224" fmla="val 7288"/>
                <a:gd name="f225" fmla="val 7502"/>
                <a:gd name="f226" fmla="val 2179"/>
                <a:gd name="f227" fmla="val 7585"/>
                <a:gd name="f228" fmla="val 2357"/>
                <a:gd name="f229" fmla="val 7603"/>
                <a:gd name="f230" fmla="val 2418"/>
                <a:gd name="f231" fmla="val 7658"/>
                <a:gd name="f232" fmla="val 2460"/>
                <a:gd name="f233" fmla="val 7718"/>
                <a:gd name="f234" fmla="val 7741"/>
                <a:gd name="f235" fmla="val 7765"/>
                <a:gd name="f236" fmla="val 2454"/>
                <a:gd name="f237" fmla="val 7788"/>
                <a:gd name="f238" fmla="val 7847"/>
                <a:gd name="f239" fmla="val 2417"/>
                <a:gd name="f240" fmla="val 7871"/>
                <a:gd name="f241" fmla="val 2286"/>
                <a:gd name="f242" fmla="val 2262"/>
                <a:gd name="f243" fmla="val 8002"/>
                <a:gd name="f244" fmla="val 8014"/>
                <a:gd name="f245" fmla="val 8097"/>
                <a:gd name="f246" fmla="val 8157"/>
                <a:gd name="f247" fmla="val 8228"/>
                <a:gd name="f248" fmla="val 8311"/>
                <a:gd name="f249" fmla="val 8407"/>
                <a:gd name="f250" fmla="val 8478"/>
                <a:gd name="f251" fmla="val 8538"/>
                <a:gd name="f252" fmla="val 8609"/>
                <a:gd name="f253" fmla="val 1763"/>
                <a:gd name="f254" fmla="val 2941"/>
                <a:gd name="f255" fmla="val 1668"/>
                <a:gd name="f256" fmla="val 1561"/>
                <a:gd name="f257" fmla="val 3179"/>
                <a:gd name="f258" fmla="val 1537"/>
                <a:gd name="f259" fmla="val 3322"/>
                <a:gd name="f260" fmla="val 1501"/>
                <a:gd name="f261" fmla="val 3631"/>
                <a:gd name="f262" fmla="val 1656"/>
                <a:gd name="f263" fmla="val 3750"/>
                <a:gd name="f264" fmla="val 3774"/>
                <a:gd name="f265" fmla="val 3881"/>
                <a:gd name="f266" fmla="val 1989"/>
                <a:gd name="f267" fmla="val 2144"/>
                <a:gd name="f268" fmla="val 3834"/>
                <a:gd name="f269" fmla="val 2573"/>
                <a:gd name="f270" fmla="val 3667"/>
                <a:gd name="f271" fmla="val 2632"/>
                <a:gd name="f272" fmla="val 2692"/>
                <a:gd name="f273" fmla="val 3572"/>
                <a:gd name="f274" fmla="val 2751"/>
                <a:gd name="f275" fmla="val 3560"/>
                <a:gd name="f276" fmla="val 5048"/>
                <a:gd name="f277" fmla="val 4703"/>
                <a:gd name="f278" fmla="val 5108"/>
                <a:gd name="f279" fmla="val 7728"/>
                <a:gd name="f280" fmla="val 5370"/>
                <a:gd name="f281" fmla="val 5775"/>
                <a:gd name="f282" fmla="val 2917"/>
                <a:gd name="f283" fmla="val 3012"/>
                <a:gd name="f284" fmla="val 4430"/>
                <a:gd name="f285" fmla="val 3084"/>
                <a:gd name="f286" fmla="val 4525"/>
                <a:gd name="f287" fmla="val 7014"/>
                <a:gd name="f288" fmla="val 3096"/>
                <a:gd name="f289" fmla="val 7049"/>
                <a:gd name="f290" fmla="val 3369"/>
                <a:gd name="f291" fmla="val 3655"/>
                <a:gd name="f292" fmla="val 7621"/>
                <a:gd name="f293" fmla="val 4048"/>
                <a:gd name="f294" fmla="val 4370"/>
                <a:gd name="f295" fmla="val 7561"/>
                <a:gd name="f296" fmla="val 7395"/>
                <a:gd name="f297" fmla="val 4441"/>
                <a:gd name="f298" fmla="val 4524"/>
                <a:gd name="f299" fmla="val 7013"/>
                <a:gd name="f300" fmla="val 7060"/>
                <a:gd name="f301" fmla="val 6823"/>
                <a:gd name="f302" fmla="val 7120"/>
                <a:gd name="f303" fmla="val 6430"/>
                <a:gd name="f304" fmla="val 7620"/>
                <a:gd name="f305" fmla="val 6121"/>
                <a:gd name="f306" fmla="val 7560"/>
                <a:gd name="f307" fmla="val 7477"/>
                <a:gd name="f308" fmla="val 6037"/>
                <a:gd name="f309" fmla="val 7406"/>
                <a:gd name="f310" fmla="val 5954"/>
                <a:gd name="f311" fmla="val 7382"/>
                <a:gd name="f312" fmla="val 3418"/>
                <a:gd name="f313" fmla="val 3358"/>
                <a:gd name="f314" fmla="val 6834"/>
                <a:gd name="f315" fmla="val 6429"/>
                <a:gd name="f316" fmla="val 6120"/>
                <a:gd name="f317" fmla="val 2918"/>
                <a:gd name="f318" fmla="val 3001"/>
                <a:gd name="f319" fmla="val 3085"/>
                <a:gd name="f320" fmla="val 6048"/>
                <a:gd name="f321" fmla="val 5953"/>
                <a:gd name="f322" fmla="val 3097"/>
                <a:gd name="f323" fmla="val 3429"/>
                <a:gd name="f324" fmla="val 4049"/>
                <a:gd name="f325" fmla="val 5787"/>
                <a:gd name="f326" fmla="val 7727"/>
                <a:gd name="f327" fmla="val 9823"/>
                <a:gd name="f328" fmla="val 5383"/>
                <a:gd name="f329" fmla="val 8490"/>
                <a:gd name="f330" fmla="val 6933"/>
                <a:gd name="f331" fmla="val 8530"/>
                <a:gd name="f332" fmla="val 8558"/>
                <a:gd name="f333" fmla="val 6942"/>
                <a:gd name="f334" fmla="val 8573"/>
                <a:gd name="f335" fmla="val 6953"/>
                <a:gd name="f336" fmla="val 8621"/>
                <a:gd name="f337" fmla="val 7072"/>
                <a:gd name="f338" fmla="val 7108"/>
                <a:gd name="f339" fmla="val 7287"/>
                <a:gd name="f340" fmla="val 8288"/>
                <a:gd name="f341" fmla="val 7489"/>
                <a:gd name="f342" fmla="val 8109"/>
                <a:gd name="f343" fmla="val 7584"/>
                <a:gd name="f344" fmla="val 8026"/>
                <a:gd name="f345" fmla="val 8038"/>
                <a:gd name="f346" fmla="val 7799"/>
                <a:gd name="f347" fmla="val 8061"/>
                <a:gd name="f348" fmla="val 7858"/>
                <a:gd name="f349" fmla="val 8121"/>
                <a:gd name="f350" fmla="val 7894"/>
                <a:gd name="f351" fmla="val 8204"/>
                <a:gd name="f352" fmla="val 7953"/>
                <a:gd name="f353" fmla="val 8025"/>
                <a:gd name="f354" fmla="val 8037"/>
                <a:gd name="f355" fmla="val 8120"/>
                <a:gd name="f356" fmla="val 8180"/>
                <a:gd name="f357" fmla="val 8335"/>
                <a:gd name="f358" fmla="val 8240"/>
                <a:gd name="f359" fmla="val 8169"/>
                <a:gd name="f360" fmla="val 8251"/>
                <a:gd name="f361" fmla="val 8334"/>
                <a:gd name="f362" fmla="val 8430"/>
                <a:gd name="f363" fmla="val 8501"/>
                <a:gd name="f364" fmla="val 10026"/>
                <a:gd name="f365" fmla="val 10034"/>
                <a:gd name="f366" fmla="val 8500"/>
                <a:gd name="f367" fmla="val 10043"/>
                <a:gd name="f368" fmla="val 8499"/>
                <a:gd name="f369" fmla="val 10051"/>
                <a:gd name="f370" fmla="val 10121"/>
                <a:gd name="f371" fmla="val 10169"/>
                <a:gd name="f372" fmla="val 8545"/>
                <a:gd name="f373" fmla="val 8620"/>
                <a:gd name="f374" fmla="val 8692"/>
                <a:gd name="f375" fmla="val 10097"/>
                <a:gd name="f376" fmla="val 8751"/>
                <a:gd name="f377" fmla="val 8834"/>
                <a:gd name="f378" fmla="val 8918"/>
                <a:gd name="f379" fmla="val 9013"/>
                <a:gd name="f380" fmla="val 9084"/>
                <a:gd name="f381" fmla="val 9776"/>
                <a:gd name="f382" fmla="val 9096"/>
                <a:gd name="f383" fmla="val 9144"/>
                <a:gd name="f384" fmla="val 9215"/>
                <a:gd name="f385" fmla="val 9287"/>
                <a:gd name="f386" fmla="val 9346"/>
                <a:gd name="f387" fmla="val 9752"/>
                <a:gd name="f388" fmla="val 8323"/>
                <a:gd name="f389" fmla="val 9430"/>
                <a:gd name="f390" fmla="val 9513"/>
                <a:gd name="f391" fmla="val 9608"/>
                <a:gd name="f392" fmla="val 9680"/>
                <a:gd name="f393" fmla="val 9038"/>
                <a:gd name="f394" fmla="val 9169"/>
                <a:gd name="f395" fmla="val 9739"/>
                <a:gd name="f396" fmla="val 9811"/>
                <a:gd name="f397" fmla="val 9906"/>
                <a:gd name="f398" fmla="val 8181"/>
                <a:gd name="f399" fmla="val 8151"/>
                <a:gd name="f400" fmla="val 9967"/>
                <a:gd name="f401" fmla="val 8088"/>
                <a:gd name="f402" fmla="val 7740"/>
                <a:gd name="f403" fmla="val 9787"/>
                <a:gd name="f404" fmla="val 9763"/>
                <a:gd name="f405" fmla="val 6978"/>
                <a:gd name="f406" fmla="val 9727"/>
                <a:gd name="f407" fmla="val 9704"/>
                <a:gd name="f408" fmla="val 6895"/>
                <a:gd name="f409" fmla="val 6871"/>
                <a:gd name="f410" fmla="val 9692"/>
                <a:gd name="f411" fmla="val 6847"/>
                <a:gd name="f412" fmla="val 9644"/>
                <a:gd name="f413" fmla="val 6752"/>
                <a:gd name="f414" fmla="val 9573"/>
                <a:gd name="f415" fmla="val 6692"/>
                <a:gd name="f416" fmla="val 6097"/>
                <a:gd name="f417" fmla="val 7977"/>
                <a:gd name="f418" fmla="val 6502"/>
                <a:gd name="f419" fmla="val 6561"/>
                <a:gd name="f420" fmla="val 6609"/>
                <a:gd name="f421" fmla="val 6633"/>
                <a:gd name="f422" fmla="val 7918"/>
                <a:gd name="f423" fmla="val 6990"/>
                <a:gd name="f424" fmla="val 7453"/>
                <a:gd name="f425" fmla="val 7192"/>
                <a:gd name="f426" fmla="val 7418"/>
                <a:gd name="f427" fmla="val 7430"/>
                <a:gd name="f428" fmla="val 7370"/>
                <a:gd name="f429" fmla="val 7609"/>
                <a:gd name="f430" fmla="val 7334"/>
                <a:gd name="f431" fmla="val 7811"/>
                <a:gd name="f432" fmla="val 8274"/>
                <a:gd name="f433" fmla="val 6972"/>
                <a:gd name="f434" fmla="val 2501"/>
                <a:gd name="f435" fmla="val 6132"/>
                <a:gd name="f436" fmla="val 6537"/>
                <a:gd name="f437" fmla="val 6596"/>
                <a:gd name="f438" fmla="val 2525"/>
                <a:gd name="f439" fmla="val 6644"/>
                <a:gd name="f440" fmla="val 2561"/>
                <a:gd name="f441" fmla="val 6668"/>
                <a:gd name="f442" fmla="val 3025"/>
                <a:gd name="f443" fmla="val 7025"/>
                <a:gd name="f444" fmla="val 3061"/>
                <a:gd name="f445" fmla="val 7227"/>
                <a:gd name="f446" fmla="val 3108"/>
                <a:gd name="f447" fmla="val 7465"/>
                <a:gd name="f448" fmla="val 3120"/>
                <a:gd name="f449" fmla="val 7501"/>
                <a:gd name="f450" fmla="val 3144"/>
                <a:gd name="f451" fmla="val 7608"/>
                <a:gd name="f452" fmla="val 3168"/>
                <a:gd name="f453" fmla="val 7763"/>
                <a:gd name="f454" fmla="val 3228"/>
                <a:gd name="f455" fmla="val 3382"/>
                <a:gd name="f456" fmla="val 3597"/>
                <a:gd name="f457" fmla="val 8382"/>
                <a:gd name="f458" fmla="val 3585"/>
                <a:gd name="f459" fmla="val 8537"/>
                <a:gd name="f460" fmla="val 3561"/>
                <a:gd name="f461" fmla="val 8596"/>
                <a:gd name="f462" fmla="val 3501"/>
                <a:gd name="f463" fmla="val 8632"/>
                <a:gd name="f464" fmla="val 3442"/>
                <a:gd name="f465" fmla="val 3406"/>
                <a:gd name="f466" fmla="val 2930"/>
                <a:gd name="f467" fmla="val 8132"/>
                <a:gd name="f468" fmla="val 2896"/>
                <a:gd name="f469" fmla="val 8064"/>
                <a:gd name="f470" fmla="val 2838"/>
                <a:gd name="f471" fmla="val 8033"/>
                <a:gd name="f472" fmla="val 2778"/>
                <a:gd name="f473" fmla="val 2753"/>
                <a:gd name="f474" fmla="val 2728"/>
                <a:gd name="f475" fmla="val 2704"/>
                <a:gd name="f476" fmla="val 8049"/>
                <a:gd name="f477" fmla="val 8084"/>
                <a:gd name="f478" fmla="val 2620"/>
                <a:gd name="f479" fmla="val 8144"/>
                <a:gd name="f480" fmla="val 8215"/>
                <a:gd name="f481" fmla="val 8239"/>
                <a:gd name="f482" fmla="val 9751"/>
                <a:gd name="f483" fmla="val 9846"/>
                <a:gd name="f484" fmla="val 2489"/>
                <a:gd name="f485" fmla="val 8358"/>
                <a:gd name="f486" fmla="val 8263"/>
                <a:gd name="f487" fmla="val 8191"/>
                <a:gd name="f488" fmla="val 2085"/>
                <a:gd name="f489" fmla="val 2013"/>
                <a:gd name="f490" fmla="val 10049"/>
                <a:gd name="f491" fmla="val 10120"/>
                <a:gd name="f492" fmla="val 1954"/>
                <a:gd name="f493" fmla="val 10180"/>
                <a:gd name="f494" fmla="val 1870"/>
                <a:gd name="f495" fmla="val 1858"/>
                <a:gd name="f496" fmla="val 1787"/>
                <a:gd name="f497" fmla="val 1727"/>
                <a:gd name="f498" fmla="val 9394"/>
                <a:gd name="f499" fmla="val 9370"/>
                <a:gd name="f500" fmla="val 1477"/>
                <a:gd name="f501" fmla="val 1394"/>
                <a:gd name="f502" fmla="val 9489"/>
                <a:gd name="f503" fmla="val 9549"/>
                <a:gd name="f504" fmla="val 9799"/>
                <a:gd name="f505" fmla="val 1382"/>
                <a:gd name="f506" fmla="val 9858"/>
                <a:gd name="f507" fmla="val 1334"/>
                <a:gd name="f508" fmla="val 1275"/>
                <a:gd name="f509" fmla="val 1263"/>
                <a:gd name="f510" fmla="val 1192"/>
                <a:gd name="f511" fmla="val 1132"/>
                <a:gd name="f512" fmla="val 9168"/>
                <a:gd name="f513" fmla="val 9049"/>
                <a:gd name="f514" fmla="val 1061"/>
                <a:gd name="f515" fmla="val 965"/>
                <a:gd name="f516" fmla="val 882"/>
                <a:gd name="f517" fmla="val 799"/>
                <a:gd name="f518" fmla="val 9132"/>
                <a:gd name="f519" fmla="val 739"/>
                <a:gd name="f520" fmla="val 9192"/>
                <a:gd name="f521" fmla="val 668"/>
                <a:gd name="f522" fmla="val 525"/>
                <a:gd name="f523" fmla="val 8203"/>
                <a:gd name="f524" fmla="val 501"/>
                <a:gd name="f525" fmla="val 7739"/>
                <a:gd name="f526" fmla="val 608"/>
                <a:gd name="f527" fmla="val 834"/>
                <a:gd name="f528" fmla="val 6882"/>
                <a:gd name="f529" fmla="val 6846"/>
                <a:gd name="f530" fmla="val 906"/>
                <a:gd name="f531" fmla="val 6787"/>
                <a:gd name="f532" fmla="val 6727"/>
                <a:gd name="f533" fmla="val 143"/>
                <a:gd name="f534" fmla="val 321"/>
                <a:gd name="f535" fmla="val 8145"/>
                <a:gd name="f536" fmla="val 298"/>
                <a:gd name="f537" fmla="val 8085"/>
                <a:gd name="f538" fmla="val 286"/>
                <a:gd name="f539" fmla="val 7942"/>
                <a:gd name="f540" fmla="val 7859"/>
                <a:gd name="f541" fmla="val 7800"/>
                <a:gd name="f542" fmla="val 345"/>
                <a:gd name="f543" fmla="val 4549"/>
                <a:gd name="f544" fmla="val 4466"/>
                <a:gd name="f545" fmla="val 4394"/>
                <a:gd name="f546" fmla="val 417"/>
                <a:gd name="f547" fmla="val 512"/>
                <a:gd name="f548" fmla="val 619"/>
                <a:gd name="f549" fmla="val 3870"/>
                <a:gd name="f550" fmla="val 2977"/>
                <a:gd name="f551" fmla="val 262"/>
                <a:gd name="f552" fmla="val 214"/>
                <a:gd name="f553" fmla="val 2311"/>
                <a:gd name="f554" fmla="val 1453"/>
                <a:gd name="f555" fmla="val 1203"/>
                <a:gd name="f556" fmla="val 1001"/>
                <a:gd name="f557" fmla="val 774"/>
                <a:gd name="f558" fmla="val 1013"/>
                <a:gd name="f559" fmla="val 822"/>
                <a:gd name="f560" fmla="val 489"/>
                <a:gd name="f561" fmla="val 287"/>
                <a:gd name="f562" fmla="val 1036"/>
                <a:gd name="f563" fmla="val 1298"/>
                <a:gd name="f564" fmla="val 1357"/>
                <a:gd name="f565" fmla="val 299"/>
                <a:gd name="f566" fmla="val 132"/>
                <a:gd name="f567" fmla="val 1512"/>
                <a:gd name="f568" fmla="val 1"/>
                <a:gd name="f569" fmla="val 1691"/>
                <a:gd name="f570" fmla="val 2107"/>
                <a:gd name="f571" fmla="val 2429"/>
                <a:gd name="f572" fmla="val 2477"/>
                <a:gd name="f573" fmla="val 2488"/>
                <a:gd name="f574" fmla="val 346"/>
                <a:gd name="f575" fmla="val 2715"/>
                <a:gd name="f576" fmla="val 418"/>
                <a:gd name="f577" fmla="val 430"/>
                <a:gd name="f578" fmla="val 6810"/>
                <a:gd name="f579" fmla="val 7084"/>
                <a:gd name="f580" fmla="val 251"/>
                <a:gd name="f581" fmla="val 7537"/>
                <a:gd name="f582" fmla="val 203"/>
                <a:gd name="f583" fmla="val 7882"/>
                <a:gd name="f584" fmla="val 9311"/>
                <a:gd name="f585" fmla="val 680"/>
                <a:gd name="f586" fmla="val 775"/>
                <a:gd name="f587" fmla="val 9501"/>
                <a:gd name="f588" fmla="val 10025"/>
                <a:gd name="f589" fmla="val 1025"/>
                <a:gd name="f590" fmla="val 10227"/>
                <a:gd name="f591" fmla="val 1299"/>
                <a:gd name="f592" fmla="val 1358"/>
                <a:gd name="f593" fmla="val 10216"/>
                <a:gd name="f594" fmla="val 10204"/>
                <a:gd name="f595" fmla="val 10382"/>
                <a:gd name="f596" fmla="val 1680"/>
                <a:gd name="f597" fmla="val 10513"/>
                <a:gd name="f598" fmla="val 1894"/>
                <a:gd name="f599" fmla="val 2370"/>
                <a:gd name="f600" fmla="val 10168"/>
                <a:gd name="f601" fmla="val 3323"/>
                <a:gd name="f602" fmla="val 3478"/>
                <a:gd name="f603" fmla="val 10096"/>
                <a:gd name="f604" fmla="val 10001"/>
                <a:gd name="f605" fmla="val 9918"/>
                <a:gd name="f606" fmla="val 2942"/>
                <a:gd name="f607" fmla="val 8727"/>
                <a:gd name="f608" fmla="val 3049"/>
                <a:gd name="f609" fmla="val 3180"/>
                <a:gd name="f610" fmla="val 8930"/>
                <a:gd name="f611" fmla="val 3335"/>
                <a:gd name="f612" fmla="val 8965"/>
                <a:gd name="f613" fmla="val 8977"/>
                <a:gd name="f614" fmla="val 3656"/>
                <a:gd name="f615" fmla="val 8858"/>
                <a:gd name="f616" fmla="val 3775"/>
                <a:gd name="f617" fmla="val 8846"/>
                <a:gd name="f618" fmla="val 4120"/>
                <a:gd name="f619" fmla="val 8549"/>
                <a:gd name="f620" fmla="val 3680"/>
                <a:gd name="f621" fmla="val 7941"/>
                <a:gd name="f622" fmla="val 3632"/>
                <a:gd name="f623" fmla="val 7822"/>
                <a:gd name="f624" fmla="val 3573"/>
                <a:gd name="f625" fmla="val 5061"/>
                <a:gd name="f626" fmla="val 3835"/>
                <a:gd name="f627" fmla="val 3751"/>
                <a:gd name="f628" fmla="val 9930"/>
                <a:gd name="f629" fmla="val 10108"/>
                <a:gd name="f630" fmla="val 5966"/>
                <a:gd name="f631" fmla="val 6061"/>
                <a:gd name="f632" fmla="val 6133"/>
                <a:gd name="f633" fmla="val 6657"/>
                <a:gd name="f634" fmla="val 7097"/>
                <a:gd name="f635" fmla="val 10275"/>
                <a:gd name="f636" fmla="val 10323"/>
                <a:gd name="f637" fmla="val 9062"/>
                <a:gd name="f638" fmla="val 9312"/>
                <a:gd name="f639" fmla="val 9514"/>
                <a:gd name="f640" fmla="val 10240"/>
                <a:gd name="f641" fmla="val 9251"/>
                <a:gd name="f642" fmla="val 9227"/>
                <a:gd name="f643" fmla="val 10228"/>
                <a:gd name="f644" fmla="val 10205"/>
                <a:gd name="f645" fmla="val 10383"/>
                <a:gd name="f646" fmla="val 9025"/>
                <a:gd name="f647" fmla="val 8656"/>
                <a:gd name="f648" fmla="val 10502"/>
                <a:gd name="f649" fmla="val 8418"/>
                <a:gd name="f650" fmla="val 10371"/>
                <a:gd name="f651" fmla="val 10193"/>
                <a:gd name="f652" fmla="val 8072"/>
                <a:gd name="f653" fmla="val 8013"/>
                <a:gd name="f654" fmla="val 7846"/>
                <a:gd name="f655" fmla="val 7787"/>
                <a:gd name="f656" fmla="val 6263"/>
                <a:gd name="f657" fmla="val 6179"/>
                <a:gd name="f658" fmla="val 10086"/>
                <a:gd name="f659" fmla="val 6108"/>
                <a:gd name="f660" fmla="val 10002"/>
                <a:gd name="f661" fmla="val 8716"/>
                <a:gd name="f662" fmla="val 8823"/>
                <a:gd name="f663" fmla="val 7322"/>
                <a:gd name="f664" fmla="val 8954"/>
                <a:gd name="f665" fmla="val 7179"/>
                <a:gd name="f666" fmla="val 8990"/>
                <a:gd name="f667" fmla="val 6858"/>
                <a:gd name="f668" fmla="val 6751"/>
                <a:gd name="f669" fmla="val 8828"/>
                <a:gd name="f670" fmla="val 6736"/>
                <a:gd name="f671" fmla="val 8715"/>
                <a:gd name="f672" fmla="val 6608"/>
                <a:gd name="f673" fmla="val 8492"/>
                <a:gd name="f674" fmla="val 8347"/>
                <a:gd name="f675" fmla="val 6661"/>
                <a:gd name="f676" fmla="val 7919"/>
                <a:gd name="f677" fmla="val 6929"/>
                <a:gd name="f678" fmla="val 6941"/>
                <a:gd name="f679" fmla="val 5453"/>
                <a:gd name="f680" fmla="val 5703"/>
                <a:gd name="f681" fmla="val 5798"/>
                <a:gd name="f682" fmla="val 5870"/>
                <a:gd name="f683" fmla="val 4560"/>
                <a:gd name="f684" fmla="val 4465"/>
                <a:gd name="f685" fmla="val 4393"/>
                <a:gd name="f686" fmla="val 9895"/>
                <a:gd name="f687" fmla="val 10074"/>
                <a:gd name="f688" fmla="val 3715"/>
                <a:gd name="f689" fmla="val 10252"/>
                <a:gd name="f690" fmla="val 10300"/>
                <a:gd name="f691" fmla="val 1464"/>
                <a:gd name="f692" fmla="val 1000"/>
                <a:gd name="f693" fmla="val 9728"/>
                <a:gd name="f694" fmla="val 9693"/>
                <a:gd name="f695" fmla="val 500"/>
                <a:gd name="f696" fmla="val 9478"/>
                <a:gd name="f697" fmla="val 9216"/>
                <a:gd name="f698" fmla="val 9157"/>
                <a:gd name="f699" fmla="val 9002"/>
                <a:gd name="f700" fmla="*/ f0 1 10515"/>
                <a:gd name="f701" fmla="*/ f1 1 10514"/>
                <a:gd name="f702" fmla="val f2"/>
                <a:gd name="f703" fmla="val f3"/>
                <a:gd name="f704" fmla="val f4"/>
                <a:gd name="f705" fmla="+- f704 0 f702"/>
                <a:gd name="f706" fmla="+- f703 0 f702"/>
                <a:gd name="f707" fmla="*/ f706 1 10515"/>
                <a:gd name="f708" fmla="*/ f705 1 10514"/>
                <a:gd name="f709" fmla="*/ f702 1 f707"/>
                <a:gd name="f710" fmla="*/ f703 1 f707"/>
                <a:gd name="f711" fmla="*/ f702 1 f708"/>
                <a:gd name="f712" fmla="*/ f704 1 f708"/>
                <a:gd name="f713" fmla="*/ f709 f700 1"/>
                <a:gd name="f714" fmla="*/ f710 f700 1"/>
                <a:gd name="f715" fmla="*/ f712 f701 1"/>
                <a:gd name="f716" fmla="*/ f711 f7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3" t="f716" r="f714" b="f715"/>
              <a:pathLst>
                <a:path w="10515" h="10514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9" y="f12"/>
                  </a:lnTo>
                  <a:lnTo>
                    <a:pt x="f9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15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7"/>
                  </a:cubicBezTo>
                  <a:lnTo>
                    <a:pt x="f40" y="f7"/>
                  </a:lnTo>
                  <a:lnTo>
                    <a:pt x="f40" y="f6"/>
                  </a:lnTo>
                  <a:close/>
                  <a:moveTo>
                    <a:pt x="f41" y="f42"/>
                  </a:move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lnTo>
                    <a:pt x="f53" y="f51"/>
                  </a:lnTo>
                  <a:lnTo>
                    <a:pt x="f53" y="f54"/>
                  </a:lnTo>
                  <a:lnTo>
                    <a:pt x="f55" y="f54"/>
                  </a:ln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3" y="f85"/>
                    <a:pt x="f83" y="f72"/>
                  </a:cubicBezTo>
                  <a:cubicBezTo>
                    <a:pt x="f81" y="f86"/>
                    <a:pt x="f87" y="f88"/>
                    <a:pt x="f89" y="f90"/>
                  </a:cubicBezTo>
                  <a:cubicBezTo>
                    <a:pt x="f91" y="f67"/>
                    <a:pt x="f92" y="f7"/>
                    <a:pt x="f93" y="f94"/>
                  </a:cubicBezTo>
                  <a:cubicBezTo>
                    <a:pt x="f95" y="f96"/>
                    <a:pt x="f97" y="f98"/>
                    <a:pt x="f99" y="f98"/>
                  </a:cubicBezTo>
                  <a:lnTo>
                    <a:pt x="f100" y="f98"/>
                  </a:lnTo>
                  <a:cubicBezTo>
                    <a:pt x="f101" y="f98"/>
                    <a:pt x="f102" y="f58"/>
                    <a:pt x="f102" y="f103"/>
                  </a:cubicBezTo>
                  <a:lnTo>
                    <a:pt x="f102" y="f104"/>
                  </a:lnTo>
                  <a:cubicBezTo>
                    <a:pt x="f102" y="f105"/>
                    <a:pt x="f101" y="f106"/>
                    <a:pt x="f100" y="f106"/>
                  </a:cubicBezTo>
                  <a:lnTo>
                    <a:pt x="f107" y="f106"/>
                  </a:lnTo>
                  <a:cubicBezTo>
                    <a:pt x="f108" y="f106"/>
                    <a:pt x="f109" y="f110"/>
                    <a:pt x="f109" y="f111"/>
                  </a:cubicBezTo>
                  <a:cubicBezTo>
                    <a:pt x="f109" y="f112"/>
                    <a:pt x="f108" y="f113"/>
                    <a:pt x="f107" y="f113"/>
                  </a:cubicBezTo>
                  <a:lnTo>
                    <a:pt x="f100" y="f113"/>
                  </a:lnTo>
                  <a:lnTo>
                    <a:pt x="f114" y="f115"/>
                  </a:lnTo>
                  <a:cubicBezTo>
                    <a:pt x="f116" y="f115"/>
                    <a:pt x="f117" y="f118"/>
                    <a:pt x="f117" y="f119"/>
                  </a:cubicBezTo>
                  <a:lnTo>
                    <a:pt x="f117" y="f120"/>
                  </a:lnTo>
                  <a:cubicBezTo>
                    <a:pt x="f117" y="f121"/>
                    <a:pt x="f116" y="f122"/>
                    <a:pt x="f114" y="f122"/>
                  </a:cubicBezTo>
                  <a:lnTo>
                    <a:pt x="f123" y="f122"/>
                  </a:lnTo>
                  <a:cubicBezTo>
                    <a:pt x="f124" y="f122"/>
                    <a:pt x="f125" y="f29"/>
                    <a:pt x="f125" y="f17"/>
                  </a:cubicBezTo>
                  <a:cubicBezTo>
                    <a:pt x="f125" y="f126"/>
                    <a:pt x="f124" y="f127"/>
                    <a:pt x="f123" y="f127"/>
                  </a:cubicBezTo>
                  <a:lnTo>
                    <a:pt x="f128" y="f127"/>
                  </a:lnTo>
                  <a:cubicBezTo>
                    <a:pt x="f129" y="f130"/>
                    <a:pt x="f131" y="f132"/>
                    <a:pt x="f131" y="f133"/>
                  </a:cubicBezTo>
                  <a:lnTo>
                    <a:pt x="f131" y="f134"/>
                  </a:lnTo>
                  <a:cubicBezTo>
                    <a:pt x="f131" y="f135"/>
                    <a:pt x="f136" y="f137"/>
                    <a:pt x="f138" y="f137"/>
                  </a:cubicBezTo>
                  <a:lnTo>
                    <a:pt x="f123" y="f137"/>
                  </a:lnTo>
                  <a:cubicBezTo>
                    <a:pt x="f139" y="f137"/>
                    <a:pt x="f125" y="f140"/>
                    <a:pt x="f125" y="f141"/>
                  </a:cubicBezTo>
                  <a:cubicBezTo>
                    <a:pt x="f125" y="f49"/>
                    <a:pt x="f139" y="f142"/>
                    <a:pt x="f123" y="f142"/>
                  </a:cubicBezTo>
                  <a:lnTo>
                    <a:pt x="f143" y="f142"/>
                  </a:lnTo>
                  <a:cubicBezTo>
                    <a:pt x="f144" y="f142"/>
                    <a:pt x="f145" y="f11"/>
                    <a:pt x="f145" y="f146"/>
                  </a:cubicBezTo>
                  <a:lnTo>
                    <a:pt x="f145" y="f6"/>
                  </a:lnTo>
                  <a:cubicBezTo>
                    <a:pt x="f145" y="f147"/>
                    <a:pt x="f144" y="f148"/>
                    <a:pt x="f143" y="f148"/>
                  </a:cubicBezTo>
                  <a:lnTo>
                    <a:pt x="f109" y="f148"/>
                  </a:lnTo>
                  <a:cubicBezTo>
                    <a:pt x="f106" y="f42"/>
                    <a:pt x="f149" y="f42"/>
                    <a:pt x="f41" y="f42"/>
                  </a:cubicBezTo>
                  <a:close/>
                  <a:moveTo>
                    <a:pt x="f150" y="f117"/>
                  </a:moveTo>
                  <a:cubicBezTo>
                    <a:pt x="f151" y="f117"/>
                    <a:pt x="f152" y="f153"/>
                    <a:pt x="f152" y="f154"/>
                  </a:cubicBezTo>
                  <a:lnTo>
                    <a:pt x="f152" y="f128"/>
                  </a:lnTo>
                  <a:lnTo>
                    <a:pt x="f152" y="f155"/>
                  </a:lnTo>
                  <a:lnTo>
                    <a:pt x="f152" y="f156"/>
                  </a:lnTo>
                  <a:lnTo>
                    <a:pt x="f152" y="f137"/>
                  </a:lnTo>
                  <a:lnTo>
                    <a:pt x="f152" y="f157"/>
                  </a:lnTo>
                  <a:cubicBezTo>
                    <a:pt x="f152" y="f158"/>
                    <a:pt x="f159" y="f160"/>
                    <a:pt x="f161" y="f160"/>
                  </a:cubicBezTo>
                  <a:cubicBezTo>
                    <a:pt x="f162" y="f160"/>
                    <a:pt x="f163" y="f158"/>
                    <a:pt x="f163" y="f157"/>
                  </a:cubicBezTo>
                  <a:lnTo>
                    <a:pt x="f163" y="f164"/>
                  </a:lnTo>
                  <a:lnTo>
                    <a:pt x="f163" y="f165"/>
                  </a:lnTo>
                  <a:lnTo>
                    <a:pt x="f163" y="f166"/>
                  </a:lnTo>
                  <a:lnTo>
                    <a:pt x="f163" y="f167"/>
                  </a:lnTo>
                  <a:cubicBezTo>
                    <a:pt x="f168" y="f169"/>
                    <a:pt x="f170" y="f171"/>
                    <a:pt x="f172" y="f171"/>
                  </a:cubicBezTo>
                  <a:lnTo>
                    <a:pt x="f173" y="f171"/>
                  </a:lnTo>
                  <a:cubicBezTo>
                    <a:pt x="f174" y="f171"/>
                    <a:pt x="f175" y="f6"/>
                    <a:pt x="f175" y="f155"/>
                  </a:cubicBezTo>
                  <a:lnTo>
                    <a:pt x="f175" y="f176"/>
                  </a:lnTo>
                  <a:lnTo>
                    <a:pt x="f175" y="f177"/>
                  </a:lnTo>
                  <a:lnTo>
                    <a:pt x="f175" y="f157"/>
                  </a:lnTo>
                  <a:cubicBezTo>
                    <a:pt x="f175" y="f158"/>
                    <a:pt x="f178" y="f160"/>
                    <a:pt x="f179" y="f160"/>
                  </a:cubicBezTo>
                  <a:cubicBezTo>
                    <a:pt x="f180" y="f160"/>
                    <a:pt x="f181" y="f158"/>
                    <a:pt x="f181" y="f157"/>
                  </a:cubicBezTo>
                  <a:lnTo>
                    <a:pt x="f181" y="f177"/>
                  </a:lnTo>
                  <a:cubicBezTo>
                    <a:pt x="f181" y="f182"/>
                    <a:pt x="f183" y="f184"/>
                    <a:pt x="f185" y="f184"/>
                  </a:cubicBezTo>
                  <a:lnTo>
                    <a:pt x="f186" y="f184"/>
                  </a:lnTo>
                  <a:cubicBezTo>
                    <a:pt x="f187" y="f184"/>
                    <a:pt x="f188" y="f182"/>
                    <a:pt x="f188" y="f177"/>
                  </a:cubicBezTo>
                  <a:lnTo>
                    <a:pt x="f188" y="f189"/>
                  </a:lnTo>
                  <a:cubicBezTo>
                    <a:pt x="f190" y="f191"/>
                    <a:pt x="f192" y="f193"/>
                    <a:pt x="f194" y="f46"/>
                  </a:cubicBezTo>
                  <a:cubicBezTo>
                    <a:pt x="f180" y="f195"/>
                    <a:pt x="f196" y="f197"/>
                    <a:pt x="f196" y="f198"/>
                  </a:cubicBezTo>
                  <a:lnTo>
                    <a:pt x="f196" y="f199"/>
                  </a:lnTo>
                  <a:lnTo>
                    <a:pt x="f200" y="f199"/>
                  </a:lnTo>
                  <a:lnTo>
                    <a:pt x="f200" y="f201"/>
                  </a:lnTo>
                  <a:cubicBezTo>
                    <a:pt x="f200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67"/>
                    <a:pt x="f214" y="f215"/>
                    <a:pt x="f216" y="f105"/>
                  </a:cubicBezTo>
                  <a:cubicBezTo>
                    <a:pt x="f39" y="f217"/>
                    <a:pt x="f218" y="f219"/>
                    <a:pt x="f220" y="f221"/>
                  </a:cubicBezTo>
                  <a:cubicBezTo>
                    <a:pt x="f222" y="f223"/>
                    <a:pt x="f22" y="f223"/>
                    <a:pt x="f216" y="f223"/>
                  </a:cubicBezTo>
                  <a:cubicBezTo>
                    <a:pt x="f224" y="f221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104"/>
                  </a:cubicBezTo>
                  <a:cubicBezTo>
                    <a:pt x="f238" y="f239"/>
                    <a:pt x="f240" y="f228"/>
                    <a:pt x="f240" y="f241"/>
                  </a:cubicBezTo>
                  <a:lnTo>
                    <a:pt x="f240" y="f242"/>
                  </a:lnTo>
                  <a:lnTo>
                    <a:pt x="f240" y="f12"/>
                  </a:lnTo>
                  <a:lnTo>
                    <a:pt x="f240" y="f11"/>
                  </a:lnTo>
                  <a:lnTo>
                    <a:pt x="f240" y="f155"/>
                  </a:lnTo>
                  <a:cubicBezTo>
                    <a:pt x="f240" y="f6"/>
                    <a:pt x="f205" y="f171"/>
                    <a:pt x="f243" y="f171"/>
                  </a:cubicBezTo>
                  <a:lnTo>
                    <a:pt x="f244" y="f171"/>
                  </a:lnTo>
                  <a:cubicBezTo>
                    <a:pt x="f245" y="f171"/>
                    <a:pt x="f246" y="f6"/>
                    <a:pt x="f246" y="f155"/>
                  </a:cubicBezTo>
                  <a:lnTo>
                    <a:pt x="f246" y="f111"/>
                  </a:lnTo>
                  <a:cubicBezTo>
                    <a:pt x="f246" y="f110"/>
                    <a:pt x="f247" y="f106"/>
                    <a:pt x="f248" y="f106"/>
                  </a:cubicBezTo>
                  <a:cubicBezTo>
                    <a:pt x="f249" y="f106"/>
                    <a:pt x="f250" y="f110"/>
                    <a:pt x="f250" y="f111"/>
                  </a:cubicBezTo>
                  <a:lnTo>
                    <a:pt x="f250" y="f155"/>
                  </a:lnTo>
                  <a:lnTo>
                    <a:pt x="f250" y="f154"/>
                  </a:lnTo>
                  <a:cubicBezTo>
                    <a:pt x="f250" y="f153"/>
                    <a:pt x="f251" y="f117"/>
                    <a:pt x="f252" y="f117"/>
                  </a:cubicBezTo>
                  <a:close/>
                  <a:moveTo>
                    <a:pt x="f253" y="f254"/>
                  </a:moveTo>
                  <a:cubicBezTo>
                    <a:pt x="f255" y="f212"/>
                    <a:pt x="f256" y="f257"/>
                    <a:pt x="f258" y="f259"/>
                  </a:cubicBezTo>
                  <a:cubicBezTo>
                    <a:pt x="f260" y="f84"/>
                    <a:pt x="f258" y="f261"/>
                    <a:pt x="f262" y="f263"/>
                  </a:cubicBezTo>
                  <a:cubicBezTo>
                    <a:pt x="f255" y="f264"/>
                    <a:pt x="f253" y="f265"/>
                    <a:pt x="f266" y="f265"/>
                  </a:cubicBezTo>
                  <a:cubicBezTo>
                    <a:pt x="f267" y="f265"/>
                    <a:pt x="f97" y="f268"/>
                    <a:pt x="f269" y="f270"/>
                  </a:cubicBezTo>
                  <a:cubicBezTo>
                    <a:pt x="f271" y="f46"/>
                    <a:pt x="f272" y="f273"/>
                    <a:pt x="f274" y="f275"/>
                  </a:cubicBezTo>
                  <a:lnTo>
                    <a:pt x="f274" y="f276"/>
                  </a:lnTo>
                  <a:lnTo>
                    <a:pt x="f136" y="f276"/>
                  </a:lnTo>
                  <a:lnTo>
                    <a:pt x="f136" y="f254"/>
                  </a:lnTo>
                  <a:close/>
                  <a:moveTo>
                    <a:pt x="f185" y="f277"/>
                  </a:moveTo>
                  <a:lnTo>
                    <a:pt x="f185" y="f278"/>
                  </a:lnTo>
                  <a:lnTo>
                    <a:pt x="f279" y="f278"/>
                  </a:lnTo>
                  <a:lnTo>
                    <a:pt x="f279" y="f277"/>
                  </a:lnTo>
                  <a:close/>
                  <a:moveTo>
                    <a:pt x="f274" y="f280"/>
                  </a:moveTo>
                  <a:lnTo>
                    <a:pt x="f274" y="f281"/>
                  </a:lnTo>
                  <a:lnTo>
                    <a:pt x="f136" y="f281"/>
                  </a:lnTo>
                  <a:lnTo>
                    <a:pt x="f136" y="f280"/>
                  </a:lnTo>
                  <a:close/>
                  <a:moveTo>
                    <a:pt x="f53" y="f67"/>
                  </a:moveTo>
                  <a:lnTo>
                    <a:pt x="f53" y="f282"/>
                  </a:lnTo>
                  <a:cubicBezTo>
                    <a:pt x="f53" y="f283"/>
                    <a:pt x="f284" y="f285"/>
                    <a:pt x="f286" y="f285"/>
                  </a:cubicBezTo>
                  <a:lnTo>
                    <a:pt x="f287" y="f285"/>
                  </a:lnTo>
                  <a:lnTo>
                    <a:pt x="f287" y="f288"/>
                  </a:lnTo>
                  <a:cubicBezTo>
                    <a:pt x="f289" y="f290"/>
                    <a:pt x="f216" y="f291"/>
                    <a:pt x="f292" y="f293"/>
                  </a:cubicBezTo>
                  <a:lnTo>
                    <a:pt x="f292" y="f294"/>
                  </a:lnTo>
                  <a:lnTo>
                    <a:pt x="f295" y="f294"/>
                  </a:lnTo>
                  <a:cubicBezTo>
                    <a:pt x="f207" y="f294"/>
                    <a:pt x="f296" y="f297"/>
                    <a:pt x="f296" y="f298"/>
                  </a:cubicBezTo>
                  <a:lnTo>
                    <a:pt x="f296" y="f299"/>
                  </a:lnTo>
                  <a:lnTo>
                    <a:pt x="f211" y="f299"/>
                  </a:lnTo>
                  <a:cubicBezTo>
                    <a:pt x="f216" y="f300"/>
                    <a:pt x="f301" y="f302"/>
                    <a:pt x="f303" y="f304"/>
                  </a:cubicBezTo>
                  <a:lnTo>
                    <a:pt x="f305" y="f304"/>
                  </a:lnTo>
                  <a:lnTo>
                    <a:pt x="f305" y="f306"/>
                  </a:lnTo>
                  <a:cubicBezTo>
                    <a:pt x="f305" y="f307"/>
                    <a:pt x="f308" y="f309"/>
                    <a:pt x="f310" y="f309"/>
                  </a:cubicBezTo>
                  <a:lnTo>
                    <a:pt x="f61" y="f309"/>
                  </a:lnTo>
                  <a:lnTo>
                    <a:pt x="f61" y="f311"/>
                  </a:lnTo>
                  <a:cubicBezTo>
                    <a:pt x="f312" y="f302"/>
                    <a:pt x="f313" y="f314"/>
                    <a:pt x="f67" y="f315"/>
                  </a:cubicBezTo>
                  <a:lnTo>
                    <a:pt x="f67" y="f316"/>
                  </a:lnTo>
                  <a:lnTo>
                    <a:pt x="f317" y="f316"/>
                  </a:lnTo>
                  <a:cubicBezTo>
                    <a:pt x="f318" y="f316"/>
                    <a:pt x="f319" y="f320"/>
                    <a:pt x="f319" y="f321"/>
                  </a:cubicBezTo>
                  <a:lnTo>
                    <a:pt x="f319" y="f84"/>
                  </a:lnTo>
                  <a:lnTo>
                    <a:pt x="f322" y="f84"/>
                  </a:lnTo>
                  <a:cubicBezTo>
                    <a:pt x="f313" y="f323"/>
                    <a:pt x="f48" y="f290"/>
                    <a:pt x="f324" y="f67"/>
                  </a:cubicBezTo>
                  <a:close/>
                  <a:moveTo>
                    <a:pt x="f325" y="f326"/>
                  </a:moveTo>
                  <a:lnTo>
                    <a:pt x="f325" y="f327"/>
                  </a:lnTo>
                  <a:lnTo>
                    <a:pt x="f328" y="f327"/>
                  </a:lnTo>
                  <a:lnTo>
                    <a:pt x="f328" y="f326"/>
                  </a:lnTo>
                  <a:close/>
                  <a:moveTo>
                    <a:pt x="f329" y="f330"/>
                  </a:moveTo>
                  <a:cubicBezTo>
                    <a:pt x="f331" y="f330"/>
                    <a:pt x="f332" y="f333"/>
                    <a:pt x="f334" y="f335"/>
                  </a:cubicBezTo>
                  <a:cubicBezTo>
                    <a:pt x="f336" y="f299"/>
                    <a:pt x="f336" y="f337"/>
                    <a:pt x="f336" y="f338"/>
                  </a:cubicBezTo>
                  <a:cubicBezTo>
                    <a:pt x="f334" y="f339"/>
                    <a:pt x="f340" y="f341"/>
                    <a:pt x="f342" y="f343"/>
                  </a:cubicBezTo>
                  <a:cubicBezTo>
                    <a:pt x="f344" y="f304"/>
                    <a:pt x="f200" y="f326"/>
                    <a:pt x="f345" y="f346"/>
                  </a:cubicBezTo>
                  <a:cubicBezTo>
                    <a:pt x="f347" y="f348"/>
                    <a:pt x="f349" y="f350"/>
                    <a:pt x="f351" y="f350"/>
                  </a:cubicBezTo>
                  <a:lnTo>
                    <a:pt x="f183" y="f350"/>
                  </a:lnTo>
                  <a:cubicBezTo>
                    <a:pt x="f185" y="f350"/>
                    <a:pt x="f192" y="f352"/>
                    <a:pt x="f192" y="f353"/>
                  </a:cubicBezTo>
                  <a:lnTo>
                    <a:pt x="f192" y="f354"/>
                  </a:lnTo>
                  <a:cubicBezTo>
                    <a:pt x="f192" y="f355"/>
                    <a:pt x="f185" y="f356"/>
                    <a:pt x="f183" y="f356"/>
                  </a:cubicBezTo>
                  <a:lnTo>
                    <a:pt x="f357" y="f356"/>
                  </a:lnTo>
                  <a:cubicBezTo>
                    <a:pt x="f358" y="f356"/>
                    <a:pt x="f359" y="f360"/>
                    <a:pt x="f359" y="f361"/>
                  </a:cubicBezTo>
                  <a:cubicBezTo>
                    <a:pt x="f359" y="f362"/>
                    <a:pt x="f358" y="f363"/>
                    <a:pt x="f357" y="f363"/>
                  </a:cubicBezTo>
                  <a:lnTo>
                    <a:pt x="f364" y="f363"/>
                  </a:lnTo>
                  <a:cubicBezTo>
                    <a:pt x="f365" y="f366"/>
                    <a:pt x="f367" y="f368"/>
                    <a:pt x="f369" y="f368"/>
                  </a:cubicBezTo>
                  <a:cubicBezTo>
                    <a:pt x="f370" y="f368"/>
                    <a:pt x="f371" y="f372"/>
                    <a:pt x="f371" y="f373"/>
                  </a:cubicBezTo>
                  <a:cubicBezTo>
                    <a:pt x="f371" y="f374"/>
                    <a:pt x="f375" y="f376"/>
                    <a:pt x="f364" y="f376"/>
                  </a:cubicBezTo>
                  <a:lnTo>
                    <a:pt x="f248" y="f376"/>
                  </a:lnTo>
                  <a:cubicBezTo>
                    <a:pt x="f247" y="f376"/>
                    <a:pt x="f246" y="f377"/>
                    <a:pt x="f246" y="f378"/>
                  </a:cubicBezTo>
                  <a:cubicBezTo>
                    <a:pt x="f246" y="f379"/>
                    <a:pt x="f247" y="f380"/>
                    <a:pt x="f248" y="f380"/>
                  </a:cubicBezTo>
                  <a:lnTo>
                    <a:pt x="f381" y="f380"/>
                  </a:lnTo>
                  <a:cubicBezTo>
                    <a:pt x="f186" y="f382"/>
                    <a:pt x="f192" y="f383"/>
                    <a:pt x="f192" y="f172"/>
                  </a:cubicBezTo>
                  <a:lnTo>
                    <a:pt x="f192" y="f384"/>
                  </a:lnTo>
                  <a:cubicBezTo>
                    <a:pt x="f192" y="f385"/>
                    <a:pt x="f185" y="f386"/>
                    <a:pt x="f387" y="f386"/>
                  </a:cubicBezTo>
                  <a:lnTo>
                    <a:pt x="f388" y="f386"/>
                  </a:lnTo>
                  <a:cubicBezTo>
                    <a:pt x="f247" y="f386"/>
                    <a:pt x="f246" y="f389"/>
                    <a:pt x="f246" y="f390"/>
                  </a:cubicBezTo>
                  <a:cubicBezTo>
                    <a:pt x="f246" y="f391"/>
                    <a:pt x="f247" y="f392"/>
                    <a:pt x="f388" y="f392"/>
                  </a:cubicBezTo>
                  <a:lnTo>
                    <a:pt x="f393" y="f392"/>
                  </a:lnTo>
                  <a:cubicBezTo>
                    <a:pt x="f168" y="f392"/>
                    <a:pt x="f394" y="f395"/>
                    <a:pt x="f394" y="f396"/>
                  </a:cubicBezTo>
                  <a:lnTo>
                    <a:pt x="f394" y="f327"/>
                  </a:lnTo>
                  <a:cubicBezTo>
                    <a:pt x="f394" y="f397"/>
                    <a:pt x="f168" y="f188"/>
                    <a:pt x="f393" y="f188"/>
                  </a:cubicBezTo>
                  <a:lnTo>
                    <a:pt x="f398" y="f188"/>
                  </a:lnTo>
                  <a:cubicBezTo>
                    <a:pt x="f399" y="f400"/>
                    <a:pt x="f355" y="f400"/>
                    <a:pt x="f401" y="f400"/>
                  </a:cubicBezTo>
                  <a:cubicBezTo>
                    <a:pt x="f402" y="f400"/>
                    <a:pt x="f224" y="f187"/>
                    <a:pt x="f222" y="f403"/>
                  </a:cubicBezTo>
                  <a:lnTo>
                    <a:pt x="f287" y="f404"/>
                  </a:lnTo>
                  <a:cubicBezTo>
                    <a:pt x="f405" y="f406"/>
                    <a:pt x="f218" y="f407"/>
                    <a:pt x="f408" y="f407"/>
                  </a:cubicBezTo>
                  <a:cubicBezTo>
                    <a:pt x="f409" y="f410"/>
                    <a:pt x="f35" y="f392"/>
                    <a:pt x="f411" y="f412"/>
                  </a:cubicBezTo>
                  <a:cubicBezTo>
                    <a:pt x="f33" y="f391"/>
                    <a:pt x="f413" y="f414"/>
                    <a:pt x="f415" y="f414"/>
                  </a:cubicBezTo>
                  <a:lnTo>
                    <a:pt x="f416" y="f414"/>
                  </a:lnTo>
                  <a:lnTo>
                    <a:pt x="f416" y="f417"/>
                  </a:lnTo>
                  <a:lnTo>
                    <a:pt x="f418" y="f417"/>
                  </a:lnTo>
                  <a:cubicBezTo>
                    <a:pt x="f419" y="f417"/>
                    <a:pt x="f420" y="f352"/>
                    <a:pt x="f421" y="f422"/>
                  </a:cubicBezTo>
                  <a:cubicBezTo>
                    <a:pt x="f423" y="f424"/>
                    <a:pt x="f425" y="f426"/>
                    <a:pt x="f427" y="f428"/>
                  </a:cubicBezTo>
                  <a:cubicBezTo>
                    <a:pt x="f429" y="f430"/>
                    <a:pt x="f431" y="f214"/>
                    <a:pt x="f245" y="f338"/>
                  </a:cubicBezTo>
                  <a:cubicBezTo>
                    <a:pt x="f432" y="f433"/>
                    <a:pt x="f249" y="f330"/>
                    <a:pt x="f329" y="f330"/>
                  </a:cubicBezTo>
                  <a:close/>
                  <a:moveTo>
                    <a:pt x="f434" y="f435"/>
                  </a:moveTo>
                  <a:lnTo>
                    <a:pt x="f434" y="f436"/>
                  </a:lnTo>
                  <a:cubicBezTo>
                    <a:pt x="f434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48" y="f306"/>
                    <a:pt x="f450" y="f451"/>
                  </a:cubicBezTo>
                  <a:cubicBezTo>
                    <a:pt x="f452" y="f453"/>
                    <a:pt x="f454" y="f422"/>
                    <a:pt x="f455" y="f355"/>
                  </a:cubicBezTo>
                  <a:cubicBezTo>
                    <a:pt x="f456" y="f457"/>
                    <a:pt x="f458" y="f459"/>
                    <a:pt x="f460" y="f461"/>
                  </a:cubicBezTo>
                  <a:cubicBezTo>
                    <a:pt x="f462" y="f463"/>
                    <a:pt x="f464" y="f463"/>
                    <a:pt x="f465" y="f463"/>
                  </a:cubicBezTo>
                  <a:cubicBezTo>
                    <a:pt x="f454" y="f461"/>
                    <a:pt x="f442" y="f248"/>
                    <a:pt x="f466" y="f467"/>
                  </a:cubicBezTo>
                  <a:cubicBezTo>
                    <a:pt x="f468" y="f469"/>
                    <a:pt x="f470" y="f471"/>
                    <a:pt x="f472" y="f471"/>
                  </a:cubicBezTo>
                  <a:cubicBezTo>
                    <a:pt x="f473" y="f471"/>
                    <a:pt x="f474" y="f345"/>
                    <a:pt x="f475" y="f476"/>
                  </a:cubicBezTo>
                  <a:cubicBezTo>
                    <a:pt x="f69" y="f477"/>
                    <a:pt x="f478" y="f479"/>
                    <a:pt x="f478" y="f480"/>
                  </a:cubicBezTo>
                  <a:lnTo>
                    <a:pt x="f478" y="f481"/>
                  </a:lnTo>
                  <a:lnTo>
                    <a:pt x="f478" y="f378"/>
                  </a:lnTo>
                  <a:lnTo>
                    <a:pt x="f478" y="f482"/>
                  </a:lnTo>
                  <a:lnTo>
                    <a:pt x="f478" y="f404"/>
                  </a:lnTo>
                  <a:cubicBezTo>
                    <a:pt x="f478" y="f483"/>
                    <a:pt x="f440" y="f397"/>
                    <a:pt x="f484" y="f397"/>
                  </a:cubicBezTo>
                  <a:lnTo>
                    <a:pt x="f92" y="f397"/>
                  </a:lnTo>
                  <a:cubicBezTo>
                    <a:pt x="f95" y="f397"/>
                    <a:pt x="f97" y="f483"/>
                    <a:pt x="f97" y="f404"/>
                  </a:cubicBezTo>
                  <a:lnTo>
                    <a:pt x="f97" y="f485"/>
                  </a:lnTo>
                  <a:cubicBezTo>
                    <a:pt x="f97" y="f486"/>
                    <a:pt x="f99" y="f487"/>
                    <a:pt x="f87" y="f487"/>
                  </a:cubicBezTo>
                  <a:cubicBezTo>
                    <a:pt x="f488" y="f487"/>
                    <a:pt x="f489" y="f486"/>
                    <a:pt x="f489" y="f485"/>
                  </a:cubicBezTo>
                  <a:lnTo>
                    <a:pt x="f489" y="f404"/>
                  </a:lnTo>
                  <a:lnTo>
                    <a:pt x="f489" y="f490"/>
                  </a:lnTo>
                  <a:cubicBezTo>
                    <a:pt x="f489" y="f491"/>
                    <a:pt x="f492" y="f493"/>
                    <a:pt x="f494" y="f493"/>
                  </a:cubicBezTo>
                  <a:lnTo>
                    <a:pt x="f495" y="f493"/>
                  </a:lnTo>
                  <a:cubicBezTo>
                    <a:pt x="f496" y="f493"/>
                    <a:pt x="f497" y="f491"/>
                    <a:pt x="f497" y="f490"/>
                  </a:cubicBezTo>
                  <a:lnTo>
                    <a:pt x="f497" y="f396"/>
                  </a:lnTo>
                  <a:lnTo>
                    <a:pt x="f497" y="f404"/>
                  </a:lnTo>
                  <a:lnTo>
                    <a:pt x="f497" y="f498"/>
                  </a:lnTo>
                  <a:lnTo>
                    <a:pt x="f497" y="f499"/>
                  </a:lnTo>
                  <a:lnTo>
                    <a:pt x="f497" y="f361"/>
                  </a:lnTo>
                  <a:cubicBezTo>
                    <a:pt x="f497" y="f360"/>
                    <a:pt x="f262" y="f356"/>
                    <a:pt x="f256" y="f356"/>
                  </a:cubicBezTo>
                  <a:cubicBezTo>
                    <a:pt x="f500" y="f356"/>
                    <a:pt x="f501" y="f360"/>
                    <a:pt x="f501" y="f361"/>
                  </a:cubicBezTo>
                  <a:lnTo>
                    <a:pt x="f501" y="f502"/>
                  </a:lnTo>
                  <a:lnTo>
                    <a:pt x="f501" y="f390"/>
                  </a:lnTo>
                  <a:lnTo>
                    <a:pt x="f501" y="f503"/>
                  </a:lnTo>
                  <a:lnTo>
                    <a:pt x="f501" y="f504"/>
                  </a:lnTo>
                  <a:cubicBezTo>
                    <a:pt x="f505" y="f506"/>
                    <a:pt x="f507" y="f397"/>
                    <a:pt x="f508" y="f397"/>
                  </a:cubicBezTo>
                  <a:lnTo>
                    <a:pt x="f509" y="f397"/>
                  </a:lnTo>
                  <a:cubicBezTo>
                    <a:pt x="f510" y="f397"/>
                    <a:pt x="f511" y="f483"/>
                    <a:pt x="f511" y="f404"/>
                  </a:cubicBezTo>
                  <a:lnTo>
                    <a:pt x="f511" y="f512"/>
                  </a:lnTo>
                  <a:lnTo>
                    <a:pt x="f511" y="f513"/>
                  </a:lnTo>
                  <a:lnTo>
                    <a:pt x="f511" y="f361"/>
                  </a:lnTo>
                  <a:cubicBezTo>
                    <a:pt x="f511" y="f360"/>
                    <a:pt x="f514" y="f356"/>
                    <a:pt x="f515" y="f356"/>
                  </a:cubicBezTo>
                  <a:cubicBezTo>
                    <a:pt x="f516" y="f356"/>
                    <a:pt x="f517" y="f360"/>
                    <a:pt x="f517" y="f361"/>
                  </a:cubicBezTo>
                  <a:lnTo>
                    <a:pt x="f517" y="f513"/>
                  </a:lnTo>
                  <a:cubicBezTo>
                    <a:pt x="f517" y="f518"/>
                    <a:pt x="f519" y="f520"/>
                    <a:pt x="f521" y="f520"/>
                  </a:cubicBezTo>
                  <a:lnTo>
                    <a:pt x="f136" y="f520"/>
                  </a:lnTo>
                  <a:cubicBezTo>
                    <a:pt x="f102" y="f520"/>
                    <a:pt x="f522" y="f518"/>
                    <a:pt x="f522" y="f513"/>
                  </a:cubicBezTo>
                  <a:lnTo>
                    <a:pt x="f522" y="f523"/>
                  </a:lnTo>
                  <a:cubicBezTo>
                    <a:pt x="f524" y="f525"/>
                    <a:pt x="f526" y="f299"/>
                    <a:pt x="f527" y="f528"/>
                  </a:cubicBezTo>
                  <a:cubicBezTo>
                    <a:pt x="f516" y="f529"/>
                    <a:pt x="f530" y="f531"/>
                    <a:pt x="f530" y="f532"/>
                  </a:cubicBezTo>
                  <a:lnTo>
                    <a:pt x="f530" y="f435"/>
                  </a:lnTo>
                  <a:close/>
                  <a:moveTo>
                    <a:pt x="f336" y="f2"/>
                  </a:moveTo>
                  <a:cubicBezTo>
                    <a:pt x="f249" y="f2"/>
                    <a:pt x="f358" y="f533"/>
                    <a:pt x="f398" y="f534"/>
                  </a:cubicBezTo>
                  <a:cubicBezTo>
                    <a:pt x="f535" y="f536"/>
                    <a:pt x="f537" y="f538"/>
                    <a:pt x="f345" y="f538"/>
                  </a:cubicBezTo>
                  <a:lnTo>
                    <a:pt x="f344" y="f538"/>
                  </a:lnTo>
                  <a:cubicBezTo>
                    <a:pt x="f539" y="f538"/>
                    <a:pt x="f540" y="f536"/>
                    <a:pt x="f541" y="f542"/>
                  </a:cubicBezTo>
                  <a:lnTo>
                    <a:pt x="f543" y="f542"/>
                  </a:lnTo>
                  <a:cubicBezTo>
                    <a:pt x="f544" y="f542"/>
                    <a:pt x="f545" y="f546"/>
                    <a:pt x="f545" y="f547"/>
                  </a:cubicBezTo>
                  <a:lnTo>
                    <a:pt x="f545" y="f548"/>
                  </a:lnTo>
                  <a:lnTo>
                    <a:pt x="f549" y="f548"/>
                  </a:lnTo>
                  <a:cubicBezTo>
                    <a:pt x="f50" y="f114"/>
                    <a:pt x="f312" y="f534"/>
                    <a:pt x="f550" y="f551"/>
                  </a:cubicBezTo>
                  <a:cubicBezTo>
                    <a:pt x="f271" y="f552"/>
                    <a:pt x="f97" y="f552"/>
                    <a:pt x="f553" y="f552"/>
                  </a:cubicBezTo>
                  <a:lnTo>
                    <a:pt x="f554" y="f552"/>
                  </a:lnTo>
                  <a:cubicBezTo>
                    <a:pt x="f555" y="f552"/>
                    <a:pt x="f556" y="f546"/>
                    <a:pt x="f556" y="f146"/>
                  </a:cubicBezTo>
                  <a:lnTo>
                    <a:pt x="f556" y="f128"/>
                  </a:lnTo>
                  <a:cubicBezTo>
                    <a:pt x="f556" y="f10"/>
                    <a:pt x="f556" y="f557"/>
                    <a:pt x="f558" y="f559"/>
                  </a:cubicBezTo>
                  <a:lnTo>
                    <a:pt x="f519" y="f559"/>
                  </a:lnTo>
                  <a:cubicBezTo>
                    <a:pt x="f560" y="f559"/>
                    <a:pt x="f561" y="f562"/>
                    <a:pt x="f561" y="f133"/>
                  </a:cubicBezTo>
                  <a:lnTo>
                    <a:pt x="f561" y="f563"/>
                  </a:lnTo>
                  <a:cubicBezTo>
                    <a:pt x="f561" y="f564"/>
                    <a:pt x="f565" y="f127"/>
                    <a:pt x="f117" y="f554"/>
                  </a:cubicBezTo>
                  <a:cubicBezTo>
                    <a:pt x="f566" y="f567"/>
                    <a:pt x="f568" y="f569"/>
                    <a:pt x="f568" y="f119"/>
                  </a:cubicBezTo>
                  <a:lnTo>
                    <a:pt x="f568" y="f221"/>
                  </a:lnTo>
                  <a:cubicBezTo>
                    <a:pt x="f568" y="f570"/>
                    <a:pt x="f566" y="f242"/>
                    <a:pt x="f117" y="f160"/>
                  </a:cubicBezTo>
                  <a:cubicBezTo>
                    <a:pt x="f565" y="f105"/>
                    <a:pt x="f561" y="f571"/>
                    <a:pt x="f561" y="f572"/>
                  </a:cubicBezTo>
                  <a:lnTo>
                    <a:pt x="f561" y="f573"/>
                  </a:lnTo>
                  <a:cubicBezTo>
                    <a:pt x="f561" y="f60"/>
                    <a:pt x="f565" y="f215"/>
                    <a:pt x="f574" y="f575"/>
                  </a:cubicBezTo>
                  <a:lnTo>
                    <a:pt x="f574" y="f321"/>
                  </a:lnTo>
                  <a:cubicBezTo>
                    <a:pt x="f574" y="f320"/>
                    <a:pt x="f576" y="f316"/>
                    <a:pt x="f524" y="f316"/>
                  </a:cubicBezTo>
                  <a:lnTo>
                    <a:pt x="f526" y="f316"/>
                  </a:lnTo>
                  <a:lnTo>
                    <a:pt x="f526" y="f439"/>
                  </a:lnTo>
                  <a:cubicBezTo>
                    <a:pt x="f577" y="f578"/>
                    <a:pt x="f117" y="f579"/>
                    <a:pt x="f580" y="f581"/>
                  </a:cubicBezTo>
                  <a:cubicBezTo>
                    <a:pt x="f582" y="f583"/>
                    <a:pt x="f582" y="f356"/>
                    <a:pt x="f582" y="f523"/>
                  </a:cubicBezTo>
                  <a:lnTo>
                    <a:pt x="f582" y="f513"/>
                  </a:lnTo>
                  <a:cubicBezTo>
                    <a:pt x="f582" y="f584"/>
                    <a:pt x="f576" y="f390"/>
                    <a:pt x="f521" y="f390"/>
                  </a:cubicBezTo>
                  <a:lnTo>
                    <a:pt x="f585" y="f390"/>
                  </a:lnTo>
                  <a:cubicBezTo>
                    <a:pt x="f138" y="f390"/>
                    <a:pt x="f586" y="f390"/>
                    <a:pt x="f559" y="f587"/>
                  </a:cubicBezTo>
                  <a:lnTo>
                    <a:pt x="f559" y="f404"/>
                  </a:lnTo>
                  <a:cubicBezTo>
                    <a:pt x="f559" y="f588"/>
                    <a:pt x="f589" y="f590"/>
                    <a:pt x="f508" y="f590"/>
                  </a:cubicBezTo>
                  <a:lnTo>
                    <a:pt x="f591" y="f590"/>
                  </a:lnTo>
                  <a:cubicBezTo>
                    <a:pt x="f592" y="f590"/>
                    <a:pt x="f501" y="f593"/>
                    <a:pt x="f143" y="f594"/>
                  </a:cubicBezTo>
                  <a:cubicBezTo>
                    <a:pt x="f260" y="f595"/>
                    <a:pt x="f596" y="f597"/>
                    <a:pt x="f494" y="f597"/>
                  </a:cubicBezTo>
                  <a:lnTo>
                    <a:pt x="f598" y="f597"/>
                  </a:lnTo>
                  <a:cubicBezTo>
                    <a:pt x="f217" y="f597"/>
                    <a:pt x="f99" y="f595"/>
                    <a:pt x="f125" y="f594"/>
                  </a:cubicBezTo>
                  <a:cubicBezTo>
                    <a:pt x="f599" y="f593"/>
                    <a:pt x="f93" y="f590"/>
                    <a:pt x="f92" y="f590"/>
                  </a:cubicBezTo>
                  <a:lnTo>
                    <a:pt x="f484" y="f590"/>
                  </a:lnTo>
                  <a:cubicBezTo>
                    <a:pt x="f440" y="f590"/>
                    <a:pt x="f69" y="f593"/>
                    <a:pt x="f475" y="f600"/>
                  </a:cubicBezTo>
                  <a:lnTo>
                    <a:pt x="f601" y="f600"/>
                  </a:lnTo>
                  <a:cubicBezTo>
                    <a:pt x="f465" y="f600"/>
                    <a:pt x="f602" y="f603"/>
                    <a:pt x="f602" y="f604"/>
                  </a:cubicBezTo>
                  <a:cubicBezTo>
                    <a:pt x="f602" y="f605"/>
                    <a:pt x="f465" y="f483"/>
                    <a:pt x="f601" y="f483"/>
                  </a:cubicBezTo>
                  <a:lnTo>
                    <a:pt x="f606" y="f483"/>
                  </a:lnTo>
                  <a:lnTo>
                    <a:pt x="f606" y="f404"/>
                  </a:lnTo>
                  <a:lnTo>
                    <a:pt x="f606" y="f482"/>
                  </a:lnTo>
                  <a:lnTo>
                    <a:pt x="f606" y="f378"/>
                  </a:lnTo>
                  <a:lnTo>
                    <a:pt x="f606" y="f607"/>
                  </a:lnTo>
                  <a:cubicBezTo>
                    <a:pt x="f608" y="f377"/>
                    <a:pt x="f609" y="f610"/>
                    <a:pt x="f611" y="f612"/>
                  </a:cubicBezTo>
                  <a:cubicBezTo>
                    <a:pt x="f313" y="f613"/>
                    <a:pt x="f465" y="f613"/>
                    <a:pt x="f464" y="f613"/>
                  </a:cubicBezTo>
                  <a:cubicBezTo>
                    <a:pt x="f460" y="f613"/>
                    <a:pt x="f614" y="f610"/>
                    <a:pt x="f52" y="f615"/>
                  </a:cubicBezTo>
                  <a:cubicBezTo>
                    <a:pt x="f616" y="f617"/>
                    <a:pt x="f618" y="f619"/>
                    <a:pt x="f620" y="f621"/>
                  </a:cubicBezTo>
                  <a:cubicBezTo>
                    <a:pt x="f622" y="f583"/>
                    <a:pt x="f458" y="f623"/>
                    <a:pt x="f624" y="f453"/>
                  </a:cubicBezTo>
                  <a:lnTo>
                    <a:pt x="f625" y="f453"/>
                  </a:lnTo>
                  <a:lnTo>
                    <a:pt x="f625" y="f506"/>
                  </a:lnTo>
                  <a:lnTo>
                    <a:pt x="f626" y="f506"/>
                  </a:lnTo>
                  <a:cubicBezTo>
                    <a:pt x="f627" y="f506"/>
                    <a:pt x="f620" y="f628"/>
                    <a:pt x="f620" y="f588"/>
                  </a:cubicBezTo>
                  <a:cubicBezTo>
                    <a:pt x="f620" y="f629"/>
                    <a:pt x="f627" y="f493"/>
                    <a:pt x="f626" y="f493"/>
                  </a:cubicBezTo>
                  <a:lnTo>
                    <a:pt x="f630" y="f493"/>
                  </a:lnTo>
                  <a:cubicBezTo>
                    <a:pt x="f631" y="f493"/>
                    <a:pt x="f632" y="f629"/>
                    <a:pt x="f632" y="f588"/>
                  </a:cubicBezTo>
                  <a:lnTo>
                    <a:pt x="f632" y="f605"/>
                  </a:lnTo>
                  <a:lnTo>
                    <a:pt x="f633" y="f605"/>
                  </a:lnTo>
                  <a:cubicBezTo>
                    <a:pt x="f33" y="f603"/>
                    <a:pt x="f634" y="f593"/>
                    <a:pt x="f9" y="f635"/>
                  </a:cubicBezTo>
                  <a:cubicBezTo>
                    <a:pt x="f431" y="f636"/>
                    <a:pt x="f347" y="f636"/>
                    <a:pt x="f359" y="f636"/>
                  </a:cubicBezTo>
                  <a:lnTo>
                    <a:pt x="f637" y="f636"/>
                  </a:lnTo>
                  <a:cubicBezTo>
                    <a:pt x="f638" y="f636"/>
                    <a:pt x="f179" y="f629"/>
                    <a:pt x="f179" y="f506"/>
                  </a:cubicBezTo>
                  <a:lnTo>
                    <a:pt x="f179" y="f483"/>
                  </a:lnTo>
                  <a:cubicBezTo>
                    <a:pt x="f179" y="f504"/>
                    <a:pt x="f179" y="f482"/>
                    <a:pt x="f639" y="f407"/>
                  </a:cubicBezTo>
                  <a:lnTo>
                    <a:pt x="f381" y="f407"/>
                  </a:lnTo>
                  <a:cubicBezTo>
                    <a:pt x="f364" y="f407"/>
                    <a:pt x="f640" y="f587"/>
                    <a:pt x="f640" y="f641"/>
                  </a:cubicBezTo>
                  <a:lnTo>
                    <a:pt x="f640" y="f642"/>
                  </a:lnTo>
                  <a:cubicBezTo>
                    <a:pt x="f640" y="f512"/>
                    <a:pt x="f643" y="f518"/>
                    <a:pt x="f644" y="f380"/>
                  </a:cubicBezTo>
                  <a:cubicBezTo>
                    <a:pt x="f645" y="f646"/>
                    <a:pt x="f4" y="f617"/>
                    <a:pt x="f4" y="f647"/>
                  </a:cubicBezTo>
                  <a:lnTo>
                    <a:pt x="f4" y="f463"/>
                  </a:lnTo>
                  <a:cubicBezTo>
                    <a:pt x="f648" y="f649"/>
                    <a:pt x="f650" y="f481"/>
                    <a:pt x="f651" y="f356"/>
                  </a:cubicBezTo>
                  <a:cubicBezTo>
                    <a:pt x="f644" y="f467"/>
                    <a:pt x="f643" y="f652"/>
                    <a:pt x="f643" y="f353"/>
                  </a:cubicBezTo>
                  <a:lnTo>
                    <a:pt x="f643" y="f653"/>
                  </a:lnTo>
                  <a:cubicBezTo>
                    <a:pt x="f643" y="f621"/>
                    <a:pt x="f644" y="f654"/>
                    <a:pt x="f371" y="f655"/>
                  </a:cubicBezTo>
                  <a:lnTo>
                    <a:pt x="f371" y="f656"/>
                  </a:lnTo>
                  <a:cubicBezTo>
                    <a:pt x="f371" y="f657"/>
                    <a:pt x="f658" y="f659"/>
                    <a:pt x="f660" y="f659"/>
                  </a:cubicBezTo>
                  <a:cubicBezTo>
                    <a:pt x="f187" y="f659"/>
                    <a:pt x="f186" y="f657"/>
                    <a:pt x="f186" y="f656"/>
                  </a:cubicBezTo>
                  <a:lnTo>
                    <a:pt x="f186" y="f306"/>
                  </a:lnTo>
                  <a:lnTo>
                    <a:pt x="f661" y="f306"/>
                  </a:lnTo>
                  <a:cubicBezTo>
                    <a:pt x="f662" y="f424"/>
                    <a:pt x="f161" y="f663"/>
                    <a:pt x="f664" y="f665"/>
                  </a:cubicBezTo>
                  <a:cubicBezTo>
                    <a:pt x="f666" y="f443"/>
                    <a:pt x="f664" y="f667"/>
                    <a:pt x="f159" y="f668"/>
                  </a:cubicBezTo>
                  <a:cubicBezTo>
                    <a:pt x="f669" y="f670"/>
                    <a:pt x="f671" y="f672"/>
                    <a:pt x="f673" y="f672"/>
                  </a:cubicBezTo>
                  <a:cubicBezTo>
                    <a:pt x="f674" y="f672"/>
                    <a:pt x="f246" y="f675"/>
                    <a:pt x="f676" y="f314"/>
                  </a:cubicBezTo>
                  <a:cubicBezTo>
                    <a:pt x="f540" y="f528"/>
                    <a:pt x="f541" y="f677"/>
                    <a:pt x="f402" y="f678"/>
                  </a:cubicBezTo>
                  <a:lnTo>
                    <a:pt x="f402" y="f679"/>
                  </a:lnTo>
                  <a:lnTo>
                    <a:pt x="f186" y="f679"/>
                  </a:lnTo>
                  <a:lnTo>
                    <a:pt x="f186" y="f680"/>
                  </a:lnTo>
                  <a:cubicBezTo>
                    <a:pt x="f186" y="f681"/>
                    <a:pt x="f187" y="f682"/>
                    <a:pt x="f660" y="f682"/>
                  </a:cubicBezTo>
                  <a:cubicBezTo>
                    <a:pt x="f658" y="f682"/>
                    <a:pt x="f371" y="f681"/>
                    <a:pt x="f371" y="f680"/>
                  </a:cubicBezTo>
                  <a:lnTo>
                    <a:pt x="f371" y="f683"/>
                  </a:lnTo>
                  <a:cubicBezTo>
                    <a:pt x="f371" y="f684"/>
                    <a:pt x="f658" y="f685"/>
                    <a:pt x="f660" y="f685"/>
                  </a:cubicBezTo>
                  <a:lnTo>
                    <a:pt x="f686" y="f685"/>
                  </a:lnTo>
                  <a:lnTo>
                    <a:pt x="f686" y="f549"/>
                  </a:lnTo>
                  <a:cubicBezTo>
                    <a:pt x="f687" y="f688"/>
                    <a:pt x="f651" y="f323"/>
                    <a:pt x="f689" y="f550"/>
                  </a:cubicBezTo>
                  <a:cubicBezTo>
                    <a:pt x="f690" y="f36"/>
                    <a:pt x="f690" y="f89"/>
                    <a:pt x="f690" y="f106"/>
                  </a:cubicBezTo>
                  <a:lnTo>
                    <a:pt x="f690" y="f691"/>
                  </a:lnTo>
                  <a:cubicBezTo>
                    <a:pt x="f690" y="f555"/>
                    <a:pt x="f658" y="f692"/>
                    <a:pt x="f186" y="f692"/>
                  </a:cubicBezTo>
                  <a:lnTo>
                    <a:pt x="f185" y="f692"/>
                  </a:lnTo>
                  <a:cubicBezTo>
                    <a:pt x="f381" y="f692"/>
                    <a:pt x="f693" y="f692"/>
                    <a:pt x="f694" y="f164"/>
                  </a:cubicBezTo>
                  <a:lnTo>
                    <a:pt x="f694" y="f11"/>
                  </a:lnTo>
                  <a:cubicBezTo>
                    <a:pt x="f694" y="f695"/>
                    <a:pt x="f696" y="f538"/>
                    <a:pt x="f173" y="f538"/>
                  </a:cubicBezTo>
                  <a:lnTo>
                    <a:pt x="f697" y="f538"/>
                  </a:lnTo>
                  <a:cubicBezTo>
                    <a:pt x="f698" y="f538"/>
                    <a:pt x="f168" y="f536"/>
                    <a:pt x="f637" y="f534"/>
                  </a:cubicBezTo>
                  <a:cubicBezTo>
                    <a:pt x="f699" y="f533"/>
                    <a:pt x="f662" y="f2"/>
                    <a:pt x="f150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2279;p42">
              <a:extLst>
                <a:ext uri="{FF2B5EF4-FFF2-40B4-BE49-F238E27FC236}">
                  <a16:creationId xmlns:a16="http://schemas.microsoft.com/office/drawing/2014/main" id="{FA7F19D1-11A1-49D2-A116-6CA0281C003F}"/>
                </a:ext>
              </a:extLst>
            </p:cNvPr>
            <p:cNvSpPr/>
            <p:nvPr/>
          </p:nvSpPr>
          <p:spPr>
            <a:xfrm>
              <a:off x="4548691" y="3411955"/>
              <a:ext cx="11896" cy="8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"/>
                <a:gd name="f4" fmla="val 323"/>
                <a:gd name="f5" fmla="val 155"/>
                <a:gd name="f6" fmla="val 1"/>
                <a:gd name="f7" fmla="val 72"/>
                <a:gd name="f8" fmla="val 167"/>
                <a:gd name="f9" fmla="val 251"/>
                <a:gd name="f10" fmla="val 322"/>
                <a:gd name="f11" fmla="val 274"/>
                <a:gd name="f12" fmla="val 369"/>
                <a:gd name="f13" fmla="*/ f0 1 441"/>
                <a:gd name="f14" fmla="*/ f1 1 32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41"/>
                <a:gd name="f21" fmla="*/ f18 1 32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41" h="323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2280;p42">
              <a:extLst>
                <a:ext uri="{FF2B5EF4-FFF2-40B4-BE49-F238E27FC236}">
                  <a16:creationId xmlns:a16="http://schemas.microsoft.com/office/drawing/2014/main" id="{1A6F1283-DE83-4BE8-8776-7BDA671A436F}"/>
                </a:ext>
              </a:extLst>
            </p:cNvPr>
            <p:cNvSpPr/>
            <p:nvPr/>
          </p:nvSpPr>
          <p:spPr>
            <a:xfrm>
              <a:off x="4533256" y="3411955"/>
              <a:ext cx="11923" cy="8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2"/>
                <a:gd name="f4" fmla="val 323"/>
                <a:gd name="f5" fmla="val 168"/>
                <a:gd name="f6" fmla="val 1"/>
                <a:gd name="f7" fmla="val 72"/>
                <a:gd name="f8" fmla="val 167"/>
                <a:gd name="f9" fmla="val 251"/>
                <a:gd name="f10" fmla="val 322"/>
                <a:gd name="f11" fmla="val 287"/>
                <a:gd name="f12" fmla="val 370"/>
                <a:gd name="f13" fmla="val 441"/>
                <a:gd name="f14" fmla="*/ f0 1 442"/>
                <a:gd name="f15" fmla="*/ f1 1 32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2"/>
                <a:gd name="f22" fmla="*/ f19 1 32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2" h="323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cubicBezTo>
                    <a:pt x="f1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2281;p42">
              <a:extLst>
                <a:ext uri="{FF2B5EF4-FFF2-40B4-BE49-F238E27FC236}">
                  <a16:creationId xmlns:a16="http://schemas.microsoft.com/office/drawing/2014/main" id="{F73DA1BF-C124-43DA-95F2-A094A645309C}"/>
                </a:ext>
              </a:extLst>
            </p:cNvPr>
            <p:cNvSpPr/>
            <p:nvPr/>
          </p:nvSpPr>
          <p:spPr>
            <a:xfrm>
              <a:off x="4582744" y="3182944"/>
              <a:ext cx="11896" cy="9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"/>
                <a:gd name="f4" fmla="val 334"/>
                <a:gd name="f5" fmla="val 167"/>
                <a:gd name="f6" fmla="val 72"/>
                <a:gd name="f7" fmla="val 262"/>
                <a:gd name="f8" fmla="val 286"/>
                <a:gd name="f9" fmla="val 369"/>
                <a:gd name="f10" fmla="*/ f0 1 441"/>
                <a:gd name="f11" fmla="*/ f1 1 33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41"/>
                <a:gd name="f18" fmla="*/ f15 1 33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41" h="3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lnTo>
                    <a:pt x="f8" y="f4"/>
                  </a:lnTo>
                  <a:cubicBezTo>
                    <a:pt x="f9" y="f4"/>
                    <a:pt x="f3" y="f7"/>
                    <a:pt x="f3" y="f5"/>
                  </a:cubicBezTo>
                  <a:cubicBezTo>
                    <a:pt x="f3" y="f6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2282;p42">
              <a:extLst>
                <a:ext uri="{FF2B5EF4-FFF2-40B4-BE49-F238E27FC236}">
                  <a16:creationId xmlns:a16="http://schemas.microsoft.com/office/drawing/2014/main" id="{7EF1E58B-0FF7-4B83-8E74-4C3450801BEF}"/>
                </a:ext>
              </a:extLst>
            </p:cNvPr>
            <p:cNvSpPr/>
            <p:nvPr/>
          </p:nvSpPr>
          <p:spPr>
            <a:xfrm>
              <a:off x="4597822" y="3183593"/>
              <a:ext cx="12252" cy="8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4"/>
                <a:gd name="f4" fmla="val 322"/>
                <a:gd name="f5" fmla="val 168"/>
                <a:gd name="f6" fmla="val 84"/>
                <a:gd name="f7" fmla="val 1"/>
                <a:gd name="f8" fmla="val 72"/>
                <a:gd name="f9" fmla="val 155"/>
                <a:gd name="f10" fmla="val 250"/>
                <a:gd name="f11" fmla="val 287"/>
                <a:gd name="f12" fmla="val 382"/>
                <a:gd name="f13" fmla="val 453"/>
                <a:gd name="f14" fmla="*/ f0 1 454"/>
                <a:gd name="f15" fmla="*/ f1 1 32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54"/>
                <a:gd name="f22" fmla="*/ f19 1 32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54" h="32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6" name="Google Shape;2283;p42">
            <a:extLst>
              <a:ext uri="{FF2B5EF4-FFF2-40B4-BE49-F238E27FC236}">
                <a16:creationId xmlns:a16="http://schemas.microsoft.com/office/drawing/2014/main" id="{DF97B218-3D18-4113-937A-272811D83F9D}"/>
              </a:ext>
            </a:extLst>
          </p:cNvPr>
          <p:cNvSpPr/>
          <p:nvPr/>
        </p:nvSpPr>
        <p:spPr>
          <a:xfrm>
            <a:off x="1598252" y="1289111"/>
            <a:ext cx="506403" cy="506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1588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7" name="Google Shape;2284;p42">
            <a:extLst>
              <a:ext uri="{FF2B5EF4-FFF2-40B4-BE49-F238E27FC236}">
                <a16:creationId xmlns:a16="http://schemas.microsoft.com/office/drawing/2014/main" id="{2E390A01-9576-4F50-A441-27308F5F8B8B}"/>
              </a:ext>
            </a:extLst>
          </p:cNvPr>
          <p:cNvSpPr/>
          <p:nvPr/>
        </p:nvSpPr>
        <p:spPr>
          <a:xfrm>
            <a:off x="1711573" y="1402899"/>
            <a:ext cx="279751" cy="277758"/>
          </a:xfrm>
          <a:custGeom>
            <a:avLst/>
            <a:gdLst>
              <a:gd name="f0" fmla="val w"/>
              <a:gd name="f1" fmla="val h"/>
              <a:gd name="f2" fmla="val 0"/>
              <a:gd name="f3" fmla="val 11490"/>
              <a:gd name="f4" fmla="val 11408"/>
              <a:gd name="f5" fmla="val 9311"/>
              <a:gd name="f6" fmla="val 394"/>
              <a:gd name="f7" fmla="val 11073"/>
              <a:gd name="f8" fmla="val 2144"/>
              <a:gd name="f9" fmla="val 10537"/>
              <a:gd name="f10" fmla="val 2680"/>
              <a:gd name="f11" fmla="val 10513"/>
              <a:gd name="f12" fmla="val 2668"/>
              <a:gd name="f13" fmla="val 8799"/>
              <a:gd name="f14" fmla="val 942"/>
              <a:gd name="f15" fmla="val 2846"/>
              <a:gd name="f16" fmla="val 1299"/>
              <a:gd name="f17" fmla="val 3000"/>
              <a:gd name="f18" fmla="val 1465"/>
              <a:gd name="f19" fmla="val 3228"/>
              <a:gd name="f20" fmla="val 1693"/>
              <a:gd name="f21" fmla="val 3531"/>
              <a:gd name="f22" fmla="val 1812"/>
              <a:gd name="f23" fmla="val 3838"/>
              <a:gd name="f24" fmla="val 3852"/>
              <a:gd name="f25" fmla="val 3867"/>
              <a:gd name="f26" fmla="val 1811"/>
              <a:gd name="f27" fmla="val 3881"/>
              <a:gd name="f28" fmla="val 4524"/>
              <a:gd name="f29" fmla="val 1775"/>
              <a:gd name="f30" fmla="val 5334"/>
              <a:gd name="f31" fmla="val 1704"/>
              <a:gd name="f32" fmla="val 5763"/>
              <a:gd name="f33" fmla="val 1596"/>
              <a:gd name="f34" fmla="val 5775"/>
              <a:gd name="f35" fmla="val 1608"/>
              <a:gd name="f36" fmla="val 5798"/>
              <a:gd name="f37" fmla="val 1656"/>
              <a:gd name="f38" fmla="val 5834"/>
              <a:gd name="f39" fmla="val 1692"/>
              <a:gd name="f40" fmla="val 5858"/>
              <a:gd name="f41" fmla="val 1835"/>
              <a:gd name="f42" fmla="val 1989"/>
              <a:gd name="f43" fmla="val 5667"/>
              <a:gd name="f44" fmla="val 2073"/>
              <a:gd name="f45" fmla="val 4715"/>
              <a:gd name="f46" fmla="val 2466"/>
              <a:gd name="f47" fmla="val 4655"/>
              <a:gd name="f48" fmla="val 2477"/>
              <a:gd name="f49" fmla="val 4632"/>
              <a:gd name="f50" fmla="val 2537"/>
              <a:gd name="f51" fmla="val 4608"/>
              <a:gd name="f52" fmla="val 2585"/>
              <a:gd name="f53" fmla="val 4596"/>
              <a:gd name="f54" fmla="val 2644"/>
              <a:gd name="f55" fmla="val 2704"/>
              <a:gd name="f56" fmla="val 2728"/>
              <a:gd name="f57" fmla="val 5513"/>
              <a:gd name="f58" fmla="val 3597"/>
              <a:gd name="f59" fmla="val 5227"/>
              <a:gd name="f60" fmla="val 3894"/>
              <a:gd name="f61" fmla="val 4929"/>
              <a:gd name="f62" fmla="val 4899"/>
              <a:gd name="f63" fmla="val 3567"/>
              <a:gd name="f64" fmla="val 4852"/>
              <a:gd name="f65" fmla="val 3552"/>
              <a:gd name="f66" fmla="val 4806"/>
              <a:gd name="f67" fmla="val 4760"/>
              <a:gd name="f68" fmla="val 4691"/>
              <a:gd name="f69" fmla="val 3656"/>
              <a:gd name="f70" fmla="val 3775"/>
              <a:gd name="f71" fmla="val 3835"/>
              <a:gd name="f72" fmla="val 4989"/>
              <a:gd name="f73" fmla="val 4132"/>
              <a:gd name="f74" fmla="val 4430"/>
              <a:gd name="f75" fmla="val 4191"/>
              <a:gd name="f76" fmla="val 3930"/>
              <a:gd name="f77" fmla="val 4161"/>
              <a:gd name="f78" fmla="val 3900"/>
              <a:gd name="f79" fmla="val 4117"/>
              <a:gd name="f80" fmla="val 3885"/>
              <a:gd name="f81" fmla="val 4072"/>
              <a:gd name="f82" fmla="val 4027"/>
              <a:gd name="f83" fmla="val 3983"/>
              <a:gd name="f84" fmla="val 3953"/>
              <a:gd name="f85" fmla="val 3893"/>
              <a:gd name="f86" fmla="val 3990"/>
              <a:gd name="f87" fmla="val 4109"/>
              <a:gd name="f88" fmla="val 4168"/>
              <a:gd name="f89" fmla="val 4441"/>
              <a:gd name="f90" fmla="val 4668"/>
              <a:gd name="f91" fmla="val 4143"/>
              <a:gd name="f92" fmla="val 4966"/>
              <a:gd name="f93" fmla="val 3846"/>
              <a:gd name="f94" fmla="val 3822"/>
              <a:gd name="f95" fmla="val 4638"/>
              <a:gd name="f96" fmla="val 3777"/>
              <a:gd name="f97" fmla="val 4624"/>
              <a:gd name="f98" fmla="val 3731"/>
              <a:gd name="f99" fmla="val 3685"/>
              <a:gd name="f100" fmla="val 3637"/>
              <a:gd name="f101" fmla="val 3608"/>
              <a:gd name="f102" fmla="val 3548"/>
              <a:gd name="f103" fmla="val 4728"/>
              <a:gd name="f104" fmla="val 4847"/>
              <a:gd name="f105" fmla="val 4906"/>
              <a:gd name="f106" fmla="val 3905"/>
              <a:gd name="f107" fmla="val 5204"/>
              <a:gd name="f108" fmla="val 5502"/>
              <a:gd name="f109" fmla="val 1976"/>
              <a:gd name="f110" fmla="val 3859"/>
              <a:gd name="f111" fmla="val 1929"/>
              <a:gd name="f112" fmla="val 3811"/>
              <a:gd name="f113" fmla="val 1881"/>
              <a:gd name="f114" fmla="val 3751"/>
              <a:gd name="f115" fmla="val 1857"/>
              <a:gd name="f116" fmla="val 3680"/>
              <a:gd name="f117" fmla="val 1822"/>
              <a:gd name="f118" fmla="val 3620"/>
              <a:gd name="f119" fmla="val 1810"/>
              <a:gd name="f120" fmla="val 3549"/>
              <a:gd name="f121" fmla="val 3478"/>
              <a:gd name="f122" fmla="val 1798"/>
              <a:gd name="f123" fmla="val 3335"/>
              <a:gd name="f124" fmla="val 1750"/>
              <a:gd name="f125" fmla="val 3216"/>
              <a:gd name="f126" fmla="val 1667"/>
              <a:gd name="f127" fmla="val 3132"/>
              <a:gd name="f128" fmla="val 1334"/>
              <a:gd name="f129" fmla="val 2799"/>
              <a:gd name="f130" fmla="val 7882"/>
              <a:gd name="f131" fmla="val 5954"/>
              <a:gd name="f132" fmla="val 9525"/>
              <a:gd name="f133" fmla="val 7597"/>
              <a:gd name="f134" fmla="val 9620"/>
              <a:gd name="f135" fmla="val 7704"/>
              <a:gd name="f136" fmla="val 9680"/>
              <a:gd name="f137" fmla="val 7835"/>
              <a:gd name="f138" fmla="val 7966"/>
              <a:gd name="f139" fmla="val 8026"/>
              <a:gd name="f140" fmla="val 9704"/>
              <a:gd name="f141" fmla="val 8085"/>
              <a:gd name="f142" fmla="val 9727"/>
              <a:gd name="f143" fmla="val 8145"/>
              <a:gd name="f144" fmla="val 9763"/>
              <a:gd name="f145" fmla="val 8204"/>
              <a:gd name="f146" fmla="val 9787"/>
              <a:gd name="f147" fmla="val 8252"/>
              <a:gd name="f148" fmla="val 9835"/>
              <a:gd name="f149" fmla="val 8300"/>
              <a:gd name="f150" fmla="val 10156"/>
              <a:gd name="f151" fmla="val 8621"/>
              <a:gd name="f152" fmla="val 8680"/>
              <a:gd name="f153" fmla="val 10145"/>
              <a:gd name="f154" fmla="val 8513"/>
              <a:gd name="f155" fmla="val 9978"/>
              <a:gd name="f156" fmla="val 8286"/>
              <a:gd name="f157" fmla="val 9751"/>
              <a:gd name="f158" fmla="val 7993"/>
              <a:gd name="f159" fmla="val 9632"/>
              <a:gd name="f160" fmla="val 7677"/>
              <a:gd name="f161" fmla="val 7662"/>
              <a:gd name="f162" fmla="val 7647"/>
              <a:gd name="f163" fmla="val 9633"/>
              <a:gd name="f164" fmla="val 7632"/>
              <a:gd name="f165" fmla="val 6989"/>
              <a:gd name="f166" fmla="val 9669"/>
              <a:gd name="f167" fmla="val 6179"/>
              <a:gd name="f168" fmla="val 9740"/>
              <a:gd name="f169" fmla="val 9847"/>
              <a:gd name="f170" fmla="val 5739"/>
              <a:gd name="f171" fmla="val 9824"/>
              <a:gd name="f172" fmla="val 5715"/>
              <a:gd name="f173" fmla="val 9788"/>
              <a:gd name="f174" fmla="val 5679"/>
              <a:gd name="f175" fmla="val 9752"/>
              <a:gd name="f176" fmla="val 5656"/>
              <a:gd name="f177" fmla="val 9609"/>
              <a:gd name="f178" fmla="val 9455"/>
              <a:gd name="f179" fmla="val 5846"/>
              <a:gd name="f180" fmla="val 9371"/>
              <a:gd name="f181" fmla="val 6799"/>
              <a:gd name="f182" fmla="val 8978"/>
              <a:gd name="f183" fmla="val 6858"/>
              <a:gd name="f184" fmla="val 8966"/>
              <a:gd name="f185" fmla="val 6894"/>
              <a:gd name="f186" fmla="val 8907"/>
              <a:gd name="f187" fmla="val 6906"/>
              <a:gd name="f188" fmla="val 8859"/>
              <a:gd name="f189" fmla="val 6918"/>
              <a:gd name="f190" fmla="val 8800"/>
              <a:gd name="f191" fmla="val 8740"/>
              <a:gd name="f192" fmla="val 8716"/>
              <a:gd name="f193" fmla="val 6001"/>
              <a:gd name="f194" fmla="val 7847"/>
              <a:gd name="f195" fmla="val 6298"/>
              <a:gd name="f196" fmla="val 7550"/>
              <a:gd name="f197" fmla="val 6596"/>
              <a:gd name="f198" fmla="val 6620"/>
              <a:gd name="f199" fmla="val 7883"/>
              <a:gd name="f200" fmla="val 6668"/>
              <a:gd name="f201" fmla="val 7895"/>
              <a:gd name="f202" fmla="val 6715"/>
              <a:gd name="f203" fmla="val 6751"/>
              <a:gd name="f204" fmla="val 6834"/>
              <a:gd name="f205" fmla="val 7788"/>
              <a:gd name="f206" fmla="val 7669"/>
              <a:gd name="f207" fmla="val 7609"/>
              <a:gd name="f208" fmla="val 6537"/>
              <a:gd name="f209" fmla="val 7311"/>
              <a:gd name="f210" fmla="val 7014"/>
              <a:gd name="f211" fmla="val 7322"/>
              <a:gd name="f212" fmla="val 7502"/>
              <a:gd name="f213" fmla="val 7346"/>
              <a:gd name="f214" fmla="val 7538"/>
              <a:gd name="f215" fmla="val 7394"/>
              <a:gd name="f216" fmla="val 7441"/>
              <a:gd name="f217" fmla="val 7477"/>
              <a:gd name="f218" fmla="val 7525"/>
              <a:gd name="f219" fmla="val 7561"/>
              <a:gd name="f220" fmla="val 7620"/>
              <a:gd name="f221" fmla="val 7442"/>
              <a:gd name="f222" fmla="val 7323"/>
              <a:gd name="f223" fmla="val 7264"/>
              <a:gd name="f224" fmla="val 7072"/>
              <a:gd name="f225" fmla="val 6776"/>
              <a:gd name="f226" fmla="val 7263"/>
              <a:gd name="f227" fmla="val 6585"/>
              <a:gd name="f228" fmla="val 6490"/>
              <a:gd name="f229" fmla="val 7644"/>
              <a:gd name="f230" fmla="val 6788"/>
              <a:gd name="f231" fmla="val 7680"/>
              <a:gd name="f232" fmla="val 6823"/>
              <a:gd name="f233" fmla="val 7715"/>
              <a:gd name="f234" fmla="val 6835"/>
              <a:gd name="f235" fmla="val 7763"/>
              <a:gd name="f236" fmla="val 7811"/>
              <a:gd name="f237" fmla="val 7858"/>
              <a:gd name="f238" fmla="val 7942"/>
              <a:gd name="f239" fmla="val 6728"/>
              <a:gd name="f240" fmla="val 6609"/>
              <a:gd name="f241" fmla="val 6549"/>
              <a:gd name="f242" fmla="val 7584"/>
              <a:gd name="f243" fmla="val 6252"/>
              <a:gd name="f244" fmla="val 964"/>
              <a:gd name="f245" fmla="val 8752"/>
              <a:gd name="f246" fmla="val 976"/>
              <a:gd name="f247" fmla="val 8776"/>
              <a:gd name="f248" fmla="val 2703"/>
              <a:gd name="f249" fmla="val 10502"/>
              <a:gd name="f250" fmla="val 2191"/>
              <a:gd name="f251" fmla="val 11050"/>
              <a:gd name="f252" fmla="val 429"/>
              <a:gd name="f253" fmla="val 9288"/>
              <a:gd name="f254" fmla="val 8775"/>
              <a:gd name="f255" fmla="val 10514"/>
              <a:gd name="f256" fmla="val 10490"/>
              <a:gd name="f257" fmla="val 10525"/>
              <a:gd name="f258" fmla="val 8764"/>
              <a:gd name="f259" fmla="val 2203"/>
              <a:gd name="f260" fmla="val 1"/>
              <a:gd name="f261" fmla="val 2155"/>
              <a:gd name="f262" fmla="val 2107"/>
              <a:gd name="f263" fmla="val 13"/>
              <a:gd name="f264" fmla="val 2084"/>
              <a:gd name="f265" fmla="val 49"/>
              <a:gd name="f266" fmla="val 1429"/>
              <a:gd name="f267" fmla="val 703"/>
              <a:gd name="f268" fmla="val 1369"/>
              <a:gd name="f269" fmla="val 763"/>
              <a:gd name="f270" fmla="val 882"/>
              <a:gd name="f271" fmla="val 1459"/>
              <a:gd name="f272" fmla="val 971"/>
              <a:gd name="f273" fmla="val 1503"/>
              <a:gd name="f274" fmla="val 986"/>
              <a:gd name="f275" fmla="val 1548"/>
              <a:gd name="f276" fmla="val 1592"/>
              <a:gd name="f277" fmla="val 1637"/>
              <a:gd name="f278" fmla="val 406"/>
              <a:gd name="f279" fmla="val 2738"/>
              <a:gd name="f280" fmla="val 2727"/>
              <a:gd name="f281" fmla="val 953"/>
              <a:gd name="f282" fmla="val 417"/>
              <a:gd name="f283" fmla="val 1155"/>
              <a:gd name="f284" fmla="val 1406"/>
              <a:gd name="f285" fmla="val 1214"/>
              <a:gd name="f286" fmla="val 1346"/>
              <a:gd name="f287" fmla="val 1227"/>
              <a:gd name="f288" fmla="val 1168"/>
              <a:gd name="f289" fmla="val 1125"/>
              <a:gd name="f290" fmla="val 1138"/>
              <a:gd name="f291" fmla="val 1081"/>
              <a:gd name="f292" fmla="val 1123"/>
              <a:gd name="f293" fmla="val 1036"/>
              <a:gd name="f294" fmla="val 991"/>
              <a:gd name="f295" fmla="val 947"/>
              <a:gd name="f296" fmla="val 917"/>
              <a:gd name="f297" fmla="val 60"/>
              <a:gd name="f298" fmla="val 2025"/>
              <a:gd name="f299" fmla="val 24"/>
              <a:gd name="f300" fmla="val 2061"/>
              <a:gd name="f301" fmla="val 12"/>
              <a:gd name="f302" fmla="val 2096"/>
              <a:gd name="f303" fmla="val 2192"/>
              <a:gd name="f304" fmla="val 2239"/>
              <a:gd name="f305" fmla="val 2263"/>
              <a:gd name="f306" fmla="val 833"/>
              <a:gd name="f307" fmla="val 3037"/>
              <a:gd name="f308" fmla="val 857"/>
              <a:gd name="f309" fmla="val 3073"/>
              <a:gd name="f310" fmla="val 905"/>
              <a:gd name="f311" fmla="val 3085"/>
              <a:gd name="f312" fmla="val 1000"/>
              <a:gd name="f313" fmla="val 1072"/>
              <a:gd name="f314" fmla="val 1084"/>
              <a:gd name="f315" fmla="val 3025"/>
              <a:gd name="f316" fmla="val 1417"/>
              <a:gd name="f317" fmla="val 3347"/>
              <a:gd name="f318" fmla="val 1441"/>
              <a:gd name="f319" fmla="val 3382"/>
              <a:gd name="f320" fmla="val 1476"/>
              <a:gd name="f321" fmla="val 3430"/>
              <a:gd name="f322" fmla="val 3466"/>
              <a:gd name="f323" fmla="val 1488"/>
              <a:gd name="f324" fmla="val 3573"/>
              <a:gd name="f325" fmla="val 1500"/>
              <a:gd name="f326" fmla="val 3692"/>
              <a:gd name="f327" fmla="val 3787"/>
              <a:gd name="f328" fmla="val 1595"/>
              <a:gd name="f329" fmla="val 3882"/>
              <a:gd name="f330" fmla="val 1655"/>
              <a:gd name="f331" fmla="val 3978"/>
              <a:gd name="f332" fmla="val 1738"/>
              <a:gd name="f333" fmla="val 4049"/>
              <a:gd name="f334" fmla="val 3381"/>
              <a:gd name="f335" fmla="val 5692"/>
              <a:gd name="f336" fmla="val 2691"/>
              <a:gd name="f337" fmla="val 6371"/>
              <a:gd name="f338" fmla="val 2393"/>
              <a:gd name="f339" fmla="val 5645"/>
              <a:gd name="f340" fmla="val 5633"/>
              <a:gd name="f341" fmla="val 2381"/>
              <a:gd name="f342" fmla="val 2248"/>
              <a:gd name="f343" fmla="val 5404"/>
              <a:gd name="f344" fmla="val 2016"/>
              <a:gd name="f345" fmla="val 5274"/>
              <a:gd name="f346" fmla="val 1715"/>
              <a:gd name="f347" fmla="val 5283"/>
              <a:gd name="f348" fmla="val 5299"/>
              <a:gd name="f349" fmla="val 1572"/>
              <a:gd name="f350" fmla="val 1560"/>
              <a:gd name="f351" fmla="val 5311"/>
              <a:gd name="f352" fmla="val 1393"/>
              <a:gd name="f353" fmla="val 5406"/>
              <a:gd name="f354" fmla="val 5573"/>
              <a:gd name="f355" fmla="val 1274"/>
              <a:gd name="f356" fmla="val 5728"/>
              <a:gd name="f357" fmla="val 6014"/>
              <a:gd name="f358" fmla="val 7573"/>
              <a:gd name="f359" fmla="val 8038"/>
              <a:gd name="f360" fmla="val 1250"/>
              <a:gd name="f361" fmla="val 8371"/>
              <a:gd name="f362" fmla="val 8347"/>
              <a:gd name="f363" fmla="val 1042"/>
              <a:gd name="f364" fmla="val 8317"/>
              <a:gd name="f365" fmla="val 997"/>
              <a:gd name="f366" fmla="val 8303"/>
              <a:gd name="f367" fmla="val 908"/>
              <a:gd name="f368" fmla="val 863"/>
              <a:gd name="f369" fmla="val 9121"/>
              <a:gd name="f370" fmla="val 9181"/>
              <a:gd name="f371" fmla="val 9300"/>
              <a:gd name="f372" fmla="val 9359"/>
              <a:gd name="f373" fmla="val 2048"/>
              <a:gd name="f374" fmla="val 11360"/>
              <a:gd name="f375" fmla="val 11383"/>
              <a:gd name="f376" fmla="val 2119"/>
              <a:gd name="f377" fmla="val 11407"/>
              <a:gd name="f378" fmla="val 2167"/>
              <a:gd name="f379" fmla="val 2215"/>
              <a:gd name="f380" fmla="val 2262"/>
              <a:gd name="f381" fmla="val 2286"/>
              <a:gd name="f382" fmla="val 3060"/>
              <a:gd name="f383" fmla="val 10586"/>
              <a:gd name="f384" fmla="val 3119"/>
              <a:gd name="f385" fmla="val 10526"/>
              <a:gd name="f386" fmla="val 10407"/>
              <a:gd name="f387" fmla="val 10348"/>
              <a:gd name="f388" fmla="val 3048"/>
              <a:gd name="f389" fmla="val 10336"/>
              <a:gd name="f390" fmla="val 3370"/>
              <a:gd name="f391" fmla="val 10002"/>
              <a:gd name="f392" fmla="val 3405"/>
              <a:gd name="f393" fmla="val 3453"/>
              <a:gd name="f394" fmla="val 9943"/>
              <a:gd name="f395" fmla="val 3489"/>
              <a:gd name="f396" fmla="val 3572"/>
              <a:gd name="f397" fmla="val 3631"/>
              <a:gd name="f398" fmla="val 9931"/>
              <a:gd name="f399" fmla="val 3691"/>
              <a:gd name="f400" fmla="val 9919"/>
              <a:gd name="f401" fmla="val 9895"/>
              <a:gd name="f402" fmla="val 9871"/>
              <a:gd name="f403" fmla="val 9836"/>
              <a:gd name="f404" fmla="val 9800"/>
              <a:gd name="f405" fmla="val 3989"/>
              <a:gd name="f406" fmla="val 9693"/>
              <a:gd name="f407" fmla="val 3941"/>
              <a:gd name="f408" fmla="val 9621"/>
              <a:gd name="f409" fmla="val 3910"/>
              <a:gd name="f410" fmla="val 9566"/>
              <a:gd name="f411" fmla="val 3853"/>
              <a:gd name="f412" fmla="val 9537"/>
              <a:gd name="f413" fmla="val 3797"/>
              <a:gd name="f414" fmla="val 3768"/>
              <a:gd name="f415" fmla="val 3739"/>
              <a:gd name="f416" fmla="val 9545"/>
              <a:gd name="f417" fmla="val 3715"/>
              <a:gd name="f418" fmla="val 9562"/>
              <a:gd name="f419" fmla="val 3667"/>
              <a:gd name="f420" fmla="val 9574"/>
              <a:gd name="f421" fmla="val 3643"/>
              <a:gd name="f422" fmla="val 9597"/>
              <a:gd name="f423" fmla="val 3596"/>
              <a:gd name="f424" fmla="val 3512"/>
              <a:gd name="f425" fmla="val 3465"/>
              <a:gd name="f426" fmla="val 3334"/>
              <a:gd name="f427" fmla="val 9645"/>
              <a:gd name="f428" fmla="val 3215"/>
              <a:gd name="f429" fmla="val 9776"/>
              <a:gd name="f430" fmla="val 2798"/>
              <a:gd name="f431" fmla="val 10109"/>
              <a:gd name="f432" fmla="val 1286"/>
              <a:gd name="f433" fmla="val 8609"/>
              <a:gd name="f434" fmla="val 1453"/>
              <a:gd name="f435" fmla="val 8443"/>
              <a:gd name="f436" fmla="val 1691"/>
              <a:gd name="f437" fmla="val 1762"/>
              <a:gd name="f438" fmla="val 6919"/>
              <a:gd name="f439" fmla="val 6109"/>
              <a:gd name="f440" fmla="val 1584"/>
              <a:gd name="f441" fmla="val 1607"/>
              <a:gd name="f442" fmla="val 5668"/>
              <a:gd name="f443" fmla="val 1643"/>
              <a:gd name="f444" fmla="val 1679"/>
              <a:gd name="f445" fmla="val 5609"/>
              <a:gd name="f446" fmla="val 1699"/>
              <a:gd name="f447" fmla="val 5605"/>
              <a:gd name="f448" fmla="val 1720"/>
              <a:gd name="f449" fmla="val 5604"/>
              <a:gd name="f450" fmla="val 1741"/>
              <a:gd name="f451" fmla="val 1865"/>
              <a:gd name="f452" fmla="val 5663"/>
              <a:gd name="f453" fmla="val 2060"/>
              <a:gd name="f454" fmla="val 5776"/>
              <a:gd name="f455" fmla="val 2453"/>
              <a:gd name="f456" fmla="val 2465"/>
              <a:gd name="f457" fmla="val 2524"/>
              <a:gd name="f458" fmla="val 2572"/>
              <a:gd name="f459" fmla="val 2586"/>
              <a:gd name="f460" fmla="val 6838"/>
              <a:gd name="f461" fmla="val 2600"/>
              <a:gd name="f462" fmla="val 6839"/>
              <a:gd name="f463" fmla="val 2613"/>
              <a:gd name="f464" fmla="val 2657"/>
              <a:gd name="f465" fmla="val 2696"/>
              <a:gd name="f466" fmla="val 6824"/>
              <a:gd name="f467" fmla="val 2715"/>
              <a:gd name="f468" fmla="val 5061"/>
              <a:gd name="f469" fmla="val 5298"/>
              <a:gd name="f470" fmla="val 4216"/>
              <a:gd name="f471" fmla="val 5382"/>
              <a:gd name="f472" fmla="val 4121"/>
              <a:gd name="f473" fmla="val 5417"/>
              <a:gd name="f474" fmla="val 4085"/>
              <a:gd name="f475" fmla="val 5465"/>
              <a:gd name="f476" fmla="val 4067"/>
              <a:gd name="f477" fmla="val 5514"/>
              <a:gd name="f478" fmla="val 5563"/>
              <a:gd name="f479" fmla="val 5614"/>
              <a:gd name="f480" fmla="val 4156"/>
              <a:gd name="f481" fmla="val 4180"/>
              <a:gd name="f482" fmla="val 4240"/>
              <a:gd name="f483" fmla="val 4287"/>
              <a:gd name="f484" fmla="val 4335"/>
              <a:gd name="f485" fmla="val 5727"/>
              <a:gd name="f486" fmla="val 4382"/>
              <a:gd name="f487" fmla="val 4418"/>
              <a:gd name="f488" fmla="val 5060"/>
              <a:gd name="f489" fmla="val 5049"/>
              <a:gd name="f490" fmla="val 4739"/>
              <a:gd name="f491" fmla="val 5359"/>
              <a:gd name="f492" fmla="val 3584"/>
              <a:gd name="f493" fmla="val 6526"/>
              <a:gd name="f494" fmla="val 3524"/>
              <a:gd name="f495" fmla="val 6704"/>
              <a:gd name="f496" fmla="val 6764"/>
              <a:gd name="f497" fmla="val 3655"/>
              <a:gd name="f498" fmla="val 3703"/>
              <a:gd name="f499" fmla="val 3786"/>
              <a:gd name="f500" fmla="val 4752"/>
              <a:gd name="f501" fmla="val 4740"/>
              <a:gd name="f502" fmla="val 5870"/>
              <a:gd name="f503" fmla="val 4716"/>
              <a:gd name="f504" fmla="val 5894"/>
              <a:gd name="f505" fmla="val 4704"/>
              <a:gd name="f506" fmla="val 5912"/>
              <a:gd name="f507" fmla="val 4696"/>
              <a:gd name="f508" fmla="val 5934"/>
              <a:gd name="f509" fmla="val 4692"/>
              <a:gd name="f510" fmla="val 5955"/>
              <a:gd name="f511" fmla="val 6002"/>
              <a:gd name="f512" fmla="val 6052"/>
              <a:gd name="f513" fmla="val 4711"/>
              <a:gd name="f514" fmla="val 6084"/>
              <a:gd name="f515" fmla="val 6132"/>
              <a:gd name="f516" fmla="val 4799"/>
              <a:gd name="f517" fmla="val 6203"/>
              <a:gd name="f518" fmla="val 4871"/>
              <a:gd name="f519" fmla="val 4978"/>
              <a:gd name="f520" fmla="val 5132"/>
              <a:gd name="f521" fmla="val 6049"/>
              <a:gd name="f522" fmla="val 5072"/>
              <a:gd name="f523" fmla="val 7240"/>
              <a:gd name="f524" fmla="val 7300"/>
              <a:gd name="f525" fmla="val 7419"/>
              <a:gd name="f526" fmla="val 7478"/>
              <a:gd name="f527" fmla="val 3965"/>
              <a:gd name="f528" fmla="val 4012"/>
              <a:gd name="f529" fmla="val 7514"/>
              <a:gd name="f530" fmla="val 4060"/>
              <a:gd name="f531" fmla="val 4108"/>
              <a:gd name="f532" fmla="val 4179"/>
              <a:gd name="f533" fmla="val 5310"/>
              <a:gd name="f534" fmla="val 6347"/>
              <a:gd name="f535" fmla="val 6310"/>
              <a:gd name="f536" fmla="val 5347"/>
              <a:gd name="f537" fmla="val 6334"/>
              <a:gd name="f538" fmla="val 6382"/>
              <a:gd name="f539" fmla="val 6429"/>
              <a:gd name="f540" fmla="val 6465"/>
              <a:gd name="f541" fmla="val 6513"/>
              <a:gd name="f542" fmla="val 6548"/>
              <a:gd name="f543" fmla="val 6584"/>
              <a:gd name="f544" fmla="val 5395"/>
              <a:gd name="f545" fmla="val 5418"/>
              <a:gd name="f546" fmla="val 6632"/>
              <a:gd name="f547" fmla="val 5466"/>
              <a:gd name="f548" fmla="val 5549"/>
              <a:gd name="f549" fmla="val 5597"/>
              <a:gd name="f550" fmla="val 5596"/>
              <a:gd name="f551" fmla="val 6621"/>
              <a:gd name="f552" fmla="val 7621"/>
              <a:gd name="f553" fmla="val 7740"/>
              <a:gd name="f554" fmla="val 7800"/>
              <a:gd name="f555" fmla="val 4679"/>
              <a:gd name="f556" fmla="val 4727"/>
              <a:gd name="f557" fmla="val 4774"/>
              <a:gd name="f558" fmla="val 4822"/>
              <a:gd name="f559" fmla="val 4858"/>
              <a:gd name="f560" fmla="val 4894"/>
              <a:gd name="f561" fmla="val 6691"/>
              <a:gd name="f562" fmla="val 5965"/>
              <a:gd name="f563" fmla="val 5950"/>
              <a:gd name="f564" fmla="val 6806"/>
              <a:gd name="f565" fmla="val 6819"/>
              <a:gd name="f566" fmla="val 6832"/>
              <a:gd name="f567" fmla="val 5951"/>
              <a:gd name="f568" fmla="val 6846"/>
              <a:gd name="f569" fmla="val 6870"/>
              <a:gd name="f570" fmla="val 5966"/>
              <a:gd name="f571" fmla="val 6977"/>
              <a:gd name="f572" fmla="val 6061"/>
              <a:gd name="f573" fmla="val 7037"/>
              <a:gd name="f574" fmla="val 6121"/>
              <a:gd name="f575" fmla="val 6228"/>
              <a:gd name="f576" fmla="val 6287"/>
              <a:gd name="f577" fmla="val 5608"/>
              <a:gd name="f578" fmla="val 7657"/>
              <a:gd name="f579" fmla="val 9085"/>
              <a:gd name="f580" fmla="val 4120"/>
              <a:gd name="f581" fmla="val 9145"/>
              <a:gd name="f582" fmla="val 9264"/>
              <a:gd name="f583" fmla="val 9324"/>
              <a:gd name="f584" fmla="val 4203"/>
              <a:gd name="f585" fmla="val 9347"/>
              <a:gd name="f586" fmla="val 4251"/>
              <a:gd name="f587" fmla="val 4298"/>
              <a:gd name="f588" fmla="val 4346"/>
              <a:gd name="f589" fmla="val 4417"/>
              <a:gd name="f590" fmla="val 8014"/>
              <a:gd name="f591" fmla="val 6406"/>
              <a:gd name="f592" fmla="val 8693"/>
              <a:gd name="f593" fmla="val 8990"/>
              <a:gd name="f594" fmla="val 9002"/>
              <a:gd name="f595" fmla="val 9169"/>
              <a:gd name="f596" fmla="val 5251"/>
              <a:gd name="f597" fmla="val 9502"/>
              <a:gd name="f598" fmla="val 9812"/>
              <a:gd name="f599" fmla="val 5358"/>
              <a:gd name="f600" fmla="val 5430"/>
              <a:gd name="f601" fmla="val 9969"/>
              <a:gd name="f602" fmla="val 5564"/>
              <a:gd name="f603" fmla="val 10121"/>
              <a:gd name="f604" fmla="val 5707"/>
              <a:gd name="f605" fmla="val 5730"/>
              <a:gd name="f606" fmla="val 5752"/>
              <a:gd name="f607" fmla="val 10117"/>
              <a:gd name="f608" fmla="val 6048"/>
              <a:gd name="f609" fmla="val 10014"/>
              <a:gd name="f610" fmla="val 6703"/>
              <a:gd name="f611" fmla="val 7633"/>
              <a:gd name="f612" fmla="val 9894"/>
              <a:gd name="f613" fmla="val 7660"/>
              <a:gd name="f614" fmla="val 8082"/>
              <a:gd name="f615" fmla="val 9987"/>
              <a:gd name="f616" fmla="val 8239"/>
              <a:gd name="f617" fmla="val 10133"/>
              <a:gd name="f618" fmla="val 8406"/>
              <a:gd name="f619" fmla="val 10300"/>
              <a:gd name="f620" fmla="val 8394"/>
              <a:gd name="f621" fmla="val 10312"/>
              <a:gd name="f622" fmla="val 8334"/>
              <a:gd name="f623" fmla="val 10371"/>
              <a:gd name="f624" fmla="val 10550"/>
              <a:gd name="f625" fmla="val 9168"/>
              <a:gd name="f626" fmla="val 11324"/>
              <a:gd name="f627" fmla="val 9192"/>
              <a:gd name="f628" fmla="val 9239"/>
              <a:gd name="f629" fmla="val 11371"/>
              <a:gd name="f630" fmla="val 9287"/>
              <a:gd name="f631" fmla="val 9323"/>
              <a:gd name="f632" fmla="val 9370"/>
              <a:gd name="f633" fmla="val 9406"/>
              <a:gd name="f634" fmla="val 11394"/>
              <a:gd name="f635" fmla="val 9335"/>
              <a:gd name="f636" fmla="val 11454"/>
              <a:gd name="f637" fmla="val 9276"/>
              <a:gd name="f638" fmla="val 9157"/>
              <a:gd name="f639" fmla="val 9097"/>
              <a:gd name="f640" fmla="val 10656"/>
              <a:gd name="f641" fmla="val 8395"/>
              <a:gd name="f642" fmla="val 10620"/>
              <a:gd name="f643" fmla="val 10585"/>
              <a:gd name="f644" fmla="val 8359"/>
              <a:gd name="f645" fmla="val 10489"/>
              <a:gd name="f646" fmla="val 10442"/>
              <a:gd name="f647" fmla="val 10418"/>
              <a:gd name="f648" fmla="val 10406"/>
              <a:gd name="f649" fmla="val 8419"/>
              <a:gd name="f650" fmla="val 10073"/>
              <a:gd name="f651" fmla="val 10061"/>
              <a:gd name="f652" fmla="val 8073"/>
              <a:gd name="f653" fmla="val 10049"/>
              <a:gd name="f654" fmla="val 8050"/>
              <a:gd name="f655" fmla="val 10025"/>
              <a:gd name="f656" fmla="val 10013"/>
              <a:gd name="f657" fmla="val 7978"/>
              <a:gd name="f658" fmla="val 7954"/>
              <a:gd name="f659" fmla="val 10001"/>
              <a:gd name="f660" fmla="val 7728"/>
              <a:gd name="f661" fmla="val 9906"/>
              <a:gd name="f662" fmla="val 7526"/>
              <a:gd name="f663" fmla="val 7359"/>
              <a:gd name="f664" fmla="val 8108"/>
              <a:gd name="f665" fmla="val 5716"/>
              <a:gd name="f666" fmla="val 5037"/>
              <a:gd name="f667" fmla="val 9096"/>
              <a:gd name="f668" fmla="val 5764"/>
              <a:gd name="f669" fmla="val 9108"/>
              <a:gd name="f670" fmla="val 9242"/>
              <a:gd name="f671" fmla="val 6004"/>
              <a:gd name="f672" fmla="val 9474"/>
              <a:gd name="f673" fmla="val 6134"/>
              <a:gd name="f674" fmla="val 9714"/>
              <a:gd name="f675" fmla="val 9774"/>
              <a:gd name="f676" fmla="val 6126"/>
              <a:gd name="f677" fmla="val 9930"/>
              <a:gd name="f678" fmla="val 6097"/>
              <a:gd name="f679" fmla="val 9942"/>
              <a:gd name="f680" fmla="val 10085"/>
              <a:gd name="f681" fmla="val 10263"/>
              <a:gd name="f682" fmla="val 5835"/>
              <a:gd name="f683" fmla="val 10204"/>
              <a:gd name="f684" fmla="val 5680"/>
              <a:gd name="f685" fmla="val 10120"/>
              <a:gd name="f686" fmla="val 9989"/>
              <a:gd name="f687" fmla="val 3632"/>
              <a:gd name="f688" fmla="val 3442"/>
              <a:gd name="f689" fmla="val 10168"/>
              <a:gd name="f690" fmla="val 3299"/>
              <a:gd name="f691" fmla="val 10192"/>
              <a:gd name="f692" fmla="val 3263"/>
              <a:gd name="f693" fmla="val 3239"/>
              <a:gd name="f694" fmla="val 10239"/>
              <a:gd name="f695" fmla="val 3204"/>
              <a:gd name="f696" fmla="val 3061"/>
              <a:gd name="f697" fmla="val 3097"/>
              <a:gd name="f698" fmla="val 11430"/>
              <a:gd name="f699" fmla="val 2287"/>
              <a:gd name="f700" fmla="val 2227"/>
              <a:gd name="f701" fmla="val 2037"/>
              <a:gd name="f702" fmla="val 9430"/>
              <a:gd name="f703" fmla="val 9358"/>
              <a:gd name="f704" fmla="val 9275"/>
              <a:gd name="f705" fmla="val 9227"/>
              <a:gd name="f706" fmla="val 25"/>
              <a:gd name="f707" fmla="val 8418"/>
              <a:gd name="f708" fmla="val 823"/>
              <a:gd name="f709" fmla="val 8358"/>
              <a:gd name="f710" fmla="val 1001"/>
              <a:gd name="f711" fmla="val 1061"/>
              <a:gd name="f712" fmla="val 8442"/>
              <a:gd name="f713" fmla="val 1073"/>
              <a:gd name="f714" fmla="val 8096"/>
              <a:gd name="f715" fmla="val 1418"/>
              <a:gd name="f716" fmla="val 8084"/>
              <a:gd name="f717" fmla="val 1430"/>
              <a:gd name="f718" fmla="val 8049"/>
              <a:gd name="f719" fmla="val 1454"/>
              <a:gd name="f720" fmla="val 8037"/>
              <a:gd name="f721" fmla="val 8001"/>
              <a:gd name="f722" fmla="val 7977"/>
              <a:gd name="f723" fmla="val 7751"/>
              <a:gd name="f724" fmla="val 1477"/>
              <a:gd name="f725" fmla="val 7549"/>
              <a:gd name="f726" fmla="val 1573"/>
              <a:gd name="f727" fmla="val 7382"/>
              <a:gd name="f728" fmla="val 1727"/>
              <a:gd name="f729" fmla="val 7191"/>
              <a:gd name="f730" fmla="val 1930"/>
              <a:gd name="f731" fmla="val 7132"/>
              <a:gd name="f732" fmla="val 2108"/>
              <a:gd name="f733" fmla="val 2168"/>
              <a:gd name="f734" fmla="val 7215"/>
              <a:gd name="f735" fmla="val 2204"/>
              <a:gd name="f736" fmla="val 7310"/>
              <a:gd name="f737" fmla="val 7418"/>
              <a:gd name="f738" fmla="val 1954"/>
              <a:gd name="f739" fmla="val 7739"/>
              <a:gd name="f740" fmla="val 1846"/>
              <a:gd name="f741" fmla="val 7870"/>
              <a:gd name="f742" fmla="val 1787"/>
              <a:gd name="f743" fmla="val 8061"/>
              <a:gd name="f744" fmla="val 8132"/>
              <a:gd name="f745" fmla="val 8180"/>
              <a:gd name="f746" fmla="val 1751"/>
              <a:gd name="f747" fmla="val 8287"/>
              <a:gd name="f748" fmla="val 8346"/>
              <a:gd name="f749" fmla="val 1644"/>
              <a:gd name="f750" fmla="val 1311"/>
              <a:gd name="f751" fmla="val 10180"/>
              <a:gd name="f752" fmla="val 2823"/>
              <a:gd name="f753" fmla="val 2978"/>
              <a:gd name="f754" fmla="val 9966"/>
              <a:gd name="f755" fmla="val 3120"/>
              <a:gd name="f756" fmla="val 9656"/>
              <a:gd name="f757" fmla="val 9668"/>
              <a:gd name="f758" fmla="val 4502"/>
              <a:gd name="f759" fmla="val 9775"/>
              <a:gd name="f760" fmla="val 9882"/>
              <a:gd name="f761" fmla="val 5740"/>
              <a:gd name="f762" fmla="val 9870"/>
              <a:gd name="f763" fmla="val 9823"/>
              <a:gd name="f764" fmla="val 5811"/>
              <a:gd name="f765" fmla="val 9766"/>
              <a:gd name="f766" fmla="val 5815"/>
              <a:gd name="f767" fmla="val 9745"/>
              <a:gd name="f768" fmla="val 5816"/>
              <a:gd name="f769" fmla="val 9725"/>
              <a:gd name="f770" fmla="val 9601"/>
              <a:gd name="f771" fmla="val 9477"/>
              <a:gd name="f772" fmla="val 5757"/>
              <a:gd name="f773" fmla="val 9013"/>
              <a:gd name="f774" fmla="val 9001"/>
              <a:gd name="f775" fmla="val 4633"/>
              <a:gd name="f776" fmla="val 8942"/>
              <a:gd name="f777" fmla="val 4609"/>
              <a:gd name="f778" fmla="val 8894"/>
              <a:gd name="f779" fmla="val 4585"/>
              <a:gd name="f780" fmla="val 8880"/>
              <a:gd name="f781" fmla="val 4582"/>
              <a:gd name="f782" fmla="val 8866"/>
              <a:gd name="f783" fmla="val 4581"/>
              <a:gd name="f784" fmla="val 8852"/>
              <a:gd name="f785" fmla="val 8808"/>
              <a:gd name="f786" fmla="val 8769"/>
              <a:gd name="f787" fmla="val 8751"/>
              <a:gd name="f788" fmla="val 6026"/>
              <a:gd name="f789" fmla="val 5895"/>
              <a:gd name="f790" fmla="val 7203"/>
              <a:gd name="f791" fmla="val 7156"/>
              <a:gd name="f792" fmla="val 5799"/>
              <a:gd name="f793" fmla="val 7108"/>
              <a:gd name="f794" fmla="val 7906"/>
              <a:gd name="f795" fmla="val 4918"/>
              <a:gd name="f796" fmla="val 7965"/>
              <a:gd name="f797" fmla="val 4859"/>
              <a:gd name="f798" fmla="val 4680"/>
              <a:gd name="f799" fmla="val 7876"/>
              <a:gd name="f800" fmla="val 4650"/>
              <a:gd name="f801" fmla="val 7831"/>
              <a:gd name="f802" fmla="val 4635"/>
              <a:gd name="f803" fmla="val 7787"/>
              <a:gd name="f804" fmla="val 7742"/>
              <a:gd name="f805" fmla="val 7697"/>
              <a:gd name="f806" fmla="val 7668"/>
              <a:gd name="f807" fmla="val 6953"/>
              <a:gd name="f808" fmla="val 5252"/>
              <a:gd name="f809" fmla="val 5216"/>
              <a:gd name="f810" fmla="val 5168"/>
              <a:gd name="f811" fmla="val 6787"/>
              <a:gd name="f812" fmla="val 5121"/>
              <a:gd name="f813" fmla="val 6739"/>
              <a:gd name="f814" fmla="val 5097"/>
              <a:gd name="f815" fmla="val 6679"/>
              <a:gd name="f816" fmla="val 4204"/>
              <a:gd name="f817" fmla="val 7608"/>
              <a:gd name="f818" fmla="val 4144"/>
              <a:gd name="f819" fmla="val 4025"/>
              <a:gd name="f820" fmla="val 3966"/>
              <a:gd name="f821" fmla="val 7519"/>
              <a:gd name="f822" fmla="val 3936"/>
              <a:gd name="f823" fmla="val 7474"/>
              <a:gd name="f824" fmla="val 3921"/>
              <a:gd name="f825" fmla="val 7430"/>
              <a:gd name="f826" fmla="val 7385"/>
              <a:gd name="f827" fmla="val 7340"/>
              <a:gd name="f828" fmla="val 6489"/>
              <a:gd name="f829" fmla="val 6453"/>
              <a:gd name="f830" fmla="val 4644"/>
              <a:gd name="f831" fmla="val 6418"/>
              <a:gd name="f832" fmla="val 4597"/>
              <a:gd name="f833" fmla="val 6370"/>
              <a:gd name="f834" fmla="val 4561"/>
              <a:gd name="f835" fmla="val 6322"/>
              <a:gd name="f836" fmla="val 4513"/>
              <a:gd name="f837" fmla="val 6275"/>
              <a:gd name="f838" fmla="val 4478"/>
              <a:gd name="f839" fmla="val 6215"/>
              <a:gd name="f840" fmla="val 4454"/>
              <a:gd name="f841" fmla="val 3847"/>
              <a:gd name="f842" fmla="val 3668"/>
              <a:gd name="f843" fmla="val 3609"/>
              <a:gd name="f844" fmla="val 6804"/>
              <a:gd name="f845" fmla="val 3579"/>
              <a:gd name="f846" fmla="val 6760"/>
              <a:gd name="f847" fmla="val 3564"/>
              <a:gd name="f848" fmla="val 6671"/>
              <a:gd name="f849" fmla="val 6626"/>
              <a:gd name="f850" fmla="val 6060"/>
              <a:gd name="f851" fmla="val 6025"/>
              <a:gd name="f852" fmla="val 5977"/>
              <a:gd name="f853" fmla="val 3942"/>
              <a:gd name="f854" fmla="val 5953"/>
              <a:gd name="f855" fmla="val 3918"/>
              <a:gd name="f856" fmla="val 5906"/>
              <a:gd name="f857" fmla="val 3871"/>
              <a:gd name="f858" fmla="val 3823"/>
              <a:gd name="f859" fmla="val 5786"/>
              <a:gd name="f860" fmla="val 6965"/>
              <a:gd name="f861" fmla="val 2632"/>
              <a:gd name="f862" fmla="val 7025"/>
              <a:gd name="f863" fmla="val 2573"/>
              <a:gd name="f864" fmla="val 2454"/>
              <a:gd name="f865" fmla="val 2394"/>
              <a:gd name="f866" fmla="val 6935"/>
              <a:gd name="f867" fmla="val 2364"/>
              <a:gd name="f868" fmla="val 6891"/>
              <a:gd name="f869" fmla="val 2349"/>
              <a:gd name="f870" fmla="val 6801"/>
              <a:gd name="f871" fmla="val 6757"/>
              <a:gd name="f872" fmla="val 6727"/>
              <a:gd name="f873" fmla="val 5751"/>
              <a:gd name="f874" fmla="val 2382"/>
              <a:gd name="f875" fmla="val 5810"/>
              <a:gd name="f876" fmla="val 2370"/>
              <a:gd name="f877" fmla="val 6096"/>
              <a:gd name="f878" fmla="val 6227"/>
              <a:gd name="f879" fmla="val 1882"/>
              <a:gd name="f880" fmla="val 6144"/>
              <a:gd name="f881" fmla="val 1585"/>
              <a:gd name="f882" fmla="val 1561"/>
              <a:gd name="f883" fmla="val 1549"/>
              <a:gd name="f884" fmla="val 1537"/>
              <a:gd name="f885" fmla="val 1403"/>
              <a:gd name="f886" fmla="val 5914"/>
              <a:gd name="f887" fmla="val 1251"/>
              <a:gd name="f888" fmla="val 5778"/>
              <a:gd name="f889" fmla="val 5736"/>
              <a:gd name="f890" fmla="val 1255"/>
              <a:gd name="f891" fmla="val 1263"/>
              <a:gd name="f892" fmla="val 5429"/>
              <a:gd name="f893" fmla="val 1358"/>
              <a:gd name="f894" fmla="val 3870"/>
              <a:gd name="f895" fmla="val 3855"/>
              <a:gd name="f896" fmla="val 1478"/>
              <a:gd name="f897" fmla="val 3840"/>
              <a:gd name="f898" fmla="val 3825"/>
              <a:gd name="f899" fmla="val 3603"/>
              <a:gd name="f900" fmla="val 3395"/>
              <a:gd name="f901" fmla="val 1395"/>
              <a:gd name="f902" fmla="val 1239"/>
              <a:gd name="f903" fmla="val 3072"/>
              <a:gd name="f904" fmla="val 3096"/>
              <a:gd name="f905" fmla="val 3155"/>
              <a:gd name="f906" fmla="val 2322"/>
              <a:gd name="f907" fmla="val 2238"/>
              <a:gd name="f908" fmla="*/ f0 1 11490"/>
              <a:gd name="f909" fmla="*/ f1 1 11408"/>
              <a:gd name="f910" fmla="val f2"/>
              <a:gd name="f911" fmla="val f3"/>
              <a:gd name="f912" fmla="val f4"/>
              <a:gd name="f913" fmla="+- f912 0 f910"/>
              <a:gd name="f914" fmla="+- f911 0 f910"/>
              <a:gd name="f915" fmla="*/ f914 1 11490"/>
              <a:gd name="f916" fmla="*/ f913 1 11408"/>
              <a:gd name="f917" fmla="*/ f910 1 f915"/>
              <a:gd name="f918" fmla="*/ f911 1 f915"/>
              <a:gd name="f919" fmla="*/ f910 1 f916"/>
              <a:gd name="f920" fmla="*/ f912 1 f916"/>
              <a:gd name="f921" fmla="*/ f917 f908 1"/>
              <a:gd name="f922" fmla="*/ f918 f908 1"/>
              <a:gd name="f923" fmla="*/ f920 f909 1"/>
              <a:gd name="f924" fmla="*/ f919 f9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21" t="f924" r="f922" b="f923"/>
            <a:pathLst>
              <a:path w="11490" h="11408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7" y="f18"/>
                </a:ln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6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6" y="f42"/>
                  <a:pt x="f43" y="f44"/>
                </a:cubicBezTo>
                <a:lnTo>
                  <a:pt x="f45" y="f46"/>
                </a:ln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1" y="f55"/>
                  <a:pt x="f47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58"/>
                </a:lnTo>
                <a:cubicBezTo>
                  <a:pt x="f62" y="f63"/>
                  <a:pt x="f64" y="f65"/>
                  <a:pt x="f66" y="f65"/>
                </a:cubicBezTo>
                <a:cubicBezTo>
                  <a:pt x="f67" y="f65"/>
                  <a:pt x="f45" y="f63"/>
                  <a:pt x="f68" y="f58"/>
                </a:cubicBezTo>
                <a:cubicBezTo>
                  <a:pt x="f49" y="f69"/>
                  <a:pt x="f49" y="f70"/>
                  <a:pt x="f68" y="f71"/>
                </a:cubicBezTo>
                <a:lnTo>
                  <a:pt x="f72" y="f73"/>
                </a:lnTo>
                <a:lnTo>
                  <a:pt x="f68" y="f74"/>
                </a:lnTo>
                <a:lnTo>
                  <a:pt x="f75" y="f76"/>
                </a:ln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78"/>
                  <a:pt x="f84" y="f76"/>
                </a:cubicBezTo>
                <a:cubicBezTo>
                  <a:pt x="f85" y="f86"/>
                  <a:pt x="f85" y="f87"/>
                  <a:pt x="f84" y="f88"/>
                </a:cubicBezTo>
                <a:lnTo>
                  <a:pt x="f89" y="f90"/>
                </a:lnTo>
                <a:lnTo>
                  <a:pt x="f91" y="f92"/>
                </a:lnTo>
                <a:lnTo>
                  <a:pt x="f93" y="f90"/>
                </a:ln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95"/>
                  <a:pt x="f101" y="f90"/>
                </a:cubicBezTo>
                <a:cubicBezTo>
                  <a:pt x="f102" y="f103"/>
                  <a:pt x="f102" y="f104"/>
                  <a:pt x="f101" y="f105"/>
                </a:cubicBezTo>
                <a:lnTo>
                  <a:pt x="f106" y="f107"/>
                </a:lnTo>
                <a:lnTo>
                  <a:pt x="f101" y="f108"/>
                </a:ln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19" y="f121"/>
                </a:cubicBezTo>
                <a:cubicBezTo>
                  <a:pt x="f122" y="f123"/>
                  <a:pt x="f124" y="f125"/>
                  <a:pt x="f126" y="f127"/>
                </a:cubicBezTo>
                <a:lnTo>
                  <a:pt x="f128" y="f129"/>
                </a:lnTo>
                <a:lnTo>
                  <a:pt x="f15" y="f16"/>
                </a:lnTo>
                <a:close/>
                <a:moveTo>
                  <a:pt x="f130" y="f131"/>
                </a:moveTo>
                <a:lnTo>
                  <a:pt x="f132" y="f133"/>
                </a:lnTo>
                <a:cubicBezTo>
                  <a:pt x="f134" y="f135"/>
                  <a:pt x="f136" y="f137"/>
                  <a:pt x="f136" y="f138"/>
                </a:cubicBezTo>
                <a:cubicBezTo>
                  <a:pt x="f136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59"/>
                </a:cubicBezTo>
                <a:cubicBezTo>
                  <a:pt x="f161" y="f159"/>
                  <a:pt x="f162" y="f163"/>
                  <a:pt x="f164" y="f163"/>
                </a:cubicBezTo>
                <a:cubicBezTo>
                  <a:pt x="f165" y="f166"/>
                  <a:pt x="f167" y="f168"/>
                  <a:pt x="f32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2" y="f178"/>
                  <a:pt x="f179" y="f180"/>
                </a:cubicBezTo>
                <a:lnTo>
                  <a:pt x="f181" y="f182"/>
                </a:ln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87" y="f191"/>
                  <a:pt x="f183" y="f192"/>
                </a:cubicBezTo>
                <a:lnTo>
                  <a:pt x="f193" y="f194"/>
                </a:lnTo>
                <a:lnTo>
                  <a:pt x="f195" y="f196"/>
                </a:lnTo>
                <a:lnTo>
                  <a:pt x="f197" y="f194"/>
                </a:lnTo>
                <a:cubicBezTo>
                  <a:pt x="f198" y="f199"/>
                  <a:pt x="f200" y="f201"/>
                  <a:pt x="f202" y="f201"/>
                </a:cubicBezTo>
                <a:cubicBezTo>
                  <a:pt x="f203" y="f201"/>
                  <a:pt x="f181" y="f199"/>
                  <a:pt x="f204" y="f194"/>
                </a:cubicBezTo>
                <a:cubicBezTo>
                  <a:pt x="f185" y="f205"/>
                  <a:pt x="f185" y="f206"/>
                  <a:pt x="f204" y="f207"/>
                </a:cubicBezTo>
                <a:lnTo>
                  <a:pt x="f208" y="f209"/>
                </a:lnTo>
                <a:lnTo>
                  <a:pt x="f204" y="f210"/>
                </a:lnTo>
                <a:lnTo>
                  <a:pt x="f211" y="f212"/>
                </a:lnTo>
                <a:cubicBezTo>
                  <a:pt x="f213" y="f214"/>
                  <a:pt x="f215" y="f196"/>
                  <a:pt x="f216" y="f196"/>
                </a:cubicBezTo>
                <a:cubicBezTo>
                  <a:pt x="f217" y="f196"/>
                  <a:pt x="f218" y="f214"/>
                  <a:pt x="f219" y="f212"/>
                </a:cubicBezTo>
                <a:cubicBezTo>
                  <a:pt x="f220" y="f221"/>
                  <a:pt x="f220" y="f222"/>
                  <a:pt x="f219" y="f223"/>
                </a:cubicBezTo>
                <a:lnTo>
                  <a:pt x="f224" y="f225"/>
                </a:lnTo>
                <a:lnTo>
                  <a:pt x="f226" y="f227"/>
                </a:lnTo>
                <a:lnTo>
                  <a:pt x="f213" y="f228"/>
                </a:lnTo>
                <a:lnTo>
                  <a:pt x="f229" y="f230"/>
                </a:lnTo>
                <a:cubicBezTo>
                  <a:pt x="f231" y="f232"/>
                  <a:pt x="f233" y="f234"/>
                  <a:pt x="f235" y="f234"/>
                </a:cubicBezTo>
                <a:cubicBezTo>
                  <a:pt x="f236" y="f234"/>
                  <a:pt x="f237" y="f232"/>
                  <a:pt x="f130" y="f230"/>
                </a:cubicBezTo>
                <a:cubicBezTo>
                  <a:pt x="f238" y="f239"/>
                  <a:pt x="f238" y="f240"/>
                  <a:pt x="f130" y="f241"/>
                </a:cubicBezTo>
                <a:lnTo>
                  <a:pt x="f242" y="f243"/>
                </a:lnTo>
                <a:lnTo>
                  <a:pt x="f130" y="f131"/>
                </a:lnTo>
                <a:close/>
                <a:moveTo>
                  <a:pt x="f244" y="f245"/>
                </a:move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44" y="f245"/>
                </a:lnTo>
                <a:close/>
                <a:moveTo>
                  <a:pt x="f9" y="f245"/>
                </a:moveTo>
                <a:lnTo>
                  <a:pt x="f7" y="f253"/>
                </a:lnTo>
                <a:lnTo>
                  <a:pt x="f5" y="f251"/>
                </a:lnTo>
                <a:lnTo>
                  <a:pt x="f254" y="f255"/>
                </a:lnTo>
                <a:lnTo>
                  <a:pt x="f13" y="f256"/>
                </a:lnTo>
                <a:lnTo>
                  <a:pt x="f257" y="f258"/>
                </a:lnTo>
                <a:lnTo>
                  <a:pt x="f9" y="f245"/>
                </a:lnTo>
                <a:close/>
                <a:moveTo>
                  <a:pt x="f259" y="f260"/>
                </a:moveTo>
                <a:cubicBezTo>
                  <a:pt x="f261" y="f260"/>
                  <a:pt x="f262" y="f263"/>
                  <a:pt x="f264" y="f265"/>
                </a:cubicBezTo>
                <a:lnTo>
                  <a:pt x="f266" y="f267"/>
                </a:lnTo>
                <a:cubicBezTo>
                  <a:pt x="f268" y="f269"/>
                  <a:pt x="f268" y="f270"/>
                  <a:pt x="f266" y="f14"/>
                </a:cubicBezTo>
                <a:cubicBezTo>
                  <a:pt x="f271" y="f272"/>
                  <a:pt x="f273" y="f274"/>
                  <a:pt x="f275" y="f274"/>
                </a:cubicBezTo>
                <a:cubicBezTo>
                  <a:pt x="f276" y="f274"/>
                  <a:pt x="f277" y="f272"/>
                  <a:pt x="f126" y="f14"/>
                </a:cubicBezTo>
                <a:lnTo>
                  <a:pt x="f259" y="f278"/>
                </a:lnTo>
                <a:lnTo>
                  <a:pt x="f279" y="f14"/>
                </a:lnTo>
                <a:lnTo>
                  <a:pt x="f280" y="f281"/>
                </a:lnTo>
                <a:lnTo>
                  <a:pt x="f244" y="f12"/>
                </a:lnTo>
                <a:lnTo>
                  <a:pt x="f281" y="f10"/>
                </a:lnTo>
                <a:lnTo>
                  <a:pt x="f282" y="f8"/>
                </a:lnTo>
                <a:lnTo>
                  <a:pt x="f283" y="f284"/>
                </a:lnTo>
                <a:cubicBezTo>
                  <a:pt x="f285" y="f286"/>
                  <a:pt x="f285" y="f287"/>
                  <a:pt x="f283" y="f288"/>
                </a:cubicBezTo>
                <a:cubicBezTo>
                  <a:pt x="f289" y="f290"/>
                  <a:pt x="f291" y="f292"/>
                  <a:pt x="f293" y="f292"/>
                </a:cubicBezTo>
                <a:cubicBezTo>
                  <a:pt x="f294" y="f292"/>
                  <a:pt x="f295" y="f290"/>
                  <a:pt x="f296" y="f288"/>
                </a:cubicBezTo>
                <a:lnTo>
                  <a:pt x="f297" y="f298"/>
                </a:lnTo>
                <a:cubicBezTo>
                  <a:pt x="f299" y="f300"/>
                  <a:pt x="f301" y="f302"/>
                  <a:pt x="f301" y="f8"/>
                </a:cubicBezTo>
                <a:cubicBezTo>
                  <a:pt x="f301" y="f303"/>
                  <a:pt x="f299" y="f304"/>
                  <a:pt x="f297" y="f305"/>
                </a:cubicBezTo>
                <a:lnTo>
                  <a:pt x="f306" y="f307"/>
                </a:lnTo>
                <a:cubicBezTo>
                  <a:pt x="f308" y="f309"/>
                  <a:pt x="f310" y="f311"/>
                  <a:pt x="f281" y="f311"/>
                </a:cubicBezTo>
                <a:cubicBezTo>
                  <a:pt x="f312" y="f311"/>
                  <a:pt x="f293" y="f309"/>
                  <a:pt x="f313" y="f307"/>
                </a:cubicBezTo>
                <a:lnTo>
                  <a:pt x="f314" y="f315"/>
                </a:lnTo>
                <a:lnTo>
                  <a:pt x="f316" y="f317"/>
                </a:lnTo>
                <a:cubicBezTo>
                  <a:pt x="f318" y="f319"/>
                  <a:pt x="f320" y="f321"/>
                  <a:pt x="f320" y="f322"/>
                </a:cubicBezTo>
                <a:cubicBezTo>
                  <a:pt x="f323" y="f324"/>
                  <a:pt x="f325" y="f326"/>
                  <a:pt x="f275" y="f327"/>
                </a:cubicBezTo>
                <a:cubicBezTo>
                  <a:pt x="f328" y="f329"/>
                  <a:pt x="f330" y="f331"/>
                  <a:pt x="f332" y="f333"/>
                </a:cubicBez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cubicBezTo>
                  <a:pt x="f338" y="f339"/>
                  <a:pt x="f338" y="f340"/>
                  <a:pt x="f341" y="f340"/>
                </a:cubicBezTo>
                <a:cubicBezTo>
                  <a:pt x="f342" y="f343"/>
                  <a:pt x="f344" y="f345"/>
                  <a:pt x="f29" y="f345"/>
                </a:cubicBezTo>
                <a:cubicBezTo>
                  <a:pt x="f346" y="f345"/>
                  <a:pt x="f330" y="f347"/>
                  <a:pt x="f328" y="f348"/>
                </a:cubicBezTo>
                <a:cubicBezTo>
                  <a:pt x="f349" y="f348"/>
                  <a:pt x="f350" y="f351"/>
                  <a:pt x="f275" y="f351"/>
                </a:cubicBezTo>
                <a:cubicBezTo>
                  <a:pt x="f352" y="f353"/>
                  <a:pt x="f285" y="f354"/>
                  <a:pt x="f355" y="f356"/>
                </a:cubicBezTo>
                <a:cubicBezTo>
                  <a:pt x="f268" y="f357"/>
                  <a:pt x="f318" y="f200"/>
                  <a:pt x="f323" y="f358"/>
                </a:cubicBezTo>
                <a:cubicBezTo>
                  <a:pt x="f325" y="f236"/>
                  <a:pt x="f316" y="f359"/>
                  <a:pt x="f360" y="f145"/>
                </a:cubicBezTo>
                <a:lnTo>
                  <a:pt x="f314" y="f361"/>
                </a:lnTo>
                <a:lnTo>
                  <a:pt x="f313" y="f362"/>
                </a:lnTo>
                <a:cubicBezTo>
                  <a:pt x="f363" y="f364"/>
                  <a:pt x="f365" y="f366"/>
                  <a:pt x="f281" y="f366"/>
                </a:cubicBezTo>
                <a:cubicBezTo>
                  <a:pt x="f367" y="f366"/>
                  <a:pt x="f368" y="f364"/>
                  <a:pt x="f306" y="f362"/>
                </a:cubicBezTo>
                <a:lnTo>
                  <a:pt x="f297" y="f369"/>
                </a:lnTo>
                <a:cubicBezTo>
                  <a:pt x="f2" y="f370"/>
                  <a:pt x="f2" y="f371"/>
                  <a:pt x="f297" y="f372"/>
                </a:cubicBezTo>
                <a:lnTo>
                  <a:pt x="f373" y="f374"/>
                </a:lnTo>
                <a:cubicBezTo>
                  <a:pt x="f264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1" y="f374"/>
                </a:cubicBezTo>
                <a:lnTo>
                  <a:pt x="f382" y="f383"/>
                </a:lnTo>
                <a:cubicBezTo>
                  <a:pt x="f384" y="f385"/>
                  <a:pt x="f384" y="f386"/>
                  <a:pt x="f382" y="f387"/>
                </a:cubicBezTo>
                <a:lnTo>
                  <a:pt x="f388" y="f389"/>
                </a:lnTo>
                <a:lnTo>
                  <a:pt x="f390" y="f391"/>
                </a:lnTo>
                <a:cubicBezTo>
                  <a:pt x="f392" y="f155"/>
                  <a:pt x="f393" y="f394"/>
                  <a:pt x="f395" y="f394"/>
                </a:cubicBezTo>
                <a:cubicBezTo>
                  <a:pt x="f396" y="f394"/>
                  <a:pt x="f397" y="f398"/>
                  <a:pt x="f399" y="f400"/>
                </a:cubicBezTo>
                <a:cubicBezTo>
                  <a:pt x="f114" y="f401"/>
                  <a:pt x="f94" y="f402"/>
                  <a:pt x="f27" y="f403"/>
                </a:cubicBezTo>
                <a:cubicBezTo>
                  <a:pt x="f84" y="f404"/>
                  <a:pt x="f405" y="f406"/>
                  <a:pt x="f407" y="f408"/>
                </a:cubicBezTo>
                <a:cubicBezTo>
                  <a:pt x="f409" y="f410"/>
                  <a:pt x="f411" y="f412"/>
                  <a:pt x="f413" y="f412"/>
                </a:cubicBezTo>
                <a:cubicBezTo>
                  <a:pt x="f414" y="f412"/>
                  <a:pt x="f415" y="f416"/>
                  <a:pt x="f417" y="f418"/>
                </a:cubicBezTo>
                <a:cubicBezTo>
                  <a:pt x="f419" y="f420"/>
                  <a:pt x="f421" y="f422"/>
                  <a:pt x="f423" y="f422"/>
                </a:cubicBezTo>
                <a:cubicBezTo>
                  <a:pt x="f102" y="f408"/>
                  <a:pt x="f424" y="f408"/>
                  <a:pt x="f425" y="f163"/>
                </a:cubicBezTo>
                <a:cubicBezTo>
                  <a:pt x="f426" y="f427"/>
                  <a:pt x="f428" y="f406"/>
                  <a:pt x="f384" y="f429"/>
                </a:cubicBezTo>
                <a:lnTo>
                  <a:pt x="f430" y="f431"/>
                </a:lnTo>
                <a:lnTo>
                  <a:pt x="f432" y="f433"/>
                </a:lnTo>
                <a:lnTo>
                  <a:pt x="f434" y="f435"/>
                </a:lnTo>
                <a:cubicBezTo>
                  <a:pt x="f436" y="f145"/>
                  <a:pt x="f119" y="f201"/>
                  <a:pt x="f122" y="f219"/>
                </a:cubicBezTo>
                <a:cubicBezTo>
                  <a:pt x="f437" y="f438"/>
                  <a:pt x="f436" y="f439"/>
                  <a:pt x="f440" y="f335"/>
                </a:cubicBezTo>
                <a:cubicBezTo>
                  <a:pt x="f441" y="f442"/>
                  <a:pt x="f443" y="f339"/>
                  <a:pt x="f444" y="f445"/>
                </a:cubicBezTo>
                <a:cubicBezTo>
                  <a:pt x="f446" y="f447"/>
                  <a:pt x="f448" y="f449"/>
                  <a:pt x="f450" y="f449"/>
                </a:cubicBezTo>
                <a:cubicBezTo>
                  <a:pt x="f451" y="f449"/>
                  <a:pt x="f42" y="f452"/>
                  <a:pt x="f453" y="f454"/>
                </a:cubicBezTo>
                <a:lnTo>
                  <a:pt x="f455" y="f239"/>
                </a:lnTo>
                <a:cubicBezTo>
                  <a:pt x="f456" y="f230"/>
                  <a:pt x="f457" y="f232"/>
                  <a:pt x="f458" y="f234"/>
                </a:cubicBezTo>
                <a:cubicBezTo>
                  <a:pt x="f459" y="f460"/>
                  <a:pt x="f461" y="f462"/>
                  <a:pt x="f463" y="f462"/>
                </a:cubicBezTo>
                <a:cubicBezTo>
                  <a:pt x="f464" y="f462"/>
                  <a:pt x="f465" y="f466"/>
                  <a:pt x="f467" y="f230"/>
                </a:cubicBezTo>
                <a:lnTo>
                  <a:pt x="f89" y="f468"/>
                </a:lnTo>
                <a:lnTo>
                  <a:pt x="f469" y="f470"/>
                </a:lnTo>
                <a:lnTo>
                  <a:pt x="f471" y="f472"/>
                </a:lnTo>
                <a:cubicBezTo>
                  <a:pt x="f473" y="f474"/>
                  <a:pt x="f475" y="f476"/>
                  <a:pt x="f477" y="f476"/>
                </a:cubicBezTo>
                <a:cubicBezTo>
                  <a:pt x="f478" y="f476"/>
                  <a:pt x="f479" y="f474"/>
                  <a:pt x="f176" y="f472"/>
                </a:cubicBezTo>
                <a:lnTo>
                  <a:pt x="f174" y="f480"/>
                </a:lnTo>
                <a:cubicBezTo>
                  <a:pt x="f172" y="f481"/>
                  <a:pt x="f170" y="f482"/>
                  <a:pt x="f170" y="f483"/>
                </a:cubicBezTo>
                <a:cubicBezTo>
                  <a:pt x="f170" y="f484"/>
                  <a:pt x="f485" y="f486"/>
                  <a:pt x="f174" y="f487"/>
                </a:cubicBezTo>
                <a:lnTo>
                  <a:pt x="f488" y="f489"/>
                </a:lnTo>
                <a:lnTo>
                  <a:pt x="f490" y="f491"/>
                </a:lnTo>
                <a:lnTo>
                  <a:pt x="f492" y="f493"/>
                </a:lnTo>
                <a:cubicBezTo>
                  <a:pt x="f494" y="f227"/>
                  <a:pt x="f494" y="f495"/>
                  <a:pt x="f492" y="f496"/>
                </a:cubicBezTo>
                <a:cubicBezTo>
                  <a:pt x="f101" y="f230"/>
                  <a:pt x="f497" y="f181"/>
                  <a:pt x="f498" y="f181"/>
                </a:cubicBezTo>
                <a:cubicBezTo>
                  <a:pt x="f114" y="f181"/>
                  <a:pt x="f499" y="f230"/>
                  <a:pt x="f94" y="f496"/>
                </a:cubicBezTo>
                <a:lnTo>
                  <a:pt x="f38" y="f500"/>
                </a:lnTo>
                <a:cubicBezTo>
                  <a:pt x="f179" y="f501"/>
                  <a:pt x="f502" y="f503"/>
                  <a:pt x="f504" y="f505"/>
                </a:cubicBezTo>
                <a:cubicBezTo>
                  <a:pt x="f506" y="f507"/>
                  <a:pt x="f508" y="f509"/>
                  <a:pt x="f510" y="f509"/>
                </a:cubicBezTo>
                <a:cubicBezTo>
                  <a:pt x="f511" y="f509"/>
                  <a:pt x="f512" y="f513"/>
                  <a:pt x="f514" y="f500"/>
                </a:cubicBezTo>
                <a:lnTo>
                  <a:pt x="f515" y="f516"/>
                </a:lnTo>
                <a:cubicBezTo>
                  <a:pt x="f517" y="f518"/>
                  <a:pt x="f517" y="f519"/>
                  <a:pt x="f515" y="f489"/>
                </a:cubicBezTo>
                <a:lnTo>
                  <a:pt x="f520" y="f521"/>
                </a:lnTo>
                <a:lnTo>
                  <a:pt x="f522" y="f439"/>
                </a:lnTo>
                <a:lnTo>
                  <a:pt x="f407" y="f523"/>
                </a:lnTo>
                <a:cubicBezTo>
                  <a:pt x="f27" y="f524"/>
                  <a:pt x="f27" y="f525"/>
                  <a:pt x="f407" y="f526"/>
                </a:cubicBezTo>
                <a:cubicBezTo>
                  <a:pt x="f527" y="f212"/>
                  <a:pt x="f528" y="f529"/>
                  <a:pt x="f530" y="f529"/>
                </a:cubicBezTo>
                <a:cubicBezTo>
                  <a:pt x="f531" y="f529"/>
                  <a:pt x="f91" y="f212"/>
                  <a:pt x="f532" y="f526"/>
                </a:cubicBezTo>
                <a:lnTo>
                  <a:pt x="f533" y="f534"/>
                </a:lnTo>
                <a:lnTo>
                  <a:pt x="f535" y="f536"/>
                </a:lnTo>
                <a:cubicBezTo>
                  <a:pt x="f537" y="f351"/>
                  <a:pt x="f538" y="f348"/>
                  <a:pt x="f539" y="f348"/>
                </a:cubicBezTo>
                <a:cubicBezTo>
                  <a:pt x="f540" y="f348"/>
                  <a:pt x="f541" y="f351"/>
                  <a:pt x="f542" y="f536"/>
                </a:cubicBezTo>
                <a:lnTo>
                  <a:pt x="f543" y="f544"/>
                </a:lnTo>
                <a:cubicBezTo>
                  <a:pt x="f198" y="f545"/>
                  <a:pt x="f546" y="f547"/>
                  <a:pt x="f546" y="f477"/>
                </a:cubicBezTo>
                <a:cubicBezTo>
                  <a:pt x="f546" y="f548"/>
                  <a:pt x="f198" y="f549"/>
                  <a:pt x="f543" y="f340"/>
                </a:cubicBezTo>
                <a:lnTo>
                  <a:pt x="f550" y="f551"/>
                </a:lnTo>
                <a:lnTo>
                  <a:pt x="f47" y="f219"/>
                </a:lnTo>
                <a:cubicBezTo>
                  <a:pt x="f53" y="f552"/>
                  <a:pt x="f53" y="f553"/>
                  <a:pt x="f47" y="f554"/>
                </a:cubicBezTo>
                <a:cubicBezTo>
                  <a:pt x="f555" y="f137"/>
                  <a:pt x="f556" y="f194"/>
                  <a:pt x="f557" y="f194"/>
                </a:cubicBezTo>
                <a:cubicBezTo>
                  <a:pt x="f558" y="f194"/>
                  <a:pt x="f559" y="f137"/>
                  <a:pt x="f560" y="f554"/>
                </a:cubicBezTo>
                <a:lnTo>
                  <a:pt x="f561" y="f511"/>
                </a:lnTo>
                <a:cubicBezTo>
                  <a:pt x="f239" y="f562"/>
                  <a:pt x="f496" y="f563"/>
                  <a:pt x="f564" y="f563"/>
                </a:cubicBezTo>
                <a:cubicBezTo>
                  <a:pt x="f565" y="f563"/>
                  <a:pt x="f566" y="f567"/>
                  <a:pt x="f568" y="f131"/>
                </a:cubicBezTo>
                <a:cubicBezTo>
                  <a:pt x="f569" y="f131"/>
                  <a:pt x="f187" y="f570"/>
                  <a:pt x="f189" y="f511"/>
                </a:cubicBezTo>
                <a:lnTo>
                  <a:pt x="f571" y="f572"/>
                </a:lnTo>
                <a:cubicBezTo>
                  <a:pt x="f573" y="f574"/>
                  <a:pt x="f573" y="f575"/>
                  <a:pt x="f571" y="f576"/>
                </a:cubicBezTo>
                <a:lnTo>
                  <a:pt x="f577" y="f578"/>
                </a:lnTo>
                <a:lnTo>
                  <a:pt x="f532" y="f579"/>
                </a:lnTo>
                <a:cubicBezTo>
                  <a:pt x="f580" y="f581"/>
                  <a:pt x="f580" y="f582"/>
                  <a:pt x="f532" y="f583"/>
                </a:cubicBezTo>
                <a:cubicBezTo>
                  <a:pt x="f584" y="f585"/>
                  <a:pt x="f586" y="f372"/>
                  <a:pt x="f587" y="f372"/>
                </a:cubicBezTo>
                <a:cubicBezTo>
                  <a:pt x="f588" y="f372"/>
                  <a:pt x="f486" y="f585"/>
                  <a:pt x="f589" y="f583"/>
                </a:cubicBezTo>
                <a:lnTo>
                  <a:pt x="f485" y="f590"/>
                </a:lnTo>
                <a:lnTo>
                  <a:pt x="f591" y="f592"/>
                </a:lnTo>
                <a:lnTo>
                  <a:pt x="f174" y="f593"/>
                </a:lnTo>
                <a:cubicBezTo>
                  <a:pt x="f174" y="f593"/>
                  <a:pt x="f43" y="f593"/>
                  <a:pt x="f43" y="f594"/>
                </a:cubicBezTo>
                <a:cubicBezTo>
                  <a:pt x="f471" y="f595"/>
                  <a:pt x="f596" y="f597"/>
                  <a:pt x="f30" y="f404"/>
                </a:cubicBezTo>
                <a:cubicBezTo>
                  <a:pt x="f30" y="f598"/>
                  <a:pt x="f599" y="f171"/>
                  <a:pt x="f599" y="f403"/>
                </a:cubicBezTo>
                <a:cubicBezTo>
                  <a:pt x="f600" y="f601"/>
                  <a:pt x="f602" y="f603"/>
                  <a:pt x="f604" y="f603"/>
                </a:cubicBezTo>
                <a:cubicBezTo>
                  <a:pt x="f605" y="f603"/>
                  <a:pt x="f606" y="f607"/>
                  <a:pt x="f34" y="f431"/>
                </a:cubicBezTo>
                <a:cubicBezTo>
                  <a:pt x="f608" y="f609"/>
                  <a:pt x="f610" y="f394"/>
                  <a:pt x="f220" y="f401"/>
                </a:cubicBezTo>
                <a:cubicBezTo>
                  <a:pt x="f611" y="f612"/>
                  <a:pt x="f162" y="f612"/>
                  <a:pt x="f613" y="f612"/>
                </a:cubicBezTo>
                <a:cubicBezTo>
                  <a:pt x="f130" y="f612"/>
                  <a:pt x="f614" y="f615"/>
                  <a:pt x="f616" y="f617"/>
                </a:cubicBezTo>
                <a:lnTo>
                  <a:pt x="f618" y="f619"/>
                </a:lnTo>
                <a:lnTo>
                  <a:pt x="f620" y="f621"/>
                </a:lnTo>
                <a:cubicBezTo>
                  <a:pt x="f622" y="f623"/>
                  <a:pt x="f622" y="f256"/>
                  <a:pt x="f620" y="f624"/>
                </a:cubicBezTo>
                <a:lnTo>
                  <a:pt x="f625" y="f626"/>
                </a:lnTo>
                <a:cubicBezTo>
                  <a:pt x="f627" y="f374"/>
                  <a:pt x="f628" y="f629"/>
                  <a:pt x="f630" y="f629"/>
                </a:cubicBezTo>
                <a:cubicBezTo>
                  <a:pt x="f631" y="f629"/>
                  <a:pt x="f632" y="f374"/>
                  <a:pt x="f633" y="f626"/>
                </a:cubicBezTo>
                <a:lnTo>
                  <a:pt x="f634" y="f635"/>
                </a:lnTo>
                <a:cubicBezTo>
                  <a:pt x="f636" y="f637"/>
                  <a:pt x="f636" y="f638"/>
                  <a:pt x="f634" y="f639"/>
                </a:cubicBezTo>
                <a:lnTo>
                  <a:pt x="f640" y="f641"/>
                </a:lnTo>
                <a:cubicBezTo>
                  <a:pt x="f642" y="f361"/>
                  <a:pt x="f643" y="f644"/>
                  <a:pt x="f9" y="f644"/>
                </a:cubicBezTo>
                <a:cubicBezTo>
                  <a:pt x="f645" y="f644"/>
                  <a:pt x="f646" y="f361"/>
                  <a:pt x="f647" y="f641"/>
                </a:cubicBezTo>
                <a:lnTo>
                  <a:pt x="f648" y="f649"/>
                </a:lnTo>
                <a:lnTo>
                  <a:pt x="f650" y="f141"/>
                </a:lnTo>
                <a:cubicBezTo>
                  <a:pt x="f651" y="f652"/>
                  <a:pt x="f653" y="f654"/>
                  <a:pt x="f655" y="f139"/>
                </a:cubicBezTo>
                <a:cubicBezTo>
                  <a:pt x="f656" y="f590"/>
                  <a:pt x="f656" y="f657"/>
                  <a:pt x="f656" y="f658"/>
                </a:cubicBezTo>
                <a:cubicBezTo>
                  <a:pt x="f659" y="f660"/>
                  <a:pt x="f661" y="f662"/>
                  <a:pt x="f157" y="f663"/>
                </a:cubicBezTo>
                <a:lnTo>
                  <a:pt x="f664" y="f665"/>
                </a:lnTo>
                <a:lnTo>
                  <a:pt x="f13" y="f666"/>
                </a:lnTo>
                <a:lnTo>
                  <a:pt x="f667" y="f668"/>
                </a:lnTo>
                <a:cubicBezTo>
                  <a:pt x="f667" y="f668"/>
                  <a:pt x="f667" y="f454"/>
                  <a:pt x="f669" y="f454"/>
                </a:cubicBezTo>
                <a:cubicBezTo>
                  <a:pt x="f670" y="f671"/>
                  <a:pt x="f672" y="f673"/>
                  <a:pt x="f674" y="f673"/>
                </a:cubicBezTo>
                <a:cubicBezTo>
                  <a:pt x="f675" y="f673"/>
                  <a:pt x="f148" y="f676"/>
                  <a:pt x="f612" y="f439"/>
                </a:cubicBezTo>
                <a:cubicBezTo>
                  <a:pt x="f661" y="f439"/>
                  <a:pt x="f677" y="f678"/>
                  <a:pt x="f679" y="f678"/>
                </a:cubicBezTo>
                <a:cubicBezTo>
                  <a:pt x="f680" y="f511"/>
                  <a:pt x="f681" y="f682"/>
                  <a:pt x="f683" y="f684"/>
                </a:cubicBezTo>
                <a:cubicBezTo>
                  <a:pt x="f685" y="f353"/>
                  <a:pt x="f653" y="f501"/>
                  <a:pt x="f659" y="f71"/>
                </a:cubicBezTo>
                <a:cubicBezTo>
                  <a:pt x="f686" y="f687"/>
                  <a:pt x="f653" y="f688"/>
                  <a:pt x="f689" y="f690"/>
                </a:cubicBezTo>
                <a:cubicBezTo>
                  <a:pt x="f691" y="f692"/>
                  <a:pt x="f683" y="f693"/>
                  <a:pt x="f694" y="f695"/>
                </a:cubicBezTo>
                <a:lnTo>
                  <a:pt x="f648" y="f307"/>
                </a:lnTo>
                <a:lnTo>
                  <a:pt x="f647" y="f696"/>
                </a:lnTo>
                <a:cubicBezTo>
                  <a:pt x="f646" y="f311"/>
                  <a:pt x="f645" y="f697"/>
                  <a:pt x="f9" y="f697"/>
                </a:cubicBezTo>
                <a:cubicBezTo>
                  <a:pt x="f643" y="f697"/>
                  <a:pt x="f642" y="f311"/>
                  <a:pt x="f640" y="f696"/>
                </a:cubicBezTo>
                <a:lnTo>
                  <a:pt x="f698" y="f699"/>
                </a:lnTo>
                <a:cubicBezTo>
                  <a:pt x="f3" y="f700"/>
                  <a:pt x="f3" y="f302"/>
                  <a:pt x="f698" y="f701"/>
                </a:cubicBezTo>
                <a:lnTo>
                  <a:pt x="f702" y="f265"/>
                </a:lnTo>
                <a:cubicBezTo>
                  <a:pt x="f633" y="f263"/>
                  <a:pt x="f703" y="f260"/>
                  <a:pt x="f5" y="f260"/>
                </a:cubicBezTo>
                <a:cubicBezTo>
                  <a:pt x="f704" y="f260"/>
                  <a:pt x="f705" y="f706"/>
                  <a:pt x="f627" y="f265"/>
                </a:cubicBezTo>
                <a:lnTo>
                  <a:pt x="f707" y="f708"/>
                </a:lnTo>
                <a:cubicBezTo>
                  <a:pt x="f709" y="f270"/>
                  <a:pt x="f709" y="f710"/>
                  <a:pt x="f707" y="f711"/>
                </a:cubicBezTo>
                <a:lnTo>
                  <a:pt x="f712" y="f713"/>
                </a:lnTo>
                <a:lnTo>
                  <a:pt x="f664" y="f284"/>
                </a:lnTo>
                <a:cubicBezTo>
                  <a:pt x="f714" y="f715"/>
                  <a:pt x="f716" y="f717"/>
                  <a:pt x="f718" y="f719"/>
                </a:cubicBezTo>
                <a:cubicBezTo>
                  <a:pt x="f720" y="f18"/>
                  <a:pt x="f721" y="f18"/>
                  <a:pt x="f722" y="f18"/>
                </a:cubicBezTo>
                <a:cubicBezTo>
                  <a:pt x="f723" y="f724"/>
                  <a:pt x="f725" y="f726"/>
                  <a:pt x="f727" y="f728"/>
                </a:cubicBezTo>
                <a:lnTo>
                  <a:pt x="f729" y="f730"/>
                </a:lnTo>
                <a:cubicBezTo>
                  <a:pt x="f731" y="f42"/>
                  <a:pt x="f731" y="f732"/>
                  <a:pt x="f729" y="f733"/>
                </a:cubicBezTo>
                <a:cubicBezTo>
                  <a:pt x="f734" y="f303"/>
                  <a:pt x="f226" y="f735"/>
                  <a:pt x="f736" y="f735"/>
                </a:cubicBezTo>
                <a:cubicBezTo>
                  <a:pt x="f213" y="f735"/>
                  <a:pt x="f215" y="f303"/>
                  <a:pt x="f737" y="f733"/>
                </a:cubicBezTo>
                <a:lnTo>
                  <a:pt x="f164" y="f738"/>
                </a:lnTo>
                <a:cubicBezTo>
                  <a:pt x="f739" y="f740"/>
                  <a:pt x="f741" y="f742"/>
                  <a:pt x="f721" y="f742"/>
                </a:cubicBezTo>
                <a:cubicBezTo>
                  <a:pt x="f743" y="f742"/>
                  <a:pt x="f744" y="f29"/>
                  <a:pt x="f745" y="f746"/>
                </a:cubicBezTo>
                <a:cubicBezTo>
                  <a:pt x="f616" y="f346"/>
                  <a:pt x="f747" y="f39"/>
                  <a:pt x="f748" y="f749"/>
                </a:cubicBezTo>
                <a:lnTo>
                  <a:pt x="f152" y="f750"/>
                </a:lnTo>
                <a:lnTo>
                  <a:pt x="f751" y="f752"/>
                </a:lnTo>
                <a:lnTo>
                  <a:pt x="f656" y="f753"/>
                </a:lnTo>
                <a:cubicBezTo>
                  <a:pt x="f754" y="f315"/>
                  <a:pt x="f679" y="f309"/>
                  <a:pt x="f612" y="f755"/>
                </a:cubicBezTo>
                <a:cubicBezTo>
                  <a:pt x="f142" y="f123"/>
                  <a:pt x="f756" y="f58"/>
                  <a:pt x="f757" y="f110"/>
                </a:cubicBezTo>
                <a:cubicBezTo>
                  <a:pt x="f140" y="f758"/>
                  <a:pt x="f759" y="f351"/>
                  <a:pt x="f760" y="f761"/>
                </a:cubicBezTo>
                <a:cubicBezTo>
                  <a:pt x="f762" y="f606"/>
                  <a:pt x="f763" y="f454"/>
                  <a:pt x="f146" y="f764"/>
                </a:cubicBezTo>
                <a:cubicBezTo>
                  <a:pt x="f765" y="f766"/>
                  <a:pt x="f767" y="f768"/>
                  <a:pt x="f769" y="f768"/>
                </a:cubicBezTo>
                <a:cubicBezTo>
                  <a:pt x="f770" y="f768"/>
                  <a:pt x="f771" y="f772"/>
                  <a:pt x="f633" y="f339"/>
                </a:cubicBezTo>
                <a:lnTo>
                  <a:pt x="f773" y="f509"/>
                </a:lnTo>
                <a:cubicBezTo>
                  <a:pt x="f774" y="f775"/>
                  <a:pt x="f776" y="f777"/>
                  <a:pt x="f778" y="f779"/>
                </a:cubicBezTo>
                <a:cubicBezTo>
                  <a:pt x="f780" y="f781"/>
                  <a:pt x="f782" y="f783"/>
                  <a:pt x="f784" y="f783"/>
                </a:cubicBezTo>
                <a:cubicBezTo>
                  <a:pt x="f785" y="f783"/>
                  <a:pt x="f786" y="f53"/>
                  <a:pt x="f787" y="f775"/>
                </a:cubicBezTo>
                <a:lnTo>
                  <a:pt x="f213" y="f788"/>
                </a:lnTo>
                <a:lnTo>
                  <a:pt x="f226" y="f789"/>
                </a:lnTo>
                <a:lnTo>
                  <a:pt x="f790" y="f682"/>
                </a:lnTo>
                <a:cubicBezTo>
                  <a:pt x="f791" y="f792"/>
                  <a:pt x="f793" y="f668"/>
                  <a:pt x="f224" y="f606"/>
                </a:cubicBezTo>
                <a:lnTo>
                  <a:pt x="f794" y="f795"/>
                </a:lnTo>
                <a:cubicBezTo>
                  <a:pt x="f796" y="f797"/>
                  <a:pt x="f796" y="f501"/>
                  <a:pt x="f794" y="f798"/>
                </a:cubicBezTo>
                <a:cubicBezTo>
                  <a:pt x="f799" y="f800"/>
                  <a:pt x="f801" y="f802"/>
                  <a:pt x="f803" y="f802"/>
                </a:cubicBezTo>
                <a:cubicBezTo>
                  <a:pt x="f804" y="f802"/>
                  <a:pt x="f805" y="f800"/>
                  <a:pt x="f806" y="f798"/>
                </a:cubicBezTo>
                <a:lnTo>
                  <a:pt x="f571" y="f491"/>
                </a:lnTo>
                <a:cubicBezTo>
                  <a:pt x="f807" y="f348"/>
                  <a:pt x="f189" y="f808"/>
                  <a:pt x="f569" y="f809"/>
                </a:cubicBezTo>
                <a:lnTo>
                  <a:pt x="f204" y="f810"/>
                </a:lnTo>
                <a:cubicBezTo>
                  <a:pt x="f811" y="f812"/>
                  <a:pt x="f813" y="f814"/>
                  <a:pt x="f815" y="f468"/>
                </a:cubicBezTo>
                <a:lnTo>
                  <a:pt x="f725" y="f816"/>
                </a:lnTo>
                <a:cubicBezTo>
                  <a:pt x="f817" y="f818"/>
                  <a:pt x="f817" y="f819"/>
                  <a:pt x="f725" y="f820"/>
                </a:cubicBezTo>
                <a:cubicBezTo>
                  <a:pt x="f821" y="f822"/>
                  <a:pt x="f823" y="f824"/>
                  <a:pt x="f825" y="f824"/>
                </a:cubicBezTo>
                <a:cubicBezTo>
                  <a:pt x="f826" y="f824"/>
                  <a:pt x="f827" y="f822"/>
                  <a:pt x="f736" y="f820"/>
                </a:cubicBezTo>
                <a:lnTo>
                  <a:pt x="f541" y="f500"/>
                </a:lnTo>
                <a:cubicBezTo>
                  <a:pt x="f828" y="f509"/>
                  <a:pt x="f829" y="f830"/>
                  <a:pt x="f831" y="f832"/>
                </a:cubicBezTo>
                <a:lnTo>
                  <a:pt x="f833" y="f834"/>
                </a:lnTo>
                <a:cubicBezTo>
                  <a:pt x="f835" y="f836"/>
                  <a:pt x="f837" y="f838"/>
                  <a:pt x="f839" y="f840"/>
                </a:cubicBezTo>
                <a:lnTo>
                  <a:pt x="f204" y="f841"/>
                </a:lnTo>
                <a:cubicBezTo>
                  <a:pt x="f185" y="f327"/>
                  <a:pt x="f185" y="f842"/>
                  <a:pt x="f204" y="f843"/>
                </a:cubicBezTo>
                <a:cubicBezTo>
                  <a:pt x="f844" y="f845"/>
                  <a:pt x="f846" y="f847"/>
                  <a:pt x="f202" y="f847"/>
                </a:cubicBezTo>
                <a:cubicBezTo>
                  <a:pt x="f848" y="f847"/>
                  <a:pt x="f849" y="f845"/>
                  <a:pt x="f197" y="f843"/>
                </a:cubicBezTo>
                <a:lnTo>
                  <a:pt x="f514" y="f87"/>
                </a:lnTo>
                <a:cubicBezTo>
                  <a:pt x="f850" y="f333"/>
                  <a:pt x="f851" y="f86"/>
                  <a:pt x="f852" y="f853"/>
                </a:cubicBezTo>
                <a:lnTo>
                  <a:pt x="f854" y="f855"/>
                </a:lnTo>
                <a:cubicBezTo>
                  <a:pt x="f856" y="f857"/>
                  <a:pt x="f179" y="f858"/>
                  <a:pt x="f859" y="f112"/>
                </a:cubicBezTo>
                <a:lnTo>
                  <a:pt x="f860" y="f861"/>
                </a:lnTo>
                <a:cubicBezTo>
                  <a:pt x="f862" y="f863"/>
                  <a:pt x="f862" y="f864"/>
                  <a:pt x="f860" y="f865"/>
                </a:cubicBezTo>
                <a:cubicBezTo>
                  <a:pt x="f866" y="f867"/>
                  <a:pt x="f868" y="f869"/>
                  <a:pt x="f568" y="f869"/>
                </a:cubicBezTo>
                <a:cubicBezTo>
                  <a:pt x="f870" y="f869"/>
                  <a:pt x="f871" y="f867"/>
                  <a:pt x="f872" y="f865"/>
                </a:cubicBezTo>
                <a:lnTo>
                  <a:pt x="f873" y="f390"/>
                </a:lnTo>
                <a:lnTo>
                  <a:pt x="f522" y="f10"/>
                </a:lnTo>
                <a:lnTo>
                  <a:pt x="f36" y="f874"/>
                </a:lnTo>
                <a:cubicBezTo>
                  <a:pt x="f36" y="f874"/>
                  <a:pt x="f875" y="f874"/>
                  <a:pt x="f875" y="f876"/>
                </a:cubicBezTo>
                <a:cubicBezTo>
                  <a:pt x="f877" y="f735"/>
                  <a:pt x="f878" y="f879"/>
                  <a:pt x="f880" y="f881"/>
                </a:cubicBezTo>
                <a:cubicBezTo>
                  <a:pt x="f880" y="f882"/>
                  <a:pt x="f515" y="f883"/>
                  <a:pt x="f515" y="f884"/>
                </a:cubicBezTo>
                <a:cubicBezTo>
                  <a:pt x="f521" y="f885"/>
                  <a:pt x="f886" y="f887"/>
                  <a:pt x="f888" y="f887"/>
                </a:cubicBezTo>
                <a:cubicBezTo>
                  <a:pt x="f772" y="f887"/>
                  <a:pt x="f889" y="f890"/>
                  <a:pt x="f172" y="f891"/>
                </a:cubicBezTo>
                <a:cubicBezTo>
                  <a:pt x="f892" y="f893"/>
                  <a:pt x="f557" y="f717"/>
                  <a:pt x="f894" y="f724"/>
                </a:cubicBezTo>
                <a:cubicBezTo>
                  <a:pt x="f895" y="f896"/>
                  <a:pt x="f897" y="f896"/>
                  <a:pt x="f898" y="f896"/>
                </a:cubicBezTo>
                <a:cubicBezTo>
                  <a:pt x="f899" y="f896"/>
                  <a:pt x="f900" y="f901"/>
                  <a:pt x="f693" y="f902"/>
                </a:cubicBezTo>
                <a:lnTo>
                  <a:pt x="f903" y="f713"/>
                </a:lnTo>
                <a:lnTo>
                  <a:pt x="f904" y="f711"/>
                </a:lnTo>
                <a:cubicBezTo>
                  <a:pt x="f905" y="f710"/>
                  <a:pt x="f905" y="f270"/>
                  <a:pt x="f904" y="f708"/>
                </a:cubicBezTo>
                <a:lnTo>
                  <a:pt x="f906" y="f265"/>
                </a:lnTo>
                <a:cubicBezTo>
                  <a:pt x="f381" y="f263"/>
                  <a:pt x="f907" y="f260"/>
                  <a:pt x="f259" y="f26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8" name="Google Shape;2285;p42">
            <a:extLst>
              <a:ext uri="{FF2B5EF4-FFF2-40B4-BE49-F238E27FC236}">
                <a16:creationId xmlns:a16="http://schemas.microsoft.com/office/drawing/2014/main" id="{5B484B27-7008-42CB-9016-5C991B744075}"/>
              </a:ext>
            </a:extLst>
          </p:cNvPr>
          <p:cNvSpPr/>
          <p:nvPr/>
        </p:nvSpPr>
        <p:spPr>
          <a:xfrm>
            <a:off x="4318802" y="1289111"/>
            <a:ext cx="506403" cy="506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9" name="Google Shape;2286;p42">
            <a:extLst>
              <a:ext uri="{FF2B5EF4-FFF2-40B4-BE49-F238E27FC236}">
                <a16:creationId xmlns:a16="http://schemas.microsoft.com/office/drawing/2014/main" id="{02AFBD88-B30D-4743-9313-D5CA12A21A9E}"/>
              </a:ext>
            </a:extLst>
          </p:cNvPr>
          <p:cNvGrpSpPr/>
          <p:nvPr/>
        </p:nvGrpSpPr>
        <p:grpSpPr>
          <a:xfrm>
            <a:off x="4415381" y="1402973"/>
            <a:ext cx="313236" cy="278864"/>
            <a:chOff x="4415381" y="1402973"/>
            <a:chExt cx="313236" cy="278864"/>
          </a:xfrm>
        </p:grpSpPr>
        <p:sp>
          <p:nvSpPr>
            <p:cNvPr id="30" name="Google Shape;2287;p42">
              <a:extLst>
                <a:ext uri="{FF2B5EF4-FFF2-40B4-BE49-F238E27FC236}">
                  <a16:creationId xmlns:a16="http://schemas.microsoft.com/office/drawing/2014/main" id="{BCF9F737-0BB9-4973-89E8-4322ABABCCB6}"/>
                </a:ext>
              </a:extLst>
            </p:cNvPr>
            <p:cNvSpPr/>
            <p:nvPr/>
          </p:nvSpPr>
          <p:spPr>
            <a:xfrm>
              <a:off x="4415381" y="1402973"/>
              <a:ext cx="313236" cy="2788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90"/>
                <a:gd name="f4" fmla="val 10229"/>
                <a:gd name="f5" fmla="val 8287"/>
                <a:gd name="f6" fmla="val 370"/>
                <a:gd name="f7" fmla="val 9871"/>
                <a:gd name="f8" fmla="val 11157"/>
                <a:gd name="f9" fmla="val 1656"/>
                <a:gd name="f10" fmla="val 3251"/>
                <a:gd name="f11" fmla="val 11133"/>
                <a:gd name="f12" fmla="val 4037"/>
                <a:gd name="f13" fmla="val 10847"/>
                <a:gd name="f14" fmla="val 4870"/>
                <a:gd name="f15" fmla="val 10299"/>
                <a:gd name="f16" fmla="val 5751"/>
                <a:gd name="f17" fmla="val 9847"/>
                <a:gd name="f18" fmla="val 6442"/>
                <a:gd name="f19" fmla="val 9216"/>
                <a:gd name="f20" fmla="val 7156"/>
                <a:gd name="f21" fmla="val 8418"/>
                <a:gd name="f22" fmla="val 7871"/>
                <a:gd name="f23" fmla="val 7263"/>
                <a:gd name="f24" fmla="val 8918"/>
                <a:gd name="f25" fmla="val 6084"/>
                <a:gd name="f26" fmla="val 9645"/>
                <a:gd name="f27" fmla="val 5763"/>
                <a:gd name="f28" fmla="val 9835"/>
                <a:gd name="f29" fmla="val 5430"/>
                <a:gd name="f30" fmla="val 4251"/>
                <a:gd name="f31" fmla="val 8930"/>
                <a:gd name="f32" fmla="val 3096"/>
                <a:gd name="f33" fmla="val 7895"/>
                <a:gd name="f34" fmla="val 2310"/>
                <a:gd name="f35" fmla="val 7180"/>
                <a:gd name="f36" fmla="val 1667"/>
                <a:gd name="f37" fmla="val 6466"/>
                <a:gd name="f38" fmla="val 1215"/>
                <a:gd name="f39" fmla="val 667"/>
                <a:gd name="f40" fmla="val 4894"/>
                <a:gd name="f41" fmla="val 381"/>
                <a:gd name="f42" fmla="val 4049"/>
                <a:gd name="f43" fmla="val 1668"/>
                <a:gd name="f44" fmla="val 3263"/>
                <a:gd name="f45" fmla="val 4191"/>
                <a:gd name="f46" fmla="val 5084"/>
                <a:gd name="f47" fmla="val 834"/>
                <a:gd name="f48" fmla="val 5620"/>
                <a:gd name="f49" fmla="val 1608"/>
                <a:gd name="f50" fmla="val 5656"/>
                <a:gd name="f51" fmla="val 5715"/>
                <a:gd name="f52" fmla="val 1679"/>
                <a:gd name="f53" fmla="val 5775"/>
                <a:gd name="f54" fmla="val 5834"/>
                <a:gd name="f55" fmla="val 5894"/>
                <a:gd name="f56" fmla="val 5918"/>
                <a:gd name="f57" fmla="val 6454"/>
                <a:gd name="f58" fmla="val 7335"/>
                <a:gd name="f59" fmla="val 3227"/>
                <a:gd name="f60" fmla="val 1"/>
                <a:gd name="f61" fmla="val 1441"/>
                <a:gd name="f62" fmla="val 4108"/>
                <a:gd name="f63" fmla="val 298"/>
                <a:gd name="f64" fmla="val 5013"/>
                <a:gd name="f65" fmla="val 893"/>
                <a:gd name="f66" fmla="val 5942"/>
                <a:gd name="f67" fmla="val 1370"/>
                <a:gd name="f68" fmla="val 6668"/>
                <a:gd name="f69" fmla="val 2001"/>
                <a:gd name="f70" fmla="val 7418"/>
                <a:gd name="f71" fmla="val 2822"/>
                <a:gd name="f72" fmla="val 8145"/>
                <a:gd name="f73" fmla="val 4203"/>
                <a:gd name="f74" fmla="val 9383"/>
                <a:gd name="f75" fmla="val 10181"/>
                <a:gd name="f76" fmla="val 5632"/>
                <a:gd name="f77" fmla="val 10192"/>
                <a:gd name="f78" fmla="val 5668"/>
                <a:gd name="f79" fmla="val 10216"/>
                <a:gd name="f80" fmla="val 5692"/>
                <a:gd name="f81" fmla="val 10228"/>
                <a:gd name="f82" fmla="val 5727"/>
                <a:gd name="f83" fmla="val 5787"/>
                <a:gd name="f84" fmla="val 5811"/>
                <a:gd name="f85" fmla="val 7239"/>
                <a:gd name="f86" fmla="val 9395"/>
                <a:gd name="f87" fmla="val 8632"/>
                <a:gd name="f88" fmla="val 9442"/>
                <a:gd name="f89" fmla="val 10097"/>
                <a:gd name="f90" fmla="val 10561"/>
                <a:gd name="f91" fmla="val 11454"/>
                <a:gd name="f92" fmla="val 10049"/>
                <a:gd name="f93" fmla="val 8263"/>
                <a:gd name="f94" fmla="val 7275"/>
                <a:gd name="f95" fmla="val 6358"/>
                <a:gd name="f96" fmla="val 453"/>
                <a:gd name="f97" fmla="val 5739"/>
                <a:gd name="f98" fmla="val 1203"/>
                <a:gd name="f99" fmla="val 5132"/>
                <a:gd name="f100" fmla="*/ f0 1 11490"/>
                <a:gd name="f101" fmla="*/ f1 1 1022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1490"/>
                <a:gd name="f108" fmla="*/ f105 1 1022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1490" h="1022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26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27"/>
                  </a:cubicBezTo>
                  <a:cubicBezTo>
                    <a:pt x="f39" y="f40"/>
                    <a:pt x="f41" y="f42"/>
                    <a:pt x="f41" y="f10"/>
                  </a:cubicBezTo>
                  <a:cubicBezTo>
                    <a:pt x="f41" y="f43"/>
                    <a:pt x="f36" y="f6"/>
                    <a:pt x="f44" y="f6"/>
                  </a:cubicBezTo>
                  <a:cubicBezTo>
                    <a:pt x="f45" y="f6"/>
                    <a:pt x="f46" y="f47"/>
                    <a:pt x="f48" y="f49"/>
                  </a:cubicBezTo>
                  <a:cubicBezTo>
                    <a:pt x="f50" y="f9"/>
                    <a:pt x="f51" y="f52"/>
                    <a:pt x="f53" y="f52"/>
                  </a:cubicBezTo>
                  <a:cubicBezTo>
                    <a:pt x="f54" y="f52"/>
                    <a:pt x="f55" y="f9"/>
                    <a:pt x="f56" y="f49"/>
                  </a:cubicBezTo>
                  <a:cubicBezTo>
                    <a:pt x="f57" y="f47"/>
                    <a:pt x="f58" y="f6"/>
                    <a:pt x="f5" y="f6"/>
                  </a:cubicBezTo>
                  <a:close/>
                  <a:moveTo>
                    <a:pt x="f59" y="f60"/>
                  </a:moveTo>
                  <a:cubicBezTo>
                    <a:pt x="f61" y="f60"/>
                    <a:pt x="f2" y="f61"/>
                    <a:pt x="f2" y="f59"/>
                  </a:cubicBezTo>
                  <a:cubicBezTo>
                    <a:pt x="f2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48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16" y="f81"/>
                    <a:pt x="f83" y="f79"/>
                    <a:pt x="f84" y="f77"/>
                  </a:cubicBezTo>
                  <a:cubicBezTo>
                    <a:pt x="f54" y="f75"/>
                    <a:pt x="f85" y="f86"/>
                    <a:pt x="f87" y="f72"/>
                  </a:cubicBezTo>
                  <a:cubicBezTo>
                    <a:pt x="f88" y="f70"/>
                    <a:pt x="f89" y="f68"/>
                    <a:pt x="f90" y="f66"/>
                  </a:cubicBezTo>
                  <a:cubicBezTo>
                    <a:pt x="f8" y="f64"/>
                    <a:pt x="f91" y="f62"/>
                    <a:pt x="f91" y="f59"/>
                  </a:cubicBezTo>
                  <a:cubicBezTo>
                    <a:pt x="f3" y="f61"/>
                    <a:pt x="f92" y="f60"/>
                    <a:pt x="f93" y="f60"/>
                  </a:cubicBezTo>
                  <a:cubicBezTo>
                    <a:pt x="f94" y="f60"/>
                    <a:pt x="f95" y="f96"/>
                    <a:pt x="f97" y="f98"/>
                  </a:cubicBezTo>
                  <a:cubicBezTo>
                    <a:pt x="f99" y="f96"/>
                    <a:pt x="f73" y="f60"/>
                    <a:pt x="f59" y="f6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2288;p42">
              <a:extLst>
                <a:ext uri="{FF2B5EF4-FFF2-40B4-BE49-F238E27FC236}">
                  <a16:creationId xmlns:a16="http://schemas.microsoft.com/office/drawing/2014/main" id="{1F7598EF-C1F3-45F6-94C9-7F11A6479565}"/>
                </a:ext>
              </a:extLst>
            </p:cNvPr>
            <p:cNvSpPr/>
            <p:nvPr/>
          </p:nvSpPr>
          <p:spPr>
            <a:xfrm>
              <a:off x="4635441" y="1422468"/>
              <a:ext cx="73389" cy="72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2"/>
                <a:gd name="f4" fmla="val 2656"/>
                <a:gd name="f5" fmla="val 191"/>
                <a:gd name="f6" fmla="val 84"/>
                <a:gd name="f7" fmla="val 1"/>
                <a:gd name="f8" fmla="val 72"/>
                <a:gd name="f9" fmla="val 179"/>
                <a:gd name="f10" fmla="val 286"/>
                <a:gd name="f11" fmla="val 357"/>
                <a:gd name="f12" fmla="val 1346"/>
                <a:gd name="f13" fmla="val 2311"/>
                <a:gd name="f14" fmla="val 1310"/>
                <a:gd name="f15" fmla="val 2334"/>
                <a:gd name="f16" fmla="val 2477"/>
                <a:gd name="f17" fmla="val 2572"/>
                <a:gd name="f18" fmla="val 2406"/>
                <a:gd name="f19" fmla="val 2655"/>
                <a:gd name="f20" fmla="val 2513"/>
                <a:gd name="f21" fmla="val 2608"/>
                <a:gd name="f22" fmla="val 2560"/>
                <a:gd name="f23" fmla="val 2668"/>
                <a:gd name="f24" fmla="val 1107"/>
                <a:gd name="f25" fmla="val 1561"/>
                <a:gd name="f26" fmla="*/ f0 1 2692"/>
                <a:gd name="f27" fmla="*/ f1 1 265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692"/>
                <a:gd name="f34" fmla="*/ f31 1 265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692" h="26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3" y="f16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2289;p42">
              <a:extLst>
                <a:ext uri="{FF2B5EF4-FFF2-40B4-BE49-F238E27FC236}">
                  <a16:creationId xmlns:a16="http://schemas.microsoft.com/office/drawing/2014/main" id="{E739DB02-F722-49D8-A02A-2FE7472795B9}"/>
                </a:ext>
              </a:extLst>
            </p:cNvPr>
            <p:cNvSpPr/>
            <p:nvPr/>
          </p:nvSpPr>
          <p:spPr>
            <a:xfrm>
              <a:off x="4498802" y="1422468"/>
              <a:ext cx="63002" cy="37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11"/>
                <a:gd name="f4" fmla="val 1370"/>
                <a:gd name="f5" fmla="val 179"/>
                <a:gd name="f6" fmla="val 72"/>
                <a:gd name="f7" fmla="val 286"/>
                <a:gd name="f8" fmla="val 357"/>
                <a:gd name="f9" fmla="val 881"/>
                <a:gd name="f10" fmla="val 1548"/>
                <a:gd name="f11" fmla="val 703"/>
                <a:gd name="f12" fmla="val 1953"/>
                <a:gd name="f13" fmla="val 1298"/>
                <a:gd name="f14" fmla="val 1989"/>
                <a:gd name="f15" fmla="val 1334"/>
                <a:gd name="f16" fmla="val 2036"/>
                <a:gd name="f17" fmla="val 1369"/>
                <a:gd name="f18" fmla="val 2108"/>
                <a:gd name="f19" fmla="val 2131"/>
                <a:gd name="f20" fmla="val 2179"/>
                <a:gd name="f21" fmla="val 1357"/>
                <a:gd name="f22" fmla="val 2203"/>
                <a:gd name="f23" fmla="val 2286"/>
                <a:gd name="f24" fmla="val 1286"/>
                <a:gd name="f25" fmla="val 2310"/>
                <a:gd name="f26" fmla="val 1179"/>
                <a:gd name="f27" fmla="val 2251"/>
                <a:gd name="f28" fmla="val 1084"/>
                <a:gd name="f29" fmla="val 1786"/>
                <a:gd name="f30" fmla="val 405"/>
                <a:gd name="f31" fmla="val 1012"/>
                <a:gd name="f32" fmla="*/ f0 1 2311"/>
                <a:gd name="f33" fmla="*/ f1 1 137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311"/>
                <a:gd name="f40" fmla="*/ f37 1 137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311" h="137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cubicBezTo>
                    <a:pt x="f9" y="f8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1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3" name="Google Shape;2290;p42">
            <a:extLst>
              <a:ext uri="{FF2B5EF4-FFF2-40B4-BE49-F238E27FC236}">
                <a16:creationId xmlns:a16="http://schemas.microsoft.com/office/drawing/2014/main" id="{E0B14033-D365-466A-A174-0D704297FBA6}"/>
              </a:ext>
            </a:extLst>
          </p:cNvPr>
          <p:cNvSpPr/>
          <p:nvPr/>
        </p:nvSpPr>
        <p:spPr>
          <a:xfrm>
            <a:off x="7039352" y="1289111"/>
            <a:ext cx="506403" cy="506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1588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4" name="Google Shape;2291;p42">
            <a:extLst>
              <a:ext uri="{FF2B5EF4-FFF2-40B4-BE49-F238E27FC236}">
                <a16:creationId xmlns:a16="http://schemas.microsoft.com/office/drawing/2014/main" id="{979827F7-D69C-466F-99F7-F250C16C8A6C}"/>
              </a:ext>
            </a:extLst>
          </p:cNvPr>
          <p:cNvGrpSpPr/>
          <p:nvPr/>
        </p:nvGrpSpPr>
        <p:grpSpPr>
          <a:xfrm>
            <a:off x="7097152" y="1425348"/>
            <a:ext cx="390978" cy="232642"/>
            <a:chOff x="7097152" y="1425348"/>
            <a:chExt cx="390978" cy="232642"/>
          </a:xfrm>
        </p:grpSpPr>
        <p:sp>
          <p:nvSpPr>
            <p:cNvPr id="35" name="Google Shape;2292;p42">
              <a:extLst>
                <a:ext uri="{FF2B5EF4-FFF2-40B4-BE49-F238E27FC236}">
                  <a16:creationId xmlns:a16="http://schemas.microsoft.com/office/drawing/2014/main" id="{E030F554-ABC6-496C-B28B-BC3BBD4A8349}"/>
                </a:ext>
              </a:extLst>
            </p:cNvPr>
            <p:cNvSpPr/>
            <p:nvPr/>
          </p:nvSpPr>
          <p:spPr>
            <a:xfrm>
              <a:off x="7145487" y="1466898"/>
              <a:ext cx="61511" cy="19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34"/>
                <a:gd name="f4" fmla="val 578"/>
                <a:gd name="f5" fmla="val 674"/>
                <a:gd name="f6" fmla="val 513"/>
                <a:gd name="f7" fmla="val 335"/>
                <a:gd name="f8" fmla="val 16"/>
                <a:gd name="f9" fmla="val 143"/>
                <a:gd name="f10" fmla="val 54"/>
                <a:gd name="f11" fmla="val 60"/>
                <a:gd name="f12" fmla="val 66"/>
                <a:gd name="f13" fmla="val 149"/>
                <a:gd name="f14" fmla="val 220"/>
                <a:gd name="f15" fmla="val 399"/>
                <a:gd name="f16" fmla="val 482"/>
                <a:gd name="f17" fmla="val 72"/>
                <a:gd name="f18" fmla="val 566"/>
                <a:gd name="f19" fmla="val 167"/>
                <a:gd name="f20" fmla="val 250"/>
                <a:gd name="f21" fmla="val 334"/>
                <a:gd name="f22" fmla="val 351"/>
                <a:gd name="f23" fmla="val 453"/>
                <a:gd name="f24" fmla="val 332"/>
                <a:gd name="f25" fmla="val 564"/>
                <a:gd name="f26" fmla="val 324"/>
                <a:gd name="f27" fmla="val 666"/>
                <a:gd name="f28" fmla="val 878"/>
                <a:gd name="f29" fmla="val 1050"/>
                <a:gd name="f30" fmla="val 359"/>
                <a:gd name="f31" fmla="val 1179"/>
                <a:gd name="f32" fmla="val 1405"/>
                <a:gd name="f33" fmla="val 459"/>
                <a:gd name="f34" fmla="val 1536"/>
                <a:gd name="f35" fmla="val 530"/>
                <a:gd name="f36" fmla="val 542"/>
                <a:gd name="f37" fmla="val 1560"/>
                <a:gd name="f38" fmla="val 1596"/>
                <a:gd name="f39" fmla="val 1619"/>
                <a:gd name="f40" fmla="val 1679"/>
                <a:gd name="f41" fmla="val 1727"/>
                <a:gd name="f42" fmla="val 1774"/>
                <a:gd name="f43" fmla="val 506"/>
                <a:gd name="f44" fmla="val 423"/>
                <a:gd name="f45" fmla="val 1810"/>
                <a:gd name="f46" fmla="val 328"/>
                <a:gd name="f47" fmla="val 256"/>
                <a:gd name="f48" fmla="val 1707"/>
                <a:gd name="f49" fmla="val 247"/>
                <a:gd name="f50" fmla="val 1322"/>
                <a:gd name="f51" fmla="*/ f0 1 1834"/>
                <a:gd name="f52" fmla="*/ f1 1 578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834"/>
                <a:gd name="f59" fmla="*/ f56 1 578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834" h="57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lnTo>
                    <a:pt x="f2" y="f15"/>
                  </a:lnTo>
                  <a:cubicBezTo>
                    <a:pt x="f2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1" y="f15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15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18"/>
                    <a:pt x="f38" y="f4"/>
                    <a:pt x="f39" y="f4"/>
                  </a:cubicBezTo>
                  <a:cubicBezTo>
                    <a:pt x="f40" y="f4"/>
                    <a:pt x="f41" y="f36"/>
                    <a:pt x="f42" y="f43"/>
                  </a:cubicBezTo>
                  <a:cubicBezTo>
                    <a:pt x="f3" y="f44"/>
                    <a:pt x="f45" y="f46"/>
                    <a:pt x="f41" y="f47"/>
                  </a:cubicBezTo>
                  <a:cubicBezTo>
                    <a:pt x="f48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2293;p42">
              <a:extLst>
                <a:ext uri="{FF2B5EF4-FFF2-40B4-BE49-F238E27FC236}">
                  <a16:creationId xmlns:a16="http://schemas.microsoft.com/office/drawing/2014/main" id="{BF54A71B-4A24-4DAC-8DE9-A510B66E82D8}"/>
                </a:ext>
              </a:extLst>
            </p:cNvPr>
            <p:cNvSpPr/>
            <p:nvPr/>
          </p:nvSpPr>
          <p:spPr>
            <a:xfrm>
              <a:off x="7127107" y="1603665"/>
              <a:ext cx="11603" cy="41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"/>
                <a:gd name="f4" fmla="val 1227"/>
                <a:gd name="f5" fmla="val 167"/>
                <a:gd name="f6" fmla="val 72"/>
                <a:gd name="f7" fmla="val 71"/>
                <a:gd name="f8" fmla="val 155"/>
                <a:gd name="f9" fmla="val 1072"/>
                <a:gd name="f10" fmla="val 1155"/>
                <a:gd name="f11" fmla="val 1226"/>
                <a:gd name="f12" fmla="val 250"/>
                <a:gd name="f13" fmla="val 322"/>
                <a:gd name="f14" fmla="val 274"/>
                <a:gd name="f15" fmla="*/ f0 1 346"/>
                <a:gd name="f16" fmla="*/ f1 1 122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"/>
                <a:gd name="f23" fmla="*/ f20 1 122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" h="1227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8"/>
                  </a:lnTo>
                  <a:cubicBezTo>
                    <a:pt x="f3" y="f7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2294;p42">
              <a:extLst>
                <a:ext uri="{FF2B5EF4-FFF2-40B4-BE49-F238E27FC236}">
                  <a16:creationId xmlns:a16="http://schemas.microsoft.com/office/drawing/2014/main" id="{20012267-729D-4BE9-88ED-4B25C54CCEF6}"/>
                </a:ext>
              </a:extLst>
            </p:cNvPr>
            <p:cNvSpPr/>
            <p:nvPr/>
          </p:nvSpPr>
          <p:spPr>
            <a:xfrm>
              <a:off x="7097152" y="1432352"/>
              <a:ext cx="157770" cy="21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4"/>
                <a:gd name="f4" fmla="val 6371"/>
                <a:gd name="f5" fmla="val 3620"/>
                <a:gd name="f6" fmla="val 322"/>
                <a:gd name="f7" fmla="val 1179"/>
                <a:gd name="f8" fmla="val 1322"/>
                <a:gd name="f9" fmla="val 3584"/>
                <a:gd name="f10" fmla="val 1453"/>
                <a:gd name="f11" fmla="val 3513"/>
                <a:gd name="f12" fmla="val 1596"/>
                <a:gd name="f13" fmla="val 3441"/>
                <a:gd name="f14" fmla="val 1727"/>
                <a:gd name="f15" fmla="val 3418"/>
                <a:gd name="f16" fmla="val 1750"/>
                <a:gd name="f17" fmla="val 1774"/>
                <a:gd name="f18" fmla="val 1798"/>
                <a:gd name="f19" fmla="val 2167"/>
                <a:gd name="f20" fmla="val 3453"/>
                <a:gd name="f21" fmla="val 2465"/>
                <a:gd name="f22" fmla="val 3334"/>
                <a:gd name="f23" fmla="val 2751"/>
                <a:gd name="f24" fmla="val 3108"/>
                <a:gd name="f25" fmla="val 2965"/>
                <a:gd name="f26" fmla="val 2892"/>
                <a:gd name="f27" fmla="val 3158"/>
                <a:gd name="f28" fmla="val 2633"/>
                <a:gd name="f29" fmla="val 3275"/>
                <a:gd name="f30" fmla="val 2351"/>
                <a:gd name="f31" fmla="val 2338"/>
                <a:gd name="f32" fmla="val 2324"/>
                <a:gd name="f33" fmla="val 2310"/>
                <a:gd name="f34" fmla="val 3274"/>
                <a:gd name="f35" fmla="val 1715"/>
                <a:gd name="f36" fmla="val 3263"/>
                <a:gd name="f37" fmla="val 1239"/>
                <a:gd name="f38" fmla="val 2739"/>
                <a:gd name="f39" fmla="val 2108"/>
                <a:gd name="f40" fmla="val 1739"/>
                <a:gd name="f41" fmla="val 1215"/>
                <a:gd name="f42" fmla="val 1143"/>
                <a:gd name="f43" fmla="val 1084"/>
                <a:gd name="f44" fmla="val 1036"/>
                <a:gd name="f45" fmla="val 715"/>
                <a:gd name="f46" fmla="val 1429"/>
                <a:gd name="f47" fmla="val 1894"/>
                <a:gd name="f48" fmla="val 2906"/>
                <a:gd name="f49" fmla="val 3751"/>
                <a:gd name="f50" fmla="val 3798"/>
                <a:gd name="f51" fmla="val 2918"/>
                <a:gd name="f52" fmla="val 3858"/>
                <a:gd name="f53" fmla="val 3894"/>
                <a:gd name="f54" fmla="val 2334"/>
                <a:gd name="f55" fmla="val 4334"/>
                <a:gd name="f56" fmla="val 1763"/>
                <a:gd name="f57" fmla="val 1775"/>
                <a:gd name="f58" fmla="val 1929"/>
                <a:gd name="f59" fmla="val 2096"/>
                <a:gd name="f60" fmla="val 3632"/>
                <a:gd name="f61" fmla="val 2286"/>
                <a:gd name="f62" fmla="val 2525"/>
                <a:gd name="f63" fmla="val 2727"/>
                <a:gd name="f64" fmla="val 1905"/>
                <a:gd name="f65" fmla="val 1251"/>
                <a:gd name="f66" fmla="val 536"/>
                <a:gd name="f67" fmla="val 1191"/>
                <a:gd name="f68" fmla="val 1381"/>
                <a:gd name="f69" fmla="val 762"/>
                <a:gd name="f70" fmla="val 1572"/>
                <a:gd name="f71" fmla="val 846"/>
                <a:gd name="f72" fmla="val 893"/>
                <a:gd name="f73" fmla="val 1858"/>
                <a:gd name="f74" fmla="val 2120"/>
                <a:gd name="f75" fmla="val 2596"/>
                <a:gd name="f76" fmla="val 1108"/>
                <a:gd name="f77" fmla="val 3013"/>
                <a:gd name="f78" fmla="val 1441"/>
                <a:gd name="f79" fmla="val 3298"/>
                <a:gd name="f80" fmla="val 3763"/>
                <a:gd name="f81" fmla="val 3834"/>
                <a:gd name="f82" fmla="val 1405"/>
                <a:gd name="f83" fmla="val 3906"/>
                <a:gd name="f84" fmla="val 3941"/>
                <a:gd name="f85" fmla="val 465"/>
                <a:gd name="f86" fmla="val 4263"/>
                <a:gd name="f87" fmla="val 179"/>
                <a:gd name="f88" fmla="val 4370"/>
                <a:gd name="f89" fmla="val 4644"/>
                <a:gd name="f90" fmla="val 4941"/>
                <a:gd name="f91" fmla="val 6203"/>
                <a:gd name="f92" fmla="val 6299"/>
                <a:gd name="f93" fmla="val 72"/>
                <a:gd name="f94" fmla="val 6370"/>
                <a:gd name="f95" fmla="val 167"/>
                <a:gd name="f96" fmla="val 251"/>
                <a:gd name="f97" fmla="val 334"/>
                <a:gd name="f98" fmla="val 4775"/>
                <a:gd name="f99" fmla="val 429"/>
                <a:gd name="f100" fmla="val 572"/>
                <a:gd name="f101" fmla="val 4584"/>
                <a:gd name="f102" fmla="val 4251"/>
                <a:gd name="f103" fmla="val 1477"/>
                <a:gd name="f104" fmla="val 4239"/>
                <a:gd name="f105" fmla="val 1513"/>
                <a:gd name="f106" fmla="val 4215"/>
                <a:gd name="f107" fmla="val 1560"/>
                <a:gd name="f108" fmla="val 4179"/>
                <a:gd name="f109" fmla="val 2179"/>
                <a:gd name="f110" fmla="val 2251"/>
                <a:gd name="f111" fmla="val 2429"/>
                <a:gd name="f112" fmla="val 2501"/>
                <a:gd name="f113" fmla="val 3156"/>
                <a:gd name="f114" fmla="val 3203"/>
                <a:gd name="f115" fmla="val 3239"/>
                <a:gd name="f116" fmla="val 4108"/>
                <a:gd name="f117" fmla="val 4346"/>
                <a:gd name="f118" fmla="val 5025"/>
                <a:gd name="f119" fmla="val 4418"/>
                <a:gd name="f120" fmla="val 5108"/>
                <a:gd name="f121" fmla="val 4513"/>
                <a:gd name="f122" fmla="val 4596"/>
                <a:gd name="f123" fmla="val 4668"/>
                <a:gd name="f124" fmla="val 4703"/>
                <a:gd name="f125" fmla="val 4632"/>
                <a:gd name="f126" fmla="val 4525"/>
                <a:gd name="f127" fmla="val 4358"/>
                <a:gd name="f128" fmla="val 3382"/>
                <a:gd name="f129" fmla="val 3929"/>
                <a:gd name="f130" fmla="val 3310"/>
                <a:gd name="f131" fmla="val 3822"/>
                <a:gd name="f132" fmla="val 3322"/>
                <a:gd name="f133" fmla="val 3286"/>
                <a:gd name="f134" fmla="val 3370"/>
                <a:gd name="f135" fmla="val 3227"/>
                <a:gd name="f136" fmla="val 3644"/>
                <a:gd name="f137" fmla="val 2941"/>
                <a:gd name="f138" fmla="val 3810"/>
                <a:gd name="f139" fmla="val 2584"/>
                <a:gd name="f140" fmla="val 3989"/>
                <a:gd name="f141" fmla="val 155"/>
                <a:gd name="f142" fmla="val 3918"/>
                <a:gd name="f143" fmla="*/ f0 1 4704"/>
                <a:gd name="f144" fmla="*/ f1 1 6371"/>
                <a:gd name="f145" fmla="val f2"/>
                <a:gd name="f146" fmla="val f3"/>
                <a:gd name="f147" fmla="val f4"/>
                <a:gd name="f148" fmla="+- f147 0 f145"/>
                <a:gd name="f149" fmla="+- f146 0 f145"/>
                <a:gd name="f150" fmla="*/ f149 1 4704"/>
                <a:gd name="f151" fmla="*/ f148 1 6371"/>
                <a:gd name="f152" fmla="*/ f145 1 f150"/>
                <a:gd name="f153" fmla="*/ f146 1 f150"/>
                <a:gd name="f154" fmla="*/ f145 1 f151"/>
                <a:gd name="f155" fmla="*/ f147 1 f151"/>
                <a:gd name="f156" fmla="*/ f152 f143 1"/>
                <a:gd name="f157" fmla="*/ f153 f143 1"/>
                <a:gd name="f158" fmla="*/ f155 f144 1"/>
                <a:gd name="f159" fmla="*/ f154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6" t="f159" r="f157" b="f158"/>
              <a:pathLst>
                <a:path w="4704" h="6371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5" y="f17"/>
                    <a:pt x="f15" y="f18"/>
                  </a:cubicBezTo>
                  <a:lnTo>
                    <a:pt x="f15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9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37" y="f18"/>
                  </a:lnTo>
                  <a:cubicBezTo>
                    <a:pt x="f37" y="f17"/>
                    <a:pt x="f37" y="f40"/>
                    <a:pt x="f41" y="f14"/>
                  </a:cubicBezTo>
                  <a:lnTo>
                    <a:pt x="f42" y="f12"/>
                  </a:lnTo>
                  <a:cubicBezTo>
                    <a:pt x="f43" y="f10"/>
                    <a:pt x="f44" y="f8"/>
                    <a:pt x="f44" y="f7"/>
                  </a:cubicBezTo>
                  <a:cubicBezTo>
                    <a:pt x="f44" y="f45"/>
                    <a:pt x="f46" y="f6"/>
                    <a:pt x="f47" y="f6"/>
                  </a:cubicBezTo>
                  <a:close/>
                  <a:moveTo>
                    <a:pt x="f48" y="f11"/>
                  </a:moveTo>
                  <a:lnTo>
                    <a:pt x="f48" y="f49"/>
                  </a:lnTo>
                  <a:cubicBezTo>
                    <a:pt x="f48" y="f50"/>
                    <a:pt x="f51" y="f52"/>
                    <a:pt x="f51" y="f53"/>
                  </a:cubicBezTo>
                  <a:lnTo>
                    <a:pt x="f54" y="f55"/>
                  </a:lnTo>
                  <a:lnTo>
                    <a:pt x="f56" y="f53"/>
                  </a:lnTo>
                  <a:cubicBezTo>
                    <a:pt x="f57" y="f52"/>
                    <a:pt x="f57" y="f50"/>
                    <a:pt x="f57" y="f49"/>
                  </a:cubicBezTo>
                  <a:lnTo>
                    <a:pt x="f57" y="f11"/>
                  </a:lnTo>
                  <a:cubicBezTo>
                    <a:pt x="f58" y="f9"/>
                    <a:pt x="f59" y="f60"/>
                    <a:pt x="f61" y="f60"/>
                  </a:cubicBezTo>
                  <a:lnTo>
                    <a:pt x="f54" y="f60"/>
                  </a:lnTo>
                  <a:cubicBezTo>
                    <a:pt x="f62" y="f60"/>
                    <a:pt x="f63" y="f9"/>
                    <a:pt x="f48" y="f11"/>
                  </a:cubicBezTo>
                  <a:close/>
                  <a:moveTo>
                    <a:pt x="f64" y="f2"/>
                  </a:moveTo>
                  <a:cubicBezTo>
                    <a:pt x="f65" y="f2"/>
                    <a:pt x="f45" y="f66"/>
                    <a:pt x="f45" y="f67"/>
                  </a:cubicBezTo>
                  <a:cubicBezTo>
                    <a:pt x="f45" y="f68"/>
                    <a:pt x="f69" y="f70"/>
                    <a:pt x="f71" y="f16"/>
                  </a:cubicBezTo>
                  <a:lnTo>
                    <a:pt x="f72" y="f73"/>
                  </a:lnTo>
                  <a:lnTo>
                    <a:pt x="f72" y="f74"/>
                  </a:lnTo>
                  <a:cubicBezTo>
                    <a:pt x="f72" y="f75"/>
                    <a:pt x="f76" y="f77"/>
                    <a:pt x="f78" y="f79"/>
                  </a:cubicBezTo>
                  <a:lnTo>
                    <a:pt x="f78" y="f80"/>
                  </a:lnTo>
                  <a:cubicBezTo>
                    <a:pt x="f78" y="f81"/>
                    <a:pt x="f82" y="f83"/>
                    <a:pt x="f8" y="f84"/>
                  </a:cubicBezTo>
                  <a:lnTo>
                    <a:pt x="f85" y="f86"/>
                  </a:lnTo>
                  <a:cubicBezTo>
                    <a:pt x="f87" y="f88"/>
                    <a:pt x="f2" y="f89"/>
                    <a:pt x="f2" y="f90"/>
                  </a:cubicBezTo>
                  <a:lnTo>
                    <a:pt x="f2" y="f91"/>
                  </a:lnTo>
                  <a:cubicBezTo>
                    <a:pt x="f2" y="f92"/>
                    <a:pt x="f93" y="f94"/>
                    <a:pt x="f95" y="f94"/>
                  </a:cubicBezTo>
                  <a:cubicBezTo>
                    <a:pt x="f96" y="f94"/>
                    <a:pt x="f97" y="f92"/>
                    <a:pt x="f97" y="f91"/>
                  </a:cubicBezTo>
                  <a:lnTo>
                    <a:pt x="f97" y="f90"/>
                  </a:lnTo>
                  <a:cubicBezTo>
                    <a:pt x="f97" y="f98"/>
                    <a:pt x="f99" y="f89"/>
                    <a:pt x="f100" y="f101"/>
                  </a:cubicBezTo>
                  <a:lnTo>
                    <a:pt x="f46" y="f102"/>
                  </a:lnTo>
                  <a:cubicBezTo>
                    <a:pt x="f103" y="f104"/>
                    <a:pt x="f105" y="f106"/>
                    <a:pt x="f107" y="f108"/>
                  </a:cubicBezTo>
                  <a:lnTo>
                    <a:pt x="f109" y="f89"/>
                  </a:lnTo>
                  <a:lnTo>
                    <a:pt x="f109" y="f91"/>
                  </a:lnTo>
                  <a:cubicBezTo>
                    <a:pt x="f109" y="f92"/>
                    <a:pt x="f110" y="f94"/>
                    <a:pt x="f54" y="f94"/>
                  </a:cubicBezTo>
                  <a:cubicBezTo>
                    <a:pt x="f111" y="f94"/>
                    <a:pt x="f112" y="f92"/>
                    <a:pt x="f112" y="f91"/>
                  </a:cubicBezTo>
                  <a:lnTo>
                    <a:pt x="f112" y="f89"/>
                  </a:lnTo>
                  <a:lnTo>
                    <a:pt x="f24" y="f108"/>
                  </a:lnTo>
                  <a:cubicBezTo>
                    <a:pt x="f113" y="f106"/>
                    <a:pt x="f114" y="f104"/>
                    <a:pt x="f115" y="f102"/>
                  </a:cubicBezTo>
                  <a:lnTo>
                    <a:pt x="f116" y="f101"/>
                  </a:lnTo>
                  <a:cubicBezTo>
                    <a:pt x="f102" y="f89"/>
                    <a:pt x="f117" y="f98"/>
                    <a:pt x="f117" y="f90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18"/>
                    <a:pt x="f123" y="f90"/>
                  </a:cubicBezTo>
                  <a:cubicBezTo>
                    <a:pt x="f124" y="f125"/>
                    <a:pt x="f126" y="f127"/>
                    <a:pt x="f104" y="f102"/>
                  </a:cubicBezTo>
                  <a:lnTo>
                    <a:pt x="f128" y="f129"/>
                  </a:lnTo>
                  <a:cubicBezTo>
                    <a:pt x="f130" y="f53"/>
                    <a:pt x="f36" y="f131"/>
                    <a:pt x="f36" y="f49"/>
                  </a:cubicBezTo>
                  <a:lnTo>
                    <a:pt x="f36" y="f132"/>
                  </a:lnTo>
                  <a:cubicBezTo>
                    <a:pt x="f130" y="f133"/>
                    <a:pt x="f22" y="f36"/>
                    <a:pt x="f134" y="f135"/>
                  </a:cubicBezTo>
                  <a:cubicBezTo>
                    <a:pt x="f136" y="f137"/>
                    <a:pt x="f138" y="f139"/>
                    <a:pt x="f138" y="f109"/>
                  </a:cubicBezTo>
                  <a:lnTo>
                    <a:pt x="f138" y="f73"/>
                  </a:lnTo>
                  <a:lnTo>
                    <a:pt x="f52" y="f16"/>
                  </a:lnTo>
                  <a:cubicBezTo>
                    <a:pt x="f84" y="f70"/>
                    <a:pt x="f140" y="f68"/>
                    <a:pt x="f140" y="f67"/>
                  </a:cubicBezTo>
                  <a:lnTo>
                    <a:pt x="f140" y="f141"/>
                  </a:lnTo>
                  <a:cubicBezTo>
                    <a:pt x="f140" y="f93"/>
                    <a:pt x="f142" y="f2"/>
                    <a:pt x="f13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Google Shape;2295;p42">
              <a:extLst>
                <a:ext uri="{FF2B5EF4-FFF2-40B4-BE49-F238E27FC236}">
                  <a16:creationId xmlns:a16="http://schemas.microsoft.com/office/drawing/2014/main" id="{F6F88C34-A126-4C53-96A2-319F0449594C}"/>
                </a:ext>
              </a:extLst>
            </p:cNvPr>
            <p:cNvSpPr/>
            <p:nvPr/>
          </p:nvSpPr>
          <p:spPr>
            <a:xfrm>
              <a:off x="7339952" y="1425348"/>
              <a:ext cx="148178" cy="219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8"/>
                <a:gd name="f4" fmla="val 6544"/>
                <a:gd name="f5" fmla="val 2246"/>
                <a:gd name="f6" fmla="val 370"/>
                <a:gd name="f7" fmla="val 2295"/>
                <a:gd name="f8" fmla="val 2346"/>
                <a:gd name="f9" fmla="val 376"/>
                <a:gd name="f10" fmla="val 2394"/>
                <a:gd name="f11" fmla="val 388"/>
                <a:gd name="f12" fmla="val 3132"/>
                <a:gd name="f13" fmla="val 459"/>
                <a:gd name="f14" fmla="val 3715"/>
                <a:gd name="f15" fmla="val 1102"/>
                <a:gd name="f16" fmla="val 3727"/>
                <a:gd name="f17" fmla="val 1876"/>
                <a:gd name="f18" fmla="val 2602"/>
                <a:gd name="f19" fmla="val 3906"/>
                <a:gd name="f20" fmla="val 3269"/>
                <a:gd name="f21" fmla="val 4061"/>
                <a:gd name="f22" fmla="val 3626"/>
                <a:gd name="f23" fmla="val 3638"/>
                <a:gd name="f24" fmla="val 3882"/>
                <a:gd name="f25" fmla="val 3722"/>
                <a:gd name="f26" fmla="val 3537"/>
                <a:gd name="f27" fmla="val 3912"/>
                <a:gd name="f28" fmla="val 2953"/>
                <a:gd name="f29" fmla="val 4031"/>
                <a:gd name="f30" fmla="val 3972"/>
                <a:gd name="f31" fmla="val 3179"/>
                <a:gd name="f32" fmla="val 3495"/>
                <a:gd name="f33" fmla="val 3370"/>
                <a:gd name="f34" fmla="val 3317"/>
                <a:gd name="f35" fmla="val 3489"/>
                <a:gd name="f36" fmla="val 3091"/>
                <a:gd name="f37" fmla="val 2674"/>
                <a:gd name="f38" fmla="val 3644"/>
                <a:gd name="f39" fmla="val 2126"/>
                <a:gd name="f40" fmla="val 3287"/>
                <a:gd name="f41" fmla="val 1793"/>
                <a:gd name="f42" fmla="val 3025"/>
                <a:gd name="f43" fmla="val 1578"/>
                <a:gd name="f44" fmla="val 2584"/>
                <a:gd name="f45" fmla="val 1293"/>
                <a:gd name="f46" fmla="val 1870"/>
                <a:gd name="f47" fmla="val 1822"/>
                <a:gd name="f48" fmla="val 1786"/>
                <a:gd name="f49" fmla="val 1305"/>
                <a:gd name="f50" fmla="val 1751"/>
                <a:gd name="f51" fmla="val 1340"/>
                <a:gd name="f52" fmla="val 1382"/>
                <a:gd name="f53" fmla="val 1709"/>
                <a:gd name="f54" fmla="val 1322"/>
                <a:gd name="f55" fmla="val 1769"/>
                <a:gd name="f56" fmla="val 1888"/>
                <a:gd name="f57" fmla="val 1948"/>
                <a:gd name="f58" fmla="val 1411"/>
                <a:gd name="f59" fmla="val 1977"/>
                <a:gd name="f60" fmla="val 1456"/>
                <a:gd name="f61" fmla="val 1992"/>
                <a:gd name="f62" fmla="val 1501"/>
                <a:gd name="f63" fmla="val 1545"/>
                <a:gd name="f64" fmla="val 1590"/>
                <a:gd name="f65" fmla="val 1620"/>
                <a:gd name="f66" fmla="val 1929"/>
                <a:gd name="f67" fmla="val 1638"/>
                <a:gd name="f68" fmla="val 1650"/>
                <a:gd name="f69" fmla="val 2763"/>
                <a:gd name="f70" fmla="val 1781"/>
                <a:gd name="f71" fmla="val 3048"/>
                <a:gd name="f72" fmla="val 2055"/>
                <a:gd name="f73" fmla="val 2269"/>
                <a:gd name="f74" fmla="val 3346"/>
                <a:gd name="f75" fmla="val 2650"/>
                <a:gd name="f76" fmla="val 2924"/>
                <a:gd name="f77" fmla="val 2989"/>
                <a:gd name="f78" fmla="val 2608"/>
                <a:gd name="f79" fmla="val 2215"/>
                <a:gd name="f80" fmla="val 1596"/>
                <a:gd name="f81" fmla="val 1108"/>
                <a:gd name="f82" fmla="val 3007"/>
                <a:gd name="f83" fmla="val 2388"/>
                <a:gd name="f84" fmla="val 2305"/>
                <a:gd name="f85" fmla="val 1036"/>
                <a:gd name="f86" fmla="val 2233"/>
                <a:gd name="f87" fmla="val 941"/>
                <a:gd name="f88" fmla="val 858"/>
                <a:gd name="f89" fmla="val 786"/>
                <a:gd name="f90" fmla="val 1084"/>
                <a:gd name="f91" fmla="val 3400"/>
                <a:gd name="f92" fmla="val 1513"/>
                <a:gd name="f93" fmla="val 3662"/>
                <a:gd name="f94" fmla="val 3995"/>
                <a:gd name="f95" fmla="val 4055"/>
                <a:gd name="f96" fmla="val 929"/>
                <a:gd name="f97" fmla="val 3936"/>
                <a:gd name="f98" fmla="val 608"/>
                <a:gd name="f99" fmla="val 3745"/>
                <a:gd name="f100" fmla="val 441"/>
                <a:gd name="f101" fmla="val 429"/>
                <a:gd name="f102" fmla="val 596"/>
                <a:gd name="f103" fmla="val 774"/>
                <a:gd name="f104" fmla="val 1114"/>
                <a:gd name="f105" fmla="val 1370"/>
                <a:gd name="f106" fmla="val 2108"/>
                <a:gd name="f107" fmla="val 2150"/>
                <a:gd name="f108" fmla="val 2197"/>
                <a:gd name="f109" fmla="val 3769"/>
                <a:gd name="f110" fmla="val 4174"/>
                <a:gd name="f111" fmla="val 2703"/>
                <a:gd name="f112" fmla="val 4365"/>
                <a:gd name="f113" fmla="val 2882"/>
                <a:gd name="f114" fmla="val 4448"/>
                <a:gd name="f115" fmla="val 4507"/>
                <a:gd name="f116" fmla="val 2858"/>
                <a:gd name="f117" fmla="val 4769"/>
                <a:gd name="f118" fmla="val 2560"/>
                <a:gd name="f119" fmla="val 4936"/>
                <a:gd name="f120" fmla="val 2227"/>
                <a:gd name="f121" fmla="val 1917"/>
                <a:gd name="f122" fmla="val 1441"/>
                <a:gd name="f123" fmla="val 1548"/>
                <a:gd name="f124" fmla="val 1727"/>
                <a:gd name="f125" fmla="val 1846"/>
                <a:gd name="f126" fmla="val 4162"/>
                <a:gd name="f127" fmla="val 1965"/>
                <a:gd name="f128" fmla="val 3793"/>
                <a:gd name="f129" fmla="val 2096"/>
                <a:gd name="f130" fmla="val 3805"/>
                <a:gd name="f131" fmla="val 2465"/>
                <a:gd name="f132" fmla="val 2209"/>
                <a:gd name="f133" fmla="val 1"/>
                <a:gd name="f134" fmla="val 2153"/>
                <a:gd name="f135" fmla="val 7"/>
                <a:gd name="f136" fmla="val 2036"/>
                <a:gd name="f137" fmla="val 19"/>
                <a:gd name="f138" fmla="val 102"/>
                <a:gd name="f139" fmla="val 393"/>
                <a:gd name="f140" fmla="val 912"/>
                <a:gd name="f141" fmla="val 381"/>
                <a:gd name="f142" fmla="val 1840"/>
                <a:gd name="f143" fmla="val 2519"/>
                <a:gd name="f144" fmla="val 215"/>
                <a:gd name="f145" fmla="val 3138"/>
                <a:gd name="f146" fmla="val 84"/>
                <a:gd name="f147" fmla="val 3472"/>
                <a:gd name="f148" fmla="val 24"/>
                <a:gd name="f149" fmla="val 3614"/>
                <a:gd name="f150" fmla="val 72"/>
                <a:gd name="f151" fmla="val 203"/>
                <a:gd name="f152" fmla="val 3876"/>
                <a:gd name="f153" fmla="val 358"/>
                <a:gd name="f154" fmla="val 3984"/>
                <a:gd name="f155" fmla="val 632"/>
                <a:gd name="f156" fmla="val 4150"/>
                <a:gd name="f157" fmla="val 4281"/>
                <a:gd name="f158" fmla="val 4626"/>
                <a:gd name="f159" fmla="val 4722"/>
                <a:gd name="f160" fmla="val 4877"/>
                <a:gd name="f161" fmla="val 5055"/>
                <a:gd name="f162" fmla="val 5150"/>
                <a:gd name="f163" fmla="val 60"/>
                <a:gd name="f164" fmla="val 5234"/>
                <a:gd name="f165" fmla="val 143"/>
                <a:gd name="f166" fmla="val 5269"/>
                <a:gd name="f167" fmla="val 191"/>
                <a:gd name="f168" fmla="val 262"/>
                <a:gd name="f169" fmla="val 334"/>
                <a:gd name="f170" fmla="val 5222"/>
                <a:gd name="f171" fmla="val 5043"/>
                <a:gd name="f172" fmla="val 453"/>
                <a:gd name="f173" fmla="val 4972"/>
                <a:gd name="f174" fmla="val 548"/>
                <a:gd name="f175" fmla="val 4924"/>
                <a:gd name="f176" fmla="val 4662"/>
                <a:gd name="f177" fmla="val 1310"/>
                <a:gd name="f178" fmla="val 5281"/>
                <a:gd name="f179" fmla="val 2167"/>
                <a:gd name="f180" fmla="val 2620"/>
                <a:gd name="f181" fmla="val 3037"/>
                <a:gd name="f182" fmla="val 3251"/>
                <a:gd name="f183" fmla="val 3787"/>
                <a:gd name="f184" fmla="val 3930"/>
                <a:gd name="f185" fmla="val 4984"/>
                <a:gd name="f186" fmla="val 4001"/>
                <a:gd name="f187" fmla="val 5115"/>
                <a:gd name="f188" fmla="val 6377"/>
                <a:gd name="f189" fmla="val 6472"/>
                <a:gd name="f190" fmla="val 4072"/>
                <a:gd name="f191" fmla="val 6543"/>
                <a:gd name="f192" fmla="val 4168"/>
                <a:gd name="f193" fmla="val 4251"/>
                <a:gd name="f194" fmla="val 4322"/>
                <a:gd name="f195" fmla="val 4996"/>
                <a:gd name="f196" fmla="val 4263"/>
                <a:gd name="f197" fmla="val 4746"/>
                <a:gd name="f198" fmla="val 4013"/>
                <a:gd name="f199" fmla="val 3334"/>
                <a:gd name="f200" fmla="val 4203"/>
                <a:gd name="f201" fmla="val 4346"/>
                <a:gd name="f202" fmla="val 4406"/>
                <a:gd name="f203" fmla="val 4191"/>
                <a:gd name="f204" fmla="val 4025"/>
                <a:gd name="f205" fmla="val 3299"/>
                <a:gd name="f206" fmla="val 2382"/>
                <a:gd name="f207" fmla="val 2322"/>
                <a:gd name="f208" fmla="val 2266"/>
                <a:gd name="f209" fmla="*/ f0 1 4418"/>
                <a:gd name="f210" fmla="*/ f1 1 6544"/>
                <a:gd name="f211" fmla="val f2"/>
                <a:gd name="f212" fmla="val f3"/>
                <a:gd name="f213" fmla="val f4"/>
                <a:gd name="f214" fmla="+- f213 0 f211"/>
                <a:gd name="f215" fmla="+- f212 0 f211"/>
                <a:gd name="f216" fmla="*/ f215 1 4418"/>
                <a:gd name="f217" fmla="*/ f214 1 6544"/>
                <a:gd name="f218" fmla="*/ f211 1 f216"/>
                <a:gd name="f219" fmla="*/ f212 1 f216"/>
                <a:gd name="f220" fmla="*/ f211 1 f217"/>
                <a:gd name="f221" fmla="*/ f213 1 f217"/>
                <a:gd name="f222" fmla="*/ f218 f209 1"/>
                <a:gd name="f223" fmla="*/ f219 f209 1"/>
                <a:gd name="f224" fmla="*/ f221 f210 1"/>
                <a:gd name="f225" fmla="*/ f220 f2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2" t="f225" r="f223" b="f224"/>
              <a:pathLst>
                <a:path w="4418" h="65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18"/>
                    <a:pt x="f19" y="f20"/>
                    <a:pt x="f21" y="f22"/>
                  </a:cubicBezTo>
                  <a:lnTo>
                    <a:pt x="f21" y="f23"/>
                  </a:lnTo>
                  <a:cubicBezTo>
                    <a:pt x="f24" y="f25"/>
                    <a:pt x="f26" y="f27"/>
                    <a:pt x="f28" y="f29"/>
                  </a:cubicBezTo>
                  <a:lnTo>
                    <a:pt x="f28" y="f30"/>
                  </a:lnTo>
                  <a:lnTo>
                    <a:pt x="f28" y="f22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1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lnTo>
                    <a:pt x="f52" y="f53"/>
                  </a:lnTo>
                  <a:cubicBezTo>
                    <a:pt x="f54" y="f55"/>
                    <a:pt x="f54" y="f56"/>
                    <a:pt x="f52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59"/>
                    <a:pt x="f65" y="f57"/>
                  </a:cubicBezTo>
                  <a:lnTo>
                    <a:pt x="f66" y="f67"/>
                  </a:lnTo>
                  <a:cubicBezTo>
                    <a:pt x="f10" y="f68"/>
                    <a:pt x="f69" y="f70"/>
                    <a:pt x="f71" y="f72"/>
                  </a:cubicBezTo>
                  <a:cubicBezTo>
                    <a:pt x="f40" y="f73"/>
                    <a:pt x="f74" y="f75"/>
                    <a:pt x="f31" y="f76"/>
                  </a:cubicBezTo>
                  <a:cubicBezTo>
                    <a:pt x="f77" y="f20"/>
                    <a:pt x="f78" y="f32"/>
                    <a:pt x="f79" y="f32"/>
                  </a:cubicBezTo>
                  <a:cubicBezTo>
                    <a:pt x="f80" y="f32"/>
                    <a:pt x="f81" y="f82"/>
                    <a:pt x="f81" y="f83"/>
                  </a:cubicBezTo>
                  <a:cubicBezTo>
                    <a:pt x="f81" y="f84"/>
                    <a:pt x="f85" y="f86"/>
                    <a:pt x="f87" y="f86"/>
                  </a:cubicBezTo>
                  <a:cubicBezTo>
                    <a:pt x="f88" y="f86"/>
                    <a:pt x="f89" y="f84"/>
                    <a:pt x="f89" y="f83"/>
                  </a:cubicBezTo>
                  <a:cubicBezTo>
                    <a:pt x="f89" y="f76"/>
                    <a:pt x="f90" y="f91"/>
                    <a:pt x="f92" y="f93"/>
                  </a:cubicBezTo>
                  <a:lnTo>
                    <a:pt x="f92" y="f94"/>
                  </a:lnTo>
                  <a:lnTo>
                    <a:pt x="f92" y="f95"/>
                  </a:lnTo>
                  <a:cubicBezTo>
                    <a:pt x="f96" y="f97"/>
                    <a:pt x="f98" y="f99"/>
                    <a:pt x="f100" y="f23"/>
                  </a:cubicBezTo>
                  <a:cubicBezTo>
                    <a:pt x="f100" y="f23"/>
                    <a:pt x="f101" y="f23"/>
                    <a:pt x="f100" y="f22"/>
                  </a:cubicBezTo>
                  <a:cubicBezTo>
                    <a:pt x="f102" y="f20"/>
                    <a:pt x="f103" y="f18"/>
                    <a:pt x="f103" y="f17"/>
                  </a:cubicBezTo>
                  <a:cubicBezTo>
                    <a:pt x="f103" y="f104"/>
                    <a:pt x="f105" y="f13"/>
                    <a:pt x="f106" y="f11"/>
                  </a:cubicBezTo>
                  <a:cubicBezTo>
                    <a:pt x="f107" y="f9"/>
                    <a:pt x="f108" y="f6"/>
                    <a:pt x="f5" y="f6"/>
                  </a:cubicBezTo>
                  <a:close/>
                  <a:moveTo>
                    <a:pt x="f44" y="f109"/>
                  </a:moveTo>
                  <a:lnTo>
                    <a:pt x="f44" y="f30"/>
                  </a:lnTo>
                  <a:cubicBezTo>
                    <a:pt x="f44" y="f110"/>
                    <a:pt x="f111" y="f112"/>
                    <a:pt x="f113" y="f114"/>
                  </a:cubicBezTo>
                  <a:lnTo>
                    <a:pt x="f77" y="f115"/>
                  </a:ln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65" y="f117"/>
                    <a:pt x="f122" y="f115"/>
                  </a:cubicBezTo>
                  <a:lnTo>
                    <a:pt x="f123" y="f114"/>
                  </a:lnTo>
                  <a:cubicBezTo>
                    <a:pt x="f124" y="f112"/>
                    <a:pt x="f125" y="f126"/>
                    <a:pt x="f125" y="f30"/>
                  </a:cubicBezTo>
                  <a:lnTo>
                    <a:pt x="f125" y="f109"/>
                  </a:lnTo>
                  <a:cubicBezTo>
                    <a:pt x="f127" y="f128"/>
                    <a:pt x="f129" y="f130"/>
                    <a:pt x="f79" y="f130"/>
                  </a:cubicBezTo>
                  <a:cubicBezTo>
                    <a:pt x="f8" y="f130"/>
                    <a:pt x="f131" y="f128"/>
                    <a:pt x="f44" y="f109"/>
                  </a:cubicBezTo>
                  <a:close/>
                  <a:moveTo>
                    <a:pt x="f132" y="f133"/>
                  </a:moveTo>
                  <a:cubicBezTo>
                    <a:pt x="f134" y="f133"/>
                    <a:pt x="f129" y="f135"/>
                    <a:pt x="f136" y="f137"/>
                  </a:cubicBezTo>
                  <a:cubicBezTo>
                    <a:pt x="f81" y="f138"/>
                    <a:pt x="f139" y="f140"/>
                    <a:pt x="f141" y="f142"/>
                  </a:cubicBezTo>
                  <a:cubicBezTo>
                    <a:pt x="f141" y="f143"/>
                    <a:pt x="f144" y="f145"/>
                    <a:pt x="f146" y="f147"/>
                  </a:cubicBezTo>
                  <a:cubicBezTo>
                    <a:pt x="f148" y="f149"/>
                    <a:pt x="f150" y="f128"/>
                    <a:pt x="f151" y="f152"/>
                  </a:cubicBezTo>
                  <a:cubicBezTo>
                    <a:pt x="f153" y="f154"/>
                    <a:pt x="f155" y="f156"/>
                    <a:pt x="f90" y="f157"/>
                  </a:cubicBezTo>
                  <a:lnTo>
                    <a:pt x="f139" y="f158"/>
                  </a:lnTo>
                  <a:cubicBezTo>
                    <a:pt x="f144" y="f159"/>
                    <a:pt x="f146" y="f160"/>
                    <a:pt x="f148" y="f161"/>
                  </a:cubicBezTo>
                  <a:cubicBezTo>
                    <a:pt x="f2" y="f162"/>
                    <a:pt x="f163" y="f164"/>
                    <a:pt x="f165" y="f166"/>
                  </a:cubicBezTo>
                  <a:lnTo>
                    <a:pt x="f167" y="f166"/>
                  </a:lnTo>
                  <a:cubicBezTo>
                    <a:pt x="f168" y="f166"/>
                    <a:pt x="f169" y="f170"/>
                    <a:pt x="f153" y="f162"/>
                  </a:cubicBezTo>
                  <a:cubicBezTo>
                    <a:pt x="f141" y="f171"/>
                    <a:pt x="f172" y="f173"/>
                    <a:pt x="f174" y="f175"/>
                  </a:cubicBezTo>
                  <a:lnTo>
                    <a:pt x="f90" y="f176"/>
                  </a:lnTo>
                  <a:cubicBezTo>
                    <a:pt x="f177" y="f171"/>
                    <a:pt x="f124" y="f178"/>
                    <a:pt x="f179" y="f178"/>
                  </a:cubicBezTo>
                  <a:cubicBezTo>
                    <a:pt x="f180" y="f178"/>
                    <a:pt x="f181" y="f171"/>
                    <a:pt x="f182" y="f176"/>
                  </a:cubicBezTo>
                  <a:lnTo>
                    <a:pt x="f183" y="f175"/>
                  </a:lnTo>
                  <a:cubicBezTo>
                    <a:pt x="f184" y="f185"/>
                    <a:pt x="f186" y="f187"/>
                    <a:pt x="f186" y="f166"/>
                  </a:cubicBezTo>
                  <a:lnTo>
                    <a:pt x="f186" y="f188"/>
                  </a:lnTo>
                  <a:cubicBezTo>
                    <a:pt x="f186" y="f189"/>
                    <a:pt x="f190" y="f191"/>
                    <a:pt x="f192" y="f191"/>
                  </a:cubicBezTo>
                  <a:cubicBezTo>
                    <a:pt x="f193" y="f191"/>
                    <a:pt x="f194" y="f189"/>
                    <a:pt x="f194" y="f188"/>
                  </a:cubicBezTo>
                  <a:lnTo>
                    <a:pt x="f194" y="f166"/>
                  </a:lnTo>
                  <a:cubicBezTo>
                    <a:pt x="f3" y="f195"/>
                    <a:pt x="f196" y="f197"/>
                    <a:pt x="f198" y="f158"/>
                  </a:cubicBezTo>
                  <a:lnTo>
                    <a:pt x="f199" y="f157"/>
                  </a:lnTo>
                  <a:cubicBezTo>
                    <a:pt x="f183" y="f156"/>
                    <a:pt x="f190" y="f154"/>
                    <a:pt x="f200" y="f152"/>
                  </a:cubicBezTo>
                  <a:cubicBezTo>
                    <a:pt x="f201" y="f128"/>
                    <a:pt x="f202" y="f149"/>
                    <a:pt x="f194" y="f147"/>
                  </a:cubicBezTo>
                  <a:cubicBezTo>
                    <a:pt x="f203" y="f145"/>
                    <a:pt x="f204" y="f143"/>
                    <a:pt x="f204" y="f142"/>
                  </a:cubicBezTo>
                  <a:cubicBezTo>
                    <a:pt x="f204" y="f140"/>
                    <a:pt x="f205" y="f138"/>
                    <a:pt x="f206" y="f137"/>
                  </a:cubicBezTo>
                  <a:cubicBezTo>
                    <a:pt x="f207" y="f135"/>
                    <a:pt x="f208" y="f133"/>
                    <a:pt x="f132" y="f13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2296;p42">
              <a:extLst>
                <a:ext uri="{FF2B5EF4-FFF2-40B4-BE49-F238E27FC236}">
                  <a16:creationId xmlns:a16="http://schemas.microsoft.com/office/drawing/2014/main" id="{419E3740-E580-45BB-BF79-27EC15CC53EF}"/>
                </a:ext>
              </a:extLst>
            </p:cNvPr>
            <p:cNvSpPr/>
            <p:nvPr/>
          </p:nvSpPr>
          <p:spPr>
            <a:xfrm>
              <a:off x="7452177" y="1609627"/>
              <a:ext cx="11201" cy="35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1049"/>
                <a:gd name="f5" fmla="val 167"/>
                <a:gd name="f6" fmla="val 1"/>
                <a:gd name="f7" fmla="val 72"/>
                <a:gd name="f8" fmla="val 155"/>
                <a:gd name="f9" fmla="val 894"/>
                <a:gd name="f10" fmla="val 977"/>
                <a:gd name="f11" fmla="val 1048"/>
                <a:gd name="f12" fmla="val 250"/>
                <a:gd name="f13" fmla="val 322"/>
                <a:gd name="f14" fmla="val 262"/>
                <a:gd name="f15" fmla="*/ f0 1 334"/>
                <a:gd name="f16" fmla="*/ f1 1 104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34"/>
                <a:gd name="f23" fmla="*/ f20 1 104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34" h="1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8"/>
                  </a:lnTo>
                  <a:cubicBezTo>
                    <a:pt x="f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2297;p42">
              <a:extLst>
                <a:ext uri="{FF2B5EF4-FFF2-40B4-BE49-F238E27FC236}">
                  <a16:creationId xmlns:a16="http://schemas.microsoft.com/office/drawing/2014/main" id="{61EA4BA8-B864-404F-87B6-1F8CA5C00AAD}"/>
                </a:ext>
              </a:extLst>
            </p:cNvPr>
            <p:cNvSpPr/>
            <p:nvPr/>
          </p:nvSpPr>
          <p:spPr>
            <a:xfrm>
              <a:off x="7286451" y="1628006"/>
              <a:ext cx="11603" cy="107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"/>
                <a:gd name="f4" fmla="val 322"/>
                <a:gd name="f5" fmla="val 179"/>
                <a:gd name="f6" fmla="val 83"/>
                <a:gd name="f7" fmla="val 72"/>
                <a:gd name="f8" fmla="val 167"/>
                <a:gd name="f9" fmla="val 250"/>
                <a:gd name="f10" fmla="val 71"/>
                <a:gd name="f11" fmla="val 262"/>
                <a:gd name="f12" fmla="val 333"/>
                <a:gd name="f13" fmla="val 345"/>
                <a:gd name="f14" fmla="*/ f0 1 346"/>
                <a:gd name="f15" fmla="*/ f1 1 32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46"/>
                <a:gd name="f22" fmla="*/ f19 1 32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" h="32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5" y="f4"/>
                  </a:cubicBezTo>
                  <a:cubicBezTo>
                    <a:pt x="f11" y="f4"/>
                    <a:pt x="f12" y="f9"/>
                    <a:pt x="f12" y="f8"/>
                  </a:cubicBezTo>
                  <a:cubicBezTo>
                    <a:pt x="f13" y="f7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2298;p42">
              <a:extLst>
                <a:ext uri="{FF2B5EF4-FFF2-40B4-BE49-F238E27FC236}">
                  <a16:creationId xmlns:a16="http://schemas.microsoft.com/office/drawing/2014/main" id="{95E3F7C7-0BDB-47D5-852F-DD27CF90DCB8}"/>
                </a:ext>
              </a:extLst>
            </p:cNvPr>
            <p:cNvSpPr/>
            <p:nvPr/>
          </p:nvSpPr>
          <p:spPr>
            <a:xfrm>
              <a:off x="7194590" y="1609600"/>
              <a:ext cx="78720" cy="48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7"/>
                <a:gd name="f4" fmla="val 1443"/>
                <a:gd name="f5" fmla="val 905"/>
                <a:gd name="f6" fmla="val 870"/>
                <a:gd name="f7" fmla="val 833"/>
                <a:gd name="f8" fmla="val 13"/>
                <a:gd name="f9" fmla="val 798"/>
                <a:gd name="f10" fmla="val 37"/>
                <a:gd name="f11" fmla="val 72"/>
                <a:gd name="f12" fmla="val 585"/>
                <a:gd name="f13" fmla="val 24"/>
                <a:gd name="f14" fmla="val 621"/>
                <a:gd name="f15" fmla="val 1"/>
                <a:gd name="f16" fmla="val 680"/>
                <a:gd name="f17" fmla="val 728"/>
                <a:gd name="f18" fmla="val 764"/>
                <a:gd name="f19" fmla="val 823"/>
                <a:gd name="f20" fmla="val 859"/>
                <a:gd name="f21" fmla="val 1407"/>
                <a:gd name="f22" fmla="val 834"/>
                <a:gd name="f23" fmla="val 1442"/>
                <a:gd name="f24" fmla="val 858"/>
                <a:gd name="f25" fmla="val 953"/>
                <a:gd name="f26" fmla="val 1013"/>
                <a:gd name="f27" fmla="val 1036"/>
                <a:gd name="f28" fmla="val 1359"/>
                <a:gd name="f29" fmla="val 1096"/>
                <a:gd name="f30" fmla="val 1287"/>
                <a:gd name="f31" fmla="val 1084"/>
                <a:gd name="f32" fmla="val 1180"/>
                <a:gd name="f33" fmla="val 1121"/>
                <a:gd name="f34" fmla="val 679"/>
                <a:gd name="f35" fmla="val 883"/>
                <a:gd name="f36" fmla="val 2191"/>
                <a:gd name="f37" fmla="val 2275"/>
                <a:gd name="f38" fmla="val 2346"/>
                <a:gd name="f39" fmla="val 811"/>
                <a:gd name="f40" fmla="val 549"/>
                <a:gd name="f41" fmla="val 311"/>
                <a:gd name="f42" fmla="val 252"/>
                <a:gd name="f43" fmla="val 145"/>
                <a:gd name="f44" fmla="val 73"/>
                <a:gd name="f45" fmla="val 1002"/>
                <a:gd name="f46" fmla="val 955"/>
                <a:gd name="f47" fmla="*/ f0 1 2347"/>
                <a:gd name="f48" fmla="*/ f1 1 1443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2347"/>
                <a:gd name="f55" fmla="*/ f52 1 1443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2347" h="144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3" y="f19"/>
                    <a:pt x="f11" y="f20"/>
                  </a:cubicBezTo>
                  <a:lnTo>
                    <a:pt x="f9" y="f21"/>
                  </a:lnTo>
                  <a:cubicBezTo>
                    <a:pt x="f22" y="f23"/>
                    <a:pt x="f24" y="f23"/>
                    <a:pt x="f5" y="f23"/>
                  </a:cubicBezTo>
                  <a:cubicBezTo>
                    <a:pt x="f25" y="f23"/>
                    <a:pt x="f26" y="f21"/>
                    <a:pt x="f27" y="f28"/>
                  </a:cubicBezTo>
                  <a:cubicBezTo>
                    <a:pt x="f29" y="f30"/>
                    <a:pt x="f31" y="f32"/>
                    <a:pt x="f26" y="f33"/>
                  </a:cubicBezTo>
                  <a:lnTo>
                    <a:pt x="f34" y="f35"/>
                  </a:lnTo>
                  <a:lnTo>
                    <a:pt x="f36" y="f35"/>
                  </a:lnTo>
                  <a:cubicBezTo>
                    <a:pt x="f37" y="f35"/>
                    <a:pt x="f38" y="f39"/>
                    <a:pt x="f38" y="f17"/>
                  </a:cubicBezTo>
                  <a:cubicBezTo>
                    <a:pt x="f38" y="f14"/>
                    <a:pt x="f37" y="f40"/>
                    <a:pt x="f36" y="f40"/>
                  </a:cubicBezTo>
                  <a:lnTo>
                    <a:pt x="f34" y="f40"/>
                  </a:lnTo>
                  <a:lnTo>
                    <a:pt x="f26" y="f41"/>
                  </a:lnTo>
                  <a:cubicBezTo>
                    <a:pt x="f31" y="f42"/>
                    <a:pt x="f29" y="f43"/>
                    <a:pt x="f27" y="f44"/>
                  </a:cubicBezTo>
                  <a:cubicBezTo>
                    <a:pt x="f45" y="f13"/>
                    <a:pt x="f4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2299;p42">
              <a:extLst>
                <a:ext uri="{FF2B5EF4-FFF2-40B4-BE49-F238E27FC236}">
                  <a16:creationId xmlns:a16="http://schemas.microsoft.com/office/drawing/2014/main" id="{01523569-CA96-42AD-93F7-5CBD76CAC54A}"/>
                </a:ext>
              </a:extLst>
            </p:cNvPr>
            <p:cNvSpPr/>
            <p:nvPr/>
          </p:nvSpPr>
          <p:spPr>
            <a:xfrm>
              <a:off x="7311204" y="1609197"/>
              <a:ext cx="79086" cy="4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8"/>
                <a:gd name="f4" fmla="val 1419"/>
                <a:gd name="f5" fmla="val 1446"/>
                <a:gd name="f6" fmla="val 1396"/>
                <a:gd name="f7" fmla="val 1345"/>
                <a:gd name="f8" fmla="val 25"/>
                <a:gd name="f9" fmla="val 1310"/>
                <a:gd name="f10" fmla="val 73"/>
                <a:gd name="f11" fmla="val 1250"/>
                <a:gd name="f12" fmla="val 145"/>
                <a:gd name="f13" fmla="val 1274"/>
                <a:gd name="f14" fmla="val 252"/>
                <a:gd name="f15" fmla="val 1346"/>
                <a:gd name="f16" fmla="val 311"/>
                <a:gd name="f17" fmla="val 1667"/>
                <a:gd name="f18" fmla="val 549"/>
                <a:gd name="f19" fmla="val 167"/>
                <a:gd name="f20" fmla="val 84"/>
                <a:gd name="f21" fmla="val 621"/>
                <a:gd name="f22" fmla="val 704"/>
                <a:gd name="f23" fmla="val 799"/>
                <a:gd name="f24" fmla="val 871"/>
                <a:gd name="f25" fmla="val 1109"/>
                <a:gd name="f26" fmla="val 1169"/>
                <a:gd name="f27" fmla="val 1276"/>
                <a:gd name="f28" fmla="val 1347"/>
                <a:gd name="f29" fmla="val 1395"/>
                <a:gd name="f30" fmla="val 1405"/>
                <a:gd name="f31" fmla="val 1453"/>
                <a:gd name="f32" fmla="val 1477"/>
                <a:gd name="f33" fmla="val 1524"/>
                <a:gd name="f34" fmla="val 1407"/>
                <a:gd name="f35" fmla="val 1548"/>
                <a:gd name="f36" fmla="val 2286"/>
                <a:gd name="f37" fmla="val 847"/>
                <a:gd name="f38" fmla="val 2322"/>
                <a:gd name="f39" fmla="val 811"/>
                <a:gd name="f40" fmla="val 752"/>
                <a:gd name="f41" fmla="val 668"/>
                <a:gd name="f42" fmla="val 633"/>
                <a:gd name="f43" fmla="val 585"/>
                <a:gd name="f44" fmla="val 37"/>
                <a:gd name="f45" fmla="val 1518"/>
                <a:gd name="f46" fmla="val 13"/>
                <a:gd name="f47" fmla="val 1482"/>
                <a:gd name="f48" fmla="*/ f0 1 2358"/>
                <a:gd name="f49" fmla="*/ f1 1 1419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2358"/>
                <a:gd name="f56" fmla="*/ f53 1 1419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2358" h="14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18"/>
                  </a:lnTo>
                  <a:cubicBezTo>
                    <a:pt x="f20" y="f18"/>
                    <a:pt x="f2" y="f21"/>
                    <a:pt x="f2" y="f22"/>
                  </a:cubicBezTo>
                  <a:cubicBezTo>
                    <a:pt x="f2" y="f23"/>
                    <a:pt x="f20" y="f24"/>
                    <a:pt x="f19" y="f24"/>
                  </a:cubicBezTo>
                  <a:lnTo>
                    <a:pt x="f17" y="f24"/>
                  </a:lnTo>
                  <a:lnTo>
                    <a:pt x="f15" y="f25"/>
                  </a:lnTo>
                  <a:cubicBezTo>
                    <a:pt x="f13" y="f26"/>
                    <a:pt x="f11" y="f27"/>
                    <a:pt x="f9" y="f28"/>
                  </a:cubicBezTo>
                  <a:cubicBezTo>
                    <a:pt x="f15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29"/>
                  </a:cubicBezTo>
                  <a:lnTo>
                    <a:pt x="f36" y="f37"/>
                  </a:lnTo>
                  <a:cubicBezTo>
                    <a:pt x="f38" y="f39"/>
                    <a:pt x="f3" y="f40"/>
                    <a:pt x="f3" y="f22"/>
                  </a:cubicBezTo>
                  <a:cubicBezTo>
                    <a:pt x="f3" y="f41"/>
                    <a:pt x="f38" y="f42"/>
                    <a:pt x="f36" y="f43"/>
                  </a:cubicBezTo>
                  <a:lnTo>
                    <a:pt x="f35" y="f44"/>
                  </a:lnTo>
                  <a:cubicBezTo>
                    <a:pt x="f45" y="f46"/>
                    <a:pt x="f4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43" name="Google Shape;2300;p42">
            <a:extLst>
              <a:ext uri="{FF2B5EF4-FFF2-40B4-BE49-F238E27FC236}">
                <a16:creationId xmlns:a16="http://schemas.microsoft.com/office/drawing/2014/main" id="{1158A423-F70E-4F20-AFE3-B7B0B95A9472}"/>
              </a:ext>
            </a:extLst>
          </p:cNvPr>
          <p:cNvSpPr/>
          <p:nvPr/>
        </p:nvSpPr>
        <p:spPr>
          <a:xfrm>
            <a:off x="1598252" y="3049130"/>
            <a:ext cx="506403" cy="506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4" name="Google Shape;2301;p42">
            <a:extLst>
              <a:ext uri="{FF2B5EF4-FFF2-40B4-BE49-F238E27FC236}">
                <a16:creationId xmlns:a16="http://schemas.microsoft.com/office/drawing/2014/main" id="{EE77B898-5007-4FA3-A413-6FCA0159351C}"/>
              </a:ext>
            </a:extLst>
          </p:cNvPr>
          <p:cNvSpPr/>
          <p:nvPr/>
        </p:nvSpPr>
        <p:spPr>
          <a:xfrm>
            <a:off x="1711573" y="3162900"/>
            <a:ext cx="279742" cy="280044"/>
          </a:xfrm>
          <a:custGeom>
            <a:avLst/>
            <a:gdLst>
              <a:gd name="f0" fmla="val w"/>
              <a:gd name="f1" fmla="val h"/>
              <a:gd name="f2" fmla="val 0"/>
              <a:gd name="f3" fmla="val 11193"/>
              <a:gd name="f4" fmla="val 11205"/>
              <a:gd name="f5" fmla="val 3763"/>
              <a:gd name="f6" fmla="val 358"/>
              <a:gd name="f7" fmla="val 4096"/>
              <a:gd name="f8" fmla="val 4346"/>
              <a:gd name="f9" fmla="val 632"/>
              <a:gd name="f10" fmla="val 941"/>
              <a:gd name="f11" fmla="val 1144"/>
              <a:gd name="f12" fmla="val 4239"/>
              <a:gd name="f13" fmla="val 1346"/>
              <a:gd name="f14" fmla="val 4061"/>
              <a:gd name="f15" fmla="val 1441"/>
              <a:gd name="f16" fmla="val 4013"/>
              <a:gd name="f17" fmla="val 1477"/>
              <a:gd name="f18" fmla="val 3977"/>
              <a:gd name="f19" fmla="val 1536"/>
              <a:gd name="f20" fmla="val 1596"/>
              <a:gd name="f21" fmla="val 2001"/>
              <a:gd name="f22" fmla="val 2096"/>
              <a:gd name="f23" fmla="val 4049"/>
              <a:gd name="f24" fmla="val 2179"/>
              <a:gd name="f25" fmla="val 4156"/>
              <a:gd name="f26" fmla="val 5394"/>
              <a:gd name="f27" fmla="val 3406"/>
              <a:gd name="f28" fmla="val 3513"/>
              <a:gd name="f29" fmla="val 5466"/>
              <a:gd name="f30" fmla="val 3584"/>
              <a:gd name="f31" fmla="val 5573"/>
              <a:gd name="f32" fmla="val 5966"/>
              <a:gd name="f33" fmla="val 6025"/>
              <a:gd name="f34" fmla="val 6085"/>
              <a:gd name="f35" fmla="val 3561"/>
              <a:gd name="f36" fmla="val 6120"/>
              <a:gd name="f37" fmla="val 3501"/>
              <a:gd name="f38" fmla="val 6228"/>
              <a:gd name="f39" fmla="val 3322"/>
              <a:gd name="f40" fmla="val 6418"/>
              <a:gd name="f41" fmla="val 3215"/>
              <a:gd name="f42" fmla="val 6620"/>
              <a:gd name="f43" fmla="val 6954"/>
              <a:gd name="f44" fmla="val 7204"/>
              <a:gd name="f45" fmla="val 3489"/>
              <a:gd name="f46" fmla="val 3799"/>
              <a:gd name="f47" fmla="val 4120"/>
              <a:gd name="f48" fmla="val 6942"/>
              <a:gd name="f49" fmla="val 4382"/>
              <a:gd name="f50" fmla="val 4275"/>
              <a:gd name="f51" fmla="val 4037"/>
              <a:gd name="f52" fmla="val 4001"/>
              <a:gd name="f53" fmla="val 4084"/>
              <a:gd name="f54" fmla="val 4180"/>
              <a:gd name="f55" fmla="val 5418"/>
              <a:gd name="f56" fmla="val 4334"/>
              <a:gd name="f57" fmla="val 5299"/>
              <a:gd name="f58" fmla="val 4573"/>
              <a:gd name="f59" fmla="val 5120"/>
              <a:gd name="f60" fmla="val 4704"/>
              <a:gd name="f61" fmla="val 4834"/>
              <a:gd name="f62" fmla="val 4561"/>
              <a:gd name="f63" fmla="val 4287"/>
              <a:gd name="f64" fmla="val 3620"/>
              <a:gd name="f65" fmla="val 3775"/>
              <a:gd name="f66" fmla="val 3251"/>
              <a:gd name="f67" fmla="val 2834"/>
              <a:gd name="f68" fmla="val 4858"/>
              <a:gd name="f69" fmla="val 2965"/>
              <a:gd name="f70" fmla="val 5132"/>
              <a:gd name="f71" fmla="val 3203"/>
              <a:gd name="f72" fmla="val 5430"/>
              <a:gd name="f73" fmla="val 2144"/>
              <a:gd name="f74" fmla="val 3382"/>
              <a:gd name="f75" fmla="val 3537"/>
              <a:gd name="f76" fmla="val 3465"/>
              <a:gd name="f77" fmla="val 3299"/>
              <a:gd name="f78" fmla="val 3191"/>
              <a:gd name="f79" fmla="val 608"/>
              <a:gd name="f80" fmla="val 3453"/>
              <a:gd name="f81" fmla="val 9014"/>
              <a:gd name="f82" fmla="val 5811"/>
              <a:gd name="f83" fmla="val 7799"/>
              <a:gd name="f84" fmla="val 8025"/>
              <a:gd name="f85" fmla="val 9049"/>
              <a:gd name="f86" fmla="val 7775"/>
              <a:gd name="f87" fmla="val 7668"/>
              <a:gd name="f88" fmla="val 7597"/>
              <a:gd name="f89" fmla="val 9121"/>
              <a:gd name="f90" fmla="val 9228"/>
              <a:gd name="f91" fmla="val 9633"/>
              <a:gd name="f92" fmla="val 9692"/>
              <a:gd name="f93" fmla="val 7621"/>
              <a:gd name="f94" fmla="val 9752"/>
              <a:gd name="f95" fmla="val 7680"/>
              <a:gd name="f96" fmla="val 9776"/>
              <a:gd name="f97" fmla="val 7859"/>
              <a:gd name="f98" fmla="val 9883"/>
              <a:gd name="f99" fmla="val 7966"/>
              <a:gd name="f100" fmla="val 10073"/>
              <a:gd name="f101" fmla="val 10288"/>
              <a:gd name="f102" fmla="val 10609"/>
              <a:gd name="f103" fmla="val 7704"/>
              <a:gd name="f104" fmla="val 10871"/>
              <a:gd name="f105" fmla="val 7382"/>
              <a:gd name="f106" fmla="val 7061"/>
              <a:gd name="f107" fmla="val 6811"/>
              <a:gd name="f108" fmla="val 10597"/>
              <a:gd name="f109" fmla="val 6906"/>
              <a:gd name="f110" fmla="val 7085"/>
              <a:gd name="f111" fmla="val 7144"/>
              <a:gd name="f112" fmla="val 7180"/>
              <a:gd name="f113" fmla="val 7109"/>
              <a:gd name="f114" fmla="val 7001"/>
              <a:gd name="f115" fmla="val 5763"/>
              <a:gd name="f116" fmla="val 7811"/>
              <a:gd name="f117" fmla="val 7716"/>
              <a:gd name="f118" fmla="val 5692"/>
              <a:gd name="f119" fmla="val 7632"/>
              <a:gd name="f120" fmla="val 5585"/>
              <a:gd name="f121" fmla="val 5180"/>
              <a:gd name="f122" fmla="val 5061"/>
              <a:gd name="f123" fmla="val 5037"/>
              <a:gd name="f124" fmla="val 7728"/>
              <a:gd name="f125" fmla="val 4930"/>
              <a:gd name="f126" fmla="val 7906"/>
              <a:gd name="f127" fmla="val 4739"/>
              <a:gd name="f128" fmla="val 8013"/>
              <a:gd name="f129" fmla="val 4525"/>
              <a:gd name="f130" fmla="val 4203"/>
              <a:gd name="f131" fmla="val 3953"/>
              <a:gd name="f132" fmla="val 7740"/>
              <a:gd name="f133" fmla="val 7430"/>
              <a:gd name="f134" fmla="val 7120"/>
              <a:gd name="f135" fmla="val 4215"/>
              <a:gd name="f136" fmla="val 6847"/>
              <a:gd name="f137" fmla="val 7132"/>
              <a:gd name="f138" fmla="val 7192"/>
              <a:gd name="f139" fmla="val 7216"/>
              <a:gd name="f140" fmla="val 7037"/>
              <a:gd name="f141" fmla="val 6823"/>
              <a:gd name="f142" fmla="val 5942"/>
              <a:gd name="f143" fmla="val 6585"/>
              <a:gd name="f144" fmla="val 6454"/>
              <a:gd name="f145" fmla="val 6406"/>
              <a:gd name="f146" fmla="val 6680"/>
              <a:gd name="f147" fmla="val 6870"/>
              <a:gd name="f148" fmla="val 8323"/>
              <a:gd name="f149" fmla="val 6382"/>
              <a:gd name="f150" fmla="val 8192"/>
              <a:gd name="f151" fmla="val 6108"/>
              <a:gd name="f152" fmla="val 7954"/>
              <a:gd name="f153" fmla="val 1"/>
              <a:gd name="f154" fmla="val 3275"/>
              <a:gd name="f155" fmla="val 2858"/>
              <a:gd name="f156" fmla="val 417"/>
              <a:gd name="f157" fmla="val 1239"/>
              <a:gd name="f158" fmla="val 3001"/>
              <a:gd name="f159" fmla="val 1525"/>
              <a:gd name="f160" fmla="val 3239"/>
              <a:gd name="f161" fmla="val 1679"/>
              <a:gd name="f162" fmla="val 1822"/>
              <a:gd name="f163" fmla="val 1894"/>
              <a:gd name="f164" fmla="val 5608"/>
              <a:gd name="f165" fmla="val 1691"/>
              <a:gd name="f166" fmla="val 1513"/>
              <a:gd name="f167" fmla="val 6609"/>
              <a:gd name="f168" fmla="val 1227"/>
              <a:gd name="f169" fmla="val 6478"/>
              <a:gd name="f170" fmla="val 6894"/>
              <a:gd name="f171" fmla="val 7406"/>
              <a:gd name="f172" fmla="val 7930"/>
              <a:gd name="f173" fmla="val 8347"/>
              <a:gd name="f174" fmla="val 8216"/>
              <a:gd name="f175" fmla="val 7978"/>
              <a:gd name="f176" fmla="val 9216"/>
              <a:gd name="f177" fmla="val 9311"/>
              <a:gd name="f178" fmla="val 9395"/>
              <a:gd name="f179" fmla="val 2620"/>
              <a:gd name="f180" fmla="val 2727"/>
              <a:gd name="f181" fmla="val 2799"/>
              <a:gd name="f182" fmla="val 9109"/>
              <a:gd name="f183" fmla="val 9037"/>
              <a:gd name="f184" fmla="val 7692"/>
              <a:gd name="f185" fmla="val 2108"/>
              <a:gd name="f186" fmla="val 7644"/>
              <a:gd name="f187" fmla="val 1453"/>
              <a:gd name="f188" fmla="val 7882"/>
              <a:gd name="f189" fmla="val 1155"/>
              <a:gd name="f190" fmla="val 7990"/>
              <a:gd name="f191" fmla="val 620"/>
              <a:gd name="f192" fmla="val 6835"/>
              <a:gd name="f193" fmla="val 6930"/>
              <a:gd name="f194" fmla="val 7168"/>
              <a:gd name="f195" fmla="val 7025"/>
              <a:gd name="f196" fmla="val 5787"/>
              <a:gd name="f197" fmla="val 3418"/>
              <a:gd name="f198" fmla="val 3596"/>
              <a:gd name="f199" fmla="val 5716"/>
              <a:gd name="f200" fmla="val 5204"/>
              <a:gd name="f201" fmla="val 5144"/>
              <a:gd name="f202" fmla="val 5085"/>
              <a:gd name="f203" fmla="val 4954"/>
              <a:gd name="f204" fmla="val 4763"/>
              <a:gd name="f205" fmla="val 4549"/>
              <a:gd name="f206" fmla="val 4227"/>
              <a:gd name="f207" fmla="val 4132"/>
              <a:gd name="f208" fmla="val 4192"/>
              <a:gd name="f209" fmla="val 5287"/>
              <a:gd name="f210" fmla="val 5108"/>
              <a:gd name="f211" fmla="val 4823"/>
              <a:gd name="f212" fmla="val 4025"/>
              <a:gd name="f213" fmla="val 3608"/>
              <a:gd name="f214" fmla="val 4846"/>
              <a:gd name="f215" fmla="val 3168"/>
              <a:gd name="f216" fmla="val 3072"/>
              <a:gd name="f217" fmla="val 9526"/>
              <a:gd name="f218" fmla="val 6597"/>
              <a:gd name="f219" fmla="val 9704"/>
              <a:gd name="f220" fmla="val 6466"/>
              <a:gd name="f221" fmla="val 9990"/>
              <a:gd name="f222" fmla="val 10264"/>
              <a:gd name="f223" fmla="val 10788"/>
              <a:gd name="f224" fmla="val 6882"/>
              <a:gd name="f225" fmla="val 11204"/>
              <a:gd name="f226" fmla="val 7918"/>
              <a:gd name="f227" fmla="val 8335"/>
              <a:gd name="f228" fmla="val 9966"/>
              <a:gd name="f229" fmla="val 8204"/>
              <a:gd name="f230" fmla="val 9204"/>
              <a:gd name="f231" fmla="val 9383"/>
              <a:gd name="f232" fmla="val 8002"/>
              <a:gd name="f233" fmla="val 7787"/>
              <a:gd name="f234" fmla="val 5596"/>
              <a:gd name="f235" fmla="val 4358"/>
              <a:gd name="f236" fmla="val 9514"/>
              <a:gd name="f237" fmla="val 4596"/>
              <a:gd name="f238" fmla="val 9978"/>
              <a:gd name="f239" fmla="val 4727"/>
              <a:gd name="f240" fmla="val 10776"/>
              <a:gd name="f241" fmla="val 11192"/>
              <a:gd name="f242" fmla="val 4311"/>
              <a:gd name="f243" fmla="val 3287"/>
              <a:gd name="f244" fmla="val 9680"/>
              <a:gd name="f245" fmla="val 2989"/>
              <a:gd name="f246" fmla="val 3227"/>
              <a:gd name="f247" fmla="val 8609"/>
              <a:gd name="f248" fmla="val 8502"/>
              <a:gd name="f249" fmla="val 8430"/>
              <a:gd name="f250" fmla="val 9026"/>
              <a:gd name="f251" fmla="val 9097"/>
              <a:gd name="f252" fmla="val 9609"/>
              <a:gd name="f253" fmla="val 9668"/>
              <a:gd name="f254" fmla="val 9728"/>
              <a:gd name="f255" fmla="val 9859"/>
              <a:gd name="f256" fmla="val 10049"/>
              <a:gd name="f257" fmla="val 10585"/>
              <a:gd name="f258" fmla="val 10835"/>
              <a:gd name="f259" fmla="val 10573"/>
              <a:gd name="f260" fmla="val 7609"/>
              <a:gd name="f261" fmla="val 5489"/>
              <a:gd name="f262" fmla="val 6001"/>
              <a:gd name="f263" fmla="val 6061"/>
              <a:gd name="f264" fmla="val 6144"/>
              <a:gd name="f265" fmla="val 7883"/>
              <a:gd name="f266" fmla="val 6251"/>
              <a:gd name="f267" fmla="val 6442"/>
              <a:gd name="f268" fmla="val 6656"/>
              <a:gd name="f269" fmla="val 6978"/>
              <a:gd name="f270" fmla="val 7240"/>
              <a:gd name="f271" fmla="val 7073"/>
              <a:gd name="f272" fmla="val 6966"/>
              <a:gd name="f273" fmla="val 7121"/>
              <a:gd name="f274" fmla="val 7013"/>
              <a:gd name="f275" fmla="val 5775"/>
              <a:gd name="f276" fmla="val 5918"/>
              <a:gd name="f277" fmla="val 6097"/>
              <a:gd name="f278" fmla="val 6370"/>
              <a:gd name="f279" fmla="val 4323"/>
              <a:gd name="f280" fmla="val 6359"/>
              <a:gd name="f281" fmla="val 6073"/>
              <a:gd name="f282" fmla="val 8133"/>
              <a:gd name="f283" fmla="val 4370"/>
              <a:gd name="f284" fmla="val 4608"/>
              <a:gd name="f285" fmla="val 1501"/>
              <a:gd name="f286" fmla="*/ f0 1 11193"/>
              <a:gd name="f287" fmla="*/ f1 1 11205"/>
              <a:gd name="f288" fmla="val f2"/>
              <a:gd name="f289" fmla="val f3"/>
              <a:gd name="f290" fmla="val f4"/>
              <a:gd name="f291" fmla="+- f290 0 f288"/>
              <a:gd name="f292" fmla="+- f289 0 f288"/>
              <a:gd name="f293" fmla="*/ f292 1 11193"/>
              <a:gd name="f294" fmla="*/ f291 1 11205"/>
              <a:gd name="f295" fmla="*/ f288 1 f293"/>
              <a:gd name="f296" fmla="*/ f289 1 f293"/>
              <a:gd name="f297" fmla="*/ f288 1 f294"/>
              <a:gd name="f298" fmla="*/ f290 1 f294"/>
              <a:gd name="f299" fmla="*/ f295 f286 1"/>
              <a:gd name="f300" fmla="*/ f296 f286 1"/>
              <a:gd name="f301" fmla="*/ f298 f287 1"/>
              <a:gd name="f302" fmla="*/ f297 f2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9" t="f302" r="f300" b="f301"/>
            <a:pathLst>
              <a:path w="11193" h="1120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lnTo>
                  <a:pt x="f18" y="f21"/>
                </a:lnTo>
                <a:cubicBezTo>
                  <a:pt x="f18" y="f22"/>
                  <a:pt x="f23" y="f24"/>
                  <a:pt x="f25" y="f24"/>
                </a:cubicBezTo>
                <a:lnTo>
                  <a:pt x="f26" y="f24"/>
                </a:lnTo>
                <a:lnTo>
                  <a:pt x="f26" y="f27"/>
                </a:lnTo>
                <a:cubicBezTo>
                  <a:pt x="f26" y="f28"/>
                  <a:pt x="f29" y="f30"/>
                  <a:pt x="f31" y="f30"/>
                </a:cubicBezTo>
                <a:lnTo>
                  <a:pt x="f32" y="f30"/>
                </a:lnTo>
                <a:cubicBezTo>
                  <a:pt x="f33" y="f30"/>
                  <a:pt x="f34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6"/>
                </a:cubicBezTo>
                <a:cubicBezTo>
                  <a:pt x="f44" y="f47"/>
                  <a:pt x="f48" y="f49"/>
                  <a:pt x="f42" y="f49"/>
                </a:cubicBezTo>
                <a:cubicBezTo>
                  <a:pt x="f40" y="f49"/>
                  <a:pt x="f38" y="f50"/>
                  <a:pt x="f36" y="f7"/>
                </a:cubicBezTo>
                <a:cubicBezTo>
                  <a:pt x="f34" y="f51"/>
                  <a:pt x="f33" y="f52"/>
                  <a:pt x="f32" y="f52"/>
                </a:cubicBezTo>
                <a:lnTo>
                  <a:pt x="f31" y="f52"/>
                </a:lnTo>
                <a:cubicBezTo>
                  <a:pt x="f29" y="f52"/>
                  <a:pt x="f26" y="f53"/>
                  <a:pt x="f26" y="f54"/>
                </a:cubicBezTo>
                <a:lnTo>
                  <a:pt x="f26" y="f55"/>
                </a:lnTo>
                <a:lnTo>
                  <a:pt x="f56" y="f55"/>
                </a:lnTo>
                <a:lnTo>
                  <a:pt x="f56" y="f57"/>
                </a:lnTo>
                <a:cubicBezTo>
                  <a:pt x="f58" y="f59"/>
                  <a:pt x="f60" y="f61"/>
                  <a:pt x="f60" y="f62"/>
                </a:cubicBezTo>
                <a:cubicBezTo>
                  <a:pt x="f60" y="f51"/>
                  <a:pt x="f63" y="f64"/>
                  <a:pt x="f65" y="f64"/>
                </a:cubicBezTo>
                <a:cubicBezTo>
                  <a:pt x="f66" y="f64"/>
                  <a:pt x="f67" y="f51"/>
                  <a:pt x="f67" y="f62"/>
                </a:cubicBezTo>
                <a:cubicBezTo>
                  <a:pt x="f67" y="f68"/>
                  <a:pt x="f69" y="f70"/>
                  <a:pt x="f71" y="f57"/>
                </a:cubicBezTo>
                <a:lnTo>
                  <a:pt x="f71" y="f72"/>
                </a:lnTo>
                <a:lnTo>
                  <a:pt x="f73" y="f72"/>
                </a:lnTo>
                <a:lnTo>
                  <a:pt x="f73" y="f24"/>
                </a:lnTo>
                <a:lnTo>
                  <a:pt x="f74" y="f24"/>
                </a:lnTo>
                <a:cubicBezTo>
                  <a:pt x="f45" y="f24"/>
                  <a:pt x="f35" y="f22"/>
                  <a:pt x="f35" y="f21"/>
                </a:cubicBezTo>
                <a:lnTo>
                  <a:pt x="f35" y="f20"/>
                </a:lnTo>
                <a:cubicBezTo>
                  <a:pt x="f35" y="f19"/>
                  <a:pt x="f75" y="f17"/>
                  <a:pt x="f76" y="f15"/>
                </a:cubicBezTo>
                <a:cubicBezTo>
                  <a:pt x="f77" y="f13"/>
                  <a:pt x="f78" y="f11"/>
                  <a:pt x="f78" y="f10"/>
                </a:cubicBezTo>
                <a:cubicBezTo>
                  <a:pt x="f78" y="f79"/>
                  <a:pt x="f80" y="f6"/>
                  <a:pt x="f5" y="f6"/>
                </a:cubicBezTo>
                <a:close/>
                <a:moveTo>
                  <a:pt x="f81" y="f82"/>
                </a:moveTo>
                <a:lnTo>
                  <a:pt x="f81" y="f83"/>
                </a:lnTo>
                <a:lnTo>
                  <a:pt x="f81" y="f84"/>
                </a:lnTo>
                <a:lnTo>
                  <a:pt x="f81" y="f85"/>
                </a:lnTo>
                <a:lnTo>
                  <a:pt x="f86" y="f85"/>
                </a:lnTo>
                <a:cubicBezTo>
                  <a:pt x="f87" y="f85"/>
                  <a:pt x="f88" y="f89"/>
                  <a:pt x="f88" y="f90"/>
                </a:cubicBezTo>
                <a:lnTo>
                  <a:pt x="f88" y="f91"/>
                </a:lnTo>
                <a:cubicBezTo>
                  <a:pt x="f88" y="f92"/>
                  <a:pt x="f93" y="f94"/>
                  <a:pt x="f95" y="f96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99" y="f102"/>
                  <a:pt x="f103" y="f104"/>
                  <a:pt x="f105" y="f104"/>
                </a:cubicBezTo>
                <a:cubicBezTo>
                  <a:pt x="f106" y="f104"/>
                  <a:pt x="f107" y="f108"/>
                  <a:pt x="f107" y="f101"/>
                </a:cubicBezTo>
                <a:cubicBezTo>
                  <a:pt x="f107" y="f100"/>
                  <a:pt x="f109" y="f98"/>
                  <a:pt x="f110" y="f96"/>
                </a:cubicBezTo>
                <a:cubicBezTo>
                  <a:pt x="f111" y="f94"/>
                  <a:pt x="f112" y="f92"/>
                  <a:pt x="f112" y="f91"/>
                </a:cubicBezTo>
                <a:lnTo>
                  <a:pt x="f112" y="f90"/>
                </a:lnTo>
                <a:cubicBezTo>
                  <a:pt x="f112" y="f89"/>
                  <a:pt x="f113" y="f85"/>
                  <a:pt x="f114" y="f85"/>
                </a:cubicBezTo>
                <a:lnTo>
                  <a:pt x="f115" y="f85"/>
                </a:lnTo>
                <a:lnTo>
                  <a:pt x="f115" y="f116"/>
                </a:lnTo>
                <a:cubicBezTo>
                  <a:pt x="f115" y="f117"/>
                  <a:pt x="f118" y="f119"/>
                  <a:pt x="f120" y="f119"/>
                </a:cubicBezTo>
                <a:lnTo>
                  <a:pt x="f121" y="f119"/>
                </a:lnTo>
                <a:cubicBezTo>
                  <a:pt x="f59" y="f119"/>
                  <a:pt x="f122" y="f87"/>
                  <a:pt x="f123" y="f124"/>
                </a:cubicBezTo>
                <a:cubicBezTo>
                  <a:pt x="f125" y="f126"/>
                  <a:pt x="f127" y="f128"/>
                  <a:pt x="f129" y="f128"/>
                </a:cubicBezTo>
                <a:cubicBezTo>
                  <a:pt x="f130" y="f128"/>
                  <a:pt x="f131" y="f132"/>
                  <a:pt x="f131" y="f133"/>
                </a:cubicBezTo>
                <a:cubicBezTo>
                  <a:pt x="f131" y="f134"/>
                  <a:pt x="f135" y="f136"/>
                  <a:pt x="f129" y="f136"/>
                </a:cubicBezTo>
                <a:cubicBezTo>
                  <a:pt x="f127" y="f136"/>
                  <a:pt x="f125" y="f43"/>
                  <a:pt x="f123" y="f137"/>
                </a:cubicBezTo>
                <a:cubicBezTo>
                  <a:pt x="f122" y="f138"/>
                  <a:pt x="f59" y="f139"/>
                  <a:pt x="f121" y="f139"/>
                </a:cubicBezTo>
                <a:lnTo>
                  <a:pt x="f120" y="f139"/>
                </a:lnTo>
                <a:cubicBezTo>
                  <a:pt x="f118" y="f139"/>
                  <a:pt x="f115" y="f111"/>
                  <a:pt x="f115" y="f140"/>
                </a:cubicBezTo>
                <a:lnTo>
                  <a:pt x="f115" y="f82"/>
                </a:lnTo>
                <a:lnTo>
                  <a:pt x="f141" y="f82"/>
                </a:lnTo>
                <a:lnTo>
                  <a:pt x="f141" y="f142"/>
                </a:lnTo>
                <a:cubicBezTo>
                  <a:pt x="f143" y="f36"/>
                  <a:pt x="f144" y="f145"/>
                  <a:pt x="f144" y="f146"/>
                </a:cubicBezTo>
                <a:cubicBezTo>
                  <a:pt x="f144" y="f44"/>
                  <a:pt x="f147" y="f93"/>
                  <a:pt x="f105" y="f93"/>
                </a:cubicBezTo>
                <a:cubicBezTo>
                  <a:pt x="f126" y="f93"/>
                  <a:pt x="f148" y="f44"/>
                  <a:pt x="f148" y="f146"/>
                </a:cubicBezTo>
                <a:cubicBezTo>
                  <a:pt x="f148" y="f149"/>
                  <a:pt x="f150" y="f151"/>
                  <a:pt x="f152" y="f142"/>
                </a:cubicBezTo>
                <a:lnTo>
                  <a:pt x="f152" y="f82"/>
                </a:lnTo>
                <a:close/>
                <a:moveTo>
                  <a:pt x="f46" y="f153"/>
                </a:moveTo>
                <a:cubicBezTo>
                  <a:pt x="f154" y="f153"/>
                  <a:pt x="f155" y="f156"/>
                  <a:pt x="f155" y="f10"/>
                </a:cubicBezTo>
                <a:cubicBezTo>
                  <a:pt x="f155" y="f157"/>
                  <a:pt x="f158" y="f159"/>
                  <a:pt x="f160" y="f161"/>
                </a:cubicBezTo>
                <a:lnTo>
                  <a:pt x="f160" y="f162"/>
                </a:lnTo>
                <a:lnTo>
                  <a:pt x="f21" y="f162"/>
                </a:lnTo>
                <a:cubicBezTo>
                  <a:pt x="f163" y="f162"/>
                  <a:pt x="f162" y="f163"/>
                  <a:pt x="f162" y="f21"/>
                </a:cubicBezTo>
                <a:lnTo>
                  <a:pt x="f162" y="f164"/>
                </a:lnTo>
                <a:lnTo>
                  <a:pt x="f162" y="f136"/>
                </a:lnTo>
                <a:lnTo>
                  <a:pt x="f165" y="f136"/>
                </a:lnTo>
                <a:cubicBezTo>
                  <a:pt x="f166" y="f167"/>
                  <a:pt x="f168" y="f169"/>
                  <a:pt x="f10" y="f169"/>
                </a:cubicBezTo>
                <a:cubicBezTo>
                  <a:pt x="f156" y="f169"/>
                  <a:pt x="f153" y="f170"/>
                  <a:pt x="f153" y="f171"/>
                </a:cubicBezTo>
                <a:cubicBezTo>
                  <a:pt x="f153" y="f172"/>
                  <a:pt x="f156" y="f173"/>
                  <a:pt x="f10" y="f173"/>
                </a:cubicBezTo>
                <a:cubicBezTo>
                  <a:pt x="f157" y="f173"/>
                  <a:pt x="f159" y="f174"/>
                  <a:pt x="f165" y="f175"/>
                </a:cubicBezTo>
                <a:lnTo>
                  <a:pt x="f162" y="f175"/>
                </a:lnTo>
                <a:lnTo>
                  <a:pt x="f162" y="f176"/>
                </a:lnTo>
                <a:cubicBezTo>
                  <a:pt x="f162" y="f177"/>
                  <a:pt x="f163" y="f178"/>
                  <a:pt x="f21" y="f178"/>
                </a:cubicBezTo>
                <a:lnTo>
                  <a:pt x="f179" y="f178"/>
                </a:lnTo>
                <a:cubicBezTo>
                  <a:pt x="f180" y="f178"/>
                  <a:pt x="f181" y="f177"/>
                  <a:pt x="f181" y="f176"/>
                </a:cubicBezTo>
                <a:cubicBezTo>
                  <a:pt x="f181" y="f182"/>
                  <a:pt x="f180" y="f183"/>
                  <a:pt x="f179" y="f183"/>
                </a:cubicBezTo>
                <a:lnTo>
                  <a:pt x="f24" y="f183"/>
                </a:lnTo>
                <a:lnTo>
                  <a:pt x="f24" y="f83"/>
                </a:lnTo>
                <a:cubicBezTo>
                  <a:pt x="f24" y="f184"/>
                  <a:pt x="f185" y="f93"/>
                  <a:pt x="f21" y="f93"/>
                </a:cubicBezTo>
                <a:lnTo>
                  <a:pt x="f20" y="f93"/>
                </a:lnTo>
                <a:cubicBezTo>
                  <a:pt x="f19" y="f93"/>
                  <a:pt x="f17" y="f186"/>
                  <a:pt x="f187" y="f103"/>
                </a:cubicBezTo>
                <a:cubicBezTo>
                  <a:pt x="f13" y="f188"/>
                  <a:pt x="f189" y="f190"/>
                  <a:pt x="f10" y="f190"/>
                </a:cubicBezTo>
                <a:cubicBezTo>
                  <a:pt x="f191" y="f190"/>
                  <a:pt x="f6" y="f124"/>
                  <a:pt x="f6" y="f171"/>
                </a:cubicBezTo>
                <a:cubicBezTo>
                  <a:pt x="f6" y="f110"/>
                  <a:pt x="f9" y="f192"/>
                  <a:pt x="f10" y="f192"/>
                </a:cubicBezTo>
                <a:cubicBezTo>
                  <a:pt x="f189" y="f192"/>
                  <a:pt x="f13" y="f193"/>
                  <a:pt x="f187" y="f113"/>
                </a:cubicBezTo>
                <a:cubicBezTo>
                  <a:pt x="f17" y="f194"/>
                  <a:pt x="f19" y="f44"/>
                  <a:pt x="f20" y="f44"/>
                </a:cubicBezTo>
                <a:lnTo>
                  <a:pt x="f21" y="f44"/>
                </a:lnTo>
                <a:cubicBezTo>
                  <a:pt x="f185" y="f44"/>
                  <a:pt x="f24" y="f137"/>
                  <a:pt x="f24" y="f195"/>
                </a:cubicBezTo>
                <a:lnTo>
                  <a:pt x="f24" y="f196"/>
                </a:lnTo>
                <a:lnTo>
                  <a:pt x="f197" y="f196"/>
                </a:lnTo>
                <a:cubicBezTo>
                  <a:pt x="f28" y="f196"/>
                  <a:pt x="f198" y="f199"/>
                  <a:pt x="f198" y="f164"/>
                </a:cubicBezTo>
                <a:lnTo>
                  <a:pt x="f198" y="f200"/>
                </a:lnTo>
                <a:cubicBezTo>
                  <a:pt x="f198" y="f201"/>
                  <a:pt x="f35" y="f202"/>
                  <a:pt x="f37" y="f122"/>
                </a:cubicBezTo>
                <a:cubicBezTo>
                  <a:pt x="f39" y="f203"/>
                  <a:pt x="f41" y="f204"/>
                  <a:pt x="f41" y="f205"/>
                </a:cubicBezTo>
                <a:cubicBezTo>
                  <a:pt x="f41" y="f206"/>
                  <a:pt x="f45" y="f18"/>
                  <a:pt x="f46" y="f18"/>
                </a:cubicBezTo>
                <a:cubicBezTo>
                  <a:pt x="f207" y="f18"/>
                  <a:pt x="f49" y="f12"/>
                  <a:pt x="f49" y="f205"/>
                </a:cubicBezTo>
                <a:cubicBezTo>
                  <a:pt x="f49" y="f204"/>
                  <a:pt x="f50" y="f203"/>
                  <a:pt x="f7" y="f122"/>
                </a:cubicBezTo>
                <a:cubicBezTo>
                  <a:pt x="f51" y="f202"/>
                  <a:pt x="f16" y="f201"/>
                  <a:pt x="f16" y="f200"/>
                </a:cubicBezTo>
                <a:lnTo>
                  <a:pt x="f16" y="f164"/>
                </a:lnTo>
                <a:cubicBezTo>
                  <a:pt x="f16" y="f199"/>
                  <a:pt x="f53" y="f196"/>
                  <a:pt x="f208" y="f196"/>
                </a:cubicBezTo>
                <a:lnTo>
                  <a:pt x="f55" y="f196"/>
                </a:lnTo>
                <a:lnTo>
                  <a:pt x="f55" y="f136"/>
                </a:lnTo>
                <a:lnTo>
                  <a:pt x="f209" y="f136"/>
                </a:lnTo>
                <a:cubicBezTo>
                  <a:pt x="f210" y="f167"/>
                  <a:pt x="f211" y="f169"/>
                  <a:pt x="f205" y="f169"/>
                </a:cubicBezTo>
                <a:cubicBezTo>
                  <a:pt x="f212" y="f169"/>
                  <a:pt x="f213" y="f170"/>
                  <a:pt x="f213" y="f171"/>
                </a:cubicBezTo>
                <a:cubicBezTo>
                  <a:pt x="f213" y="f172"/>
                  <a:pt x="f212" y="f173"/>
                  <a:pt x="f205" y="f173"/>
                </a:cubicBezTo>
                <a:cubicBezTo>
                  <a:pt x="f214" y="f173"/>
                  <a:pt x="f59" y="f174"/>
                  <a:pt x="f209" y="f175"/>
                </a:cubicBezTo>
                <a:lnTo>
                  <a:pt x="f55" y="f175"/>
                </a:lnTo>
                <a:lnTo>
                  <a:pt x="f55" y="f183"/>
                </a:lnTo>
                <a:lnTo>
                  <a:pt x="f215" y="f183"/>
                </a:lnTo>
                <a:cubicBezTo>
                  <a:pt x="f216" y="f183"/>
                  <a:pt x="f158" y="f182"/>
                  <a:pt x="f158" y="f176"/>
                </a:cubicBezTo>
                <a:cubicBezTo>
                  <a:pt x="f158" y="f177"/>
                  <a:pt x="f216" y="f178"/>
                  <a:pt x="f215" y="f178"/>
                </a:cubicBezTo>
                <a:lnTo>
                  <a:pt x="f192" y="f178"/>
                </a:lnTo>
                <a:lnTo>
                  <a:pt x="f192" y="f217"/>
                </a:lnTo>
                <a:cubicBezTo>
                  <a:pt x="f218" y="f219"/>
                  <a:pt x="f220" y="f221"/>
                  <a:pt x="f220" y="f222"/>
                </a:cubicBezTo>
                <a:cubicBezTo>
                  <a:pt x="f220" y="f223"/>
                  <a:pt x="f224" y="f225"/>
                  <a:pt x="f171" y="f225"/>
                </a:cubicBezTo>
                <a:cubicBezTo>
                  <a:pt x="f226" y="f225"/>
                  <a:pt x="f227" y="f223"/>
                  <a:pt x="f227" y="f222"/>
                </a:cubicBezTo>
                <a:cubicBezTo>
                  <a:pt x="f227" y="f228"/>
                  <a:pt x="f229" y="f92"/>
                  <a:pt x="f99" y="f217"/>
                </a:cubicBezTo>
                <a:lnTo>
                  <a:pt x="f99" y="f178"/>
                </a:lnTo>
                <a:lnTo>
                  <a:pt x="f230" y="f178"/>
                </a:lnTo>
                <a:cubicBezTo>
                  <a:pt x="f177" y="f178"/>
                  <a:pt x="f231" y="f177"/>
                  <a:pt x="f231" y="f176"/>
                </a:cubicBezTo>
                <a:lnTo>
                  <a:pt x="f231" y="f232"/>
                </a:lnTo>
                <a:lnTo>
                  <a:pt x="f231" y="f233"/>
                </a:lnTo>
                <a:lnTo>
                  <a:pt x="f231" y="f234"/>
                </a:lnTo>
                <a:lnTo>
                  <a:pt x="f231" y="f235"/>
                </a:lnTo>
                <a:lnTo>
                  <a:pt x="f236" y="f235"/>
                </a:lnTo>
                <a:cubicBezTo>
                  <a:pt x="f92" y="f237"/>
                  <a:pt x="f238" y="f239"/>
                  <a:pt x="f222" y="f239"/>
                </a:cubicBezTo>
                <a:cubicBezTo>
                  <a:pt x="f240" y="f239"/>
                  <a:pt x="f241" y="f242"/>
                  <a:pt x="f241" y="f46"/>
                </a:cubicBezTo>
                <a:cubicBezTo>
                  <a:pt x="f241" y="f243"/>
                  <a:pt x="f240" y="f155"/>
                  <a:pt x="f222" y="f155"/>
                </a:cubicBezTo>
                <a:cubicBezTo>
                  <a:pt x="f228" y="f155"/>
                  <a:pt x="f244" y="f245"/>
                  <a:pt x="f236" y="f246"/>
                </a:cubicBezTo>
                <a:lnTo>
                  <a:pt x="f231" y="f246"/>
                </a:lnTo>
                <a:lnTo>
                  <a:pt x="f231" y="f21"/>
                </a:lnTo>
                <a:cubicBezTo>
                  <a:pt x="f231" y="f163"/>
                  <a:pt x="f177" y="f162"/>
                  <a:pt x="f230" y="f162"/>
                </a:cubicBezTo>
                <a:lnTo>
                  <a:pt x="f247" y="f162"/>
                </a:lnTo>
                <a:cubicBezTo>
                  <a:pt x="f248" y="f162"/>
                  <a:pt x="f249" y="f163"/>
                  <a:pt x="f249" y="f21"/>
                </a:cubicBezTo>
                <a:cubicBezTo>
                  <a:pt x="f249" y="f22"/>
                  <a:pt x="f248" y="f24"/>
                  <a:pt x="f247" y="f24"/>
                </a:cubicBezTo>
                <a:lnTo>
                  <a:pt x="f250" y="f24"/>
                </a:lnTo>
                <a:lnTo>
                  <a:pt x="f250" y="f27"/>
                </a:lnTo>
                <a:cubicBezTo>
                  <a:pt x="f250" y="f28"/>
                  <a:pt x="f251" y="f30"/>
                  <a:pt x="f230" y="f30"/>
                </a:cubicBezTo>
                <a:lnTo>
                  <a:pt x="f252" y="f30"/>
                </a:lnTo>
                <a:cubicBezTo>
                  <a:pt x="f253" y="f30"/>
                  <a:pt x="f254" y="f35"/>
                  <a:pt x="f94" y="f37"/>
                </a:cubicBezTo>
                <a:cubicBezTo>
                  <a:pt x="f255" y="f39"/>
                  <a:pt x="f256" y="f41"/>
                  <a:pt x="f222" y="f41"/>
                </a:cubicBezTo>
                <a:cubicBezTo>
                  <a:pt x="f257" y="f41"/>
                  <a:pt x="f258" y="f45"/>
                  <a:pt x="f258" y="f46"/>
                </a:cubicBezTo>
                <a:cubicBezTo>
                  <a:pt x="f258" y="f47"/>
                  <a:pt x="f259" y="f49"/>
                  <a:pt x="f222" y="f49"/>
                </a:cubicBezTo>
                <a:cubicBezTo>
                  <a:pt x="f256" y="f49"/>
                  <a:pt x="f255" y="f50"/>
                  <a:pt x="f94" y="f7"/>
                </a:cubicBezTo>
                <a:cubicBezTo>
                  <a:pt x="f254" y="f51"/>
                  <a:pt x="f253" y="f52"/>
                  <a:pt x="f252" y="f52"/>
                </a:cubicBezTo>
                <a:lnTo>
                  <a:pt x="f230" y="f52"/>
                </a:lnTo>
                <a:cubicBezTo>
                  <a:pt x="f251" y="f52"/>
                  <a:pt x="f250" y="f53"/>
                  <a:pt x="f250" y="f54"/>
                </a:cubicBezTo>
                <a:lnTo>
                  <a:pt x="f250" y="f55"/>
                </a:lnTo>
                <a:lnTo>
                  <a:pt x="f233" y="f55"/>
                </a:lnTo>
                <a:cubicBezTo>
                  <a:pt x="f95" y="f55"/>
                  <a:pt x="f260" y="f261"/>
                  <a:pt x="f260" y="f234"/>
                </a:cubicBezTo>
                <a:lnTo>
                  <a:pt x="f260" y="f262"/>
                </a:lnTo>
                <a:cubicBezTo>
                  <a:pt x="f260" y="f263"/>
                  <a:pt x="f186" y="f36"/>
                  <a:pt x="f103" y="f264"/>
                </a:cubicBezTo>
                <a:cubicBezTo>
                  <a:pt x="f265" y="f266"/>
                  <a:pt x="f175" y="f267"/>
                  <a:pt x="f175" y="f268"/>
                </a:cubicBezTo>
                <a:cubicBezTo>
                  <a:pt x="f175" y="f269"/>
                  <a:pt x="f117" y="f270"/>
                  <a:pt x="f171" y="f270"/>
                </a:cubicBezTo>
                <a:cubicBezTo>
                  <a:pt x="f271" y="f270"/>
                  <a:pt x="f141" y="f272"/>
                  <a:pt x="f141" y="f268"/>
                </a:cubicBezTo>
                <a:cubicBezTo>
                  <a:pt x="f141" y="f267"/>
                  <a:pt x="f193" y="f266"/>
                  <a:pt x="f113" y="f264"/>
                </a:cubicBezTo>
                <a:cubicBezTo>
                  <a:pt x="f194" y="f36"/>
                  <a:pt x="f138" y="f263"/>
                  <a:pt x="f138" y="f262"/>
                </a:cubicBezTo>
                <a:lnTo>
                  <a:pt x="f138" y="f234"/>
                </a:lnTo>
                <a:cubicBezTo>
                  <a:pt x="f138" y="f261"/>
                  <a:pt x="f273" y="f55"/>
                  <a:pt x="f274" y="f55"/>
                </a:cubicBezTo>
                <a:lnTo>
                  <a:pt x="f275" y="f55"/>
                </a:lnTo>
                <a:lnTo>
                  <a:pt x="f275" y="f235"/>
                </a:lnTo>
                <a:lnTo>
                  <a:pt x="f276" y="f235"/>
                </a:lnTo>
                <a:cubicBezTo>
                  <a:pt x="f277" y="f237"/>
                  <a:pt x="f278" y="f127"/>
                  <a:pt x="f268" y="f127"/>
                </a:cubicBezTo>
                <a:cubicBezTo>
                  <a:pt x="f112" y="f127"/>
                  <a:pt x="f88" y="f279"/>
                  <a:pt x="f88" y="f46"/>
                </a:cubicBezTo>
                <a:cubicBezTo>
                  <a:pt x="f88" y="f154"/>
                  <a:pt x="f112" y="f155"/>
                  <a:pt x="f268" y="f155"/>
                </a:cubicBezTo>
                <a:cubicBezTo>
                  <a:pt x="f280" y="f155"/>
                  <a:pt x="f281" y="f245"/>
                  <a:pt x="f276" y="f246"/>
                </a:cubicBezTo>
                <a:lnTo>
                  <a:pt x="f275" y="f246"/>
                </a:lnTo>
                <a:lnTo>
                  <a:pt x="f275" y="f24"/>
                </a:lnTo>
                <a:lnTo>
                  <a:pt x="f84" y="f24"/>
                </a:lnTo>
                <a:cubicBezTo>
                  <a:pt x="f282" y="f24"/>
                  <a:pt x="f229" y="f22"/>
                  <a:pt x="f229" y="f21"/>
                </a:cubicBezTo>
                <a:cubicBezTo>
                  <a:pt x="f229" y="f163"/>
                  <a:pt x="f282" y="f162"/>
                  <a:pt x="f84" y="f162"/>
                </a:cubicBezTo>
                <a:lnTo>
                  <a:pt x="f283" y="f162"/>
                </a:lnTo>
                <a:lnTo>
                  <a:pt x="f283" y="f161"/>
                </a:lnTo>
                <a:cubicBezTo>
                  <a:pt x="f284" y="f285"/>
                  <a:pt x="f127" y="f168"/>
                  <a:pt x="f127" y="f10"/>
                </a:cubicBezTo>
                <a:cubicBezTo>
                  <a:pt x="f127" y="f156"/>
                  <a:pt x="f279" y="f153"/>
                  <a:pt x="f46" y="f15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5" name="Google Shape;2302;p42">
            <a:extLst>
              <a:ext uri="{FF2B5EF4-FFF2-40B4-BE49-F238E27FC236}">
                <a16:creationId xmlns:a16="http://schemas.microsoft.com/office/drawing/2014/main" id="{355C81D2-36C4-418C-85C9-B57369D41547}"/>
              </a:ext>
            </a:extLst>
          </p:cNvPr>
          <p:cNvSpPr/>
          <p:nvPr/>
        </p:nvSpPr>
        <p:spPr>
          <a:xfrm>
            <a:off x="7039352" y="3049130"/>
            <a:ext cx="506403" cy="506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46" name="Google Shape;2303;p42">
            <a:extLst>
              <a:ext uri="{FF2B5EF4-FFF2-40B4-BE49-F238E27FC236}">
                <a16:creationId xmlns:a16="http://schemas.microsoft.com/office/drawing/2014/main" id="{13F69FC3-E583-450E-B201-CFFCC2AD8DD2}"/>
              </a:ext>
            </a:extLst>
          </p:cNvPr>
          <p:cNvGrpSpPr/>
          <p:nvPr/>
        </p:nvGrpSpPr>
        <p:grpSpPr>
          <a:xfrm>
            <a:off x="7109834" y="3163485"/>
            <a:ext cx="365431" cy="278874"/>
            <a:chOff x="7109834" y="3163485"/>
            <a:chExt cx="365431" cy="278874"/>
          </a:xfrm>
        </p:grpSpPr>
        <p:sp>
          <p:nvSpPr>
            <p:cNvPr id="47" name="Google Shape;2304;p42">
              <a:extLst>
                <a:ext uri="{FF2B5EF4-FFF2-40B4-BE49-F238E27FC236}">
                  <a16:creationId xmlns:a16="http://schemas.microsoft.com/office/drawing/2014/main" id="{3CE395D6-573C-4A67-8751-CEFE685CE062}"/>
                </a:ext>
              </a:extLst>
            </p:cNvPr>
            <p:cNvSpPr/>
            <p:nvPr/>
          </p:nvSpPr>
          <p:spPr>
            <a:xfrm>
              <a:off x="7109834" y="3164473"/>
              <a:ext cx="177110" cy="277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1"/>
                <a:gd name="f4" fmla="val 6764"/>
                <a:gd name="f5" fmla="val 3977"/>
                <a:gd name="f6" fmla="val 4453"/>
                <a:gd name="f7" fmla="val 5049"/>
                <a:gd name="f8" fmla="val 2441"/>
                <a:gd name="f9" fmla="val 167"/>
                <a:gd name="f10" fmla="val 84"/>
                <a:gd name="f11" fmla="val 72"/>
                <a:gd name="f12" fmla="val 1727"/>
                <a:gd name="f13" fmla="val 1858"/>
                <a:gd name="f14" fmla="val 2001"/>
                <a:gd name="f15" fmla="val 179"/>
                <a:gd name="f16" fmla="val 2072"/>
                <a:gd name="f17" fmla="val 1167"/>
                <a:gd name="f18" fmla="val 2751"/>
                <a:gd name="f19" fmla="val 1196"/>
                <a:gd name="f20" fmla="val 2770"/>
                <a:gd name="f21" fmla="val 1230"/>
                <a:gd name="f22" fmla="val 2779"/>
                <a:gd name="f23" fmla="val 1264"/>
                <a:gd name="f24" fmla="val 1315"/>
                <a:gd name="f25" fmla="val 1365"/>
                <a:gd name="f26" fmla="val 2758"/>
                <a:gd name="f27" fmla="val 1393"/>
                <a:gd name="f28" fmla="val 2715"/>
                <a:gd name="f29" fmla="val 1429"/>
                <a:gd name="f30" fmla="val 2632"/>
                <a:gd name="f31" fmla="val 1417"/>
                <a:gd name="f32" fmla="val 2536"/>
                <a:gd name="f33" fmla="val 1346"/>
                <a:gd name="f34" fmla="val 2489"/>
                <a:gd name="f35" fmla="val 357"/>
                <a:gd name="f36" fmla="val 1798"/>
                <a:gd name="f37" fmla="val 334"/>
                <a:gd name="f38" fmla="val 1786"/>
                <a:gd name="f39" fmla="val 322"/>
                <a:gd name="f40" fmla="val 1763"/>
                <a:gd name="f41" fmla="val 655"/>
                <a:gd name="f42" fmla="val 679"/>
                <a:gd name="f43" fmla="val 346"/>
                <a:gd name="f44" fmla="val 1251"/>
                <a:gd name="f45" fmla="val 1382"/>
                <a:gd name="f46" fmla="val 750"/>
                <a:gd name="f47" fmla="val 1524"/>
                <a:gd name="f48" fmla="val 857"/>
                <a:gd name="f49" fmla="val 1596"/>
                <a:gd name="f50" fmla="val 2286"/>
                <a:gd name="f51" fmla="val 2560"/>
                <a:gd name="f52" fmla="val 2405"/>
                <a:gd name="f53" fmla="val 2656"/>
                <a:gd name="f54" fmla="val 2548"/>
                <a:gd name="f55" fmla="val 2691"/>
                <a:gd name="f56" fmla="val 2703"/>
                <a:gd name="f57" fmla="val 2822"/>
                <a:gd name="f58" fmla="val 2941"/>
                <a:gd name="f59" fmla="val 3060"/>
                <a:gd name="f60" fmla="val 3143"/>
                <a:gd name="f61" fmla="val 3191"/>
                <a:gd name="f62" fmla="val 2513"/>
                <a:gd name="f63" fmla="val 3251"/>
                <a:gd name="f64" fmla="val 2453"/>
                <a:gd name="f65" fmla="val 3274"/>
                <a:gd name="f66" fmla="val 2382"/>
                <a:gd name="f67" fmla="val 2298"/>
                <a:gd name="f68" fmla="val 2203"/>
                <a:gd name="f69" fmla="val 3239"/>
                <a:gd name="f70" fmla="val 2132"/>
                <a:gd name="f71" fmla="val 3179"/>
                <a:gd name="f72" fmla="val 2524"/>
                <a:gd name="f73" fmla="val 1477"/>
                <a:gd name="f74" fmla="val 1465"/>
                <a:gd name="f75" fmla="val 2727"/>
                <a:gd name="f76" fmla="val 3905"/>
                <a:gd name="f77" fmla="val 2179"/>
                <a:gd name="f78" fmla="val 3929"/>
                <a:gd name="f79" fmla="val 2191"/>
                <a:gd name="f80" fmla="val 2215"/>
                <a:gd name="f81" fmla="val 2251"/>
                <a:gd name="f82" fmla="val 4156"/>
                <a:gd name="f83" fmla="val 2643"/>
                <a:gd name="f84" fmla="val 3620"/>
                <a:gd name="f85" fmla="val 3465"/>
                <a:gd name="f86" fmla="val 3346"/>
                <a:gd name="f87" fmla="val 2465"/>
                <a:gd name="f88" fmla="val 3263"/>
                <a:gd name="f89" fmla="val 1869"/>
                <a:gd name="f90" fmla="val 2846"/>
                <a:gd name="f91" fmla="val 1837"/>
                <a:gd name="f92" fmla="val 2828"/>
                <a:gd name="f93" fmla="val 1804"/>
                <a:gd name="f94" fmla="val 2818"/>
                <a:gd name="f95" fmla="val 1771"/>
                <a:gd name="f96" fmla="val 1720"/>
                <a:gd name="f97" fmla="val 1673"/>
                <a:gd name="f98" fmla="val 2842"/>
                <a:gd name="f99" fmla="val 1643"/>
                <a:gd name="f100" fmla="val 2894"/>
                <a:gd name="f101" fmla="val 2965"/>
                <a:gd name="f102" fmla="val 1608"/>
                <a:gd name="f103" fmla="val 3072"/>
                <a:gd name="f104" fmla="val 1691"/>
                <a:gd name="f105" fmla="val 3108"/>
                <a:gd name="f106" fmla="val 3525"/>
                <a:gd name="f107" fmla="val 2310"/>
                <a:gd name="f108" fmla="val 3548"/>
                <a:gd name="f109" fmla="val 2322"/>
                <a:gd name="f110" fmla="val 3584"/>
                <a:gd name="f111" fmla="val 2120"/>
                <a:gd name="f112" fmla="val 4227"/>
                <a:gd name="f113" fmla="val 4322"/>
                <a:gd name="f114" fmla="val 5584"/>
                <a:gd name="f115" fmla="val 6596"/>
                <a:gd name="f116" fmla="val 6680"/>
                <a:gd name="f117" fmla="val 6763"/>
                <a:gd name="f118" fmla="val 2834"/>
                <a:gd name="f119" fmla="val 2917"/>
                <a:gd name="f120" fmla="val 3001"/>
                <a:gd name="f121" fmla="val 6501"/>
                <a:gd name="f122" fmla="val 6430"/>
                <a:gd name="f123" fmla="val 2429"/>
                <a:gd name="f124" fmla="val 5406"/>
                <a:gd name="f125" fmla="val 3965"/>
                <a:gd name="f126" fmla="val 3477"/>
                <a:gd name="f127" fmla="val 3382"/>
                <a:gd name="f128" fmla="val 3310"/>
                <a:gd name="f129" fmla="val 4144"/>
                <a:gd name="f130" fmla="val 4310"/>
                <a:gd name="f131" fmla="val 5251"/>
                <a:gd name="f132" fmla="val 4286"/>
                <a:gd name="f133" fmla="val 4287"/>
                <a:gd name="f134" fmla="val 2084"/>
                <a:gd name="f135" fmla="val 1965"/>
                <a:gd name="f136" fmla="val 4132"/>
                <a:gd name="f137" fmla="val 1894"/>
                <a:gd name="f138" fmla="val 881"/>
                <a:gd name="f139" fmla="val 859"/>
                <a:gd name="f140" fmla="val 2782"/>
                <a:gd name="f141" fmla="val 847"/>
                <a:gd name="f142" fmla="val 2746"/>
                <a:gd name="f143" fmla="val 2707"/>
                <a:gd name="f144" fmla="val 2669"/>
                <a:gd name="f145" fmla="val 862"/>
                <a:gd name="f146" fmla="val 893"/>
                <a:gd name="f147" fmla="val 1203"/>
                <a:gd name="f148" fmla="val 2262"/>
                <a:gd name="f149" fmla="val 1262"/>
                <a:gd name="f150" fmla="val 1358"/>
                <a:gd name="f151" fmla="val 1441"/>
                <a:gd name="f152" fmla="val 1536"/>
                <a:gd name="f153" fmla="val 1620"/>
                <a:gd name="f154" fmla="val 1679"/>
                <a:gd name="f155" fmla="val 2977"/>
                <a:gd name="f156" fmla="val 2275"/>
                <a:gd name="f157" fmla="val 2905"/>
                <a:gd name="f158" fmla="val 2358"/>
                <a:gd name="f159" fmla="val 2882"/>
                <a:gd name="f160" fmla="val 2370"/>
                <a:gd name="f161" fmla="val 2334"/>
                <a:gd name="f162" fmla="val 1060"/>
                <a:gd name="f163" fmla="val 1322"/>
                <a:gd name="f164" fmla="val 1024"/>
                <a:gd name="f165" fmla="val 1310"/>
                <a:gd name="f166" fmla="val 1012"/>
                <a:gd name="f167" fmla="val 1286"/>
                <a:gd name="f168" fmla="val 155"/>
                <a:gd name="f169" fmla="val 869"/>
                <a:gd name="f170" fmla="*/ f0 1 4311"/>
                <a:gd name="f171" fmla="*/ f1 1 6764"/>
                <a:gd name="f172" fmla="val f2"/>
                <a:gd name="f173" fmla="val f3"/>
                <a:gd name="f174" fmla="val f4"/>
                <a:gd name="f175" fmla="+- f174 0 f172"/>
                <a:gd name="f176" fmla="+- f173 0 f172"/>
                <a:gd name="f177" fmla="*/ f176 1 4311"/>
                <a:gd name="f178" fmla="*/ f175 1 6764"/>
                <a:gd name="f179" fmla="*/ f172 1 f177"/>
                <a:gd name="f180" fmla="*/ f173 1 f177"/>
                <a:gd name="f181" fmla="*/ f172 1 f178"/>
                <a:gd name="f182" fmla="*/ f174 1 f178"/>
                <a:gd name="f183" fmla="*/ f179 f170 1"/>
                <a:gd name="f184" fmla="*/ f180 f170 1"/>
                <a:gd name="f185" fmla="*/ f182 f171 1"/>
                <a:gd name="f186" fmla="*/ f181 f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3" t="f186" r="f184" b="f185"/>
              <a:pathLst>
                <a:path w="4311" h="6764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2"/>
                  </a:moveTo>
                  <a:cubicBezTo>
                    <a:pt x="f10" y="f2"/>
                    <a:pt x="f2" y="f11"/>
                    <a:pt x="f2" y="f9"/>
                  </a:cubicBezTo>
                  <a:lnTo>
                    <a:pt x="f2" y="f12"/>
                  </a:lnTo>
                  <a:cubicBezTo>
                    <a:pt x="f2" y="f13"/>
                    <a:pt x="f10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39" y="f12"/>
                  </a:cubicBezTo>
                  <a:lnTo>
                    <a:pt x="f39" y="f37"/>
                  </a:lnTo>
                  <a:lnTo>
                    <a:pt x="f41" y="f37"/>
                  </a:lnTo>
                  <a:cubicBezTo>
                    <a:pt x="f42" y="f37"/>
                    <a:pt x="f42" y="f43"/>
                    <a:pt x="f42" y="f43"/>
                  </a:cubicBezTo>
                  <a:lnTo>
                    <a:pt x="f42" y="f44"/>
                  </a:lnTo>
                  <a:cubicBezTo>
                    <a:pt x="f42" y="f45"/>
                    <a:pt x="f46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55"/>
                    <a:pt x="f56" y="f55"/>
                  </a:cubicBezTo>
                  <a:lnTo>
                    <a:pt x="f57" y="f55"/>
                  </a:lnTo>
                  <a:cubicBezTo>
                    <a:pt x="f58" y="f55"/>
                    <a:pt x="f59" y="f53"/>
                    <a:pt x="f60" y="f51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5" y="f67"/>
                  </a:cubicBezTo>
                  <a:cubicBezTo>
                    <a:pt x="f65" y="f68"/>
                    <a:pt x="f69" y="f70"/>
                    <a:pt x="f71" y="f16"/>
                  </a:cubicBezTo>
                  <a:lnTo>
                    <a:pt x="f72" y="f73"/>
                  </a:lnTo>
                  <a:lnTo>
                    <a:pt x="f72" y="f74"/>
                  </a:lnTo>
                  <a:lnTo>
                    <a:pt x="f75" y="f44"/>
                  </a:lnTo>
                  <a:lnTo>
                    <a:pt x="f76" y="f77"/>
                  </a:lnTo>
                  <a:cubicBezTo>
                    <a:pt x="f78" y="f79"/>
                    <a:pt x="f78" y="f80"/>
                    <a:pt x="f78" y="f81"/>
                  </a:cubicBezTo>
                  <a:lnTo>
                    <a:pt x="f78" y="f82"/>
                  </a:lnTo>
                  <a:lnTo>
                    <a:pt x="f83" y="f82"/>
                  </a:lnTo>
                  <a:lnTo>
                    <a:pt x="f83" y="f84"/>
                  </a:lnTo>
                  <a:cubicBezTo>
                    <a:pt x="f83" y="f85"/>
                    <a:pt x="f51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94"/>
                    <a:pt x="f95" y="f94"/>
                  </a:cubicBezTo>
                  <a:cubicBezTo>
                    <a:pt x="f96" y="f94"/>
                    <a:pt x="f97" y="f98"/>
                    <a:pt x="f99" y="f100"/>
                  </a:cubicBezTo>
                  <a:cubicBezTo>
                    <a:pt x="f49" y="f101"/>
                    <a:pt x="f102" y="f103"/>
                    <a:pt x="f104" y="f105"/>
                  </a:cubicBezTo>
                  <a:lnTo>
                    <a:pt x="f50" y="f106"/>
                  </a:lnTo>
                  <a:cubicBezTo>
                    <a:pt x="f107" y="f108"/>
                    <a:pt x="f109" y="f110"/>
                    <a:pt x="f109" y="f84"/>
                  </a:cubicBezTo>
                  <a:lnTo>
                    <a:pt x="f109" y="f82"/>
                  </a:lnTo>
                  <a:lnTo>
                    <a:pt x="f50" y="f82"/>
                  </a:lnTo>
                  <a:cubicBezTo>
                    <a:pt x="f79" y="f82"/>
                    <a:pt x="f111" y="f112"/>
                    <a:pt x="f111" y="f113"/>
                  </a:cubicBezTo>
                  <a:lnTo>
                    <a:pt x="f111" y="f114"/>
                  </a:lnTo>
                  <a:lnTo>
                    <a:pt x="f111" y="f115"/>
                  </a:lnTo>
                  <a:cubicBezTo>
                    <a:pt x="f111" y="f116"/>
                    <a:pt x="f79" y="f117"/>
                    <a:pt x="f50" y="f117"/>
                  </a:cubicBezTo>
                  <a:lnTo>
                    <a:pt x="f118" y="f117"/>
                  </a:lnTo>
                  <a:cubicBezTo>
                    <a:pt x="f119" y="f117"/>
                    <a:pt x="f120" y="f116"/>
                    <a:pt x="f120" y="f115"/>
                  </a:cubicBezTo>
                  <a:cubicBezTo>
                    <a:pt x="f120" y="f121"/>
                    <a:pt x="f119" y="f122"/>
                    <a:pt x="f118" y="f122"/>
                  </a:cubicBezTo>
                  <a:lnTo>
                    <a:pt x="f123" y="f122"/>
                  </a:lnTo>
                  <a:lnTo>
                    <a:pt x="f123" y="f124"/>
                  </a:lnTo>
                  <a:lnTo>
                    <a:pt x="f125" y="f124"/>
                  </a:lnTo>
                  <a:lnTo>
                    <a:pt x="f125" y="f114"/>
                  </a:lnTo>
                  <a:lnTo>
                    <a:pt x="f125" y="f122"/>
                  </a:lnTo>
                  <a:lnTo>
                    <a:pt x="f126" y="f122"/>
                  </a:lnTo>
                  <a:cubicBezTo>
                    <a:pt x="f127" y="f122"/>
                    <a:pt x="f128" y="f121"/>
                    <a:pt x="f128" y="f115"/>
                  </a:cubicBezTo>
                  <a:cubicBezTo>
                    <a:pt x="f128" y="f116"/>
                    <a:pt x="f127" y="f117"/>
                    <a:pt x="f126" y="f117"/>
                  </a:cubicBezTo>
                  <a:lnTo>
                    <a:pt x="f129" y="f117"/>
                  </a:lnTo>
                  <a:cubicBezTo>
                    <a:pt x="f112" y="f117"/>
                    <a:pt x="f130" y="f116"/>
                    <a:pt x="f130" y="f115"/>
                  </a:cubicBezTo>
                  <a:lnTo>
                    <a:pt x="f130" y="f131"/>
                  </a:lnTo>
                  <a:lnTo>
                    <a:pt x="f132" y="f133"/>
                  </a:lnTo>
                  <a:lnTo>
                    <a:pt x="f132" y="f80"/>
                  </a:lnTo>
                  <a:cubicBezTo>
                    <a:pt x="f132" y="f134"/>
                    <a:pt x="f112" y="f135"/>
                    <a:pt x="f136" y="f137"/>
                  </a:cubicBezTo>
                  <a:lnTo>
                    <a:pt x="f90" y="f138"/>
                  </a:lnTo>
                  <a:cubicBezTo>
                    <a:pt x="f94" y="f139"/>
                    <a:pt x="f140" y="f141"/>
                    <a:pt x="f142" y="f141"/>
                  </a:cubicBezTo>
                  <a:cubicBezTo>
                    <a:pt x="f143" y="f141"/>
                    <a:pt x="f144" y="f145"/>
                    <a:pt x="f83" y="f146"/>
                  </a:cubicBezTo>
                  <a:lnTo>
                    <a:pt x="f109" y="f147"/>
                  </a:lnTo>
                  <a:cubicBezTo>
                    <a:pt x="f148" y="f149"/>
                    <a:pt x="f80" y="f150"/>
                    <a:pt x="f80" y="f151"/>
                  </a:cubicBezTo>
                  <a:cubicBezTo>
                    <a:pt x="f80" y="f152"/>
                    <a:pt x="f148" y="f153"/>
                    <a:pt x="f109" y="f154"/>
                  </a:cubicBezTo>
                  <a:lnTo>
                    <a:pt x="f155" y="f156"/>
                  </a:lnTo>
                  <a:lnTo>
                    <a:pt x="f58" y="f109"/>
                  </a:lnTo>
                  <a:cubicBezTo>
                    <a:pt x="f157" y="f158"/>
                    <a:pt x="f159" y="f160"/>
                    <a:pt x="f90" y="f160"/>
                  </a:cubicBezTo>
                  <a:lnTo>
                    <a:pt x="f75" y="f160"/>
                  </a:lnTo>
                  <a:cubicBezTo>
                    <a:pt x="f83" y="f160"/>
                    <a:pt x="f51" y="f161"/>
                    <a:pt x="f34" y="f67"/>
                  </a:cubicBezTo>
                  <a:lnTo>
                    <a:pt x="f162" y="f163"/>
                  </a:lnTo>
                  <a:cubicBezTo>
                    <a:pt x="f164" y="f165"/>
                    <a:pt x="f166" y="f167"/>
                    <a:pt x="f166" y="f44"/>
                  </a:cubicBezTo>
                  <a:lnTo>
                    <a:pt x="f166" y="f43"/>
                  </a:lnTo>
                  <a:cubicBezTo>
                    <a:pt x="f166" y="f168"/>
                    <a:pt x="f169" y="f2"/>
                    <a:pt x="f42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Google Shape;2305;p42">
              <a:extLst>
                <a:ext uri="{FF2B5EF4-FFF2-40B4-BE49-F238E27FC236}">
                  <a16:creationId xmlns:a16="http://schemas.microsoft.com/office/drawing/2014/main" id="{8155EB18-8B58-4BF6-BE4C-982FDC19FD38}"/>
                </a:ext>
              </a:extLst>
            </p:cNvPr>
            <p:cNvSpPr/>
            <p:nvPr/>
          </p:nvSpPr>
          <p:spPr>
            <a:xfrm>
              <a:off x="7299600" y="3163485"/>
              <a:ext cx="175665" cy="274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6"/>
                <a:gd name="f4" fmla="val 6692"/>
                <a:gd name="f5" fmla="val 3942"/>
                <a:gd name="f6" fmla="val 322"/>
                <a:gd name="f7" fmla="val 1727"/>
                <a:gd name="f8" fmla="val 3954"/>
                <a:gd name="f9" fmla="val 1751"/>
                <a:gd name="f10" fmla="val 1787"/>
                <a:gd name="f11" fmla="val 3918"/>
                <a:gd name="f12" fmla="val 1798"/>
                <a:gd name="f13" fmla="val 1811"/>
                <a:gd name="f14" fmla="val 3251"/>
                <a:gd name="f15" fmla="val 1692"/>
                <a:gd name="f16" fmla="val 3334"/>
                <a:gd name="f17" fmla="val 1632"/>
                <a:gd name="f18" fmla="val 3465"/>
                <a:gd name="f19" fmla="val 3608"/>
                <a:gd name="f20" fmla="val 4144"/>
                <a:gd name="f21" fmla="val 334"/>
                <a:gd name="f22" fmla="val 2239"/>
                <a:gd name="f23" fmla="val 2215"/>
                <a:gd name="f24" fmla="val 358"/>
                <a:gd name="f25" fmla="val 2179"/>
                <a:gd name="f26" fmla="val 370"/>
                <a:gd name="f27" fmla="val 2168"/>
                <a:gd name="f28" fmla="val 632"/>
                <a:gd name="f29" fmla="val 1965"/>
                <a:gd name="f30" fmla="val 1525"/>
                <a:gd name="f31" fmla="val 1251"/>
                <a:gd name="f32" fmla="val 1739"/>
                <a:gd name="f33" fmla="val 1453"/>
                <a:gd name="f34" fmla="val 1465"/>
                <a:gd name="f35" fmla="val 1084"/>
                <a:gd name="f36" fmla="val 2060"/>
                <a:gd name="f37" fmla="val 1025"/>
                <a:gd name="f38" fmla="val 2120"/>
                <a:gd name="f39" fmla="val 977"/>
                <a:gd name="f40" fmla="val 2203"/>
                <a:gd name="f41" fmla="val 2287"/>
                <a:gd name="f42" fmla="val 2382"/>
                <a:gd name="f43" fmla="val 1013"/>
                <a:gd name="f44" fmla="val 2453"/>
                <a:gd name="f45" fmla="val 1072"/>
                <a:gd name="f46" fmla="val 2513"/>
                <a:gd name="f47" fmla="val 1108"/>
                <a:gd name="f48" fmla="val 2560"/>
                <a:gd name="f49" fmla="val 1203"/>
                <a:gd name="f50" fmla="val 2644"/>
                <a:gd name="f51" fmla="val 1322"/>
                <a:gd name="f52" fmla="val 2691"/>
                <a:gd name="f53" fmla="val 1441"/>
                <a:gd name="f54" fmla="val 1561"/>
                <a:gd name="f55" fmla="val 1703"/>
                <a:gd name="f56" fmla="val 1858"/>
                <a:gd name="f57" fmla="val 1977"/>
                <a:gd name="f58" fmla="val 3406"/>
                <a:gd name="f59" fmla="val 1584"/>
                <a:gd name="f60" fmla="val 3525"/>
                <a:gd name="f61" fmla="val 1513"/>
                <a:gd name="f62" fmla="val 3585"/>
                <a:gd name="f63" fmla="val 1382"/>
                <a:gd name="f64" fmla="val 3597"/>
                <a:gd name="f65" fmla="val 4477"/>
                <a:gd name="f66" fmla="val 5073"/>
                <a:gd name="f67" fmla="val 5382"/>
                <a:gd name="f68" fmla="val 6406"/>
                <a:gd name="f69" fmla="val 5561"/>
                <a:gd name="f70" fmla="val 3620"/>
                <a:gd name="f71" fmla="val 1"/>
                <a:gd name="f72" fmla="val 3418"/>
                <a:gd name="f73" fmla="val 3275"/>
                <a:gd name="f74" fmla="val 143"/>
                <a:gd name="f75" fmla="val 1275"/>
                <a:gd name="f76" fmla="val 3263"/>
                <a:gd name="f77" fmla="val 1310"/>
                <a:gd name="f78" fmla="val 3227"/>
                <a:gd name="f79" fmla="val 1799"/>
                <a:gd name="f80" fmla="val 2334"/>
                <a:gd name="f81" fmla="val 1656"/>
                <a:gd name="f82" fmla="val 2358"/>
                <a:gd name="f83" fmla="val 1418"/>
                <a:gd name="f84" fmla="val 1370"/>
                <a:gd name="f85" fmla="val 2346"/>
                <a:gd name="f86" fmla="val 1358"/>
                <a:gd name="f87" fmla="val 2322"/>
                <a:gd name="f88" fmla="val 1311"/>
                <a:gd name="f89" fmla="val 2275"/>
                <a:gd name="f90" fmla="val 1679"/>
                <a:gd name="f91" fmla="val 2037"/>
                <a:gd name="f92" fmla="val 1620"/>
                <a:gd name="f93" fmla="val 2073"/>
                <a:gd name="f94" fmla="val 1346"/>
                <a:gd name="f95" fmla="val 1263"/>
                <a:gd name="f96" fmla="val 894"/>
                <a:gd name="f97" fmla="val 1622"/>
                <a:gd name="f98" fmla="val 860"/>
                <a:gd name="f99" fmla="val 1577"/>
                <a:gd name="f100" fmla="val 845"/>
                <a:gd name="f101" fmla="val 1534"/>
                <a:gd name="f102" fmla="val 1500"/>
                <a:gd name="f103" fmla="val 1467"/>
                <a:gd name="f104" fmla="val 854"/>
                <a:gd name="f105" fmla="val 870"/>
                <a:gd name="f106" fmla="val 429"/>
                <a:gd name="f107" fmla="val 1667"/>
                <a:gd name="f108" fmla="val 168"/>
                <a:gd name="f109" fmla="val 1870"/>
                <a:gd name="f110" fmla="val 60"/>
                <a:gd name="f111" fmla="val 1941"/>
                <a:gd name="f112" fmla="val 4263"/>
                <a:gd name="f113" fmla="val 5192"/>
                <a:gd name="f114" fmla="val 6525"/>
                <a:gd name="f115" fmla="val 6620"/>
                <a:gd name="f116" fmla="val 72"/>
                <a:gd name="f117" fmla="val 2025"/>
                <a:gd name="f118" fmla="val 2108"/>
                <a:gd name="f119" fmla="val 2192"/>
                <a:gd name="f120" fmla="val 5513"/>
                <a:gd name="f121" fmla="val 4251"/>
                <a:gd name="f122" fmla="val 4168"/>
                <a:gd name="f123" fmla="val 4084"/>
                <a:gd name="f124" fmla="val 1953"/>
                <a:gd name="f125" fmla="val 3549"/>
                <a:gd name="f126" fmla="val 3477"/>
                <a:gd name="f127" fmla="val 1989"/>
                <a:gd name="f128" fmla="val 4097"/>
                <a:gd name="f129" fmla="val 2001"/>
                <a:gd name="f130" fmla="val 4216"/>
                <a:gd name="f131" fmla="val 1929"/>
                <a:gd name="f132" fmla="val 4275"/>
                <a:gd name="f133" fmla="val 96"/>
                <a:gd name="f134" fmla="val 4120"/>
                <a:gd name="f135" fmla="*/ f0 1 4276"/>
                <a:gd name="f136" fmla="*/ f1 1 6692"/>
                <a:gd name="f137" fmla="val f2"/>
                <a:gd name="f138" fmla="val f3"/>
                <a:gd name="f139" fmla="val f4"/>
                <a:gd name="f140" fmla="+- f139 0 f137"/>
                <a:gd name="f141" fmla="+- f138 0 f137"/>
                <a:gd name="f142" fmla="*/ f141 1 4276"/>
                <a:gd name="f143" fmla="*/ f140 1 6692"/>
                <a:gd name="f144" fmla="*/ f137 1 f142"/>
                <a:gd name="f145" fmla="*/ f138 1 f142"/>
                <a:gd name="f146" fmla="*/ f137 1 f143"/>
                <a:gd name="f147" fmla="*/ f139 1 f143"/>
                <a:gd name="f148" fmla="*/ f144 f135 1"/>
                <a:gd name="f149" fmla="*/ f145 f135 1"/>
                <a:gd name="f150" fmla="*/ f147 f136 1"/>
                <a:gd name="f151" fmla="*/ f146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8" t="f151" r="f149" b="f150"/>
              <a:pathLst>
                <a:path w="4276" h="6692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8" y="f9"/>
                    <a:pt x="f5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7"/>
                  </a:cubicBez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2" y="f34"/>
                  </a:lnTo>
                  <a:lnTo>
                    <a:pt x="f35" y="f36"/>
                  </a:lnTo>
                  <a:cubicBezTo>
                    <a:pt x="f37" y="f38"/>
                    <a:pt x="f39" y="f40"/>
                    <a:pt x="f39" y="f41"/>
                  </a:cubicBezTo>
                  <a:cubicBezTo>
                    <a:pt x="f39" y="f42"/>
                    <a:pt x="f43" y="f44"/>
                    <a:pt x="f45" y="f46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2"/>
                  </a:cubicBezTo>
                  <a:lnTo>
                    <a:pt x="f54" y="f52"/>
                  </a:lnTo>
                  <a:cubicBezTo>
                    <a:pt x="f55" y="f52"/>
                    <a:pt x="f56" y="f50"/>
                    <a:pt x="f57" y="f48"/>
                  </a:cubicBezTo>
                  <a:lnTo>
                    <a:pt x="f58" y="f59"/>
                  </a:lnTo>
                  <a:cubicBezTo>
                    <a:pt x="f60" y="f61"/>
                    <a:pt x="f62" y="f63"/>
                    <a:pt x="f62" y="f31"/>
                  </a:cubicBezTo>
                  <a:lnTo>
                    <a:pt x="f62" y="f21"/>
                  </a:lnTo>
                  <a:cubicBezTo>
                    <a:pt x="f62" y="f6"/>
                    <a:pt x="f64" y="f6"/>
                    <a:pt x="f64" y="f6"/>
                  </a:cubicBezTo>
                  <a:close/>
                  <a:moveTo>
                    <a:pt x="f56" y="f65"/>
                  </a:moveTo>
                  <a:lnTo>
                    <a:pt x="f56" y="f66"/>
                  </a:lnTo>
                  <a:lnTo>
                    <a:pt x="f6" y="f66"/>
                  </a:lnTo>
                  <a:lnTo>
                    <a:pt x="f6" y="f65"/>
                  </a:lnTo>
                  <a:close/>
                  <a:moveTo>
                    <a:pt x="f56" y="f67"/>
                  </a:moveTo>
                  <a:lnTo>
                    <a:pt x="f56" y="f68"/>
                  </a:lnTo>
                  <a:lnTo>
                    <a:pt x="f6" y="f68"/>
                  </a:lnTo>
                  <a:lnTo>
                    <a:pt x="f6" y="f69"/>
                  </a:lnTo>
                  <a:lnTo>
                    <a:pt x="f6" y="f67"/>
                  </a:lnTo>
                  <a:close/>
                  <a:moveTo>
                    <a:pt x="f70" y="f71"/>
                  </a:moveTo>
                  <a:cubicBezTo>
                    <a:pt x="f72" y="f71"/>
                    <a:pt x="f73" y="f74"/>
                    <a:pt x="f73" y="f21"/>
                  </a:cubicBezTo>
                  <a:lnTo>
                    <a:pt x="f73" y="f31"/>
                  </a:lnTo>
                  <a:cubicBezTo>
                    <a:pt x="f73" y="f75"/>
                    <a:pt x="f76" y="f77"/>
                    <a:pt x="f78" y="f51"/>
                  </a:cubicBezTo>
                  <a:lnTo>
                    <a:pt x="f79" y="f41"/>
                  </a:lnTo>
                  <a:cubicBezTo>
                    <a:pt x="f7" y="f80"/>
                    <a:pt x="f81" y="f82"/>
                    <a:pt x="f54" y="f82"/>
                  </a:cubicBezTo>
                  <a:lnTo>
                    <a:pt x="f53" y="f82"/>
                  </a:lnTo>
                  <a:cubicBezTo>
                    <a:pt x="f83" y="f82"/>
                    <a:pt x="f84" y="f85"/>
                    <a:pt x="f86" y="f87"/>
                  </a:cubicBezTo>
                  <a:lnTo>
                    <a:pt x="f88" y="f89"/>
                  </a:lnTo>
                  <a:lnTo>
                    <a:pt x="f29" y="f90"/>
                  </a:lnTo>
                  <a:cubicBezTo>
                    <a:pt x="f91" y="f92"/>
                    <a:pt x="f93" y="f30"/>
                    <a:pt x="f93" y="f53"/>
                  </a:cubicBezTo>
                  <a:cubicBezTo>
                    <a:pt x="f93" y="f94"/>
                    <a:pt x="f91" y="f95"/>
                    <a:pt x="f29" y="f49"/>
                  </a:cubicBezTo>
                  <a:lnTo>
                    <a:pt x="f81" y="f96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53" y="f105"/>
                  </a:cubicBezTo>
                  <a:lnTo>
                    <a:pt x="f106" y="f107"/>
                  </a:lnTo>
                  <a:lnTo>
                    <a:pt x="f108" y="f109"/>
                  </a:lnTo>
                  <a:cubicBezTo>
                    <a:pt x="f110" y="f111"/>
                    <a:pt x="f71" y="f36"/>
                    <a:pt x="f71" y="f40"/>
                  </a:cubicBezTo>
                  <a:lnTo>
                    <a:pt x="f71" y="f112"/>
                  </a:lnTo>
                  <a:lnTo>
                    <a:pt x="f71" y="f113"/>
                  </a:lnTo>
                  <a:lnTo>
                    <a:pt x="f71" y="f114"/>
                  </a:lnTo>
                  <a:cubicBezTo>
                    <a:pt x="f71" y="f115"/>
                    <a:pt x="f116" y="f4"/>
                    <a:pt x="f108" y="f4"/>
                  </a:cubicBezTo>
                  <a:lnTo>
                    <a:pt x="f117" y="f4"/>
                  </a:lnTo>
                  <a:cubicBezTo>
                    <a:pt x="f118" y="f4"/>
                    <a:pt x="f119" y="f115"/>
                    <a:pt x="f119" y="f114"/>
                  </a:cubicBezTo>
                  <a:lnTo>
                    <a:pt x="f119" y="f120"/>
                  </a:lnTo>
                  <a:lnTo>
                    <a:pt x="f119" y="f121"/>
                  </a:lnTo>
                  <a:cubicBezTo>
                    <a:pt x="f119" y="f122"/>
                    <a:pt x="f118" y="f123"/>
                    <a:pt x="f117" y="f123"/>
                  </a:cubicBezTo>
                  <a:lnTo>
                    <a:pt x="f124" y="f123"/>
                  </a:lnTo>
                  <a:lnTo>
                    <a:pt x="f124" y="f125"/>
                  </a:lnTo>
                  <a:cubicBezTo>
                    <a:pt x="f124" y="f60"/>
                    <a:pt x="f29" y="f126"/>
                    <a:pt x="f127" y="f18"/>
                  </a:cubicBezTo>
                  <a:lnTo>
                    <a:pt x="f128" y="f129"/>
                  </a:lnTo>
                  <a:cubicBezTo>
                    <a:pt x="f130" y="f131"/>
                    <a:pt x="f132" y="f12"/>
                    <a:pt x="f132" y="f107"/>
                  </a:cubicBezTo>
                  <a:lnTo>
                    <a:pt x="f132" y="f133"/>
                  </a:lnTo>
                  <a:cubicBezTo>
                    <a:pt x="f132" y="f116"/>
                    <a:pt x="f130" y="f71"/>
                    <a:pt x="f134" y="f7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49" name="Freeform 5">
            <a:extLst>
              <a:ext uri="{FF2B5EF4-FFF2-40B4-BE49-F238E27FC236}">
                <a16:creationId xmlns:a16="http://schemas.microsoft.com/office/drawing/2014/main" id="{12D2B7F5-3E90-4583-8587-A289040303BA}"/>
              </a:ext>
            </a:extLst>
          </p:cNvPr>
          <p:cNvSpPr/>
          <p:nvPr/>
        </p:nvSpPr>
        <p:spPr>
          <a:xfrm flipH="1" flipV="1">
            <a:off x="8229600" y="-13331"/>
            <a:ext cx="914400" cy="6041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00A5B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3A9D9C4-BDFA-42CC-871E-E6DF14E0B26D}"/>
              </a:ext>
            </a:extLst>
          </p:cNvPr>
          <p:cNvSpPr/>
          <p:nvPr/>
        </p:nvSpPr>
        <p:spPr>
          <a:xfrm rot="10800009" flipH="1">
            <a:off x="507491" y="4971474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51" name="Conector recto 2">
            <a:extLst>
              <a:ext uri="{FF2B5EF4-FFF2-40B4-BE49-F238E27FC236}">
                <a16:creationId xmlns:a16="http://schemas.microsoft.com/office/drawing/2014/main" id="{2047151D-422B-41EB-8E83-8445F899B22D}"/>
              </a:ext>
            </a:extLst>
          </p:cNvPr>
          <p:cNvCxnSpPr/>
          <p:nvPr/>
        </p:nvCxnSpPr>
        <p:spPr>
          <a:xfrm>
            <a:off x="135916" y="685068"/>
            <a:ext cx="8872149" cy="0"/>
          </a:xfrm>
          <a:prstGeom prst="straightConnector1">
            <a:avLst/>
          </a:prstGeom>
          <a:noFill/>
          <a:ln w="28575" cap="flat">
            <a:solidFill>
              <a:srgbClr val="FFC000"/>
            </a:solidFill>
            <a:prstDash val="soli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ño de 4 años con globos de colores afuera - dia del niño fotografías e imágenes de stock">
            <a:extLst>
              <a:ext uri="{FF2B5EF4-FFF2-40B4-BE49-F238E27FC236}">
                <a16:creationId xmlns:a16="http://schemas.microsoft.com/office/drawing/2014/main" id="{0E2BD6F1-4D81-44C6-A693-3E13EA77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117" y="146733"/>
            <a:ext cx="8907673" cy="48401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1">
            <a:extLst>
              <a:ext uri="{FF2B5EF4-FFF2-40B4-BE49-F238E27FC236}">
                <a16:creationId xmlns:a16="http://schemas.microsoft.com/office/drawing/2014/main" id="{34A92F8D-0D7D-485E-A79D-08A42D748F0F}"/>
              </a:ext>
            </a:extLst>
          </p:cNvPr>
          <p:cNvSpPr/>
          <p:nvPr/>
        </p:nvSpPr>
        <p:spPr>
          <a:xfrm>
            <a:off x="516379" y="561112"/>
            <a:ext cx="8086267" cy="4230462"/>
          </a:xfrm>
          <a:prstGeom prst="rect">
            <a:avLst/>
          </a:prstGeom>
          <a:solidFill>
            <a:srgbClr val="000000">
              <a:alpha val="5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Google Shape;2310;p43">
            <a:extLst>
              <a:ext uri="{FF2B5EF4-FFF2-40B4-BE49-F238E27FC236}">
                <a16:creationId xmlns:a16="http://schemas.microsoft.com/office/drawing/2014/main" id="{A3449287-4889-4376-9D09-0E0F672782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sz="9600" dirty="0">
                <a:solidFill>
                  <a:srgbClr val="F5AEA9"/>
                </a:solidFill>
                <a:cs typeface="B Nazanin" panose="00000400000000000000" pitchFamily="2" charset="-78"/>
              </a:rPr>
              <a:t>کلمات</a:t>
            </a:r>
            <a:br>
              <a:rPr lang="fa-IR" sz="9600" dirty="0">
                <a:solidFill>
                  <a:srgbClr val="F5AEA9"/>
                </a:solidFill>
                <a:cs typeface="B Nazanin" panose="00000400000000000000" pitchFamily="2" charset="-78"/>
              </a:rPr>
            </a:br>
            <a:r>
              <a:rPr lang="fa-IR" sz="9600" dirty="0">
                <a:solidFill>
                  <a:srgbClr val="F5AEA9"/>
                </a:solidFill>
                <a:cs typeface="B Nazanin" panose="00000400000000000000" pitchFamily="2" charset="-78"/>
              </a:rPr>
              <a:t> عالی</a:t>
            </a:r>
            <a:endParaRPr lang="en-US" sz="9600" dirty="0">
              <a:solidFill>
                <a:srgbClr val="F5AEA9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2312;p43">
            <a:extLst>
              <a:ext uri="{FF2B5EF4-FFF2-40B4-BE49-F238E27FC236}">
                <a16:creationId xmlns:a16="http://schemas.microsoft.com/office/drawing/2014/main" id="{DAE47942-BD83-493C-96BA-8F6E381CB1BE}"/>
              </a:ext>
            </a:extLst>
          </p:cNvPr>
          <p:cNvSpPr/>
          <p:nvPr/>
        </p:nvSpPr>
        <p:spPr>
          <a:xfrm>
            <a:off x="8602647" y="5062475"/>
            <a:ext cx="94201" cy="43324"/>
          </a:xfrm>
          <a:custGeom>
            <a:avLst/>
            <a:gdLst>
              <a:gd name="f0" fmla="val w"/>
              <a:gd name="f1" fmla="val h"/>
              <a:gd name="f2" fmla="val 0"/>
              <a:gd name="f3" fmla="val 3768"/>
              <a:gd name="f4" fmla="val 1733"/>
              <a:gd name="f5" fmla="val 330"/>
              <a:gd name="f6" fmla="val 1"/>
              <a:gd name="f7" fmla="val 111"/>
              <a:gd name="f8" fmla="val 221"/>
              <a:gd name="f9" fmla="val 1238"/>
              <a:gd name="f10" fmla="val 798"/>
              <a:gd name="f11" fmla="val 2393"/>
              <a:gd name="f12" fmla="val 1265"/>
              <a:gd name="f13" fmla="val 3547"/>
              <a:gd name="f14" fmla="val 3767"/>
              <a:gd name="f15" fmla="val 1485"/>
              <a:gd name="f16" fmla="val 3657"/>
              <a:gd name="f17" fmla="val 2503"/>
              <a:gd name="f18" fmla="val 1045"/>
              <a:gd name="f19" fmla="val 1375"/>
              <a:gd name="f20" fmla="val 578"/>
              <a:gd name="f21" fmla="*/ f0 1 3768"/>
              <a:gd name="f22" fmla="*/ f1 1 1733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3768"/>
              <a:gd name="f29" fmla="*/ f26 1 1733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3768" h="1733">
                <a:moveTo>
                  <a:pt x="f5" y="f6"/>
                </a:moveTo>
                <a:cubicBezTo>
                  <a:pt x="f7" y="f6"/>
                  <a:pt x="f6" y="f8"/>
                  <a:pt x="f7" y="f8"/>
                </a:cubicBezTo>
                <a:cubicBezTo>
                  <a:pt x="f9" y="f10"/>
                  <a:pt x="f11" y="f12"/>
                  <a:pt x="f13" y="f4"/>
                </a:cubicBezTo>
                <a:cubicBezTo>
                  <a:pt x="f14" y="f4"/>
                  <a:pt x="f14" y="f15"/>
                  <a:pt x="f16" y="f15"/>
                </a:cubicBezTo>
                <a:cubicBezTo>
                  <a:pt x="f17" y="f18"/>
                  <a:pt x="f19" y="f20"/>
                  <a:pt x="f5" y="f6"/>
                </a:cubicBezTo>
                <a:close/>
              </a:path>
            </a:pathLst>
          </a:custGeom>
          <a:solidFill>
            <a:srgbClr val="08173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Google Shape;2313;p43">
            <a:extLst>
              <a:ext uri="{FF2B5EF4-FFF2-40B4-BE49-F238E27FC236}">
                <a16:creationId xmlns:a16="http://schemas.microsoft.com/office/drawing/2014/main" id="{E811B282-C611-4557-8C9D-4202ADF9F52B}"/>
              </a:ext>
            </a:extLst>
          </p:cNvPr>
          <p:cNvSpPr/>
          <p:nvPr/>
        </p:nvSpPr>
        <p:spPr>
          <a:xfrm>
            <a:off x="8709550" y="5107774"/>
            <a:ext cx="24396" cy="11777"/>
          </a:xfrm>
          <a:custGeom>
            <a:avLst/>
            <a:gdLst>
              <a:gd name="f0" fmla="val w"/>
              <a:gd name="f1" fmla="val h"/>
              <a:gd name="f2" fmla="val 0"/>
              <a:gd name="f3" fmla="val 976"/>
              <a:gd name="f4" fmla="val 471"/>
              <a:gd name="f5" fmla="val 176"/>
              <a:gd name="f6" fmla="val 1"/>
              <a:gd name="f7" fmla="val 39"/>
              <a:gd name="f8" fmla="val 162"/>
              <a:gd name="f9" fmla="val 179"/>
              <a:gd name="f10" fmla="val 251"/>
              <a:gd name="f11" fmla="val 289"/>
              <a:gd name="f12" fmla="val 536"/>
              <a:gd name="f13" fmla="val 361"/>
              <a:gd name="f14" fmla="val 756"/>
              <a:gd name="f15" fmla="val 866"/>
              <a:gd name="f16" fmla="val 141"/>
              <a:gd name="f17" fmla="val 646"/>
              <a:gd name="f18" fmla="val 399"/>
              <a:gd name="f19" fmla="val 31"/>
              <a:gd name="f20" fmla="val 247"/>
              <a:gd name="f21" fmla="val 10"/>
              <a:gd name="f22" fmla="val 209"/>
              <a:gd name="f23" fmla="*/ f0 1 976"/>
              <a:gd name="f24" fmla="*/ f1 1 471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976"/>
              <a:gd name="f31" fmla="*/ f28 1 471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976" h="471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0"/>
                  <a:pt x="f12" y="f13"/>
                  <a:pt x="f14" y="f4"/>
                </a:cubicBezTo>
                <a:cubicBezTo>
                  <a:pt x="f15" y="f4"/>
                  <a:pt x="f3" y="f10"/>
                  <a:pt x="f15" y="f16"/>
                </a:cubicBezTo>
                <a:cubicBezTo>
                  <a:pt x="f17" y="f16"/>
                  <a:pt x="f18" y="f19"/>
                  <a:pt x="f11" y="f19"/>
                </a:cubicBezTo>
                <a:cubicBezTo>
                  <a:pt x="f20" y="f21"/>
                  <a:pt x="f22" y="f6"/>
                  <a:pt x="f5" y="f6"/>
                </a:cubicBezTo>
                <a:close/>
              </a:path>
            </a:pathLst>
          </a:custGeom>
          <a:solidFill>
            <a:srgbClr val="08173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8" name="Grupo 104">
            <a:extLst>
              <a:ext uri="{FF2B5EF4-FFF2-40B4-BE49-F238E27FC236}">
                <a16:creationId xmlns:a16="http://schemas.microsoft.com/office/drawing/2014/main" id="{18440509-862B-40BC-86CC-14F021439B65}"/>
              </a:ext>
            </a:extLst>
          </p:cNvPr>
          <p:cNvGrpSpPr/>
          <p:nvPr/>
        </p:nvGrpSpPr>
        <p:grpSpPr>
          <a:xfrm>
            <a:off x="-1" y="3759445"/>
            <a:ext cx="9147796" cy="1417128"/>
            <a:chOff x="-1" y="3759445"/>
            <a:chExt cx="9147796" cy="141712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0BD543-C87C-4E2F-AAD7-A87E099DCEFA}"/>
                </a:ext>
              </a:extLst>
            </p:cNvPr>
            <p:cNvSpPr/>
            <p:nvPr/>
          </p:nvSpPr>
          <p:spPr>
            <a:xfrm rot="16200004">
              <a:off x="8254262" y="4266955"/>
              <a:ext cx="1401043" cy="386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33"/>
                <a:gd name="f7" fmla="val 1294"/>
                <a:gd name="f8" fmla="val 3097"/>
                <a:gd name="f9" fmla="+- 0 0 -90"/>
                <a:gd name="f10" fmla="*/ f3 1 5233"/>
                <a:gd name="f11" fmla="*/ f4 1 129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5233"/>
                <a:gd name="f20" fmla="*/ f16 1 1294"/>
                <a:gd name="f21" fmla="*/ 5233 f17 1"/>
                <a:gd name="f22" fmla="*/ 1294 f16 1"/>
                <a:gd name="f23" fmla="*/ 0 f17 1"/>
                <a:gd name="f24" fmla="*/ 0 f16 1"/>
                <a:gd name="f25" fmla="*/ 3097 f17 1"/>
                <a:gd name="f26" fmla="+- f18 0 f1"/>
                <a:gd name="f27" fmla="*/ f21 1 5233"/>
                <a:gd name="f28" fmla="*/ f22 1 1294"/>
                <a:gd name="f29" fmla="*/ f23 1 5233"/>
                <a:gd name="f30" fmla="*/ f24 1 1294"/>
                <a:gd name="f31" fmla="*/ f25 1 5233"/>
                <a:gd name="f32" fmla="*/ 0 1 f19"/>
                <a:gd name="f33" fmla="*/ f13 1 f19"/>
                <a:gd name="f34" fmla="*/ 0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5233" h="1294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Rectángulo 106">
              <a:extLst>
                <a:ext uri="{FF2B5EF4-FFF2-40B4-BE49-F238E27FC236}">
                  <a16:creationId xmlns:a16="http://schemas.microsoft.com/office/drawing/2014/main" id="{3B5AE95A-6CC1-4304-BD94-C83EF005E7E3}"/>
                </a:ext>
              </a:extLst>
            </p:cNvPr>
            <p:cNvSpPr/>
            <p:nvPr/>
          </p:nvSpPr>
          <p:spPr>
            <a:xfrm rot="10799991">
              <a:off x="-1" y="4912504"/>
              <a:ext cx="8636471" cy="264069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upo 107">
            <a:extLst>
              <a:ext uri="{FF2B5EF4-FFF2-40B4-BE49-F238E27FC236}">
                <a16:creationId xmlns:a16="http://schemas.microsoft.com/office/drawing/2014/main" id="{1A34038D-5E16-4DE1-8A0A-F99D7386B3E0}"/>
              </a:ext>
            </a:extLst>
          </p:cNvPr>
          <p:cNvGrpSpPr/>
          <p:nvPr/>
        </p:nvGrpSpPr>
        <p:grpSpPr>
          <a:xfrm>
            <a:off x="5056" y="-8467"/>
            <a:ext cx="9147794" cy="1417127"/>
            <a:chOff x="5056" y="-8467"/>
            <a:chExt cx="9147794" cy="141712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027ADF2-84F5-4FB8-B1BB-FDC5016E7E37}"/>
                </a:ext>
              </a:extLst>
            </p:cNvPr>
            <p:cNvSpPr/>
            <p:nvPr/>
          </p:nvSpPr>
          <p:spPr>
            <a:xfrm rot="5400013">
              <a:off x="-502454" y="515127"/>
              <a:ext cx="1401043" cy="386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33"/>
                <a:gd name="f7" fmla="val 1294"/>
                <a:gd name="f8" fmla="val 3097"/>
                <a:gd name="f9" fmla="+- 0 0 -90"/>
                <a:gd name="f10" fmla="*/ f3 1 5233"/>
                <a:gd name="f11" fmla="*/ f4 1 129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5233"/>
                <a:gd name="f20" fmla="*/ f16 1 1294"/>
                <a:gd name="f21" fmla="*/ 5233 f17 1"/>
                <a:gd name="f22" fmla="*/ 1294 f16 1"/>
                <a:gd name="f23" fmla="*/ 0 f17 1"/>
                <a:gd name="f24" fmla="*/ 0 f16 1"/>
                <a:gd name="f25" fmla="*/ 3097 f17 1"/>
                <a:gd name="f26" fmla="+- f18 0 f1"/>
                <a:gd name="f27" fmla="*/ f21 1 5233"/>
                <a:gd name="f28" fmla="*/ f22 1 1294"/>
                <a:gd name="f29" fmla="*/ f23 1 5233"/>
                <a:gd name="f30" fmla="*/ f24 1 1294"/>
                <a:gd name="f31" fmla="*/ f25 1 5233"/>
                <a:gd name="f32" fmla="*/ 0 1 f19"/>
                <a:gd name="f33" fmla="*/ f13 1 f19"/>
                <a:gd name="f34" fmla="*/ 0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5233" h="1294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Rectángulo 109">
              <a:extLst>
                <a:ext uri="{FF2B5EF4-FFF2-40B4-BE49-F238E27FC236}">
                  <a16:creationId xmlns:a16="http://schemas.microsoft.com/office/drawing/2014/main" id="{65A9C225-F396-49EF-A5A2-5FBC4230DC68}"/>
                </a:ext>
              </a:extLst>
            </p:cNvPr>
            <p:cNvSpPr/>
            <p:nvPr/>
          </p:nvSpPr>
          <p:spPr>
            <a:xfrm>
              <a:off x="516379" y="-8467"/>
              <a:ext cx="8636471" cy="264069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6;p44">
            <a:extLst>
              <a:ext uri="{FF2B5EF4-FFF2-40B4-BE49-F238E27FC236}">
                <a16:creationId xmlns:a16="http://schemas.microsoft.com/office/drawing/2014/main" id="{70127E56-854C-4DDD-83B1-1F6252B176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نظرات مشتریان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2417;p44">
            <a:extLst>
              <a:ext uri="{FF2B5EF4-FFF2-40B4-BE49-F238E27FC236}">
                <a16:creationId xmlns:a16="http://schemas.microsoft.com/office/drawing/2014/main" id="{A6A2D647-C7E1-4272-8386-9A0F19D91F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2060947"/>
            <a:ext cx="2262902" cy="604198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2418;p44">
            <a:extLst>
              <a:ext uri="{FF2B5EF4-FFF2-40B4-BE49-F238E27FC236}">
                <a16:creationId xmlns:a16="http://schemas.microsoft.com/office/drawing/2014/main" id="{AC820DAA-7203-4C01-AA3F-C2D005B5ABC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1717599"/>
            <a:ext cx="2262902" cy="343503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لورا پترسون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5" name="Google Shape;2419;p44">
            <a:extLst>
              <a:ext uri="{FF2B5EF4-FFF2-40B4-BE49-F238E27FC236}">
                <a16:creationId xmlns:a16="http://schemas.microsoft.com/office/drawing/2014/main" id="{257BADD9-74B0-4772-9710-79FDCE4E57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3812801"/>
            <a:ext cx="2262902" cy="604198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2420;p44">
            <a:extLst>
              <a:ext uri="{FF2B5EF4-FFF2-40B4-BE49-F238E27FC236}">
                <a16:creationId xmlns:a16="http://schemas.microsoft.com/office/drawing/2014/main" id="{5CF4FB34-5DD0-4404-9EF3-1BC1574D38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2066" y="3469251"/>
            <a:ext cx="2262902" cy="343503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جنا اسمیت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7" name="Google Shape;2421;p44">
            <a:extLst>
              <a:ext uri="{FF2B5EF4-FFF2-40B4-BE49-F238E27FC236}">
                <a16:creationId xmlns:a16="http://schemas.microsoft.com/office/drawing/2014/main" id="{2C7EA44D-6727-4A77-8E9A-5EA5CEDE09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2060947"/>
            <a:ext cx="2262902" cy="604198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2422;p44">
            <a:extLst>
              <a:ext uri="{FF2B5EF4-FFF2-40B4-BE49-F238E27FC236}">
                <a16:creationId xmlns:a16="http://schemas.microsoft.com/office/drawing/2014/main" id="{10905224-B528-4F75-9A00-27B8C96C42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1717398"/>
            <a:ext cx="2262902" cy="343503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جان جیمز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9" name="Google Shape;2423;p44">
            <a:extLst>
              <a:ext uri="{FF2B5EF4-FFF2-40B4-BE49-F238E27FC236}">
                <a16:creationId xmlns:a16="http://schemas.microsoft.com/office/drawing/2014/main" id="{AF60E455-972C-46B4-9054-BE81927B93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3812801"/>
            <a:ext cx="2262902" cy="604198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Google Shape;2424;p44">
            <a:extLst>
              <a:ext uri="{FF2B5EF4-FFF2-40B4-BE49-F238E27FC236}">
                <a16:creationId xmlns:a16="http://schemas.microsoft.com/office/drawing/2014/main" id="{5DCCD9B5-19F3-4A43-B528-4833F08175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53743" y="3469251"/>
            <a:ext cx="2262902" cy="343503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پیتر دو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11" name="Google Shape;2425;p44">
            <a:extLst>
              <a:ext uri="{FF2B5EF4-FFF2-40B4-BE49-F238E27FC236}">
                <a16:creationId xmlns:a16="http://schemas.microsoft.com/office/drawing/2014/main" id="{9152B719-BA13-4CFA-817A-63510136E01D}"/>
              </a:ext>
            </a:extLst>
          </p:cNvPr>
          <p:cNvSpPr/>
          <p:nvPr/>
        </p:nvSpPr>
        <p:spPr>
          <a:xfrm>
            <a:off x="4933553" y="1902939"/>
            <a:ext cx="599105" cy="5991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2" name="Google Shape;2426;p44">
            <a:extLst>
              <a:ext uri="{FF2B5EF4-FFF2-40B4-BE49-F238E27FC236}">
                <a16:creationId xmlns:a16="http://schemas.microsoft.com/office/drawing/2014/main" id="{D32CCDF0-F8B5-419E-B8DD-217EDAC6231E}"/>
              </a:ext>
            </a:extLst>
          </p:cNvPr>
          <p:cNvGrpSpPr/>
          <p:nvPr/>
        </p:nvGrpSpPr>
        <p:grpSpPr>
          <a:xfrm>
            <a:off x="5105918" y="2040483"/>
            <a:ext cx="254386" cy="324035"/>
            <a:chOff x="5105918" y="2040483"/>
            <a:chExt cx="254386" cy="324035"/>
          </a:xfrm>
        </p:grpSpPr>
        <p:sp>
          <p:nvSpPr>
            <p:cNvPr id="13" name="Google Shape;2427;p44">
              <a:extLst>
                <a:ext uri="{FF2B5EF4-FFF2-40B4-BE49-F238E27FC236}">
                  <a16:creationId xmlns:a16="http://schemas.microsoft.com/office/drawing/2014/main" id="{EA0062A6-1AE3-4730-9792-2D309C4DCFEF}"/>
                </a:ext>
              </a:extLst>
            </p:cNvPr>
            <p:cNvSpPr/>
            <p:nvPr/>
          </p:nvSpPr>
          <p:spPr>
            <a:xfrm>
              <a:off x="5198263" y="2167127"/>
              <a:ext cx="9628" cy="1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501"/>
                <a:gd name="f5" fmla="val 167"/>
                <a:gd name="f6" fmla="val 84"/>
                <a:gd name="f7" fmla="val 72"/>
                <a:gd name="f8" fmla="val 346"/>
                <a:gd name="f9" fmla="val 429"/>
                <a:gd name="f10" fmla="val 262"/>
                <a:gd name="f11" fmla="*/ f0 1 334"/>
                <a:gd name="f12" fmla="*/ f1 1 50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34"/>
                <a:gd name="f19" fmla="*/ f16 1 50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34" h="501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Google Shape;2428;p44">
              <a:extLst>
                <a:ext uri="{FF2B5EF4-FFF2-40B4-BE49-F238E27FC236}">
                  <a16:creationId xmlns:a16="http://schemas.microsoft.com/office/drawing/2014/main" id="{EE6A027B-E527-4CE7-90DC-FC680F5CA5CD}"/>
                </a:ext>
              </a:extLst>
            </p:cNvPr>
            <p:cNvSpPr/>
            <p:nvPr/>
          </p:nvSpPr>
          <p:spPr>
            <a:xfrm>
              <a:off x="5259354" y="2167127"/>
              <a:ext cx="9281" cy="1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"/>
                <a:gd name="f4" fmla="val 501"/>
                <a:gd name="f5" fmla="val 167"/>
                <a:gd name="f6" fmla="val 72"/>
                <a:gd name="f7" fmla="val 346"/>
                <a:gd name="f8" fmla="val 429"/>
                <a:gd name="f9" fmla="val 251"/>
                <a:gd name="f10" fmla="*/ f0 1 322"/>
                <a:gd name="f11" fmla="*/ f1 1 50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2"/>
                <a:gd name="f18" fmla="*/ f15 1 50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2" h="50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Google Shape;2429;p44">
              <a:extLst>
                <a:ext uri="{FF2B5EF4-FFF2-40B4-BE49-F238E27FC236}">
                  <a16:creationId xmlns:a16="http://schemas.microsoft.com/office/drawing/2014/main" id="{F1B98CE2-BF6F-4CDD-838F-C880ABBFABA4}"/>
                </a:ext>
              </a:extLst>
            </p:cNvPr>
            <p:cNvSpPr/>
            <p:nvPr/>
          </p:nvSpPr>
          <p:spPr>
            <a:xfrm>
              <a:off x="5212683" y="2212848"/>
              <a:ext cx="41550" cy="14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1"/>
                <a:gd name="f4" fmla="val 510"/>
                <a:gd name="f5" fmla="val 183"/>
                <a:gd name="f6" fmla="val 1"/>
                <a:gd name="f7" fmla="val 140"/>
                <a:gd name="f8" fmla="val 95"/>
                <a:gd name="f9" fmla="val 16"/>
                <a:gd name="f10" fmla="val 60"/>
                <a:gd name="f11" fmla="val 46"/>
                <a:gd name="f12" fmla="val 105"/>
                <a:gd name="f13" fmla="val 212"/>
                <a:gd name="f14" fmla="val 284"/>
                <a:gd name="f15" fmla="val 203"/>
                <a:gd name="f16" fmla="val 427"/>
                <a:gd name="f17" fmla="val 441"/>
                <a:gd name="f18" fmla="val 691"/>
                <a:gd name="f19" fmla="val 965"/>
                <a:gd name="f20" fmla="val 1203"/>
                <a:gd name="f21" fmla="val 1334"/>
                <a:gd name="f22" fmla="val 1358"/>
                <a:gd name="f23" fmla="val 1328"/>
                <a:gd name="f24" fmla="val 1289"/>
                <a:gd name="f25" fmla="val 1249"/>
                <a:gd name="f26" fmla="val 1209"/>
                <a:gd name="f27" fmla="val 1167"/>
                <a:gd name="f28" fmla="val 1131"/>
                <a:gd name="f29" fmla="val 1060"/>
                <a:gd name="f30" fmla="val 917"/>
                <a:gd name="f31" fmla="val 188"/>
                <a:gd name="f32" fmla="val 715"/>
                <a:gd name="f33" fmla="val 500"/>
                <a:gd name="f34" fmla="val 357"/>
                <a:gd name="f35" fmla="val 298"/>
                <a:gd name="f36" fmla="val 268"/>
                <a:gd name="f37" fmla="val 226"/>
                <a:gd name="f38" fmla="*/ f0 1 1441"/>
                <a:gd name="f39" fmla="*/ f1 1 510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441"/>
                <a:gd name="f46" fmla="*/ f43 1 510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441" h="5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3" y="f13"/>
                    <a:pt x="f3" y="f12"/>
                    <a:pt x="f22" y="f11"/>
                  </a:cubicBezTo>
                  <a:cubicBezTo>
                    <a:pt x="f23" y="f9"/>
                    <a:pt x="f24" y="f6"/>
                    <a:pt x="f25" y="f6"/>
                  </a:cubicBezTo>
                  <a:cubicBezTo>
                    <a:pt x="f26" y="f6"/>
                    <a:pt x="f27" y="f9"/>
                    <a:pt x="f28" y="f11"/>
                  </a:cubicBezTo>
                  <a:cubicBezTo>
                    <a:pt x="f29" y="f12"/>
                    <a:pt x="f30" y="f31"/>
                    <a:pt x="f32" y="f31"/>
                  </a:cubicBezTo>
                  <a:cubicBezTo>
                    <a:pt x="f33" y="f31"/>
                    <a:pt x="f34" y="f12"/>
                    <a:pt x="f35" y="f11"/>
                  </a:cubicBezTo>
                  <a:cubicBezTo>
                    <a:pt x="f36" y="f9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Google Shape;2430;p44">
              <a:extLst>
                <a:ext uri="{FF2B5EF4-FFF2-40B4-BE49-F238E27FC236}">
                  <a16:creationId xmlns:a16="http://schemas.microsoft.com/office/drawing/2014/main" id="{E5C23AB1-3029-4366-9BD0-AE697101AEAB}"/>
                </a:ext>
              </a:extLst>
            </p:cNvPr>
            <p:cNvSpPr/>
            <p:nvPr/>
          </p:nvSpPr>
          <p:spPr>
            <a:xfrm>
              <a:off x="5105918" y="2040483"/>
              <a:ext cx="254386" cy="324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23"/>
                <a:gd name="f4" fmla="val 11240"/>
                <a:gd name="f5" fmla="val 4441"/>
                <a:gd name="f6" fmla="val 2893"/>
                <a:gd name="f7" fmla="val 4608"/>
                <a:gd name="f8" fmla="val 3048"/>
                <a:gd name="f9" fmla="val 4787"/>
                <a:gd name="f10" fmla="val 3203"/>
                <a:gd name="f11" fmla="val 4965"/>
                <a:gd name="f12" fmla="val 3334"/>
                <a:gd name="f13" fmla="val 3906"/>
                <a:gd name="f14" fmla="val 4084"/>
                <a:gd name="f15" fmla="val 4251"/>
                <a:gd name="f16" fmla="val 6215"/>
                <a:gd name="f17" fmla="val 810"/>
                <a:gd name="f18" fmla="val 6954"/>
                <a:gd name="f19" fmla="val 1262"/>
                <a:gd name="f20" fmla="val 7430"/>
                <a:gd name="f21" fmla="val 1976"/>
                <a:gd name="f22" fmla="val 2798"/>
                <a:gd name="f23" fmla="val 3310"/>
                <a:gd name="f24" fmla="val 7251"/>
                <a:gd name="f25" fmla="val 3798"/>
                <a:gd name="f26" fmla="val 6894"/>
                <a:gd name="f27" fmla="val 4203"/>
                <a:gd name="f28" fmla="val 6632"/>
                <a:gd name="f29" fmla="val 4060"/>
                <a:gd name="f30" fmla="val 5727"/>
                <a:gd name="f31" fmla="val 3608"/>
                <a:gd name="f32" fmla="val 4668"/>
                <a:gd name="f33" fmla="val 2655"/>
                <a:gd name="f34" fmla="val 5192"/>
                <a:gd name="f35" fmla="val 2155"/>
                <a:gd name="f36" fmla="val 1548"/>
                <a:gd name="f37" fmla="val 4430"/>
                <a:gd name="f38" fmla="val 333"/>
                <a:gd name="f39" fmla="val 4977"/>
                <a:gd name="f40" fmla="val 5477"/>
                <a:gd name="f41" fmla="val 441"/>
                <a:gd name="f42" fmla="val 5930"/>
                <a:gd name="f43" fmla="val 667"/>
                <a:gd name="f44" fmla="val 4322"/>
                <a:gd name="f45" fmla="val 3012"/>
                <a:gd name="f46" fmla="val 2346"/>
                <a:gd name="f47" fmla="val 4036"/>
                <a:gd name="f48" fmla="val 1953"/>
                <a:gd name="f49" fmla="val 4215"/>
                <a:gd name="f50" fmla="val 1620"/>
                <a:gd name="f51" fmla="val 3786"/>
                <a:gd name="f52" fmla="val 1417"/>
                <a:gd name="f53" fmla="val 1429"/>
                <a:gd name="f54" fmla="val 2763"/>
                <a:gd name="f55" fmla="val 5370"/>
                <a:gd name="f56" fmla="val 3643"/>
                <a:gd name="f57" fmla="val 6037"/>
                <a:gd name="f58" fmla="val 4143"/>
                <a:gd name="f59" fmla="val 6561"/>
                <a:gd name="f60" fmla="val 4393"/>
                <a:gd name="f61" fmla="val 6739"/>
                <a:gd name="f62" fmla="val 4477"/>
                <a:gd name="f63" fmla="val 6799"/>
                <a:gd name="f64" fmla="val 4513"/>
                <a:gd name="f65" fmla="val 6858"/>
                <a:gd name="f66" fmla="val 4524"/>
                <a:gd name="f67" fmla="val 6930"/>
                <a:gd name="f68" fmla="val 7073"/>
                <a:gd name="f69" fmla="val 7216"/>
                <a:gd name="f70" fmla="val 4632"/>
                <a:gd name="f71" fmla="val 7227"/>
                <a:gd name="f72" fmla="val 4774"/>
                <a:gd name="f73" fmla="val 7239"/>
                <a:gd name="f74" fmla="val 4858"/>
                <a:gd name="f75" fmla="val 4929"/>
                <a:gd name="f76" fmla="val 7156"/>
                <a:gd name="f77" fmla="val 4989"/>
                <a:gd name="f78" fmla="val 7097"/>
                <a:gd name="f79" fmla="val 5048"/>
                <a:gd name="f80" fmla="val 7013"/>
                <a:gd name="f81" fmla="val 5072"/>
                <a:gd name="f82" fmla="val 6942"/>
                <a:gd name="f83" fmla="val 6835"/>
                <a:gd name="f84" fmla="val 5060"/>
                <a:gd name="f85" fmla="val 6763"/>
                <a:gd name="f86" fmla="val 4894"/>
                <a:gd name="f87" fmla="val 6680"/>
                <a:gd name="f88" fmla="val 6585"/>
                <a:gd name="f89" fmla="val 6513"/>
                <a:gd name="f90" fmla="val 5251"/>
                <a:gd name="f91" fmla="val 6323"/>
                <a:gd name="f92" fmla="val 6227"/>
                <a:gd name="f93" fmla="val 6156"/>
                <a:gd name="f94" fmla="val 5334"/>
                <a:gd name="f95" fmla="val 5417"/>
                <a:gd name="f96" fmla="val 5513"/>
                <a:gd name="f97" fmla="val 5584"/>
                <a:gd name="f98" fmla="val 6656"/>
                <a:gd name="f99" fmla="val 6549"/>
                <a:gd name="f100" fmla="val 7834"/>
                <a:gd name="f101" fmla="val 5608"/>
                <a:gd name="f102" fmla="val 8787"/>
                <a:gd name="f103" fmla="val 3251"/>
                <a:gd name="f104" fmla="val 2298"/>
                <a:gd name="f105" fmla="val 5644"/>
                <a:gd name="f106" fmla="val 5739"/>
                <a:gd name="f107" fmla="val 5811"/>
                <a:gd name="f108" fmla="val 2227"/>
                <a:gd name="f109" fmla="val 2132"/>
                <a:gd name="f110" fmla="val 2048"/>
                <a:gd name="f111" fmla="val 1977"/>
                <a:gd name="f112" fmla="val 1870"/>
                <a:gd name="f113" fmla="val 1798"/>
                <a:gd name="f114" fmla="val 1715"/>
                <a:gd name="f115" fmla="val 1655"/>
                <a:gd name="f116" fmla="val 1596"/>
                <a:gd name="f117" fmla="val 1584"/>
                <a:gd name="f118" fmla="val 4643"/>
                <a:gd name="f119" fmla="val 1739"/>
                <a:gd name="f120" fmla="val 1882"/>
                <a:gd name="f121" fmla="val 2013"/>
                <a:gd name="f122" fmla="val 2072"/>
                <a:gd name="f123" fmla="val 2251"/>
                <a:gd name="f124" fmla="val 2775"/>
                <a:gd name="f125" fmla="val 3441"/>
                <a:gd name="f126" fmla="val 4418"/>
                <a:gd name="f127" fmla="val 2584"/>
                <a:gd name="f128" fmla="val 1084"/>
                <a:gd name="f129" fmla="val 1250"/>
                <a:gd name="f130" fmla="val 3846"/>
                <a:gd name="f131" fmla="val 4286"/>
                <a:gd name="f132" fmla="val 1405"/>
                <a:gd name="f133" fmla="val 4382"/>
                <a:gd name="f134" fmla="val 1274"/>
                <a:gd name="f135" fmla="val 4560"/>
                <a:gd name="f136" fmla="val 4763"/>
                <a:gd name="f137" fmla="val 1239"/>
                <a:gd name="f138" fmla="val 1298"/>
                <a:gd name="f139" fmla="val 5108"/>
                <a:gd name="f140" fmla="val 5227"/>
                <a:gd name="f141" fmla="val 1524"/>
                <a:gd name="f142" fmla="val 5346"/>
                <a:gd name="f143" fmla="val 1691"/>
                <a:gd name="f144" fmla="val 1858"/>
                <a:gd name="f145" fmla="val 6668"/>
                <a:gd name="f146" fmla="val 7144"/>
                <a:gd name="f147" fmla="val 2096"/>
                <a:gd name="f148" fmla="val 7596"/>
                <a:gd name="f149" fmla="val 2334"/>
                <a:gd name="f150" fmla="val 7977"/>
                <a:gd name="f151" fmla="val 881"/>
                <a:gd name="f152" fmla="val 8394"/>
                <a:gd name="f153" fmla="val 369"/>
                <a:gd name="f154" fmla="val 8537"/>
                <a:gd name="f155" fmla="val 9037"/>
                <a:gd name="f156" fmla="val 9573"/>
                <a:gd name="f157" fmla="val 11073"/>
                <a:gd name="f158" fmla="val 11156"/>
                <a:gd name="f159" fmla="val 84"/>
                <a:gd name="f160" fmla="val 167"/>
                <a:gd name="f161" fmla="val 262"/>
                <a:gd name="f162" fmla="val 334"/>
                <a:gd name="f163" fmla="val 9180"/>
                <a:gd name="f164" fmla="val 596"/>
                <a:gd name="f165" fmla="val 977"/>
                <a:gd name="f166" fmla="val 8715"/>
                <a:gd name="f167" fmla="val 8584"/>
                <a:gd name="f168" fmla="val 1477"/>
                <a:gd name="f169" fmla="val 1572"/>
                <a:gd name="f170" fmla="val 1727"/>
                <a:gd name="f171" fmla="val 8501"/>
                <a:gd name="f172" fmla="val 2525"/>
                <a:gd name="f173" fmla="val 8263"/>
                <a:gd name="f174" fmla="val 2560"/>
                <a:gd name="f175" fmla="val 8299"/>
                <a:gd name="f176" fmla="val 2596"/>
                <a:gd name="f177" fmla="val 8346"/>
                <a:gd name="f178" fmla="val 2644"/>
                <a:gd name="f179" fmla="val 8954"/>
                <a:gd name="f180" fmla="val 9049"/>
                <a:gd name="f181" fmla="val 2715"/>
                <a:gd name="f182" fmla="val 9120"/>
                <a:gd name="f183" fmla="val 2894"/>
                <a:gd name="f184" fmla="val 2965"/>
                <a:gd name="f185" fmla="val 8680"/>
                <a:gd name="f186" fmla="val 3370"/>
                <a:gd name="f187" fmla="val 3858"/>
                <a:gd name="f188" fmla="val 4906"/>
                <a:gd name="f189" fmla="val 5394"/>
                <a:gd name="f190" fmla="val 5799"/>
                <a:gd name="f191" fmla="val 5870"/>
                <a:gd name="f192" fmla="val 5954"/>
                <a:gd name="f193" fmla="val 6049"/>
                <a:gd name="f194" fmla="val 6120"/>
                <a:gd name="f195" fmla="val 6168"/>
                <a:gd name="f196" fmla="val 6192"/>
                <a:gd name="f197" fmla="val 6239"/>
                <a:gd name="f198" fmla="val 7025"/>
                <a:gd name="f199" fmla="val 8477"/>
                <a:gd name="f200" fmla="val 11061"/>
                <a:gd name="f201" fmla="val 11144"/>
                <a:gd name="f202" fmla="val 7108"/>
                <a:gd name="f203" fmla="val 11216"/>
                <a:gd name="f204" fmla="val 7192"/>
                <a:gd name="f205" fmla="val 7287"/>
                <a:gd name="f206" fmla="val 7358"/>
                <a:gd name="f207" fmla="val 8573"/>
                <a:gd name="f208" fmla="val 7787"/>
                <a:gd name="f209" fmla="val 8704"/>
                <a:gd name="f210" fmla="val 8156"/>
                <a:gd name="f211" fmla="val 8811"/>
                <a:gd name="f212" fmla="val 8430"/>
                <a:gd name="f213" fmla="val 9168"/>
                <a:gd name="f214" fmla="val 9549"/>
                <a:gd name="f215" fmla="val 8597"/>
                <a:gd name="f216" fmla="val 8751"/>
                <a:gd name="f217" fmla="val 8466"/>
                <a:gd name="f218" fmla="val 8549"/>
                <a:gd name="f219" fmla="val 7942"/>
                <a:gd name="f220" fmla="val 6501"/>
                <a:gd name="f221" fmla="val 7608"/>
                <a:gd name="f222" fmla="val 6870"/>
                <a:gd name="f223" fmla="val 6977"/>
                <a:gd name="f224" fmla="val 7132"/>
                <a:gd name="f225" fmla="val 7299"/>
                <a:gd name="f226" fmla="val 7418"/>
                <a:gd name="f227" fmla="val 7537"/>
                <a:gd name="f228" fmla="val 7585"/>
                <a:gd name="f229" fmla="val 7573"/>
                <a:gd name="f230" fmla="val 7549"/>
                <a:gd name="f231" fmla="val 7751"/>
                <a:gd name="f232" fmla="val 6263"/>
                <a:gd name="f233" fmla="*/ f0 1 8823"/>
                <a:gd name="f234" fmla="*/ f1 1 11240"/>
                <a:gd name="f235" fmla="val f2"/>
                <a:gd name="f236" fmla="val f3"/>
                <a:gd name="f237" fmla="val f4"/>
                <a:gd name="f238" fmla="+- f237 0 f235"/>
                <a:gd name="f239" fmla="+- f236 0 f235"/>
                <a:gd name="f240" fmla="*/ f239 1 8823"/>
                <a:gd name="f241" fmla="*/ f238 1 11240"/>
                <a:gd name="f242" fmla="*/ f235 1 f240"/>
                <a:gd name="f243" fmla="*/ f236 1 f240"/>
                <a:gd name="f244" fmla="*/ f235 1 f241"/>
                <a:gd name="f245" fmla="*/ f237 1 f241"/>
                <a:gd name="f246" fmla="*/ f242 f233 1"/>
                <a:gd name="f247" fmla="*/ f243 f233 1"/>
                <a:gd name="f248" fmla="*/ f245 f234 1"/>
                <a:gd name="f249" fmla="*/ f244 f2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6" t="f249" r="f247" b="f248"/>
              <a:pathLst>
                <a:path w="8823" h="1124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14" y="f10"/>
                    <a:pt x="f15" y="f8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0" y="f36"/>
                    <a:pt x="f16" y="f17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3"/>
                    <a:pt x="f52" y="f22"/>
                  </a:cubicBezTo>
                  <a:cubicBezTo>
                    <a:pt x="f52" y="f53"/>
                    <a:pt x="f54" y="f38"/>
                    <a:pt x="f37" y="f38"/>
                  </a:cubicBezTo>
                  <a:close/>
                  <a:moveTo>
                    <a:pt x="f55" y="f56"/>
                  </a:move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69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lnTo>
                    <a:pt x="f83" y="f81"/>
                  </a:lnTo>
                  <a:lnTo>
                    <a:pt x="f83" y="f84"/>
                  </a:lnTo>
                  <a:cubicBezTo>
                    <a:pt x="f83" y="f39"/>
                    <a:pt x="f85" y="f86"/>
                    <a:pt x="f87" y="f86"/>
                  </a:cubicBezTo>
                  <a:cubicBezTo>
                    <a:pt x="f88" y="f86"/>
                    <a:pt x="f89" y="f39"/>
                    <a:pt x="f89" y="f84"/>
                  </a:cubicBezTo>
                  <a:lnTo>
                    <a:pt x="f89" y="f90"/>
                  </a:lnTo>
                  <a:lnTo>
                    <a:pt x="f91" y="f90"/>
                  </a:lnTo>
                  <a:cubicBezTo>
                    <a:pt x="f92" y="f90"/>
                    <a:pt x="f93" y="f94"/>
                    <a:pt x="f93" y="f95"/>
                  </a:cubicBezTo>
                  <a:cubicBezTo>
                    <a:pt x="f93" y="f96"/>
                    <a:pt x="f92" y="f97"/>
                    <a:pt x="f91" y="f97"/>
                  </a:cubicBezTo>
                  <a:lnTo>
                    <a:pt x="f89" y="f97"/>
                  </a:lnTo>
                  <a:lnTo>
                    <a:pt x="f89" y="f98"/>
                  </a:lnTo>
                  <a:cubicBezTo>
                    <a:pt x="f99" y="f100"/>
                    <a:pt x="f101" y="f102"/>
                    <a:pt x="f37" y="f102"/>
                  </a:cubicBezTo>
                  <a:cubicBezTo>
                    <a:pt x="f103" y="f102"/>
                    <a:pt x="f104" y="f100"/>
                    <a:pt x="f104" y="f98"/>
                  </a:cubicBezTo>
                  <a:lnTo>
                    <a:pt x="f104" y="f97"/>
                  </a:lnTo>
                  <a:lnTo>
                    <a:pt x="f105" y="f97"/>
                  </a:lnTo>
                  <a:cubicBezTo>
                    <a:pt x="f106" y="f97"/>
                    <a:pt x="f107" y="f96"/>
                    <a:pt x="f107" y="f95"/>
                  </a:cubicBezTo>
                  <a:cubicBezTo>
                    <a:pt x="f107" y="f94"/>
                    <a:pt x="f106" y="f90"/>
                    <a:pt x="f105" y="f90"/>
                  </a:cubicBezTo>
                  <a:lnTo>
                    <a:pt x="f104" y="f90"/>
                  </a:lnTo>
                  <a:lnTo>
                    <a:pt x="f104" y="f84"/>
                  </a:lnTo>
                  <a:cubicBezTo>
                    <a:pt x="f104" y="f39"/>
                    <a:pt x="f108" y="f86"/>
                    <a:pt x="f109" y="f86"/>
                  </a:cubicBezTo>
                  <a:cubicBezTo>
                    <a:pt x="f110" y="f86"/>
                    <a:pt x="f111" y="f39"/>
                    <a:pt x="f111" y="f84"/>
                  </a:cubicBezTo>
                  <a:lnTo>
                    <a:pt x="f111" y="f81"/>
                  </a:lnTo>
                  <a:lnTo>
                    <a:pt x="f112" y="f81"/>
                  </a:lnTo>
                  <a:cubicBezTo>
                    <a:pt x="f113" y="f81"/>
                    <a:pt x="f114" y="f79"/>
                    <a:pt x="f115" y="f77"/>
                  </a:cubicBezTo>
                  <a:cubicBezTo>
                    <a:pt x="f116" y="f75"/>
                    <a:pt x="f117" y="f74"/>
                    <a:pt x="f117" y="f72"/>
                  </a:cubicBezTo>
                  <a:cubicBezTo>
                    <a:pt x="f116" y="f118"/>
                    <a:pt x="f119" y="f66"/>
                    <a:pt x="f120" y="f66"/>
                  </a:cubicBezTo>
                  <a:cubicBezTo>
                    <a:pt x="f48" y="f66"/>
                    <a:pt x="f121" y="f64"/>
                    <a:pt x="f122" y="f62"/>
                  </a:cubicBezTo>
                  <a:cubicBezTo>
                    <a:pt x="f123" y="f60"/>
                    <a:pt x="f124" y="f58"/>
                    <a:pt x="f125" y="f56"/>
                  </a:cubicBezTo>
                  <a:close/>
                  <a:moveTo>
                    <a:pt x="f126" y="f2"/>
                  </a:moveTo>
                  <a:cubicBezTo>
                    <a:pt x="f127" y="f2"/>
                    <a:pt x="f128" y="f129"/>
                    <a:pt x="f128" y="f22"/>
                  </a:cubicBezTo>
                  <a:cubicBezTo>
                    <a:pt x="f128" y="f12"/>
                    <a:pt x="f19" y="f130"/>
                    <a:pt x="f117" y="f131"/>
                  </a:cubicBezTo>
                  <a:cubicBezTo>
                    <a:pt x="f132" y="f133"/>
                    <a:pt x="f134" y="f135"/>
                    <a:pt x="f19" y="f136"/>
                  </a:cubicBezTo>
                  <a:cubicBezTo>
                    <a:pt x="f137" y="f75"/>
                    <a:pt x="f138" y="f139"/>
                    <a:pt x="f132" y="f140"/>
                  </a:cubicBezTo>
                  <a:cubicBezTo>
                    <a:pt x="f141" y="f142"/>
                    <a:pt x="f143" y="f95"/>
                    <a:pt x="f144" y="f95"/>
                  </a:cubicBezTo>
                  <a:lnTo>
                    <a:pt x="f48" y="f95"/>
                  </a:lnTo>
                  <a:lnTo>
                    <a:pt x="f48" y="f145"/>
                  </a:lnTo>
                  <a:cubicBezTo>
                    <a:pt x="f48" y="f146"/>
                    <a:pt x="f147" y="f148"/>
                    <a:pt x="f149" y="f150"/>
                  </a:cubicBezTo>
                  <a:lnTo>
                    <a:pt x="f151" y="f152"/>
                  </a:lnTo>
                  <a:cubicBezTo>
                    <a:pt x="f153" y="f154"/>
                    <a:pt x="f2" y="f155"/>
                    <a:pt x="f2" y="f156"/>
                  </a:cubicBezTo>
                  <a:lnTo>
                    <a:pt x="f2" y="f157"/>
                  </a:lnTo>
                  <a:cubicBezTo>
                    <a:pt x="f2" y="f158"/>
                    <a:pt x="f159" y="f4"/>
                    <a:pt x="f160" y="f4"/>
                  </a:cubicBezTo>
                  <a:cubicBezTo>
                    <a:pt x="f161" y="f4"/>
                    <a:pt x="f162" y="f158"/>
                    <a:pt x="f162" y="f157"/>
                  </a:cubicBezTo>
                  <a:lnTo>
                    <a:pt x="f162" y="f156"/>
                  </a:lnTo>
                  <a:cubicBezTo>
                    <a:pt x="f162" y="f163"/>
                    <a:pt x="f164" y="f3"/>
                    <a:pt x="f165" y="f166"/>
                  </a:cubicBezTo>
                  <a:lnTo>
                    <a:pt x="f132" y="f167"/>
                  </a:lnTo>
                  <a:lnTo>
                    <a:pt x="f132" y="f157"/>
                  </a:lnTo>
                  <a:cubicBezTo>
                    <a:pt x="f132" y="f158"/>
                    <a:pt x="f168" y="f4"/>
                    <a:pt x="f169" y="f4"/>
                  </a:cubicBezTo>
                  <a:cubicBezTo>
                    <a:pt x="f115" y="f4"/>
                    <a:pt x="f170" y="f158"/>
                    <a:pt x="f170" y="f157"/>
                  </a:cubicBezTo>
                  <a:lnTo>
                    <a:pt x="f170" y="f171"/>
                  </a:lnTo>
                  <a:lnTo>
                    <a:pt x="f172" y="f173"/>
                  </a:lnTo>
                  <a:cubicBezTo>
                    <a:pt x="f174" y="f175"/>
                    <a:pt x="f176" y="f177"/>
                    <a:pt x="f178" y="f152"/>
                  </a:cubicBezTo>
                  <a:lnTo>
                    <a:pt x="f178" y="f179"/>
                  </a:lnTo>
                  <a:cubicBezTo>
                    <a:pt x="f178" y="f180"/>
                    <a:pt x="f181" y="f182"/>
                    <a:pt x="f22" y="f182"/>
                  </a:cubicBezTo>
                  <a:cubicBezTo>
                    <a:pt x="f183" y="f182"/>
                    <a:pt x="f184" y="f180"/>
                    <a:pt x="f184" y="f179"/>
                  </a:cubicBezTo>
                  <a:lnTo>
                    <a:pt x="f184" y="f185"/>
                  </a:lnTo>
                  <a:cubicBezTo>
                    <a:pt x="f186" y="f179"/>
                    <a:pt x="f187" y="f182"/>
                    <a:pt x="f133" y="f182"/>
                  </a:cubicBezTo>
                  <a:cubicBezTo>
                    <a:pt x="f188" y="f182"/>
                    <a:pt x="f189" y="f179"/>
                    <a:pt x="f190" y="f185"/>
                  </a:cubicBezTo>
                  <a:lnTo>
                    <a:pt x="f190" y="f157"/>
                  </a:lnTo>
                  <a:cubicBezTo>
                    <a:pt x="f190" y="f158"/>
                    <a:pt x="f191" y="f4"/>
                    <a:pt x="f192" y="f4"/>
                  </a:cubicBezTo>
                  <a:cubicBezTo>
                    <a:pt x="f193" y="f4"/>
                    <a:pt x="f194" y="f158"/>
                    <a:pt x="f194" y="f157"/>
                  </a:cubicBezTo>
                  <a:lnTo>
                    <a:pt x="f194" y="f152"/>
                  </a:lnTo>
                  <a:cubicBezTo>
                    <a:pt x="f195" y="f177"/>
                    <a:pt x="f196" y="f175"/>
                    <a:pt x="f197" y="f173"/>
                  </a:cubicBezTo>
                  <a:lnTo>
                    <a:pt x="f198" y="f199"/>
                  </a:lnTo>
                  <a:lnTo>
                    <a:pt x="f198" y="f200"/>
                  </a:lnTo>
                  <a:cubicBezTo>
                    <a:pt x="f198" y="f201"/>
                    <a:pt x="f202" y="f203"/>
                    <a:pt x="f204" y="f203"/>
                  </a:cubicBezTo>
                  <a:cubicBezTo>
                    <a:pt x="f205" y="f203"/>
                    <a:pt x="f206" y="f201"/>
                    <a:pt x="f206" y="f200"/>
                  </a:cubicBezTo>
                  <a:lnTo>
                    <a:pt x="f206" y="f207"/>
                  </a:lnTo>
                  <a:lnTo>
                    <a:pt x="f208" y="f209"/>
                  </a:lnTo>
                  <a:cubicBezTo>
                    <a:pt x="f210" y="f211"/>
                    <a:pt x="f212" y="f213"/>
                    <a:pt x="f212" y="f214"/>
                  </a:cubicBezTo>
                  <a:lnTo>
                    <a:pt x="f212" y="f200"/>
                  </a:lnTo>
                  <a:cubicBezTo>
                    <a:pt x="f212" y="f201"/>
                    <a:pt x="f171" y="f203"/>
                    <a:pt x="f215" y="f203"/>
                  </a:cubicBezTo>
                  <a:cubicBezTo>
                    <a:pt x="f185" y="f203"/>
                    <a:pt x="f216" y="f201"/>
                    <a:pt x="f216" y="f200"/>
                  </a:cubicBezTo>
                  <a:lnTo>
                    <a:pt x="f216" y="f214"/>
                  </a:lnTo>
                  <a:cubicBezTo>
                    <a:pt x="f3" y="f155"/>
                    <a:pt x="f217" y="f218"/>
                    <a:pt x="f219" y="f152"/>
                  </a:cubicBezTo>
                  <a:lnTo>
                    <a:pt x="f220" y="f150"/>
                  </a:lnTo>
                  <a:cubicBezTo>
                    <a:pt x="f61" y="f221"/>
                    <a:pt x="f222" y="f146"/>
                    <a:pt x="f222" y="f145"/>
                  </a:cubicBezTo>
                  <a:lnTo>
                    <a:pt x="f222" y="f95"/>
                  </a:lnTo>
                  <a:lnTo>
                    <a:pt x="f223" y="f95"/>
                  </a:lnTo>
                  <a:cubicBezTo>
                    <a:pt x="f224" y="f95"/>
                    <a:pt x="f225" y="f142"/>
                    <a:pt x="f226" y="f140"/>
                  </a:cubicBezTo>
                  <a:cubicBezTo>
                    <a:pt x="f227" y="f139"/>
                    <a:pt x="f228" y="f75"/>
                    <a:pt x="f229" y="f136"/>
                  </a:cubicBezTo>
                  <a:cubicBezTo>
                    <a:pt x="f230" y="f135"/>
                    <a:pt x="f226" y="f60"/>
                    <a:pt x="f73" y="f131"/>
                  </a:cubicBezTo>
                  <a:cubicBezTo>
                    <a:pt x="f229" y="f130"/>
                    <a:pt x="f231" y="f12"/>
                    <a:pt x="f231" y="f22"/>
                  </a:cubicBezTo>
                  <a:cubicBezTo>
                    <a:pt x="f231" y="f129"/>
                    <a:pt x="f232" y="f2"/>
                    <a:pt x="f126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2431;p44">
              <a:extLst>
                <a:ext uri="{FF2B5EF4-FFF2-40B4-BE49-F238E27FC236}">
                  <a16:creationId xmlns:a16="http://schemas.microsoft.com/office/drawing/2014/main" id="{CAFED3B2-A804-49AD-9600-62ED350F2E4C}"/>
                </a:ext>
              </a:extLst>
            </p:cNvPr>
            <p:cNvSpPr/>
            <p:nvPr/>
          </p:nvSpPr>
          <p:spPr>
            <a:xfrm>
              <a:off x="5183504" y="2314382"/>
              <a:ext cx="9281" cy="501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"/>
                <a:gd name="f4" fmla="val 1739"/>
                <a:gd name="f5" fmla="val 155"/>
                <a:gd name="f6" fmla="val 72"/>
                <a:gd name="f7" fmla="val 1572"/>
                <a:gd name="f8" fmla="val 1667"/>
                <a:gd name="f9" fmla="val 250"/>
                <a:gd name="f10" fmla="*/ f0 1 322"/>
                <a:gd name="f11" fmla="*/ f1 1 173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2"/>
                <a:gd name="f18" fmla="*/ f15 1 1739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2" h="173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2432;p44">
              <a:extLst>
                <a:ext uri="{FF2B5EF4-FFF2-40B4-BE49-F238E27FC236}">
                  <a16:creationId xmlns:a16="http://schemas.microsoft.com/office/drawing/2014/main" id="{E5C83EE0-3C22-406F-A73E-A62C9DAA4AE4}"/>
                </a:ext>
              </a:extLst>
            </p:cNvPr>
            <p:cNvSpPr/>
            <p:nvPr/>
          </p:nvSpPr>
          <p:spPr>
            <a:xfrm>
              <a:off x="5228795" y="2319521"/>
              <a:ext cx="9656" cy="9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5"/>
                <a:gd name="f4" fmla="val 323"/>
                <a:gd name="f5" fmla="val 168"/>
                <a:gd name="f6" fmla="val 1"/>
                <a:gd name="f7" fmla="val 72"/>
                <a:gd name="f8" fmla="val 156"/>
                <a:gd name="f9" fmla="val 251"/>
                <a:gd name="f10" fmla="val 322"/>
                <a:gd name="f11" fmla="val 334"/>
                <a:gd name="f12" fmla="val 60"/>
                <a:gd name="f13" fmla="*/ f0 1 335"/>
                <a:gd name="f14" fmla="*/ f1 1 32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5"/>
                <a:gd name="f21" fmla="*/ f18 1 32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5" h="323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10" y="f9"/>
                    <a:pt x="f10" y="f8"/>
                  </a:cubicBezTo>
                  <a:cubicBezTo>
                    <a:pt x="f11" y="f12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2433;p44">
              <a:extLst>
                <a:ext uri="{FF2B5EF4-FFF2-40B4-BE49-F238E27FC236}">
                  <a16:creationId xmlns:a16="http://schemas.microsoft.com/office/drawing/2014/main" id="{F33ED822-BB64-49A7-8352-843DF058DEF7}"/>
                </a:ext>
              </a:extLst>
            </p:cNvPr>
            <p:cNvSpPr/>
            <p:nvPr/>
          </p:nvSpPr>
          <p:spPr>
            <a:xfrm>
              <a:off x="5228795" y="2349386"/>
              <a:ext cx="9656" cy="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5"/>
                <a:gd name="f4" fmla="val 168"/>
                <a:gd name="f5" fmla="val 1"/>
                <a:gd name="f6" fmla="val 72"/>
                <a:gd name="f7" fmla="val 167"/>
                <a:gd name="f8" fmla="val 251"/>
                <a:gd name="f9" fmla="val 334"/>
                <a:gd name="f10" fmla="val 322"/>
                <a:gd name="f11" fmla="*/ f0 1 335"/>
                <a:gd name="f12" fmla="*/ f1 1 335"/>
                <a:gd name="f13" fmla="val f2"/>
                <a:gd name="f14" fmla="val f3"/>
                <a:gd name="f15" fmla="+- f14 0 f13"/>
                <a:gd name="f16" fmla="*/ f15 1 335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35" h="335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10" y="f8"/>
                    <a:pt x="f10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0" name="Google Shape;2434;p44">
            <a:extLst>
              <a:ext uri="{FF2B5EF4-FFF2-40B4-BE49-F238E27FC236}">
                <a16:creationId xmlns:a16="http://schemas.microsoft.com/office/drawing/2014/main" id="{F6026A41-799B-44FD-AA6F-2C4D8EBB1CAE}"/>
              </a:ext>
            </a:extLst>
          </p:cNvPr>
          <p:cNvSpPr/>
          <p:nvPr/>
        </p:nvSpPr>
        <p:spPr>
          <a:xfrm>
            <a:off x="4933553" y="3654015"/>
            <a:ext cx="599105" cy="5991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5B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1" name="Google Shape;2435;p44">
            <a:extLst>
              <a:ext uri="{FF2B5EF4-FFF2-40B4-BE49-F238E27FC236}">
                <a16:creationId xmlns:a16="http://schemas.microsoft.com/office/drawing/2014/main" id="{9451B99B-C195-4838-8033-658265B1949D}"/>
              </a:ext>
            </a:extLst>
          </p:cNvPr>
          <p:cNvGrpSpPr/>
          <p:nvPr/>
        </p:nvGrpSpPr>
        <p:grpSpPr>
          <a:xfrm>
            <a:off x="5106933" y="3788633"/>
            <a:ext cx="252337" cy="329888"/>
            <a:chOff x="5106933" y="3788633"/>
            <a:chExt cx="252337" cy="329888"/>
          </a:xfrm>
        </p:grpSpPr>
        <p:sp>
          <p:nvSpPr>
            <p:cNvPr id="22" name="Google Shape;2436;p44">
              <a:extLst>
                <a:ext uri="{FF2B5EF4-FFF2-40B4-BE49-F238E27FC236}">
                  <a16:creationId xmlns:a16="http://schemas.microsoft.com/office/drawing/2014/main" id="{2CFC64FD-135C-43A0-BAEF-B1272BF54D43}"/>
                </a:ext>
              </a:extLst>
            </p:cNvPr>
            <p:cNvSpPr/>
            <p:nvPr/>
          </p:nvSpPr>
          <p:spPr>
            <a:xfrm>
              <a:off x="5213012" y="3941484"/>
              <a:ext cx="40535" cy="14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6"/>
                <a:gd name="f4" fmla="val 510"/>
                <a:gd name="f5" fmla="val 179"/>
                <a:gd name="f6" fmla="val 134"/>
                <a:gd name="f7" fmla="val 90"/>
                <a:gd name="f8" fmla="val 15"/>
                <a:gd name="f9" fmla="val 60"/>
                <a:gd name="f10" fmla="val 45"/>
                <a:gd name="f11" fmla="val 104"/>
                <a:gd name="f12" fmla="val 223"/>
                <a:gd name="f13" fmla="val 283"/>
                <a:gd name="f14" fmla="val 215"/>
                <a:gd name="f15" fmla="val 414"/>
                <a:gd name="f16" fmla="val 453"/>
                <a:gd name="f17" fmla="val 509"/>
                <a:gd name="f18" fmla="val 703"/>
                <a:gd name="f19" fmla="val 953"/>
                <a:gd name="f20" fmla="val 1203"/>
                <a:gd name="f21" fmla="val 1346"/>
                <a:gd name="f22" fmla="val 1405"/>
                <a:gd name="f23" fmla="val 116"/>
                <a:gd name="f24" fmla="val 1316"/>
                <a:gd name="f25" fmla="val 1274"/>
                <a:gd name="f26" fmla="val 1231"/>
                <a:gd name="f27" fmla="val 1188"/>
                <a:gd name="f28" fmla="val 1143"/>
                <a:gd name="f29" fmla="val 1108"/>
                <a:gd name="f30" fmla="val 1048"/>
                <a:gd name="f31" fmla="val 893"/>
                <a:gd name="f32" fmla="val 176"/>
                <a:gd name="f33" fmla="val 512"/>
                <a:gd name="f34" fmla="val 358"/>
                <a:gd name="f35" fmla="val 298"/>
                <a:gd name="f36" fmla="val 268"/>
                <a:gd name="f37" fmla="val 224"/>
                <a:gd name="f38" fmla="*/ f0 1 1406"/>
                <a:gd name="f39" fmla="*/ f1 1 510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406"/>
                <a:gd name="f46" fmla="*/ f43 1 510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406" h="5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cubicBezTo>
                    <a:pt x="f22" y="f12"/>
                    <a:pt x="f22" y="f23"/>
                    <a:pt x="f21" y="f10"/>
                  </a:cubicBezTo>
                  <a:cubicBezTo>
                    <a:pt x="f24" y="f8"/>
                    <a:pt x="f25" y="f2"/>
                    <a:pt x="f26" y="f2"/>
                  </a:cubicBezTo>
                  <a:cubicBezTo>
                    <a:pt x="f27" y="f2"/>
                    <a:pt x="f28" y="f8"/>
                    <a:pt x="f29" y="f10"/>
                  </a:cubicBezTo>
                  <a:cubicBezTo>
                    <a:pt x="f30" y="f11"/>
                    <a:pt x="f31" y="f32"/>
                    <a:pt x="f18" y="f32"/>
                  </a:cubicBezTo>
                  <a:cubicBezTo>
                    <a:pt x="f33" y="f32"/>
                    <a:pt x="f34" y="f11"/>
                    <a:pt x="f35" y="f10"/>
                  </a:cubicBez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2437;p44">
              <a:extLst>
                <a:ext uri="{FF2B5EF4-FFF2-40B4-BE49-F238E27FC236}">
                  <a16:creationId xmlns:a16="http://schemas.microsoft.com/office/drawing/2014/main" id="{5562CF1E-EE3F-49F9-B089-8E3E7DC8C07F}"/>
                </a:ext>
              </a:extLst>
            </p:cNvPr>
            <p:cNvSpPr/>
            <p:nvPr/>
          </p:nvSpPr>
          <p:spPr>
            <a:xfrm>
              <a:off x="5192740" y="4077986"/>
              <a:ext cx="9656" cy="39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5"/>
                <a:gd name="f4" fmla="val 1383"/>
                <a:gd name="f5" fmla="val 168"/>
                <a:gd name="f6" fmla="val 1"/>
                <a:gd name="f7" fmla="val 84"/>
                <a:gd name="f8" fmla="val 72"/>
                <a:gd name="f9" fmla="val 156"/>
                <a:gd name="f10" fmla="val 1215"/>
                <a:gd name="f11" fmla="val 1311"/>
                <a:gd name="f12" fmla="val 1382"/>
                <a:gd name="f13" fmla="val 263"/>
                <a:gd name="f14" fmla="val 334"/>
                <a:gd name="f15" fmla="*/ f0 1 335"/>
                <a:gd name="f16" fmla="*/ f1 1 138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35"/>
                <a:gd name="f23" fmla="*/ f20 1 138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35" h="1383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2438;p44">
              <a:extLst>
                <a:ext uri="{FF2B5EF4-FFF2-40B4-BE49-F238E27FC236}">
                  <a16:creationId xmlns:a16="http://schemas.microsoft.com/office/drawing/2014/main" id="{BC4B91ED-93CA-446E-A630-FB2E6A87A8C7}"/>
                </a:ext>
              </a:extLst>
            </p:cNvPr>
            <p:cNvSpPr/>
            <p:nvPr/>
          </p:nvSpPr>
          <p:spPr>
            <a:xfrm>
              <a:off x="5177982" y="3896075"/>
              <a:ext cx="110916" cy="38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47"/>
                <a:gd name="f4" fmla="val 1335"/>
                <a:gd name="f5" fmla="val 3156"/>
                <a:gd name="f6" fmla="val 322"/>
                <a:gd name="f7" fmla="val 3335"/>
                <a:gd name="f8" fmla="val 3490"/>
                <a:gd name="f9" fmla="val 477"/>
                <a:gd name="f10" fmla="val 667"/>
                <a:gd name="f11" fmla="val 775"/>
                <a:gd name="f12" fmla="val 3454"/>
                <a:gd name="f13" fmla="val 870"/>
                <a:gd name="f14" fmla="val 3359"/>
                <a:gd name="f15" fmla="val 929"/>
                <a:gd name="f16" fmla="val 3302"/>
                <a:gd name="f17" fmla="val 970"/>
                <a:gd name="f18" fmla="val 3229"/>
                <a:gd name="f19" fmla="val 994"/>
                <a:gd name="f20" fmla="val 3154"/>
                <a:gd name="f21" fmla="val 3119"/>
                <a:gd name="f22" fmla="val 3083"/>
                <a:gd name="f23" fmla="val 988"/>
                <a:gd name="f24" fmla="val 3049"/>
                <a:gd name="f25" fmla="val 977"/>
                <a:gd name="f26" fmla="val 2644"/>
                <a:gd name="f27" fmla="val 834"/>
                <a:gd name="f28" fmla="val 2513"/>
                <a:gd name="f29" fmla="val 786"/>
                <a:gd name="f30" fmla="val 2418"/>
                <a:gd name="f31" fmla="val 655"/>
                <a:gd name="f32" fmla="val 513"/>
                <a:gd name="f33" fmla="val 2799"/>
                <a:gd name="f34" fmla="val 489"/>
                <a:gd name="f35" fmla="val 572"/>
                <a:gd name="f36" fmla="val 2870"/>
                <a:gd name="f37" fmla="val 2954"/>
                <a:gd name="f38" fmla="val 3120"/>
                <a:gd name="f39" fmla="val 680"/>
                <a:gd name="f40" fmla="val 310"/>
                <a:gd name="f41" fmla="val 560"/>
                <a:gd name="f42" fmla="val 751"/>
                <a:gd name="f43" fmla="val 632"/>
                <a:gd name="f44" fmla="val 846"/>
                <a:gd name="f45" fmla="val 930"/>
                <a:gd name="f46" fmla="val 1013"/>
                <a:gd name="f47" fmla="val 1382"/>
                <a:gd name="f48" fmla="val 1394"/>
                <a:gd name="f49" fmla="val 1311"/>
                <a:gd name="f50" fmla="val 1168"/>
                <a:gd name="f51" fmla="val 734"/>
                <a:gd name="f52" fmla="val 995"/>
                <a:gd name="f53" fmla="val 691"/>
                <a:gd name="f54" fmla="val 1005"/>
                <a:gd name="f55" fmla="val 648"/>
                <a:gd name="f56" fmla="val 580"/>
                <a:gd name="f57" fmla="val 512"/>
                <a:gd name="f58" fmla="val 981"/>
                <a:gd name="f59" fmla="val 453"/>
                <a:gd name="f60" fmla="val 370"/>
                <a:gd name="f61" fmla="val 311"/>
                <a:gd name="f62" fmla="val 656"/>
                <a:gd name="f63" fmla="val 668"/>
                <a:gd name="f64" fmla="val 1"/>
                <a:gd name="f65" fmla="val 299"/>
                <a:gd name="f66" fmla="val 298"/>
                <a:gd name="f67" fmla="val 894"/>
                <a:gd name="f68" fmla="val 96"/>
                <a:gd name="f69" fmla="val 1096"/>
                <a:gd name="f70" fmla="val 275"/>
                <a:gd name="f71" fmla="val 1215"/>
                <a:gd name="f72" fmla="val 394"/>
                <a:gd name="f73" fmla="val 1287"/>
                <a:gd name="f74" fmla="val 537"/>
                <a:gd name="f75" fmla="val 1334"/>
                <a:gd name="f76" fmla="val 739"/>
                <a:gd name="f77" fmla="val 1322"/>
                <a:gd name="f78" fmla="val 906"/>
                <a:gd name="f79" fmla="val 1144"/>
                <a:gd name="f80" fmla="val 1561"/>
                <a:gd name="f81" fmla="val 1036"/>
                <a:gd name="f82" fmla="val 1739"/>
                <a:gd name="f83" fmla="val 798"/>
                <a:gd name="f84" fmla="val 2108"/>
                <a:gd name="f85" fmla="val 2287"/>
                <a:gd name="f86" fmla="val 1048"/>
                <a:gd name="f87" fmla="val 2537"/>
                <a:gd name="f88" fmla="val 2942"/>
                <a:gd name="f89" fmla="val 3013"/>
                <a:gd name="f90" fmla="val 3097"/>
                <a:gd name="f91" fmla="val 3180"/>
                <a:gd name="f92" fmla="val 3311"/>
                <a:gd name="f93" fmla="val 3573"/>
                <a:gd name="f94" fmla="val 3751"/>
                <a:gd name="f95" fmla="val 3835"/>
                <a:gd name="f96" fmla="val 3537"/>
                <a:gd name="f97" fmla="val 3168"/>
                <a:gd name="f98" fmla="*/ f0 1 3847"/>
                <a:gd name="f99" fmla="*/ f1 1 1335"/>
                <a:gd name="f100" fmla="val f2"/>
                <a:gd name="f101" fmla="val f3"/>
                <a:gd name="f102" fmla="val f4"/>
                <a:gd name="f103" fmla="+- f102 0 f100"/>
                <a:gd name="f104" fmla="+- f101 0 f100"/>
                <a:gd name="f105" fmla="*/ f104 1 3847"/>
                <a:gd name="f106" fmla="*/ f103 1 1335"/>
                <a:gd name="f107" fmla="*/ f100 1 f105"/>
                <a:gd name="f108" fmla="*/ f101 1 f105"/>
                <a:gd name="f109" fmla="*/ f100 1 f106"/>
                <a:gd name="f110" fmla="*/ f102 1 f106"/>
                <a:gd name="f111" fmla="*/ f107 f98 1"/>
                <a:gd name="f112" fmla="*/ f108 f98 1"/>
                <a:gd name="f113" fmla="*/ f110 f99 1"/>
                <a:gd name="f114" fmla="*/ f109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3847" h="133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0" y="f32"/>
                  </a:cubicBezTo>
                  <a:lnTo>
                    <a:pt x="f30" y="f6"/>
                  </a:lnTo>
                  <a:lnTo>
                    <a:pt x="f33" y="f6"/>
                  </a:lnTo>
                  <a:lnTo>
                    <a:pt x="f33" y="f34"/>
                  </a:lnTo>
                  <a:cubicBezTo>
                    <a:pt x="f33" y="f35"/>
                    <a:pt x="f36" y="f31"/>
                    <a:pt x="f37" y="f31"/>
                  </a:cubicBezTo>
                  <a:cubicBezTo>
                    <a:pt x="f24" y="f31"/>
                    <a:pt x="f38" y="f35"/>
                    <a:pt x="f38" y="f34"/>
                  </a:cubicBezTo>
                  <a:lnTo>
                    <a:pt x="f38" y="f6"/>
                  </a:lnTo>
                  <a:close/>
                  <a:moveTo>
                    <a:pt x="f39" y="f40"/>
                  </a:moveTo>
                  <a:lnTo>
                    <a:pt x="f39" y="f9"/>
                  </a:lnTo>
                  <a:cubicBezTo>
                    <a:pt x="f39" y="f41"/>
                    <a:pt x="f42" y="f43"/>
                    <a:pt x="f44" y="f43"/>
                  </a:cubicBezTo>
                  <a:cubicBezTo>
                    <a:pt x="f45" y="f43"/>
                    <a:pt x="f46" y="f41"/>
                    <a:pt x="f46" y="f9"/>
                  </a:cubicBezTo>
                  <a:lnTo>
                    <a:pt x="f46" y="f6"/>
                  </a:lnTo>
                  <a:lnTo>
                    <a:pt x="f47" y="f6"/>
                  </a:lnTo>
                  <a:lnTo>
                    <a:pt x="f47" y="f32"/>
                  </a:lnTo>
                  <a:lnTo>
                    <a:pt x="f48" y="f32"/>
                  </a:lnTo>
                  <a:cubicBezTo>
                    <a:pt x="f48" y="f31"/>
                    <a:pt x="f49" y="f29"/>
                    <a:pt x="f50" y="f27"/>
                  </a:cubicBezTo>
                  <a:lnTo>
                    <a:pt x="f11" y="f25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15"/>
                  </a:cubicBezTo>
                  <a:cubicBezTo>
                    <a:pt x="f60" y="f13"/>
                    <a:pt x="f61" y="f11"/>
                    <a:pt x="f61" y="f31"/>
                  </a:cubicBezTo>
                  <a:cubicBezTo>
                    <a:pt x="f61" y="f9"/>
                    <a:pt x="f59" y="f40"/>
                    <a:pt x="f62" y="f40"/>
                  </a:cubicBezTo>
                  <a:close/>
                  <a:moveTo>
                    <a:pt x="f63" y="f64"/>
                  </a:moveTo>
                  <a:cubicBezTo>
                    <a:pt x="f65" y="f64"/>
                    <a:pt x="f64" y="f66"/>
                    <a:pt x="f64" y="f10"/>
                  </a:cubicBezTo>
                  <a:cubicBezTo>
                    <a:pt x="f64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63" y="f75"/>
                  </a:cubicBezTo>
                  <a:cubicBezTo>
                    <a:pt x="f76" y="f75"/>
                    <a:pt x="f27" y="f77"/>
                    <a:pt x="f78" y="f73"/>
                  </a:cubicBezTo>
                  <a:lnTo>
                    <a:pt x="f49" y="f79"/>
                  </a:lnTo>
                  <a:cubicBezTo>
                    <a:pt x="f80" y="f81"/>
                    <a:pt x="f82" y="f83"/>
                    <a:pt x="f82" y="f32"/>
                  </a:cubicBezTo>
                  <a:lnTo>
                    <a:pt x="f82" y="f6"/>
                  </a:lnTo>
                  <a:lnTo>
                    <a:pt x="f84" y="f6"/>
                  </a:lnTo>
                  <a:lnTo>
                    <a:pt x="f84" y="f32"/>
                  </a:lnTo>
                  <a:cubicBezTo>
                    <a:pt x="f84" y="f83"/>
                    <a:pt x="f85" y="f86"/>
                    <a:pt x="f87" y="f79"/>
                  </a:cubicBezTo>
                  <a:lnTo>
                    <a:pt x="f88" y="f73"/>
                  </a:lnTo>
                  <a:cubicBezTo>
                    <a:pt x="f89" y="f77"/>
                    <a:pt x="f90" y="f75"/>
                    <a:pt x="f91" y="f75"/>
                  </a:cubicBezTo>
                  <a:cubicBezTo>
                    <a:pt x="f92" y="f75"/>
                    <a:pt x="f12" y="f73"/>
                    <a:pt x="f93" y="f71"/>
                  </a:cubicBezTo>
                  <a:cubicBezTo>
                    <a:pt x="f94" y="f69"/>
                    <a:pt x="f3" y="f67"/>
                    <a:pt x="f3" y="f10"/>
                  </a:cubicBezTo>
                  <a:cubicBezTo>
                    <a:pt x="f95" y="f66"/>
                    <a:pt x="f96" y="f64"/>
                    <a:pt x="f97" y="f6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2439;p44">
              <a:extLst>
                <a:ext uri="{FF2B5EF4-FFF2-40B4-BE49-F238E27FC236}">
                  <a16:creationId xmlns:a16="http://schemas.microsoft.com/office/drawing/2014/main" id="{2FAEFF41-DD70-4AF9-9CE7-E4B0C7201AB3}"/>
                </a:ext>
              </a:extLst>
            </p:cNvPr>
            <p:cNvSpPr/>
            <p:nvPr/>
          </p:nvSpPr>
          <p:spPr>
            <a:xfrm>
              <a:off x="5106933" y="3788633"/>
              <a:ext cx="252337" cy="329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52"/>
                <a:gd name="f4" fmla="val 11443"/>
                <a:gd name="f5" fmla="val 5168"/>
                <a:gd name="f6" fmla="val 370"/>
                <a:gd name="f7" fmla="val 6775"/>
                <a:gd name="f8" fmla="val 8073"/>
                <a:gd name="f9" fmla="val 1680"/>
                <a:gd name="f10" fmla="val 3275"/>
                <a:gd name="f11" fmla="val 4394"/>
                <a:gd name="f12" fmla="val 7430"/>
                <a:gd name="f13" fmla="val 5383"/>
                <a:gd name="f14" fmla="val 6465"/>
                <a:gd name="f15" fmla="val 5883"/>
                <a:gd name="f16" fmla="val 6644"/>
                <a:gd name="f17" fmla="val 5597"/>
                <a:gd name="f18" fmla="val 6763"/>
                <a:gd name="f19" fmla="val 5287"/>
                <a:gd name="f20" fmla="val 6811"/>
                <a:gd name="f21" fmla="val 4942"/>
                <a:gd name="f22" fmla="val 6894"/>
                <a:gd name="f23" fmla="val 7227"/>
                <a:gd name="f24" fmla="val 7489"/>
                <a:gd name="f25" fmla="val 4704"/>
                <a:gd name="f26" fmla="val 7525"/>
                <a:gd name="f27" fmla="val 7537"/>
                <a:gd name="f28" fmla="val 4228"/>
                <a:gd name="f29" fmla="val 7478"/>
                <a:gd name="f30" fmla="val 4049"/>
                <a:gd name="f31" fmla="val 7370"/>
                <a:gd name="f32" fmla="val 3930"/>
                <a:gd name="f33" fmla="val 7251"/>
                <a:gd name="f34" fmla="val 3799"/>
                <a:gd name="f35" fmla="val 7085"/>
                <a:gd name="f36" fmla="val 3740"/>
                <a:gd name="f37" fmla="val 6930"/>
                <a:gd name="f38" fmla="val 6656"/>
                <a:gd name="f39" fmla="val 6549"/>
                <a:gd name="f40" fmla="val 6477"/>
                <a:gd name="f41" fmla="val 3644"/>
                <a:gd name="f42" fmla="val 3561"/>
                <a:gd name="f43" fmla="val 2680"/>
                <a:gd name="f44" fmla="val 2394"/>
                <a:gd name="f45" fmla="val 6239"/>
                <a:gd name="f46" fmla="val 2156"/>
                <a:gd name="f47" fmla="val 5954"/>
                <a:gd name="f48" fmla="val 5775"/>
                <a:gd name="f49" fmla="val 5692"/>
                <a:gd name="f50" fmla="val 5620"/>
                <a:gd name="f51" fmla="val 2227"/>
                <a:gd name="f52" fmla="val 2323"/>
                <a:gd name="f53" fmla="val 2406"/>
                <a:gd name="f54" fmla="val 2489"/>
                <a:gd name="f55" fmla="val 6061"/>
                <a:gd name="f56" fmla="val 6132"/>
                <a:gd name="f57" fmla="val 2573"/>
                <a:gd name="f58" fmla="val 2668"/>
                <a:gd name="f59" fmla="val 3537"/>
                <a:gd name="f60" fmla="val 3823"/>
                <a:gd name="f61" fmla="val 6370"/>
                <a:gd name="f62" fmla="val 4061"/>
                <a:gd name="f63" fmla="val 7001"/>
                <a:gd name="f64" fmla="val 7073"/>
                <a:gd name="f65" fmla="val 4097"/>
                <a:gd name="f66" fmla="val 7132"/>
                <a:gd name="f67" fmla="val 4156"/>
                <a:gd name="f68" fmla="val 7192"/>
                <a:gd name="f69" fmla="val 4216"/>
                <a:gd name="f70" fmla="val 7204"/>
                <a:gd name="f71" fmla="val 4287"/>
                <a:gd name="f72" fmla="val 4359"/>
                <a:gd name="f73" fmla="val 4490"/>
                <a:gd name="f74" fmla="val 7061"/>
                <a:gd name="f75" fmla="val 4597"/>
                <a:gd name="f76" fmla="val 6906"/>
                <a:gd name="f77" fmla="val 6835"/>
                <a:gd name="f78" fmla="val 4513"/>
                <a:gd name="f79" fmla="val 4430"/>
                <a:gd name="f80" fmla="val 6668"/>
                <a:gd name="f81" fmla="val 6585"/>
                <a:gd name="f82" fmla="val 6513"/>
                <a:gd name="f83" fmla="val 6489"/>
                <a:gd name="f84" fmla="val 5764"/>
                <a:gd name="f85" fmla="val 5537"/>
                <a:gd name="f86" fmla="val 6704"/>
                <a:gd name="f87" fmla="val 4382"/>
                <a:gd name="f88" fmla="val 3215"/>
                <a:gd name="f89" fmla="val 2263"/>
                <a:gd name="f90" fmla="val 5752"/>
                <a:gd name="f91" fmla="val 4585"/>
                <a:gd name="f92" fmla="val 2191"/>
                <a:gd name="f93" fmla="val 4418"/>
                <a:gd name="f94" fmla="val 2108"/>
                <a:gd name="f95" fmla="val 2013"/>
                <a:gd name="f96" fmla="val 1941"/>
                <a:gd name="f97" fmla="val 1846"/>
                <a:gd name="f98" fmla="val 1774"/>
                <a:gd name="f99" fmla="val 1703"/>
                <a:gd name="f100" fmla="val 4573"/>
                <a:gd name="f101" fmla="val 1643"/>
                <a:gd name="f102" fmla="val 1584"/>
                <a:gd name="f103" fmla="val 4454"/>
                <a:gd name="f104" fmla="val 1572"/>
                <a:gd name="f105" fmla="val 4299"/>
                <a:gd name="f106" fmla="val 4168"/>
                <a:gd name="f107" fmla="val 1715"/>
                <a:gd name="f108" fmla="val 1870"/>
                <a:gd name="f109" fmla="val 2382"/>
                <a:gd name="f110" fmla="val 2620"/>
                <a:gd name="f111" fmla="val 2561"/>
                <a:gd name="f112" fmla="val 2715"/>
                <a:gd name="f113" fmla="val 2798"/>
                <a:gd name="f114" fmla="val 5084"/>
                <a:gd name="f115" fmla="val 5239"/>
                <a:gd name="f116" fmla="val 2525"/>
                <a:gd name="f117" fmla="val 2286"/>
                <a:gd name="f118" fmla="val 3656"/>
                <a:gd name="f119" fmla="val 1536"/>
                <a:gd name="f120" fmla="val 1274"/>
                <a:gd name="f121" fmla="val 3978"/>
                <a:gd name="f122" fmla="val 1239"/>
                <a:gd name="f123" fmla="val 1227"/>
                <a:gd name="f124" fmla="val 1286"/>
                <a:gd name="f125" fmla="val 4633"/>
                <a:gd name="f126" fmla="val 1393"/>
                <a:gd name="f127" fmla="val 4752"/>
                <a:gd name="f128" fmla="val 1512"/>
                <a:gd name="f129" fmla="val 4883"/>
                <a:gd name="f130" fmla="val 1667"/>
                <a:gd name="f131" fmla="val 1834"/>
                <a:gd name="f132" fmla="val 1953"/>
                <a:gd name="f133" fmla="val 2001"/>
                <a:gd name="f134" fmla="val 2120"/>
                <a:gd name="f135" fmla="val 2298"/>
                <a:gd name="f136" fmla="val 1334"/>
                <a:gd name="f137" fmla="val 5406"/>
                <a:gd name="f138" fmla="val 691"/>
                <a:gd name="f139" fmla="val 1668"/>
                <a:gd name="f140" fmla="val 3596"/>
                <a:gd name="f141" fmla="val 5442"/>
                <a:gd name="f142" fmla="val 6799"/>
                <a:gd name="f143" fmla="val 8157"/>
                <a:gd name="f144" fmla="val 8466"/>
                <a:gd name="f145" fmla="val 4787"/>
                <a:gd name="f146" fmla="val 8633"/>
                <a:gd name="f147" fmla="val 3977"/>
                <a:gd name="f148" fmla="val 8454"/>
                <a:gd name="f149" fmla="val 3322"/>
                <a:gd name="f150" fmla="val 6954"/>
                <a:gd name="f151" fmla="val 4013"/>
                <a:gd name="f152" fmla="val 7038"/>
                <a:gd name="f153" fmla="val 4763"/>
                <a:gd name="f154" fmla="val 5120"/>
                <a:gd name="f155" fmla="val 8609"/>
                <a:gd name="f156" fmla="val 9050"/>
                <a:gd name="f157" fmla="val 5108"/>
                <a:gd name="f158" fmla="val 9240"/>
                <a:gd name="f159" fmla="val 4751"/>
                <a:gd name="f160" fmla="val 9335"/>
                <a:gd name="f161" fmla="val 3632"/>
                <a:gd name="f162" fmla="val 9228"/>
                <a:gd name="f163" fmla="val 3620"/>
                <a:gd name="f164" fmla="val 8847"/>
                <a:gd name="f165" fmla="val 3989"/>
                <a:gd name="f166" fmla="val 8966"/>
                <a:gd name="f167" fmla="val 5144"/>
                <a:gd name="f168" fmla="val 8824"/>
                <a:gd name="f169" fmla="val 1"/>
                <a:gd name="f170" fmla="val 1810"/>
                <a:gd name="f171" fmla="val 346"/>
                <a:gd name="f172" fmla="val 1465"/>
                <a:gd name="f173" fmla="val 3251"/>
                <a:gd name="f174" fmla="val 5990"/>
                <a:gd name="f175" fmla="val 2727"/>
                <a:gd name="f176" fmla="val 6371"/>
                <a:gd name="f177" fmla="val 6442"/>
                <a:gd name="f178" fmla="val 2894"/>
                <a:gd name="f179" fmla="val 6526"/>
                <a:gd name="f180" fmla="val 2977"/>
                <a:gd name="f181" fmla="val 2644"/>
                <a:gd name="f182" fmla="val 7264"/>
                <a:gd name="f183" fmla="val 7514"/>
                <a:gd name="f184" fmla="val 2251"/>
                <a:gd name="f185" fmla="val 7669"/>
                <a:gd name="f186" fmla="val 2203"/>
                <a:gd name="f187" fmla="val 7728"/>
                <a:gd name="f188" fmla="val 2167"/>
                <a:gd name="f189" fmla="val 7788"/>
                <a:gd name="f190" fmla="val 2144"/>
                <a:gd name="f191" fmla="val 7859"/>
                <a:gd name="f192" fmla="val 1001"/>
                <a:gd name="f193" fmla="val 8204"/>
                <a:gd name="f194" fmla="val 405"/>
                <a:gd name="f195" fmla="val 8383"/>
                <a:gd name="f196" fmla="val 8931"/>
                <a:gd name="f197" fmla="val 9538"/>
                <a:gd name="f198" fmla="val 11252"/>
                <a:gd name="f199" fmla="val 11348"/>
                <a:gd name="f200" fmla="val 84"/>
                <a:gd name="f201" fmla="val 11419"/>
                <a:gd name="f202" fmla="val 167"/>
                <a:gd name="f203" fmla="val 250"/>
                <a:gd name="f204" fmla="val 334"/>
                <a:gd name="f205" fmla="val 9085"/>
                <a:gd name="f206" fmla="val 643"/>
                <a:gd name="f207" fmla="val 8645"/>
                <a:gd name="f208" fmla="val 1084"/>
                <a:gd name="f209" fmla="val 8526"/>
                <a:gd name="f210" fmla="val 8216"/>
                <a:gd name="f211" fmla="val 8978"/>
                <a:gd name="f212" fmla="val 9038"/>
                <a:gd name="f213" fmla="val 2239"/>
                <a:gd name="f214" fmla="val 9109"/>
                <a:gd name="f215" fmla="val 2179"/>
                <a:gd name="f216" fmla="val 9157"/>
                <a:gd name="f217" fmla="val 1822"/>
                <a:gd name="f218" fmla="val 9419"/>
                <a:gd name="f219" fmla="val 1655"/>
                <a:gd name="f220" fmla="val 9752"/>
                <a:gd name="f221" fmla="val 1620"/>
                <a:gd name="f222" fmla="val 9943"/>
                <a:gd name="f223" fmla="val 1917"/>
                <a:gd name="f224" fmla="val 11300"/>
                <a:gd name="f225" fmla="val 11371"/>
                <a:gd name="f226" fmla="val 11431"/>
                <a:gd name="f227" fmla="val 2084"/>
                <a:gd name="f228" fmla="val 11324"/>
                <a:gd name="f229" fmla="val 11240"/>
                <a:gd name="f230" fmla="val 9883"/>
                <a:gd name="f231" fmla="val 9812"/>
                <a:gd name="f232" fmla="val 1965"/>
                <a:gd name="f233" fmla="val 9740"/>
                <a:gd name="f234" fmla="val 2024"/>
                <a:gd name="f235" fmla="val 9693"/>
                <a:gd name="f236" fmla="val 2536"/>
                <a:gd name="f237" fmla="val 9300"/>
                <a:gd name="f238" fmla="val 2608"/>
                <a:gd name="f239" fmla="val 9121"/>
                <a:gd name="f240" fmla="val 2596"/>
                <a:gd name="f241" fmla="val 2477"/>
                <a:gd name="f242" fmla="val 8050"/>
                <a:gd name="f243" fmla="val 2465"/>
                <a:gd name="f244" fmla="val 7990"/>
                <a:gd name="f245" fmla="val 7954"/>
                <a:gd name="f246" fmla="val 2513"/>
                <a:gd name="f247" fmla="val 7907"/>
                <a:gd name="f248" fmla="val 7800"/>
                <a:gd name="f249" fmla="val 2786"/>
                <a:gd name="f250" fmla="val 7633"/>
                <a:gd name="f251" fmla="val 3001"/>
                <a:gd name="f252" fmla="val 7561"/>
                <a:gd name="f253" fmla="val 9514"/>
                <a:gd name="f254" fmla="val 9597"/>
                <a:gd name="f255" fmla="val 3072"/>
                <a:gd name="f256" fmla="val 9681"/>
                <a:gd name="f257" fmla="val 3156"/>
                <a:gd name="f258" fmla="val 9443"/>
                <a:gd name="f259" fmla="val 4025"/>
                <a:gd name="f260" fmla="val 4739"/>
                <a:gd name="f261" fmla="val 9586"/>
                <a:gd name="f262" fmla="val 5430"/>
                <a:gd name="f263" fmla="val 11264"/>
                <a:gd name="f264" fmla="val 11360"/>
                <a:gd name="f265" fmla="val 5513"/>
                <a:gd name="f266" fmla="val 5596"/>
                <a:gd name="f267" fmla="val 5763"/>
                <a:gd name="f268" fmla="val 7573"/>
                <a:gd name="f269" fmla="val 5989"/>
                <a:gd name="f270" fmla="val 7657"/>
                <a:gd name="f271" fmla="val 6144"/>
                <a:gd name="f272" fmla="val 7811"/>
                <a:gd name="f273" fmla="val 7919"/>
                <a:gd name="f274" fmla="val 6263"/>
                <a:gd name="f275" fmla="val 7966"/>
                <a:gd name="f276" fmla="val 6287"/>
                <a:gd name="f277" fmla="val 8014"/>
                <a:gd name="f278" fmla="val 6168"/>
                <a:gd name="f279" fmla="val 8943"/>
                <a:gd name="f280" fmla="val 9145"/>
                <a:gd name="f281" fmla="val 6204"/>
                <a:gd name="f282" fmla="val 9324"/>
                <a:gd name="f283" fmla="val 6727"/>
                <a:gd name="f284" fmla="val 9705"/>
                <a:gd name="f285" fmla="val 6787"/>
                <a:gd name="f286" fmla="val 6823"/>
                <a:gd name="f287" fmla="val 9824"/>
                <a:gd name="f288" fmla="val 9895"/>
                <a:gd name="f289" fmla="val 6501"/>
                <a:gd name="f290" fmla="val 6537"/>
                <a:gd name="f291" fmla="val 6739"/>
                <a:gd name="f292" fmla="val 11383"/>
                <a:gd name="f293" fmla="val 11312"/>
                <a:gd name="f294" fmla="val 9955"/>
                <a:gd name="f295" fmla="val 7180"/>
                <a:gd name="f296" fmla="val 9764"/>
                <a:gd name="f297" fmla="val 7097"/>
                <a:gd name="f298" fmla="val 9562"/>
                <a:gd name="f299" fmla="val 6942"/>
                <a:gd name="f300" fmla="val 9169"/>
                <a:gd name="f301" fmla="val 6525"/>
                <a:gd name="f302" fmla="val 9062"/>
                <a:gd name="f303" fmla="val 8990"/>
                <a:gd name="f304" fmla="val 6608"/>
                <a:gd name="f305" fmla="val 8228"/>
                <a:gd name="f306" fmla="val 7668"/>
                <a:gd name="f307" fmla="val 8550"/>
                <a:gd name="f308" fmla="val 8109"/>
                <a:gd name="f309" fmla="val 8681"/>
                <a:gd name="f310" fmla="val 8430"/>
                <a:gd name="f311" fmla="val 9097"/>
                <a:gd name="f312" fmla="val 8501"/>
                <a:gd name="f313" fmla="val 8585"/>
                <a:gd name="f314" fmla="val 8680"/>
                <a:gd name="f315" fmla="val 8751"/>
                <a:gd name="f316" fmla="val 8335"/>
                <a:gd name="f317" fmla="val 7763"/>
                <a:gd name="f318" fmla="val 6596"/>
                <a:gd name="f319" fmla="val 6120"/>
                <a:gd name="f320" fmla="val 7276"/>
                <a:gd name="f321" fmla="val 5870"/>
                <a:gd name="f322" fmla="val 6037"/>
                <a:gd name="f323" fmla="val 8418"/>
                <a:gd name="f324" fmla="*/ f0 1 8752"/>
                <a:gd name="f325" fmla="*/ f1 1 11443"/>
                <a:gd name="f326" fmla="val f2"/>
                <a:gd name="f327" fmla="val f3"/>
                <a:gd name="f328" fmla="val f4"/>
                <a:gd name="f329" fmla="+- f328 0 f326"/>
                <a:gd name="f330" fmla="+- f327 0 f326"/>
                <a:gd name="f331" fmla="*/ f330 1 8752"/>
                <a:gd name="f332" fmla="*/ f329 1 11443"/>
                <a:gd name="f333" fmla="*/ f326 1 f331"/>
                <a:gd name="f334" fmla="*/ f327 1 f331"/>
                <a:gd name="f335" fmla="*/ f326 1 f332"/>
                <a:gd name="f336" fmla="*/ f328 1 f332"/>
                <a:gd name="f337" fmla="*/ f333 f324 1"/>
                <a:gd name="f338" fmla="*/ f334 f324 1"/>
                <a:gd name="f339" fmla="*/ f336 f325 1"/>
                <a:gd name="f340" fmla="*/ f335 f3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7" t="f340" r="f338" b="f339"/>
              <a:pathLst>
                <a:path w="8752" h="1144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cubicBezTo>
                    <a:pt x="f23" y="f21"/>
                    <a:pt x="f24" y="f25"/>
                    <a:pt x="f26" y="f11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lnTo>
                    <a:pt x="f38" y="f36"/>
                  </a:lnTo>
                  <a:cubicBezTo>
                    <a:pt x="f39" y="f36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45" y="f46"/>
                    <a:pt x="f47" y="f46"/>
                  </a:cubicBezTo>
                  <a:lnTo>
                    <a:pt x="f48" y="f46"/>
                  </a:lnTo>
                  <a:cubicBezTo>
                    <a:pt x="f49" y="f46"/>
                    <a:pt x="f50" y="f51"/>
                    <a:pt x="f50" y="f52"/>
                  </a:cubicBezTo>
                  <a:cubicBezTo>
                    <a:pt x="f50" y="f53"/>
                    <a:pt x="f49" y="f54"/>
                    <a:pt x="f48" y="f54"/>
                  </a:cubicBezTo>
                  <a:lnTo>
                    <a:pt x="f47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38" y="f62"/>
                  </a:cubicBezTo>
                  <a:lnTo>
                    <a:pt x="f37" y="f62"/>
                  </a:lnTo>
                  <a:cubicBezTo>
                    <a:pt x="f63" y="f62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72"/>
                  </a:cubicBezTo>
                  <a:cubicBezTo>
                    <a:pt x="f68" y="f73"/>
                    <a:pt x="f74" y="f75"/>
                    <a:pt x="f76" y="f75"/>
                  </a:cubicBezTo>
                  <a:lnTo>
                    <a:pt x="f77" y="f75"/>
                  </a:lnTo>
                  <a:cubicBezTo>
                    <a:pt x="f77" y="f78"/>
                    <a:pt x="f18" y="f79"/>
                    <a:pt x="f80" y="f79"/>
                  </a:cubicBezTo>
                  <a:cubicBezTo>
                    <a:pt x="f81" y="f79"/>
                    <a:pt x="f82" y="f78"/>
                    <a:pt x="f82" y="f75"/>
                  </a:cubicBez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89" y="f91"/>
                  </a:cubicBezTo>
                  <a:cubicBezTo>
                    <a:pt x="f89" y="f73"/>
                    <a:pt x="f92" y="f93"/>
                    <a:pt x="f94" y="f93"/>
                  </a:cubicBezTo>
                  <a:cubicBezTo>
                    <a:pt x="f95" y="f93"/>
                    <a:pt x="f96" y="f73"/>
                    <a:pt x="f96" y="f91"/>
                  </a:cubicBezTo>
                  <a:lnTo>
                    <a:pt x="f96" y="f75"/>
                  </a:lnTo>
                  <a:lnTo>
                    <a:pt x="f97" y="f75"/>
                  </a:lnTo>
                  <a:cubicBezTo>
                    <a:pt x="f98" y="f75"/>
                    <a:pt x="f99" y="f100"/>
                    <a:pt x="f101" y="f78"/>
                  </a:cubicBezTo>
                  <a:cubicBezTo>
                    <a:pt x="f102" y="f103"/>
                    <a:pt x="f104" y="f87"/>
                    <a:pt x="f104" y="f105"/>
                  </a:cubicBezTo>
                  <a:cubicBezTo>
                    <a:pt x="f102" y="f106"/>
                    <a:pt x="f107" y="f62"/>
                    <a:pt x="f108" y="f62"/>
                  </a:cubicBezTo>
                  <a:lnTo>
                    <a:pt x="f94" y="f62"/>
                  </a:lnTo>
                  <a:cubicBezTo>
                    <a:pt x="f109" y="f62"/>
                    <a:pt x="f110" y="f60"/>
                    <a:pt x="f110" y="f59"/>
                  </a:cubicBezTo>
                  <a:lnTo>
                    <a:pt x="f110" y="f58"/>
                  </a:lnTo>
                  <a:cubicBezTo>
                    <a:pt x="f110" y="f111"/>
                    <a:pt x="f112" y="f54"/>
                    <a:pt x="f113" y="f54"/>
                  </a:cubicBezTo>
                  <a:lnTo>
                    <a:pt x="f114" y="f54"/>
                  </a:lnTo>
                  <a:cubicBezTo>
                    <a:pt x="f5" y="f54"/>
                    <a:pt x="f115" y="f53"/>
                    <a:pt x="f115" y="f52"/>
                  </a:cubicBezTo>
                  <a:cubicBezTo>
                    <a:pt x="f115" y="f51"/>
                    <a:pt x="f5" y="f46"/>
                    <a:pt x="f114" y="f46"/>
                  </a:cubicBezTo>
                  <a:lnTo>
                    <a:pt x="f113" y="f46"/>
                  </a:lnTo>
                  <a:cubicBezTo>
                    <a:pt x="f116" y="f46"/>
                    <a:pt x="f117" y="f44"/>
                    <a:pt x="f117" y="f43"/>
                  </a:cubicBezTo>
                  <a:lnTo>
                    <a:pt x="f117" y="f42"/>
                  </a:lnTo>
                  <a:cubicBezTo>
                    <a:pt x="f117" y="f118"/>
                    <a:pt x="f92" y="f36"/>
                    <a:pt x="f94" y="f36"/>
                  </a:cubicBezTo>
                  <a:lnTo>
                    <a:pt x="f108" y="f36"/>
                  </a:lnTo>
                  <a:cubicBezTo>
                    <a:pt x="f119" y="f36"/>
                    <a:pt x="f120" y="f121"/>
                    <a:pt x="f122" y="f71"/>
                  </a:cubicBezTo>
                  <a:cubicBezTo>
                    <a:pt x="f123" y="f103"/>
                    <a:pt x="f124" y="f125"/>
                    <a:pt x="f126" y="f127"/>
                  </a:cubicBezTo>
                  <a:cubicBezTo>
                    <a:pt x="f128" y="f129"/>
                    <a:pt x="f130" y="f21"/>
                    <a:pt x="f131" y="f21"/>
                  </a:cubicBezTo>
                  <a:lnTo>
                    <a:pt x="f132" y="f21"/>
                  </a:lnTo>
                  <a:cubicBezTo>
                    <a:pt x="f133" y="f19"/>
                    <a:pt x="f134" y="f17"/>
                    <a:pt x="f135" y="f15"/>
                  </a:cubicBezTo>
                  <a:cubicBezTo>
                    <a:pt x="f136" y="f137"/>
                    <a:pt x="f138" y="f11"/>
                    <a:pt x="f138" y="f10"/>
                  </a:cubicBezTo>
                  <a:cubicBezTo>
                    <a:pt x="f138" y="f139"/>
                    <a:pt x="f133" y="f6"/>
                    <a:pt x="f140" y="f6"/>
                  </a:cubicBezTo>
                  <a:close/>
                  <a:moveTo>
                    <a:pt x="f141" y="f142"/>
                  </a:moveTo>
                  <a:lnTo>
                    <a:pt x="f141" y="f143"/>
                  </a:lnTo>
                  <a:cubicBezTo>
                    <a:pt x="f5" y="f144"/>
                    <a:pt x="f145" y="f146"/>
                    <a:pt x="f87" y="f146"/>
                  </a:cubicBezTo>
                  <a:cubicBezTo>
                    <a:pt x="f147" y="f146"/>
                    <a:pt x="f140" y="f148"/>
                    <a:pt x="f149" y="f143"/>
                  </a:cubicBezTo>
                  <a:lnTo>
                    <a:pt x="f149" y="f142"/>
                  </a:lnTo>
                  <a:cubicBezTo>
                    <a:pt x="f118" y="f150"/>
                    <a:pt x="f151" y="f152"/>
                    <a:pt x="f87" y="f152"/>
                  </a:cubicBezTo>
                  <a:cubicBezTo>
                    <a:pt x="f153" y="f152"/>
                    <a:pt x="f154" y="f150"/>
                    <a:pt x="f141" y="f142"/>
                  </a:cubicBezTo>
                  <a:close/>
                  <a:moveTo>
                    <a:pt x="f141" y="f155"/>
                  </a:moveTo>
                  <a:lnTo>
                    <a:pt x="f141" y="f156"/>
                  </a:lnTo>
                  <a:cubicBezTo>
                    <a:pt x="f157" y="f158"/>
                    <a:pt x="f159" y="f160"/>
                    <a:pt x="f87" y="f160"/>
                  </a:cubicBezTo>
                  <a:cubicBezTo>
                    <a:pt x="f151" y="f160"/>
                    <a:pt x="f161" y="f162"/>
                    <a:pt x="f149" y="f156"/>
                  </a:cubicBezTo>
                  <a:lnTo>
                    <a:pt x="f149" y="f155"/>
                  </a:lnTo>
                  <a:cubicBezTo>
                    <a:pt x="f163" y="f164"/>
                    <a:pt x="f165" y="f166"/>
                    <a:pt x="f87" y="f166"/>
                  </a:cubicBezTo>
                  <a:cubicBezTo>
                    <a:pt x="f153" y="f166"/>
                    <a:pt x="f167" y="f168"/>
                    <a:pt x="f141" y="f155"/>
                  </a:cubicBezTo>
                  <a:close/>
                  <a:moveTo>
                    <a:pt x="f140" y="f169"/>
                  </a:moveTo>
                  <a:cubicBezTo>
                    <a:pt x="f170" y="f169"/>
                    <a:pt x="f171" y="f172"/>
                    <a:pt x="f171" y="f173"/>
                  </a:cubicBezTo>
                  <a:cubicBezTo>
                    <a:pt x="f171" y="f25"/>
                    <a:pt x="f136" y="f174"/>
                    <a:pt x="f175" y="f176"/>
                  </a:cubicBezTo>
                  <a:cubicBezTo>
                    <a:pt x="f113" y="f177"/>
                    <a:pt x="f178" y="f179"/>
                    <a:pt x="f180" y="f81"/>
                  </a:cubicBezTo>
                  <a:lnTo>
                    <a:pt x="f180" y="f68"/>
                  </a:lnTo>
                  <a:cubicBezTo>
                    <a:pt x="f181" y="f182"/>
                    <a:pt x="f109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lnTo>
                    <a:pt x="f192" y="f193"/>
                  </a:lnTo>
                  <a:cubicBezTo>
                    <a:pt x="f194" y="f195"/>
                    <a:pt x="f2" y="f196"/>
                    <a:pt x="f2" y="f197"/>
                  </a:cubicBezTo>
                  <a:lnTo>
                    <a:pt x="f2" y="f198"/>
                  </a:lnTo>
                  <a:cubicBezTo>
                    <a:pt x="f2" y="f199"/>
                    <a:pt x="f200" y="f201"/>
                    <a:pt x="f202" y="f201"/>
                  </a:cubicBezTo>
                  <a:cubicBezTo>
                    <a:pt x="f203" y="f201"/>
                    <a:pt x="f204" y="f199"/>
                    <a:pt x="f204" y="f198"/>
                  </a:cubicBezTo>
                  <a:lnTo>
                    <a:pt x="f204" y="f197"/>
                  </a:lnTo>
                  <a:cubicBezTo>
                    <a:pt x="f204" y="f205"/>
                    <a:pt x="f206" y="f207"/>
                    <a:pt x="f208" y="f209"/>
                  </a:cubicBezTo>
                  <a:lnTo>
                    <a:pt x="f190" y="f210"/>
                  </a:lnTo>
                  <a:lnTo>
                    <a:pt x="f184" y="f211"/>
                  </a:lnTo>
                  <a:cubicBezTo>
                    <a:pt x="f89" y="f212"/>
                    <a:pt x="f213" y="f214"/>
                    <a:pt x="f215" y="f216"/>
                  </a:cubicBezTo>
                  <a:lnTo>
                    <a:pt x="f217" y="f218"/>
                  </a:lnTo>
                  <a:cubicBezTo>
                    <a:pt x="f219" y="f197"/>
                    <a:pt x="f102" y="f220"/>
                    <a:pt x="f221" y="f222"/>
                  </a:cubicBezTo>
                  <a:lnTo>
                    <a:pt x="f223" y="f224"/>
                  </a:lnTo>
                  <a:cubicBezTo>
                    <a:pt x="f96" y="f225"/>
                    <a:pt x="f95" y="f226"/>
                    <a:pt x="f227" y="f226"/>
                  </a:cubicBezTo>
                  <a:lnTo>
                    <a:pt x="f134" y="f226"/>
                  </a:lnTo>
                  <a:cubicBezTo>
                    <a:pt x="f186" y="f201"/>
                    <a:pt x="f89" y="f228"/>
                    <a:pt x="f184" y="f229"/>
                  </a:cubicBezTo>
                  <a:lnTo>
                    <a:pt x="f132" y="f230"/>
                  </a:lnTo>
                  <a:cubicBezTo>
                    <a:pt x="f96" y="f231"/>
                    <a:pt x="f232" y="f233"/>
                    <a:pt x="f234" y="f235"/>
                  </a:cubicBezTo>
                  <a:lnTo>
                    <a:pt x="f109" y="f218"/>
                  </a:lnTo>
                  <a:cubicBezTo>
                    <a:pt x="f236" y="f237"/>
                    <a:pt x="f238" y="f239"/>
                    <a:pt x="f240" y="f196"/>
                  </a:cubicBezTo>
                  <a:lnTo>
                    <a:pt x="f241" y="f242"/>
                  </a:lnTo>
                  <a:cubicBezTo>
                    <a:pt x="f243" y="f244"/>
                    <a:pt x="f54" y="f245"/>
                    <a:pt x="f246" y="f247"/>
                  </a:cubicBezTo>
                  <a:cubicBezTo>
                    <a:pt x="f238" y="f248"/>
                    <a:pt x="f249" y="f250"/>
                    <a:pt x="f251" y="f252"/>
                  </a:cubicBezTo>
                  <a:lnTo>
                    <a:pt x="f251" y="f253"/>
                  </a:lnTo>
                  <a:cubicBezTo>
                    <a:pt x="f251" y="f254"/>
                    <a:pt x="f255" y="f256"/>
                    <a:pt x="f257" y="f256"/>
                  </a:cubicBezTo>
                  <a:cubicBezTo>
                    <a:pt x="f173" y="f256"/>
                    <a:pt x="f149" y="f254"/>
                    <a:pt x="f149" y="f253"/>
                  </a:cubicBezTo>
                  <a:lnTo>
                    <a:pt x="f149" y="f258"/>
                  </a:lnTo>
                  <a:cubicBezTo>
                    <a:pt x="f41" y="f254"/>
                    <a:pt x="f259" y="f256"/>
                    <a:pt x="f87" y="f256"/>
                  </a:cubicBezTo>
                  <a:cubicBezTo>
                    <a:pt x="f260" y="f256"/>
                    <a:pt x="f157" y="f261"/>
                    <a:pt x="f262" y="f258"/>
                  </a:cubicBezTo>
                  <a:lnTo>
                    <a:pt x="f262" y="f263"/>
                  </a:lnTo>
                  <a:cubicBezTo>
                    <a:pt x="f262" y="f264"/>
                    <a:pt x="f265" y="f226"/>
                    <a:pt x="f266" y="f226"/>
                  </a:cubicBezTo>
                  <a:cubicBezTo>
                    <a:pt x="f49" y="f226"/>
                    <a:pt x="f267" y="f264"/>
                    <a:pt x="f267" y="f263"/>
                  </a:cubicBezTo>
                  <a:lnTo>
                    <a:pt x="f267" y="f268"/>
                  </a:lnTo>
                  <a:cubicBezTo>
                    <a:pt x="f269" y="f270"/>
                    <a:pt x="f271" y="f272"/>
                    <a:pt x="f45" y="f273"/>
                  </a:cubicBezTo>
                  <a:cubicBezTo>
                    <a:pt x="f274" y="f275"/>
                    <a:pt x="f276" y="f277"/>
                    <a:pt x="f276" y="f8"/>
                  </a:cubicBezTo>
                  <a:lnTo>
                    <a:pt x="f278" y="f279"/>
                  </a:lnTo>
                  <a:cubicBezTo>
                    <a:pt x="f56" y="f280"/>
                    <a:pt x="f281" y="f282"/>
                    <a:pt x="f61" y="f258"/>
                  </a:cubicBezTo>
                  <a:lnTo>
                    <a:pt x="f283" y="f284"/>
                  </a:lnTo>
                  <a:cubicBezTo>
                    <a:pt x="f285" y="f220"/>
                    <a:pt x="f286" y="f287"/>
                    <a:pt x="f142" y="f288"/>
                  </a:cubicBezTo>
                  <a:lnTo>
                    <a:pt x="f289" y="f198"/>
                  </a:lnTo>
                  <a:cubicBezTo>
                    <a:pt x="f83" y="f199"/>
                    <a:pt x="f290" y="f226"/>
                    <a:pt x="f16" y="f4"/>
                  </a:cubicBezTo>
                  <a:lnTo>
                    <a:pt x="f80" y="f4"/>
                  </a:lnTo>
                  <a:cubicBezTo>
                    <a:pt x="f291" y="f4"/>
                    <a:pt x="f286" y="f292"/>
                    <a:pt x="f77" y="f293"/>
                  </a:cubicBezTo>
                  <a:lnTo>
                    <a:pt x="f66" y="f294"/>
                  </a:lnTo>
                  <a:cubicBezTo>
                    <a:pt x="f295" y="f296"/>
                    <a:pt x="f297" y="f298"/>
                    <a:pt x="f299" y="f258"/>
                  </a:cubicBezTo>
                  <a:lnTo>
                    <a:pt x="f81" y="f300"/>
                  </a:lnTo>
                  <a:cubicBezTo>
                    <a:pt x="f301" y="f239"/>
                    <a:pt x="f289" y="f302"/>
                    <a:pt x="f289" y="f303"/>
                  </a:cubicBezTo>
                  <a:lnTo>
                    <a:pt x="f304" y="f305"/>
                  </a:lnTo>
                  <a:lnTo>
                    <a:pt x="f306" y="f307"/>
                  </a:lnTo>
                  <a:cubicBezTo>
                    <a:pt x="f308" y="f309"/>
                    <a:pt x="f310" y="f311"/>
                    <a:pt x="f310" y="f298"/>
                  </a:cubicBezTo>
                  <a:lnTo>
                    <a:pt x="f310" y="f263"/>
                  </a:lnTo>
                  <a:cubicBezTo>
                    <a:pt x="f310" y="f264"/>
                    <a:pt x="f312" y="f226"/>
                    <a:pt x="f313" y="f226"/>
                  </a:cubicBezTo>
                  <a:cubicBezTo>
                    <a:pt x="f314" y="f226"/>
                    <a:pt x="f315" y="f264"/>
                    <a:pt x="f315" y="f263"/>
                  </a:cubicBezTo>
                  <a:lnTo>
                    <a:pt x="f315" y="f298"/>
                  </a:lnTo>
                  <a:cubicBezTo>
                    <a:pt x="f315" y="f196"/>
                    <a:pt x="f316" y="f195"/>
                    <a:pt x="f317" y="f193"/>
                  </a:cubicBezTo>
                  <a:lnTo>
                    <a:pt x="f304" y="f191"/>
                  </a:lnTo>
                  <a:cubicBezTo>
                    <a:pt x="f318" y="f189"/>
                    <a:pt x="f39" y="f187"/>
                    <a:pt x="f82" y="f185"/>
                  </a:cubicBezTo>
                  <a:cubicBezTo>
                    <a:pt x="f61" y="f183"/>
                    <a:pt x="f319" y="f320"/>
                    <a:pt x="f48" y="f68"/>
                  </a:cubicBezTo>
                  <a:lnTo>
                    <a:pt x="f48" y="f81"/>
                  </a:lnTo>
                  <a:cubicBezTo>
                    <a:pt x="f321" y="f179"/>
                    <a:pt x="f47" y="f177"/>
                    <a:pt x="f322" y="f176"/>
                  </a:cubicBezTo>
                  <a:cubicBezTo>
                    <a:pt x="f12" y="f174"/>
                    <a:pt x="f323" y="f25"/>
                    <a:pt x="f323" y="f173"/>
                  </a:cubicBezTo>
                  <a:cubicBezTo>
                    <a:pt x="f323" y="f172"/>
                    <a:pt x="f150" y="f169"/>
                    <a:pt x="f5" y="f16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6" name="Google Shape;2440;p44">
            <a:extLst>
              <a:ext uri="{FF2B5EF4-FFF2-40B4-BE49-F238E27FC236}">
                <a16:creationId xmlns:a16="http://schemas.microsoft.com/office/drawing/2014/main" id="{32F0734D-94C4-4DCB-B68E-F66AFC988A17}"/>
              </a:ext>
            </a:extLst>
          </p:cNvPr>
          <p:cNvSpPr/>
          <p:nvPr/>
        </p:nvSpPr>
        <p:spPr>
          <a:xfrm>
            <a:off x="1127354" y="3654015"/>
            <a:ext cx="599105" cy="5991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7" name="Google Shape;2441;p44">
            <a:extLst>
              <a:ext uri="{FF2B5EF4-FFF2-40B4-BE49-F238E27FC236}">
                <a16:creationId xmlns:a16="http://schemas.microsoft.com/office/drawing/2014/main" id="{CC139338-90BA-43B2-B7AC-E21200AE20EA}"/>
              </a:ext>
            </a:extLst>
          </p:cNvPr>
          <p:cNvGrpSpPr/>
          <p:nvPr/>
        </p:nvGrpSpPr>
        <p:grpSpPr>
          <a:xfrm>
            <a:off x="1303486" y="3789328"/>
            <a:ext cx="246860" cy="328507"/>
            <a:chOff x="1303486" y="3789328"/>
            <a:chExt cx="246860" cy="328507"/>
          </a:xfrm>
        </p:grpSpPr>
        <p:sp>
          <p:nvSpPr>
            <p:cNvPr id="28" name="Google Shape;2442;p44">
              <a:extLst>
                <a:ext uri="{FF2B5EF4-FFF2-40B4-BE49-F238E27FC236}">
                  <a16:creationId xmlns:a16="http://schemas.microsoft.com/office/drawing/2014/main" id="{A2B4B013-1CC3-4500-A7B7-FB593B8CE09E}"/>
                </a:ext>
              </a:extLst>
            </p:cNvPr>
            <p:cNvSpPr/>
            <p:nvPr/>
          </p:nvSpPr>
          <p:spPr>
            <a:xfrm>
              <a:off x="1391369" y="3918386"/>
              <a:ext cx="9656" cy="1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5"/>
                <a:gd name="f4" fmla="val 501"/>
                <a:gd name="f5" fmla="val 168"/>
                <a:gd name="f6" fmla="val 72"/>
                <a:gd name="f7" fmla="val 1"/>
                <a:gd name="f8" fmla="val 167"/>
                <a:gd name="f9" fmla="val 346"/>
                <a:gd name="f10" fmla="val 429"/>
                <a:gd name="f11" fmla="val 251"/>
                <a:gd name="f12" fmla="val 334"/>
                <a:gd name="f13" fmla="*/ f0 1 335"/>
                <a:gd name="f14" fmla="*/ f1 1 50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5"/>
                <a:gd name="f21" fmla="*/ f18 1 50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5" h="501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lnTo>
                    <a:pt x="f12" y="f8"/>
                  </a:lnTo>
                  <a:cubicBezTo>
                    <a:pt x="f12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2443;p44">
              <a:extLst>
                <a:ext uri="{FF2B5EF4-FFF2-40B4-BE49-F238E27FC236}">
                  <a16:creationId xmlns:a16="http://schemas.microsoft.com/office/drawing/2014/main" id="{8A32F5CF-FDC9-4FD1-A500-15BE5309099B}"/>
                </a:ext>
              </a:extLst>
            </p:cNvPr>
            <p:cNvSpPr/>
            <p:nvPr/>
          </p:nvSpPr>
          <p:spPr>
            <a:xfrm>
              <a:off x="1453182" y="3918386"/>
              <a:ext cx="9628" cy="1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501"/>
                <a:gd name="f5" fmla="val 167"/>
                <a:gd name="f6" fmla="val 71"/>
                <a:gd name="f7" fmla="val 72"/>
                <a:gd name="f8" fmla="val 346"/>
                <a:gd name="f9" fmla="val 429"/>
                <a:gd name="f10" fmla="val 250"/>
                <a:gd name="f11" fmla="val 321"/>
                <a:gd name="f12" fmla="val 333"/>
                <a:gd name="f13" fmla="*/ f0 1 334"/>
                <a:gd name="f14" fmla="*/ f1 1 50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4"/>
                <a:gd name="f21" fmla="*/ f18 1 50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4" h="501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2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2444;p44">
              <a:extLst>
                <a:ext uri="{FF2B5EF4-FFF2-40B4-BE49-F238E27FC236}">
                  <a16:creationId xmlns:a16="http://schemas.microsoft.com/office/drawing/2014/main" id="{245F5CD1-A9E4-46B5-8B30-1C58CC284F00}"/>
                </a:ext>
              </a:extLst>
            </p:cNvPr>
            <p:cNvSpPr/>
            <p:nvPr/>
          </p:nvSpPr>
          <p:spPr>
            <a:xfrm>
              <a:off x="1406475" y="3954514"/>
              <a:ext cx="41230" cy="14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0"/>
                <a:gd name="f4" fmla="val 498"/>
                <a:gd name="f5" fmla="val 179"/>
                <a:gd name="f6" fmla="val 1"/>
                <a:gd name="f7" fmla="val 135"/>
                <a:gd name="f8" fmla="val 90"/>
                <a:gd name="f9" fmla="val 15"/>
                <a:gd name="f10" fmla="val 60"/>
                <a:gd name="f11" fmla="val 45"/>
                <a:gd name="f12" fmla="val 105"/>
                <a:gd name="f13" fmla="val 224"/>
                <a:gd name="f14" fmla="val 283"/>
                <a:gd name="f15" fmla="val 203"/>
                <a:gd name="f16" fmla="val 426"/>
                <a:gd name="f17" fmla="val 441"/>
                <a:gd name="f18" fmla="val 715"/>
                <a:gd name="f19" fmla="val 977"/>
                <a:gd name="f20" fmla="val 1215"/>
                <a:gd name="f21" fmla="val 414"/>
                <a:gd name="f22" fmla="val 1370"/>
                <a:gd name="f23" fmla="val 200"/>
                <a:gd name="f24" fmla="val 1340"/>
                <a:gd name="f25" fmla="val 1299"/>
                <a:gd name="f26" fmla="val 1255"/>
                <a:gd name="f27" fmla="val 1212"/>
                <a:gd name="f28" fmla="val 1168"/>
                <a:gd name="f29" fmla="val 1132"/>
                <a:gd name="f30" fmla="val 1072"/>
                <a:gd name="f31" fmla="val 918"/>
                <a:gd name="f32" fmla="val 176"/>
                <a:gd name="f33" fmla="val 501"/>
                <a:gd name="f34" fmla="val 358"/>
                <a:gd name="f35" fmla="val 298"/>
                <a:gd name="f36" fmla="val 269"/>
                <a:gd name="f37" fmla="*/ f0 1 1430"/>
                <a:gd name="f38" fmla="*/ f1 1 498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430"/>
                <a:gd name="f45" fmla="*/ f42 1 498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430" h="49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14"/>
                  </a:cubicBezTo>
                  <a:cubicBezTo>
                    <a:pt x="f3" y="f23"/>
                    <a:pt x="f3" y="f12"/>
                    <a:pt x="f22" y="f11"/>
                  </a:cubicBezTo>
                  <a:cubicBezTo>
                    <a:pt x="f24" y="f9"/>
                    <a:pt x="f25" y="f6"/>
                    <a:pt x="f26" y="f6"/>
                  </a:cubicBezTo>
                  <a:cubicBezTo>
                    <a:pt x="f27" y="f6"/>
                    <a:pt x="f28" y="f9"/>
                    <a:pt x="f29" y="f11"/>
                  </a:cubicBezTo>
                  <a:cubicBezTo>
                    <a:pt x="f30" y="f12"/>
                    <a:pt x="f31" y="f32"/>
                    <a:pt x="f18" y="f32"/>
                  </a:cubicBezTo>
                  <a:cubicBezTo>
                    <a:pt x="f33" y="f32"/>
                    <a:pt x="f34" y="f12"/>
                    <a:pt x="f35" y="f11"/>
                  </a:cubicBezTo>
                  <a:cubicBezTo>
                    <a:pt x="f36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2445;p44">
              <a:extLst>
                <a:ext uri="{FF2B5EF4-FFF2-40B4-BE49-F238E27FC236}">
                  <a16:creationId xmlns:a16="http://schemas.microsoft.com/office/drawing/2014/main" id="{BEBE914D-0690-4AFA-8C40-CF4B561AD6F2}"/>
                </a:ext>
              </a:extLst>
            </p:cNvPr>
            <p:cNvSpPr/>
            <p:nvPr/>
          </p:nvSpPr>
          <p:spPr>
            <a:xfrm>
              <a:off x="1303486" y="3789328"/>
              <a:ext cx="246860" cy="328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62"/>
                <a:gd name="f4" fmla="val 11395"/>
                <a:gd name="f5" fmla="val 4287"/>
                <a:gd name="f6" fmla="val 334"/>
                <a:gd name="f7" fmla="val 5621"/>
                <a:gd name="f8" fmla="val 6442"/>
                <a:gd name="f9" fmla="val 751"/>
                <a:gd name="f10" fmla="val 1072"/>
                <a:gd name="f11" fmla="val 1489"/>
                <a:gd name="f12" fmla="val 5823"/>
                <a:gd name="f13" fmla="val 1215"/>
                <a:gd name="f14" fmla="val 5073"/>
                <a:gd name="f15" fmla="val 1084"/>
                <a:gd name="f16" fmla="val 3501"/>
                <a:gd name="f17" fmla="val 2763"/>
                <a:gd name="f18" fmla="val 1227"/>
                <a:gd name="f19" fmla="val 2132"/>
                <a:gd name="f20" fmla="val 775"/>
                <a:gd name="f21" fmla="val 2942"/>
                <a:gd name="f22" fmla="val 4299"/>
                <a:gd name="f23" fmla="val 1394"/>
                <a:gd name="f24" fmla="val 5263"/>
                <a:gd name="f25" fmla="val 6168"/>
                <a:gd name="f26" fmla="val 1632"/>
                <a:gd name="f27" fmla="val 6859"/>
                <a:gd name="f28" fmla="val 2049"/>
                <a:gd name="f29" fmla="val 7514"/>
                <a:gd name="f30" fmla="val 2453"/>
                <a:gd name="f31" fmla="val 7871"/>
                <a:gd name="f32" fmla="val 2989"/>
                <a:gd name="f33" fmla="val 3549"/>
                <a:gd name="f34" fmla="val 3882"/>
                <a:gd name="f35" fmla="val 7740"/>
                <a:gd name="f36" fmla="val 4204"/>
                <a:gd name="f37" fmla="val 7478"/>
                <a:gd name="f38" fmla="val 4501"/>
                <a:gd name="f39" fmla="val 3084"/>
                <a:gd name="f40" fmla="val 7180"/>
                <a:gd name="f41" fmla="val 2656"/>
                <a:gd name="f42" fmla="val 6633"/>
                <a:gd name="f43" fmla="val 2334"/>
                <a:gd name="f44" fmla="val 6608"/>
                <a:gd name="f45" fmla="val 2318"/>
                <a:gd name="f46" fmla="val 6579"/>
                <a:gd name="f47" fmla="val 2310"/>
                <a:gd name="f48" fmla="val 6550"/>
                <a:gd name="f49" fmla="val 6495"/>
                <a:gd name="f50" fmla="val 6438"/>
                <a:gd name="f51" fmla="val 2339"/>
                <a:gd name="f52" fmla="val 6406"/>
                <a:gd name="f53" fmla="val 2394"/>
                <a:gd name="f54" fmla="val 6371"/>
                <a:gd name="f55" fmla="val 2465"/>
                <a:gd name="f56" fmla="val 6395"/>
                <a:gd name="f57" fmla="val 2572"/>
                <a:gd name="f58" fmla="val 6466"/>
                <a:gd name="f59" fmla="val 2608"/>
                <a:gd name="f60" fmla="val 6918"/>
                <a:gd name="f61" fmla="val 2882"/>
                <a:gd name="f62" fmla="val 7157"/>
                <a:gd name="f63" fmla="val 3204"/>
                <a:gd name="f64" fmla="val 3537"/>
                <a:gd name="f65" fmla="val 6394"/>
                <a:gd name="f66" fmla="val 6990"/>
                <a:gd name="f67" fmla="val 7299"/>
                <a:gd name="f68" fmla="val 7490"/>
                <a:gd name="f69" fmla="val 7418"/>
                <a:gd name="f70" fmla="val 7823"/>
                <a:gd name="f71" fmla="val 7454"/>
                <a:gd name="f72" fmla="val 7906"/>
                <a:gd name="f73" fmla="val 8002"/>
                <a:gd name="f74" fmla="val 7359"/>
                <a:gd name="f75" fmla="val 8049"/>
                <a:gd name="f76" fmla="val 8216"/>
                <a:gd name="f77" fmla="val 6847"/>
                <a:gd name="f78" fmla="val 8407"/>
                <a:gd name="f79" fmla="val 8573"/>
                <a:gd name="f80" fmla="val 5894"/>
                <a:gd name="f81" fmla="val 8383"/>
                <a:gd name="f82" fmla="val 5668"/>
                <a:gd name="f83" fmla="val 8311"/>
                <a:gd name="f84" fmla="val 5537"/>
                <a:gd name="f85" fmla="val 8109"/>
                <a:gd name="f86" fmla="val 7144"/>
                <a:gd name="f87" fmla="val 6275"/>
                <a:gd name="f88" fmla="val 6704"/>
                <a:gd name="f89" fmla="val 6787"/>
                <a:gd name="f90" fmla="val 5906"/>
                <a:gd name="f91" fmla="val 4978"/>
                <a:gd name="f92" fmla="val 4263"/>
                <a:gd name="f93" fmla="val 3775"/>
                <a:gd name="f94" fmla="val 6383"/>
                <a:gd name="f95" fmla="val 3394"/>
                <a:gd name="f96" fmla="val 4775"/>
                <a:gd name="f97" fmla="val 2537"/>
                <a:gd name="f98" fmla="val 4744"/>
                <a:gd name="f99" fmla="val 2514"/>
                <a:gd name="f100" fmla="val 4703"/>
                <a:gd name="f101" fmla="val 2495"/>
                <a:gd name="f102" fmla="val 4662"/>
                <a:gd name="f103" fmla="val 4640"/>
                <a:gd name="f104" fmla="val 4617"/>
                <a:gd name="f105" fmla="val 2501"/>
                <a:gd name="f106" fmla="val 4597"/>
                <a:gd name="f107" fmla="val 2513"/>
                <a:gd name="f108" fmla="val 4537"/>
                <a:gd name="f109" fmla="val 4490"/>
                <a:gd name="f110" fmla="val 2596"/>
                <a:gd name="f111" fmla="val 3382"/>
                <a:gd name="f112" fmla="val 3585"/>
                <a:gd name="f113" fmla="val 3489"/>
                <a:gd name="f114" fmla="val 3418"/>
                <a:gd name="f115" fmla="val 3465"/>
                <a:gd name="f116" fmla="val 3644"/>
                <a:gd name="f117" fmla="val 3715"/>
                <a:gd name="f118" fmla="val 4656"/>
                <a:gd name="f119" fmla="val 4740"/>
                <a:gd name="f120" fmla="val 4823"/>
                <a:gd name="f121" fmla="val 3061"/>
                <a:gd name="f122" fmla="val 5430"/>
                <a:gd name="f123" fmla="val 3668"/>
                <a:gd name="f124" fmla="val 5454"/>
                <a:gd name="f125" fmla="val 3704"/>
                <a:gd name="f126" fmla="val 5502"/>
                <a:gd name="f127" fmla="val 5549"/>
                <a:gd name="f128" fmla="val 6204"/>
                <a:gd name="f129" fmla="val 6454"/>
                <a:gd name="f130" fmla="val 3954"/>
                <a:gd name="f131" fmla="val 5490"/>
                <a:gd name="f132" fmla="val 3108"/>
                <a:gd name="f133" fmla="val 2144"/>
                <a:gd name="f134" fmla="val 3966"/>
                <a:gd name="f135" fmla="val 2382"/>
                <a:gd name="f136" fmla="val 2692"/>
                <a:gd name="f137" fmla="val 2870"/>
                <a:gd name="f138" fmla="val 2954"/>
                <a:gd name="f139" fmla="val 3037"/>
                <a:gd name="f140" fmla="val 2204"/>
                <a:gd name="f141" fmla="val 1811"/>
                <a:gd name="f142" fmla="val 3787"/>
                <a:gd name="f143" fmla="val 2323"/>
                <a:gd name="f144" fmla="val 7133"/>
                <a:gd name="f145" fmla="val 2918"/>
                <a:gd name="f146" fmla="val 8299"/>
                <a:gd name="f147" fmla="val 2704"/>
                <a:gd name="f148" fmla="val 8561"/>
                <a:gd name="f149" fmla="val 1751"/>
                <a:gd name="f150" fmla="val 1430"/>
                <a:gd name="f151" fmla="val 8204"/>
                <a:gd name="f152" fmla="val 1251"/>
                <a:gd name="f153" fmla="val 8061"/>
                <a:gd name="f154" fmla="val 1168"/>
                <a:gd name="f155" fmla="val 8014"/>
                <a:gd name="f156" fmla="val 1144"/>
                <a:gd name="f157" fmla="val 7930"/>
                <a:gd name="f158" fmla="val 1192"/>
                <a:gd name="f159" fmla="val 7835"/>
                <a:gd name="f160" fmla="val 1311"/>
                <a:gd name="f161" fmla="val 1453"/>
                <a:gd name="f162" fmla="val 7002"/>
                <a:gd name="f163" fmla="val 2775"/>
                <a:gd name="f164" fmla="val 2108"/>
                <a:gd name="f165" fmla="val 4311"/>
                <a:gd name="f166" fmla="val 4859"/>
                <a:gd name="f167" fmla="val 5394"/>
                <a:gd name="f168" fmla="val 2180"/>
                <a:gd name="f169" fmla="val 5859"/>
                <a:gd name="f170" fmla="val 2346"/>
                <a:gd name="f171" fmla="val 5878"/>
                <a:gd name="f172" fmla="val 2351"/>
                <a:gd name="f173" fmla="val 5896"/>
                <a:gd name="f174" fmla="val 2353"/>
                <a:gd name="f175" fmla="val 5914"/>
                <a:gd name="f176" fmla="val 5985"/>
                <a:gd name="f177" fmla="val 6044"/>
                <a:gd name="f178" fmla="val 2315"/>
                <a:gd name="f179" fmla="val 6073"/>
                <a:gd name="f180" fmla="val 2239"/>
                <a:gd name="f181" fmla="val 6097"/>
                <a:gd name="f182" fmla="val 2156"/>
                <a:gd name="f183" fmla="val 6049"/>
                <a:gd name="f184" fmla="val 2061"/>
                <a:gd name="f185" fmla="val 5966"/>
                <a:gd name="f186" fmla="val 2037"/>
                <a:gd name="f187" fmla="val 5478"/>
                <a:gd name="f188" fmla="val 1870"/>
                <a:gd name="f189" fmla="val 4894"/>
                <a:gd name="f190" fmla="val 1775"/>
                <a:gd name="f191" fmla="val 3478"/>
                <a:gd name="f192" fmla="val 1953"/>
                <a:gd name="f193" fmla="val 2096"/>
                <a:gd name="f194" fmla="val 2275"/>
                <a:gd name="f195" fmla="val 1465"/>
                <a:gd name="f196" fmla="val 1108"/>
                <a:gd name="f197" fmla="val 858"/>
                <a:gd name="f198" fmla="val 727"/>
                <a:gd name="f199" fmla="val 1739"/>
                <a:gd name="f200" fmla="val 2418"/>
                <a:gd name="f201" fmla="val 3335"/>
                <a:gd name="f202" fmla="val 5192"/>
                <a:gd name="f203" fmla="val 7323"/>
                <a:gd name="f204" fmla="val 7883"/>
                <a:gd name="f205" fmla="val 8252"/>
                <a:gd name="f206" fmla="val 8585"/>
                <a:gd name="f207" fmla="val 5775"/>
                <a:gd name="f208" fmla="val 8716"/>
                <a:gd name="f209" fmla="val 6430"/>
                <a:gd name="f210" fmla="val 8942"/>
                <a:gd name="f211" fmla="val 6264"/>
                <a:gd name="f212" fmla="val 9323"/>
                <a:gd name="f213" fmla="val 5978"/>
                <a:gd name="f214" fmla="val 9669"/>
                <a:gd name="f215" fmla="val 9919"/>
                <a:gd name="f216" fmla="val 5240"/>
                <a:gd name="f217" fmla="val 10204"/>
                <a:gd name="f218" fmla="val 4763"/>
                <a:gd name="f219" fmla="val 10359"/>
                <a:gd name="f220" fmla="val 3347"/>
                <a:gd name="f221" fmla="val 9788"/>
                <a:gd name="f222" fmla="val 2799"/>
                <a:gd name="f223" fmla="val 3156"/>
                <a:gd name="f224" fmla="val 8597"/>
                <a:gd name="f225" fmla="val 3656"/>
                <a:gd name="f226" fmla="val 4906"/>
                <a:gd name="f227" fmla="val 1"/>
                <a:gd name="f228" fmla="val 1787"/>
                <a:gd name="f229" fmla="val 370"/>
                <a:gd name="f230" fmla="val 1048"/>
                <a:gd name="f231" fmla="val 1692"/>
                <a:gd name="f232" fmla="val 1680"/>
                <a:gd name="f233" fmla="val 1620"/>
                <a:gd name="f234" fmla="val 1727"/>
                <a:gd name="f235" fmla="val 1525"/>
                <a:gd name="f236" fmla="val 2263"/>
                <a:gd name="f237" fmla="val 358"/>
                <a:gd name="f238" fmla="val 3573"/>
                <a:gd name="f239" fmla="val 4085"/>
                <a:gd name="f240" fmla="val 608"/>
                <a:gd name="f241" fmla="val 4573"/>
                <a:gd name="f242" fmla="val 5001"/>
                <a:gd name="f243" fmla="val 6978"/>
                <a:gd name="f244" fmla="val 918"/>
                <a:gd name="f245" fmla="val 811"/>
                <a:gd name="f246" fmla="val 7716"/>
                <a:gd name="f247" fmla="val 7942"/>
                <a:gd name="f248" fmla="val 799"/>
                <a:gd name="f249" fmla="val 8192"/>
                <a:gd name="f250" fmla="val 989"/>
                <a:gd name="f251" fmla="val 8335"/>
                <a:gd name="f252" fmla="val 8430"/>
                <a:gd name="f253" fmla="val 1370"/>
                <a:gd name="f254" fmla="val 8728"/>
                <a:gd name="f255" fmla="val 9049"/>
                <a:gd name="f256" fmla="val 322"/>
                <a:gd name="f257" fmla="val 9228"/>
                <a:gd name="f258" fmla="val 9681"/>
                <a:gd name="f259" fmla="val 11228"/>
                <a:gd name="f260" fmla="val 11324"/>
                <a:gd name="f261" fmla="val 72"/>
                <a:gd name="f262" fmla="val 156"/>
                <a:gd name="f263" fmla="val 251"/>
                <a:gd name="f264" fmla="val 9823"/>
                <a:gd name="f265" fmla="val 560"/>
                <a:gd name="f266" fmla="val 9478"/>
                <a:gd name="f267" fmla="val 9359"/>
                <a:gd name="f268" fmla="val 1799"/>
                <a:gd name="f269" fmla="val 9038"/>
                <a:gd name="f270" fmla="val 2215"/>
                <a:gd name="f271" fmla="val 10026"/>
                <a:gd name="f272" fmla="val 3180"/>
                <a:gd name="f273" fmla="val 10681"/>
                <a:gd name="f274" fmla="val 4251"/>
                <a:gd name="f275" fmla="val 4799"/>
                <a:gd name="f276" fmla="val 5335"/>
                <a:gd name="f277" fmla="val 10514"/>
                <a:gd name="f278" fmla="val 5787"/>
                <a:gd name="f279" fmla="val 10192"/>
                <a:gd name="f280" fmla="val 9895"/>
                <a:gd name="f281" fmla="val 6514"/>
                <a:gd name="f282" fmla="val 9502"/>
                <a:gd name="f283" fmla="val 7585"/>
                <a:gd name="f284" fmla="val 9490"/>
                <a:gd name="f285" fmla="val 8180"/>
                <a:gd name="f286" fmla="val 9835"/>
                <a:gd name="f287" fmla="val 8347"/>
                <a:gd name="f288" fmla="val 8431"/>
                <a:gd name="f289" fmla="val 8514"/>
                <a:gd name="f290" fmla="val 9204"/>
                <a:gd name="f291" fmla="val 7728"/>
                <a:gd name="f292" fmla="val 7395"/>
                <a:gd name="f293" fmla="val 8454"/>
                <a:gd name="f294" fmla="val 7549"/>
                <a:gd name="f295" fmla="val 7811"/>
                <a:gd name="f296" fmla="val 7633"/>
                <a:gd name="f297" fmla="val 7466"/>
                <a:gd name="f298" fmla="val 4585"/>
                <a:gd name="f299" fmla="val 7764"/>
                <a:gd name="f300" fmla="val 6930"/>
                <a:gd name="f301" fmla="val 6752"/>
                <a:gd name="f302" fmla="*/ f0 1 8562"/>
                <a:gd name="f303" fmla="*/ f1 1 11395"/>
                <a:gd name="f304" fmla="val f2"/>
                <a:gd name="f305" fmla="val f3"/>
                <a:gd name="f306" fmla="val f4"/>
                <a:gd name="f307" fmla="+- f306 0 f304"/>
                <a:gd name="f308" fmla="+- f305 0 f304"/>
                <a:gd name="f309" fmla="*/ f308 1 8562"/>
                <a:gd name="f310" fmla="*/ f307 1 11395"/>
                <a:gd name="f311" fmla="*/ f304 1 f309"/>
                <a:gd name="f312" fmla="*/ f305 1 f309"/>
                <a:gd name="f313" fmla="*/ f304 1 f310"/>
                <a:gd name="f314" fmla="*/ f306 1 f310"/>
                <a:gd name="f315" fmla="*/ f311 f302 1"/>
                <a:gd name="f316" fmla="*/ f312 f302 1"/>
                <a:gd name="f317" fmla="*/ f314 f303 1"/>
                <a:gd name="f318" fmla="*/ f313 f3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5" t="f318" r="f316" b="f317"/>
              <a:pathLst>
                <a:path w="8562" h="1139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5" y="f15"/>
                  </a:cubicBezTo>
                  <a:cubicBezTo>
                    <a:pt x="f16" y="f15"/>
                    <a:pt x="f17" y="f18"/>
                    <a:pt x="f19" y="f11"/>
                  </a:cubicBezTo>
                  <a:lnTo>
                    <a:pt x="f19" y="f10"/>
                  </a:lnTo>
                  <a:cubicBezTo>
                    <a:pt x="f19" y="f20"/>
                    <a:pt x="f21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1" y="f34"/>
                    <a:pt x="f35" y="f36"/>
                    <a:pt x="f37" y="f38"/>
                  </a:cubicBezTo>
                  <a:lnTo>
                    <a:pt x="f37" y="f33"/>
                  </a:lnTo>
                  <a:cubicBezTo>
                    <a:pt x="f37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2" y="f64"/>
                  </a:cubicBezTo>
                  <a:lnTo>
                    <a:pt x="f62" y="f65"/>
                  </a:lnTo>
                  <a:cubicBezTo>
                    <a:pt x="f62" y="f66"/>
                    <a:pt x="f67" y="f68"/>
                    <a:pt x="f69" y="f70"/>
                  </a:cubicBezTo>
                  <a:cubicBezTo>
                    <a:pt x="f71" y="f72"/>
                    <a:pt x="f69" y="f73"/>
                    <a:pt x="f74" y="f75"/>
                  </a:cubicBezTo>
                  <a:cubicBezTo>
                    <a:pt x="f62" y="f76"/>
                    <a:pt x="f77" y="f78"/>
                    <a:pt x="f56" y="f79"/>
                  </a:cubicBezTo>
                  <a:lnTo>
                    <a:pt x="f80" y="f81"/>
                  </a:lnTo>
                  <a:cubicBezTo>
                    <a:pt x="f82" y="f83"/>
                    <a:pt x="f84" y="f85"/>
                    <a:pt x="f84" y="f31"/>
                  </a:cubicBezTo>
                  <a:lnTo>
                    <a:pt x="f84" y="f86"/>
                  </a:lnTo>
                  <a:cubicBezTo>
                    <a:pt x="f87" y="f88"/>
                    <a:pt x="f89" y="f90"/>
                    <a:pt x="f89" y="f91"/>
                  </a:cubicBezTo>
                  <a:lnTo>
                    <a:pt x="f89" y="f92"/>
                  </a:lnTo>
                  <a:cubicBezTo>
                    <a:pt x="f89" y="f93"/>
                    <a:pt x="f94" y="f95"/>
                    <a:pt x="f90" y="f95"/>
                  </a:cubicBezTo>
                  <a:lnTo>
                    <a:pt x="f7" y="f95"/>
                  </a:lnTo>
                  <a:lnTo>
                    <a:pt x="f96" y="f97"/>
                  </a:ln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97"/>
                    <a:pt x="f109" y="f110"/>
                    <a:pt x="f109" y="f41"/>
                  </a:cubicBezTo>
                  <a:lnTo>
                    <a:pt x="f109" y="f111"/>
                  </a:lnTo>
                  <a:lnTo>
                    <a:pt x="f112" y="f111"/>
                  </a:lnTo>
                  <a:cubicBezTo>
                    <a:pt x="f113" y="f111"/>
                    <a:pt x="f114" y="f115"/>
                    <a:pt x="f114" y="f33"/>
                  </a:cubicBezTo>
                  <a:cubicBezTo>
                    <a:pt x="f114" y="f116"/>
                    <a:pt x="f113" y="f117"/>
                    <a:pt x="f112" y="f117"/>
                  </a:cubicBezTo>
                  <a:lnTo>
                    <a:pt x="f118" y="f117"/>
                  </a:lnTo>
                  <a:cubicBezTo>
                    <a:pt x="f119" y="f117"/>
                    <a:pt x="f120" y="f116"/>
                    <a:pt x="f120" y="f33"/>
                  </a:cubicBezTo>
                  <a:lnTo>
                    <a:pt x="f120" y="f121"/>
                  </a:lnTo>
                  <a:lnTo>
                    <a:pt x="f122" y="f123"/>
                  </a:lnTo>
                  <a:cubicBezTo>
                    <a:pt x="f124" y="f125"/>
                    <a:pt x="f126" y="f117"/>
                    <a:pt x="f127" y="f117"/>
                  </a:cubicBezTo>
                  <a:lnTo>
                    <a:pt x="f90" y="f117"/>
                  </a:lnTo>
                  <a:cubicBezTo>
                    <a:pt x="f128" y="f117"/>
                    <a:pt x="f129" y="f130"/>
                    <a:pt x="f129" y="f92"/>
                  </a:cubicBezTo>
                  <a:lnTo>
                    <a:pt x="f129" y="f91"/>
                  </a:lnTo>
                  <a:cubicBezTo>
                    <a:pt x="f129" y="f25"/>
                    <a:pt x="f131" y="f86"/>
                    <a:pt x="f22" y="f86"/>
                  </a:cubicBezTo>
                  <a:cubicBezTo>
                    <a:pt x="f132" y="f86"/>
                    <a:pt x="f133" y="f25"/>
                    <a:pt x="f133" y="f91"/>
                  </a:cubicBezTo>
                  <a:lnTo>
                    <a:pt x="f133" y="f92"/>
                  </a:lnTo>
                  <a:cubicBezTo>
                    <a:pt x="f133" y="f134"/>
                    <a:pt x="f135" y="f117"/>
                    <a:pt x="f136" y="f117"/>
                  </a:cubicBezTo>
                  <a:lnTo>
                    <a:pt x="f137" y="f117"/>
                  </a:lnTo>
                  <a:cubicBezTo>
                    <a:pt x="f138" y="f117"/>
                    <a:pt x="f139" y="f116"/>
                    <a:pt x="f139" y="f33"/>
                  </a:cubicBezTo>
                  <a:cubicBezTo>
                    <a:pt x="f139" y="f115"/>
                    <a:pt x="f138" y="f111"/>
                    <a:pt x="f137" y="f111"/>
                  </a:cubicBezTo>
                  <a:lnTo>
                    <a:pt x="f136" y="f111"/>
                  </a:lnTo>
                  <a:cubicBezTo>
                    <a:pt x="f140" y="f111"/>
                    <a:pt x="f141" y="f142"/>
                    <a:pt x="f141" y="f92"/>
                  </a:cubicBezTo>
                  <a:lnTo>
                    <a:pt x="f141" y="f91"/>
                  </a:lnTo>
                  <a:cubicBezTo>
                    <a:pt x="f141" y="f90"/>
                    <a:pt x="f143" y="f88"/>
                    <a:pt x="f121" y="f144"/>
                  </a:cubicBezTo>
                  <a:lnTo>
                    <a:pt x="f121" y="f31"/>
                  </a:lnTo>
                  <a:cubicBezTo>
                    <a:pt x="f121" y="f85"/>
                    <a:pt x="f145" y="f146"/>
                    <a:pt x="f147" y="f81"/>
                  </a:cubicBezTo>
                  <a:lnTo>
                    <a:pt x="f140" y="f148"/>
                  </a:lnTo>
                  <a:cubicBezTo>
                    <a:pt x="f149" y="f78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29"/>
                    <a:pt x="f161" y="f162"/>
                    <a:pt x="f161" y="f52"/>
                  </a:cubicBezTo>
                  <a:lnTo>
                    <a:pt x="f161" y="f33"/>
                  </a:lnTo>
                  <a:cubicBezTo>
                    <a:pt x="f161" y="f163"/>
                    <a:pt x="f17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65" y="f190"/>
                  </a:cubicBezTo>
                  <a:cubicBezTo>
                    <a:pt x="f191" y="f190"/>
                    <a:pt x="f136" y="f192"/>
                    <a:pt x="f193" y="f194"/>
                  </a:cubicBezTo>
                  <a:cubicBezTo>
                    <a:pt x="f195" y="f110"/>
                    <a:pt x="f196" y="f121"/>
                    <a:pt x="f196" y="f33"/>
                  </a:cubicBezTo>
                  <a:lnTo>
                    <a:pt x="f196" y="f38"/>
                  </a:lnTo>
                  <a:cubicBezTo>
                    <a:pt x="f197" y="f36"/>
                    <a:pt x="f198" y="f34"/>
                    <a:pt x="f198" y="f33"/>
                  </a:cubicBezTo>
                  <a:cubicBezTo>
                    <a:pt x="f198" y="f32"/>
                    <a:pt x="f15" y="f55"/>
                    <a:pt x="f199" y="f28"/>
                  </a:cubicBezTo>
                  <a:cubicBezTo>
                    <a:pt x="f200" y="f26"/>
                    <a:pt x="f201" y="f23"/>
                    <a:pt x="f22" y="f23"/>
                  </a:cubicBezTo>
                  <a:close/>
                  <a:moveTo>
                    <a:pt x="f202" y="f203"/>
                  </a:moveTo>
                  <a:lnTo>
                    <a:pt x="f202" y="f204"/>
                  </a:lnTo>
                  <a:cubicBezTo>
                    <a:pt x="f202" y="f205"/>
                    <a:pt x="f122" y="f206"/>
                    <a:pt x="f207" y="f208"/>
                  </a:cubicBezTo>
                  <a:lnTo>
                    <a:pt x="f209" y="f210"/>
                  </a:lnTo>
                  <a:cubicBezTo>
                    <a:pt x="f211" y="f212"/>
                    <a:pt x="f213" y="f214"/>
                    <a:pt x="f7" y="f215"/>
                  </a:cubicBezTo>
                  <a:cubicBezTo>
                    <a:pt x="f216" y="f217"/>
                    <a:pt x="f218" y="f219"/>
                    <a:pt x="f5" y="f219"/>
                  </a:cubicBezTo>
                  <a:cubicBezTo>
                    <a:pt x="f220" y="f219"/>
                    <a:pt x="f105" y="f221"/>
                    <a:pt x="f133" y="f210"/>
                  </a:cubicBezTo>
                  <a:lnTo>
                    <a:pt x="f222" y="f208"/>
                  </a:lnTo>
                  <a:cubicBezTo>
                    <a:pt x="f223" y="f224"/>
                    <a:pt x="f111" y="f205"/>
                    <a:pt x="f111" y="f204"/>
                  </a:cubicBezTo>
                  <a:lnTo>
                    <a:pt x="f111" y="f203"/>
                  </a:lnTo>
                  <a:cubicBezTo>
                    <a:pt x="f225" y="f69"/>
                    <a:pt x="f130" y="f37"/>
                    <a:pt x="f5" y="f37"/>
                  </a:cubicBezTo>
                  <a:cubicBezTo>
                    <a:pt x="f106" y="f37"/>
                    <a:pt x="f226" y="f69"/>
                    <a:pt x="f202" y="f203"/>
                  </a:cubicBezTo>
                  <a:close/>
                  <a:moveTo>
                    <a:pt x="f92" y="f227"/>
                  </a:moveTo>
                  <a:cubicBezTo>
                    <a:pt x="f121" y="f227"/>
                    <a:pt x="f228" y="f229"/>
                    <a:pt x="f228" y="f230"/>
                  </a:cubicBezTo>
                  <a:lnTo>
                    <a:pt x="f228" y="f26"/>
                  </a:lnTo>
                  <a:cubicBezTo>
                    <a:pt x="f231" y="f232"/>
                    <a:pt x="f233" y="f234"/>
                    <a:pt x="f235" y="f228"/>
                  </a:cubicBezTo>
                  <a:cubicBezTo>
                    <a:pt x="f20" y="f236"/>
                    <a:pt x="f237" y="f61"/>
                    <a:pt x="f237" y="f238"/>
                  </a:cubicBezTo>
                  <a:cubicBezTo>
                    <a:pt x="f237" y="f239"/>
                    <a:pt x="f240" y="f241"/>
                    <a:pt x="f10" y="f242"/>
                  </a:cubicBezTo>
                  <a:lnTo>
                    <a:pt x="f10" y="f52"/>
                  </a:lnTo>
                  <a:cubicBezTo>
                    <a:pt x="f10" y="f243"/>
                    <a:pt x="f244" y="f37"/>
                    <a:pt x="f245" y="f246"/>
                  </a:cubicBezTo>
                  <a:cubicBezTo>
                    <a:pt x="f198" y="f247"/>
                    <a:pt x="f248" y="f249"/>
                    <a:pt x="f250" y="f251"/>
                  </a:cubicBezTo>
                  <a:cubicBezTo>
                    <a:pt x="f156" y="f252"/>
                    <a:pt x="f253" y="f206"/>
                    <a:pt x="f232" y="f254"/>
                  </a:cubicBezTo>
                  <a:lnTo>
                    <a:pt x="f245" y="f255"/>
                  </a:lnTo>
                  <a:cubicBezTo>
                    <a:pt x="f256" y="f257"/>
                    <a:pt x="f227" y="f258"/>
                    <a:pt x="f227" y="f217"/>
                  </a:cubicBezTo>
                  <a:lnTo>
                    <a:pt x="f227" y="f259"/>
                  </a:lnTo>
                  <a:cubicBezTo>
                    <a:pt x="f227" y="f260"/>
                    <a:pt x="f261" y="f4"/>
                    <a:pt x="f262" y="f4"/>
                  </a:cubicBezTo>
                  <a:cubicBezTo>
                    <a:pt x="f263" y="f4"/>
                    <a:pt x="f256" y="f260"/>
                    <a:pt x="f256" y="f259"/>
                  </a:cubicBezTo>
                  <a:lnTo>
                    <a:pt x="f256" y="f217"/>
                  </a:lnTo>
                  <a:cubicBezTo>
                    <a:pt x="f256" y="f264"/>
                    <a:pt x="f265" y="f266"/>
                    <a:pt x="f244" y="f267"/>
                  </a:cubicBezTo>
                  <a:lnTo>
                    <a:pt x="f268" y="f269"/>
                  </a:lnTo>
                  <a:cubicBezTo>
                    <a:pt x="f270" y="f271"/>
                    <a:pt x="f272" y="f273"/>
                    <a:pt x="f274" y="f273"/>
                  </a:cubicBezTo>
                  <a:cubicBezTo>
                    <a:pt x="f275" y="f273"/>
                    <a:pt x="f276" y="f277"/>
                    <a:pt x="f278" y="f279"/>
                  </a:cubicBezTo>
                  <a:cubicBezTo>
                    <a:pt x="f128" y="f280"/>
                    <a:pt x="f281" y="f282"/>
                    <a:pt x="f88" y="f269"/>
                  </a:cubicBezTo>
                  <a:lnTo>
                    <a:pt x="f283" y="f267"/>
                  </a:lnTo>
                  <a:cubicBezTo>
                    <a:pt x="f247" y="f284"/>
                    <a:pt x="f285" y="f286"/>
                    <a:pt x="f285" y="f217"/>
                  </a:cubicBezTo>
                  <a:lnTo>
                    <a:pt x="f285" y="f259"/>
                  </a:lnTo>
                  <a:cubicBezTo>
                    <a:pt x="f285" y="f260"/>
                    <a:pt x="f205" y="f4"/>
                    <a:pt x="f287" y="f4"/>
                  </a:cubicBezTo>
                  <a:cubicBezTo>
                    <a:pt x="f288" y="f4"/>
                    <a:pt x="f289" y="f260"/>
                    <a:pt x="f289" y="f259"/>
                  </a:cubicBezTo>
                  <a:lnTo>
                    <a:pt x="f289" y="f217"/>
                  </a:lnTo>
                  <a:cubicBezTo>
                    <a:pt x="f148" y="f258"/>
                    <a:pt x="f76" y="f290"/>
                    <a:pt x="f291" y="f255"/>
                  </a:cubicBezTo>
                  <a:lnTo>
                    <a:pt x="f27" y="f254"/>
                  </a:lnTo>
                  <a:cubicBezTo>
                    <a:pt x="f62" y="f206"/>
                    <a:pt x="f292" y="f293"/>
                    <a:pt x="f294" y="f251"/>
                  </a:cubicBezTo>
                  <a:cubicBezTo>
                    <a:pt x="f35" y="f249"/>
                    <a:pt x="f295" y="f247"/>
                    <a:pt x="f291" y="f246"/>
                  </a:cubicBezTo>
                  <a:cubicBezTo>
                    <a:pt x="f296" y="f297"/>
                    <a:pt x="f297" y="f243"/>
                    <a:pt x="f297" y="f52"/>
                  </a:cubicBezTo>
                  <a:lnTo>
                    <a:pt x="f297" y="f242"/>
                  </a:lnTo>
                  <a:cubicBezTo>
                    <a:pt x="f157" y="f298"/>
                    <a:pt x="f285" y="f239"/>
                    <a:pt x="f285" y="f238"/>
                  </a:cubicBezTo>
                  <a:cubicBezTo>
                    <a:pt x="f285" y="f61"/>
                    <a:pt x="f299" y="f236"/>
                    <a:pt x="f162" y="f228"/>
                  </a:cubicBezTo>
                  <a:cubicBezTo>
                    <a:pt x="f300" y="f199"/>
                    <a:pt x="f77" y="f232"/>
                    <a:pt x="f301" y="f26"/>
                  </a:cubicBezTo>
                  <a:lnTo>
                    <a:pt x="f301" y="f230"/>
                  </a:lnTo>
                  <a:cubicBezTo>
                    <a:pt x="f301" y="f229"/>
                    <a:pt x="f187" y="f227"/>
                    <a:pt x="f92" y="f22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2446;p44">
              <a:extLst>
                <a:ext uri="{FF2B5EF4-FFF2-40B4-BE49-F238E27FC236}">
                  <a16:creationId xmlns:a16="http://schemas.microsoft.com/office/drawing/2014/main" id="{4F2B33BF-93AA-4014-8691-671342365F5F}"/>
                </a:ext>
              </a:extLst>
            </p:cNvPr>
            <p:cNvSpPr/>
            <p:nvPr/>
          </p:nvSpPr>
          <p:spPr>
            <a:xfrm>
              <a:off x="1385882" y="3901177"/>
              <a:ext cx="20610" cy="11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5"/>
                <a:gd name="f4" fmla="val 396"/>
                <a:gd name="f5" fmla="val 529"/>
                <a:gd name="f6" fmla="val 520"/>
                <a:gd name="f7" fmla="val 510"/>
                <a:gd name="f8" fmla="val 1"/>
                <a:gd name="f9" fmla="val 500"/>
                <a:gd name="f10" fmla="val 2"/>
                <a:gd name="f11" fmla="val 143"/>
                <a:gd name="f12" fmla="val 74"/>
                <a:gd name="f13" fmla="val 60"/>
                <a:gd name="f14" fmla="val 86"/>
                <a:gd name="f15" fmla="val 181"/>
                <a:gd name="f16" fmla="val 12"/>
                <a:gd name="f17" fmla="val 264"/>
                <a:gd name="f18" fmla="val 24"/>
                <a:gd name="f19" fmla="val 336"/>
                <a:gd name="f20" fmla="val 96"/>
                <a:gd name="f21" fmla="val 395"/>
                <a:gd name="f22" fmla="val 179"/>
                <a:gd name="f23" fmla="val 203"/>
                <a:gd name="f24" fmla="val 560"/>
                <a:gd name="f25" fmla="val 324"/>
                <a:gd name="f26" fmla="val 667"/>
                <a:gd name="f27" fmla="val 312"/>
                <a:gd name="f28" fmla="val 228"/>
                <a:gd name="f29" fmla="val 703"/>
                <a:gd name="f30" fmla="val 133"/>
                <a:gd name="f31" fmla="val 681"/>
                <a:gd name="f32" fmla="val 48"/>
                <a:gd name="f33" fmla="val 612"/>
                <a:gd name="f34" fmla="*/ f0 1 715"/>
                <a:gd name="f35" fmla="*/ f1 1 39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715"/>
                <a:gd name="f42" fmla="*/ f39 1 39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15" h="39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lnTo>
                    <a:pt x="f24" y="f25"/>
                  </a:ln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2447;p44">
              <a:extLst>
                <a:ext uri="{FF2B5EF4-FFF2-40B4-BE49-F238E27FC236}">
                  <a16:creationId xmlns:a16="http://schemas.microsoft.com/office/drawing/2014/main" id="{126D1BA4-46AE-4789-8A28-349C34D8636C}"/>
                </a:ext>
              </a:extLst>
            </p:cNvPr>
            <p:cNvSpPr/>
            <p:nvPr/>
          </p:nvSpPr>
          <p:spPr>
            <a:xfrm>
              <a:off x="1447678" y="3901177"/>
              <a:ext cx="20610" cy="11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5"/>
                <a:gd name="f4" fmla="val 396"/>
                <a:gd name="f5" fmla="val 177"/>
                <a:gd name="f6" fmla="val 101"/>
                <a:gd name="f7" fmla="val 23"/>
                <a:gd name="f8" fmla="val 48"/>
                <a:gd name="f9" fmla="val 12"/>
                <a:gd name="f10" fmla="val 133"/>
                <a:gd name="f11" fmla="val 1"/>
                <a:gd name="f12" fmla="val 228"/>
                <a:gd name="f13" fmla="val 60"/>
                <a:gd name="f14" fmla="val 312"/>
                <a:gd name="f15" fmla="val 143"/>
                <a:gd name="f16" fmla="val 324"/>
                <a:gd name="f17" fmla="val 501"/>
                <a:gd name="f18" fmla="val 395"/>
                <a:gd name="f19" fmla="val 536"/>
                <a:gd name="f20" fmla="val 608"/>
                <a:gd name="f21" fmla="val 679"/>
                <a:gd name="f22" fmla="val 336"/>
                <a:gd name="f23" fmla="val 703"/>
                <a:gd name="f24" fmla="val 264"/>
                <a:gd name="f25" fmla="val 193"/>
                <a:gd name="f26" fmla="val 655"/>
                <a:gd name="f27" fmla="val 109"/>
                <a:gd name="f28" fmla="val 560"/>
                <a:gd name="f29" fmla="val 74"/>
                <a:gd name="f30" fmla="val 203"/>
                <a:gd name="f31" fmla="val 2"/>
                <a:gd name="f32" fmla="val 194"/>
                <a:gd name="f33" fmla="val 186"/>
                <a:gd name="f34" fmla="*/ f0 1 715"/>
                <a:gd name="f35" fmla="*/ f1 1 39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715"/>
                <a:gd name="f42" fmla="*/ f39 1 39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15" h="39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18"/>
                  </a:lnTo>
                  <a:cubicBezTo>
                    <a:pt x="f20" y="f18"/>
                    <a:pt x="f21" y="f22"/>
                    <a:pt x="f23" y="f24"/>
                  </a:cubicBezTo>
                  <a:cubicBezTo>
                    <a:pt x="f3" y="f25"/>
                    <a:pt x="f26" y="f27"/>
                    <a:pt x="f28" y="f29"/>
                  </a:cubicBezTo>
                  <a:lnTo>
                    <a:pt x="f30" y="f31"/>
                  </a:lnTo>
                  <a:cubicBezTo>
                    <a:pt x="f32" y="f11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4" name="Google Shape;2448;p44">
            <a:extLst>
              <a:ext uri="{FF2B5EF4-FFF2-40B4-BE49-F238E27FC236}">
                <a16:creationId xmlns:a16="http://schemas.microsoft.com/office/drawing/2014/main" id="{568A4D5C-E23A-4869-9FA4-D4F671B2B968}"/>
              </a:ext>
            </a:extLst>
          </p:cNvPr>
          <p:cNvSpPr/>
          <p:nvPr/>
        </p:nvSpPr>
        <p:spPr>
          <a:xfrm>
            <a:off x="1127354" y="1902939"/>
            <a:ext cx="599105" cy="5991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5B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5" name="Google Shape;2449;p44">
            <a:extLst>
              <a:ext uri="{FF2B5EF4-FFF2-40B4-BE49-F238E27FC236}">
                <a16:creationId xmlns:a16="http://schemas.microsoft.com/office/drawing/2014/main" id="{3EB5A998-6570-4118-9B67-36A0CCB9EA6B}"/>
              </a:ext>
            </a:extLst>
          </p:cNvPr>
          <p:cNvGrpSpPr/>
          <p:nvPr/>
        </p:nvGrpSpPr>
        <p:grpSpPr>
          <a:xfrm>
            <a:off x="1275652" y="2040931"/>
            <a:ext cx="302474" cy="323030"/>
            <a:chOff x="1275652" y="2040931"/>
            <a:chExt cx="302474" cy="323030"/>
          </a:xfrm>
        </p:grpSpPr>
        <p:sp>
          <p:nvSpPr>
            <p:cNvPr id="36" name="Google Shape;2450;p44">
              <a:extLst>
                <a:ext uri="{FF2B5EF4-FFF2-40B4-BE49-F238E27FC236}">
                  <a16:creationId xmlns:a16="http://schemas.microsoft.com/office/drawing/2014/main" id="{A7F3EBD8-DC03-442E-9320-7B405EF00AF3}"/>
                </a:ext>
              </a:extLst>
            </p:cNvPr>
            <p:cNvSpPr/>
            <p:nvPr/>
          </p:nvSpPr>
          <p:spPr>
            <a:xfrm>
              <a:off x="1405771" y="2192740"/>
              <a:ext cx="41550" cy="14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1"/>
                <a:gd name="f4" fmla="val 510"/>
                <a:gd name="f5" fmla="val 183"/>
                <a:gd name="f6" fmla="val 140"/>
                <a:gd name="f7" fmla="val 96"/>
                <a:gd name="f8" fmla="val 15"/>
                <a:gd name="f9" fmla="val 60"/>
                <a:gd name="f10" fmla="val 45"/>
                <a:gd name="f11" fmla="val 104"/>
                <a:gd name="f12" fmla="val 211"/>
                <a:gd name="f13" fmla="val 283"/>
                <a:gd name="f14" fmla="val 203"/>
                <a:gd name="f15" fmla="val 426"/>
                <a:gd name="f16" fmla="val 441"/>
                <a:gd name="f17" fmla="val 509"/>
                <a:gd name="f18" fmla="val 691"/>
                <a:gd name="f19" fmla="val 965"/>
                <a:gd name="f20" fmla="val 1203"/>
                <a:gd name="f21" fmla="val 1334"/>
                <a:gd name="f22" fmla="val 223"/>
                <a:gd name="f23" fmla="val 128"/>
                <a:gd name="f24" fmla="val 1370"/>
                <a:gd name="f25" fmla="val 1292"/>
                <a:gd name="f26" fmla="val 1251"/>
                <a:gd name="f27" fmla="val 1209"/>
                <a:gd name="f28" fmla="val 1167"/>
                <a:gd name="f29" fmla="val 1131"/>
                <a:gd name="f30" fmla="val 1072"/>
                <a:gd name="f31" fmla="val 917"/>
                <a:gd name="f32" fmla="val 188"/>
                <a:gd name="f33" fmla="val 715"/>
                <a:gd name="f34" fmla="val 500"/>
                <a:gd name="f35" fmla="val 358"/>
                <a:gd name="f36" fmla="val 298"/>
                <a:gd name="f37" fmla="val 268"/>
                <a:gd name="f38" fmla="val 227"/>
                <a:gd name="f39" fmla="*/ f0 1 1441"/>
                <a:gd name="f40" fmla="*/ f1 1 51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1441"/>
                <a:gd name="f47" fmla="*/ f44 1 51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1441" h="5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cubicBezTo>
                    <a:pt x="f3" y="f22"/>
                    <a:pt x="f3" y="f23"/>
                    <a:pt x="f24" y="f10"/>
                  </a:cubicBezTo>
                  <a:cubicBezTo>
                    <a:pt x="f21" y="f8"/>
                    <a:pt x="f25" y="f2"/>
                    <a:pt x="f26" y="f2"/>
                  </a:cubicBezTo>
                  <a:cubicBezTo>
                    <a:pt x="f27" y="f2"/>
                    <a:pt x="f28" y="f8"/>
                    <a:pt x="f29" y="f10"/>
                  </a:cubicBezTo>
                  <a:cubicBezTo>
                    <a:pt x="f30" y="f11"/>
                    <a:pt x="f31" y="f32"/>
                    <a:pt x="f33" y="f32"/>
                  </a:cubicBezTo>
                  <a:cubicBezTo>
                    <a:pt x="f34" y="f32"/>
                    <a:pt x="f35" y="f11"/>
                    <a:pt x="f36" y="f10"/>
                  </a:cubicBezTo>
                  <a:cubicBezTo>
                    <a:pt x="f37" y="f8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2451;p44">
              <a:extLst>
                <a:ext uri="{FF2B5EF4-FFF2-40B4-BE49-F238E27FC236}">
                  <a16:creationId xmlns:a16="http://schemas.microsoft.com/office/drawing/2014/main" id="{0F85D928-2CDC-4B1F-AD82-7F48EC1D6C76}"/>
                </a:ext>
              </a:extLst>
            </p:cNvPr>
            <p:cNvSpPr/>
            <p:nvPr/>
          </p:nvSpPr>
          <p:spPr>
            <a:xfrm>
              <a:off x="1391351" y="2157279"/>
              <a:ext cx="9628" cy="1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4"/>
                <a:gd name="f4" fmla="val 501"/>
                <a:gd name="f5" fmla="val 167"/>
                <a:gd name="f6" fmla="val 1"/>
                <a:gd name="f7" fmla="val 84"/>
                <a:gd name="f8" fmla="val 72"/>
                <a:gd name="f9" fmla="val 346"/>
                <a:gd name="f10" fmla="val 429"/>
                <a:gd name="f11" fmla="val 262"/>
                <a:gd name="f12" fmla="*/ f0 1 334"/>
                <a:gd name="f13" fmla="*/ f1 1 50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4"/>
                <a:gd name="f20" fmla="*/ f17 1 50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4" h="501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lnTo>
                    <a:pt x="f3" y="f5"/>
                  </a:ln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Google Shape;2452;p44">
              <a:extLst>
                <a:ext uri="{FF2B5EF4-FFF2-40B4-BE49-F238E27FC236}">
                  <a16:creationId xmlns:a16="http://schemas.microsoft.com/office/drawing/2014/main" id="{86AD4336-5FAF-46E1-9139-8D26BC01C157}"/>
                </a:ext>
              </a:extLst>
            </p:cNvPr>
            <p:cNvSpPr/>
            <p:nvPr/>
          </p:nvSpPr>
          <p:spPr>
            <a:xfrm>
              <a:off x="1452451" y="2157279"/>
              <a:ext cx="9308" cy="1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"/>
                <a:gd name="f4" fmla="val 501"/>
                <a:gd name="f5" fmla="val 155"/>
                <a:gd name="f6" fmla="val 1"/>
                <a:gd name="f7" fmla="val 72"/>
                <a:gd name="f8" fmla="val 167"/>
                <a:gd name="f9" fmla="val 346"/>
                <a:gd name="f10" fmla="val 429"/>
                <a:gd name="f11" fmla="val 251"/>
                <a:gd name="f12" fmla="val 322"/>
                <a:gd name="f13" fmla="*/ f0 1 323"/>
                <a:gd name="f14" fmla="*/ f1 1 50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23"/>
                <a:gd name="f21" fmla="*/ f18 1 50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23" h="501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lnTo>
                    <a:pt x="f12" y="f8"/>
                  </a:lnTo>
                  <a:cubicBezTo>
                    <a:pt x="f12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2453;p44">
              <a:extLst>
                <a:ext uri="{FF2B5EF4-FFF2-40B4-BE49-F238E27FC236}">
                  <a16:creationId xmlns:a16="http://schemas.microsoft.com/office/drawing/2014/main" id="{FB73349A-1705-4A5A-BA8F-87E8B811EB94}"/>
                </a:ext>
              </a:extLst>
            </p:cNvPr>
            <p:cNvSpPr/>
            <p:nvPr/>
          </p:nvSpPr>
          <p:spPr>
            <a:xfrm>
              <a:off x="1386193" y="2142174"/>
              <a:ext cx="19952" cy="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2"/>
                <a:gd name="f4" fmla="val 335"/>
                <a:gd name="f5" fmla="val 167"/>
                <a:gd name="f6" fmla="val 1"/>
                <a:gd name="f7" fmla="val 72"/>
                <a:gd name="f8" fmla="val 168"/>
                <a:gd name="f9" fmla="val 251"/>
                <a:gd name="f10" fmla="val 334"/>
                <a:gd name="f11" fmla="val 525"/>
                <a:gd name="f12" fmla="val 608"/>
                <a:gd name="f13" fmla="val 691"/>
                <a:gd name="f14" fmla="val 620"/>
                <a:gd name="f15" fmla="*/ f0 1 692"/>
                <a:gd name="f16" fmla="*/ f1 1 33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2"/>
                <a:gd name="f23" fmla="*/ f20 1 33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2" h="335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cubicBezTo>
                    <a:pt x="f13" y="f7"/>
                    <a:pt x="f14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2454;p44">
              <a:extLst>
                <a:ext uri="{FF2B5EF4-FFF2-40B4-BE49-F238E27FC236}">
                  <a16:creationId xmlns:a16="http://schemas.microsoft.com/office/drawing/2014/main" id="{66496FF8-4212-4C23-A690-FC7EA19396A1}"/>
                </a:ext>
              </a:extLst>
            </p:cNvPr>
            <p:cNvSpPr/>
            <p:nvPr/>
          </p:nvSpPr>
          <p:spPr>
            <a:xfrm>
              <a:off x="1447312" y="2142174"/>
              <a:ext cx="19577" cy="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9"/>
                <a:gd name="f4" fmla="val 335"/>
                <a:gd name="f5" fmla="val 155"/>
                <a:gd name="f6" fmla="val 1"/>
                <a:gd name="f7" fmla="val 71"/>
                <a:gd name="f8" fmla="val 72"/>
                <a:gd name="f9" fmla="val 168"/>
                <a:gd name="f10" fmla="val 251"/>
                <a:gd name="f11" fmla="val 334"/>
                <a:gd name="f12" fmla="val 524"/>
                <a:gd name="f13" fmla="val 607"/>
                <a:gd name="f14" fmla="*/ f0 1 679"/>
                <a:gd name="f15" fmla="*/ f1 1 3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79"/>
                <a:gd name="f22" fmla="*/ f19 1 3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79" h="33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2455;p44">
              <a:extLst>
                <a:ext uri="{FF2B5EF4-FFF2-40B4-BE49-F238E27FC236}">
                  <a16:creationId xmlns:a16="http://schemas.microsoft.com/office/drawing/2014/main" id="{EA5800A0-2336-47AC-AB12-722319127C96}"/>
                </a:ext>
              </a:extLst>
            </p:cNvPr>
            <p:cNvSpPr/>
            <p:nvPr/>
          </p:nvSpPr>
          <p:spPr>
            <a:xfrm>
              <a:off x="1275652" y="2040931"/>
              <a:ext cx="302474" cy="32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1"/>
                <a:gd name="f4" fmla="val 11205"/>
                <a:gd name="f5" fmla="val 5930"/>
                <a:gd name="f6" fmla="val 322"/>
                <a:gd name="f7" fmla="val 6395"/>
                <a:gd name="f8" fmla="val 6978"/>
                <a:gd name="f9" fmla="val 596"/>
                <a:gd name="f10" fmla="val 7347"/>
                <a:gd name="f11" fmla="val 858"/>
                <a:gd name="f12" fmla="val 7752"/>
                <a:gd name="f13" fmla="val 1143"/>
                <a:gd name="f14" fmla="val 8240"/>
                <a:gd name="f15" fmla="val 1655"/>
                <a:gd name="f16" fmla="val 8335"/>
                <a:gd name="f17" fmla="val 2429"/>
                <a:gd name="f18" fmla="val 8395"/>
                <a:gd name="f19" fmla="val 2989"/>
                <a:gd name="f20" fmla="val 8550"/>
                <a:gd name="f21" fmla="val 3263"/>
                <a:gd name="f22" fmla="val 8716"/>
                <a:gd name="f23" fmla="val 3513"/>
                <a:gd name="f24" fmla="val 8812"/>
                <a:gd name="f25" fmla="val 3680"/>
                <a:gd name="f26" fmla="val 8895"/>
                <a:gd name="f27" fmla="val 3822"/>
                <a:gd name="f28" fmla="val 8966"/>
                <a:gd name="f29" fmla="val 4049"/>
                <a:gd name="f30" fmla="val 9073"/>
                <a:gd name="f31" fmla="val 4370"/>
                <a:gd name="f32" fmla="val 4632"/>
                <a:gd name="f33" fmla="val 4894"/>
                <a:gd name="f34" fmla="val 5144"/>
                <a:gd name="f35" fmla="val 5406"/>
                <a:gd name="f36" fmla="val 9169"/>
                <a:gd name="f37" fmla="val 5715"/>
                <a:gd name="f38" fmla="val 9228"/>
                <a:gd name="f39" fmla="val 5918"/>
                <a:gd name="f40" fmla="val 9300"/>
                <a:gd name="f41" fmla="val 6085"/>
                <a:gd name="f42" fmla="val 9371"/>
                <a:gd name="f43" fmla="val 6239"/>
                <a:gd name="f44" fmla="val 9526"/>
                <a:gd name="f45" fmla="val 6537"/>
                <a:gd name="f46" fmla="val 9657"/>
                <a:gd name="f47" fmla="val 6799"/>
                <a:gd name="f48" fmla="val 9645"/>
                <a:gd name="f49" fmla="val 7442"/>
                <a:gd name="f50" fmla="val 9621"/>
                <a:gd name="f51" fmla="val 8037"/>
                <a:gd name="f52" fmla="val 9800"/>
                <a:gd name="f53" fmla="val 8430"/>
                <a:gd name="f54" fmla="val 9919"/>
                <a:gd name="f55" fmla="val 8740"/>
                <a:gd name="f56" fmla="val 10062"/>
                <a:gd name="f57" fmla="val 9049"/>
                <a:gd name="f58" fmla="val 10145"/>
                <a:gd name="f59" fmla="val 9264"/>
                <a:gd name="f60" fmla="val 10026"/>
                <a:gd name="f61" fmla="val 9597"/>
                <a:gd name="f62" fmla="val 9931"/>
                <a:gd name="f63" fmla="val 9918"/>
                <a:gd name="f64" fmla="val 10133"/>
                <a:gd name="f65" fmla="val 9454"/>
                <a:gd name="f66" fmla="val 10252"/>
                <a:gd name="f67" fmla="val 9692"/>
                <a:gd name="f68" fmla="val 9168"/>
                <a:gd name="f69" fmla="val 9121"/>
                <a:gd name="f70" fmla="val 8704"/>
                <a:gd name="f71" fmla="val 8633"/>
                <a:gd name="f72" fmla="val 8549"/>
                <a:gd name="f73" fmla="val 6811"/>
                <a:gd name="f74" fmla="val 7906"/>
                <a:gd name="f75" fmla="val 6609"/>
                <a:gd name="f76" fmla="val 7835"/>
                <a:gd name="f77" fmla="val 6454"/>
                <a:gd name="f78" fmla="val 7620"/>
                <a:gd name="f79" fmla="val 7394"/>
                <a:gd name="f80" fmla="val 6680"/>
                <a:gd name="f81" fmla="val 7180"/>
                <a:gd name="f82" fmla="val 6263"/>
                <a:gd name="f83" fmla="val 7692"/>
                <a:gd name="f84" fmla="val 5465"/>
                <a:gd name="f85" fmla="val 4561"/>
                <a:gd name="f86" fmla="val 3977"/>
                <a:gd name="f87" fmla="val 7704"/>
                <a:gd name="f88" fmla="val 3989"/>
                <a:gd name="f89" fmla="val 7716"/>
                <a:gd name="f90" fmla="val 4001"/>
                <a:gd name="f91" fmla="val 8073"/>
                <a:gd name="f92" fmla="val 4263"/>
                <a:gd name="f93" fmla="val 8300"/>
                <a:gd name="f94" fmla="val 4418"/>
                <a:gd name="f95" fmla="val 8347"/>
                <a:gd name="f96" fmla="val 4989"/>
                <a:gd name="f97" fmla="val 5073"/>
                <a:gd name="f98" fmla="val 8419"/>
                <a:gd name="f99" fmla="val 5132"/>
                <a:gd name="f100" fmla="val 8514"/>
                <a:gd name="f101" fmla="val 8526"/>
                <a:gd name="f102" fmla="val 8609"/>
                <a:gd name="f103" fmla="val 8692"/>
                <a:gd name="f104" fmla="val 5049"/>
                <a:gd name="f105" fmla="val 8669"/>
                <a:gd name="f106" fmla="val 4953"/>
                <a:gd name="f107" fmla="val 4239"/>
                <a:gd name="f108" fmla="val 8276"/>
                <a:gd name="f109" fmla="val 7895"/>
                <a:gd name="f110" fmla="val 3739"/>
                <a:gd name="f111" fmla="val 7633"/>
                <a:gd name="f112" fmla="val 3560"/>
                <a:gd name="f113" fmla="val 7359"/>
                <a:gd name="f114" fmla="val 3370"/>
                <a:gd name="f115" fmla="val 7121"/>
                <a:gd name="f116" fmla="val 2965"/>
                <a:gd name="f117" fmla="val 6728"/>
                <a:gd name="f118" fmla="val 2322"/>
                <a:gd name="f119" fmla="val 6287"/>
                <a:gd name="f120" fmla="val 2215"/>
                <a:gd name="f121" fmla="val 5954"/>
                <a:gd name="f122" fmla="val 2132"/>
                <a:gd name="f123" fmla="val 5787"/>
                <a:gd name="f124" fmla="val 2084"/>
                <a:gd name="f125" fmla="val 5633"/>
                <a:gd name="f126" fmla="val 2060"/>
                <a:gd name="f127" fmla="val 5513"/>
                <a:gd name="f128" fmla="val 1965"/>
                <a:gd name="f129" fmla="val 5442"/>
                <a:gd name="f130" fmla="val 1917"/>
                <a:gd name="f131" fmla="val 5418"/>
                <a:gd name="f132" fmla="val 1834"/>
                <a:gd name="f133" fmla="val 1763"/>
                <a:gd name="f134" fmla="val 1417"/>
                <a:gd name="f135" fmla="val 1322"/>
                <a:gd name="f136" fmla="val 5335"/>
                <a:gd name="f137" fmla="val 1251"/>
                <a:gd name="f138" fmla="val 5252"/>
                <a:gd name="f139" fmla="val 5156"/>
                <a:gd name="f140" fmla="val 5085"/>
                <a:gd name="f141" fmla="val 1846"/>
                <a:gd name="f142" fmla="val 5037"/>
                <a:gd name="f143" fmla="val 4978"/>
                <a:gd name="f144" fmla="val 4859"/>
                <a:gd name="f145" fmla="val 4716"/>
                <a:gd name="f146" fmla="val 4549"/>
                <a:gd name="f147" fmla="val 4204"/>
                <a:gd name="f148" fmla="val 3763"/>
                <a:gd name="f149" fmla="val 3120"/>
                <a:gd name="f150" fmla="val 2858"/>
                <a:gd name="f151" fmla="val 3549"/>
                <a:gd name="f152" fmla="val 2596"/>
                <a:gd name="f153" fmla="val 2227"/>
                <a:gd name="f154" fmla="val 1882"/>
                <a:gd name="f155" fmla="val 1823"/>
                <a:gd name="f156" fmla="val 5120"/>
                <a:gd name="f157" fmla="val 1977"/>
                <a:gd name="f158" fmla="val 2061"/>
                <a:gd name="f159" fmla="val 2144"/>
                <a:gd name="f160" fmla="val 2156"/>
                <a:gd name="f161" fmla="val 2204"/>
                <a:gd name="f162" fmla="val 2442"/>
                <a:gd name="f163" fmla="val 2775"/>
                <a:gd name="f164" fmla="val 3049"/>
                <a:gd name="f165" fmla="val 3358"/>
                <a:gd name="f166" fmla="val 3584"/>
                <a:gd name="f167" fmla="val 3644"/>
                <a:gd name="f168" fmla="val 3144"/>
                <a:gd name="f169" fmla="val 3966"/>
                <a:gd name="f170" fmla="val 2620"/>
                <a:gd name="f171" fmla="val 4287"/>
                <a:gd name="f172" fmla="val 2525"/>
                <a:gd name="f173" fmla="val 4621"/>
                <a:gd name="f174" fmla="val 2453"/>
                <a:gd name="f175" fmla="val 4835"/>
                <a:gd name="f176" fmla="val 2394"/>
                <a:gd name="f177" fmla="val 5061"/>
                <a:gd name="f178" fmla="val 2346"/>
                <a:gd name="f179" fmla="val 5263"/>
                <a:gd name="f180" fmla="val 2179"/>
                <a:gd name="f181" fmla="val 5454"/>
                <a:gd name="f182" fmla="val 5680"/>
                <a:gd name="f183" fmla="val 5906"/>
                <a:gd name="f184" fmla="val 6252"/>
                <a:gd name="f185" fmla="val 2548"/>
                <a:gd name="f186" fmla="val 6561"/>
                <a:gd name="f187" fmla="val 6883"/>
                <a:gd name="f188" fmla="val 7049"/>
                <a:gd name="f189" fmla="val 3394"/>
                <a:gd name="f190" fmla="val 7216"/>
                <a:gd name="f191" fmla="val 7395"/>
                <a:gd name="f192" fmla="val 3715"/>
                <a:gd name="f193" fmla="val 4525"/>
                <a:gd name="f194" fmla="val 6656"/>
                <a:gd name="f195" fmla="val 5299"/>
                <a:gd name="f196" fmla="val 6668"/>
                <a:gd name="f197" fmla="val 5292"/>
                <a:gd name="f198" fmla="val 5285"/>
                <a:gd name="f199" fmla="val 5277"/>
                <a:gd name="f200" fmla="val 4109"/>
                <a:gd name="f201" fmla="val 3156"/>
                <a:gd name="f202" fmla="val 5720"/>
                <a:gd name="f203" fmla="val 4489"/>
                <a:gd name="f204" fmla="val 4406"/>
                <a:gd name="f205" fmla="val 3073"/>
                <a:gd name="f206" fmla="val 4334"/>
                <a:gd name="f207" fmla="val 2894"/>
                <a:gd name="f208" fmla="val 2823"/>
                <a:gd name="f209" fmla="val 3311"/>
                <a:gd name="f210" fmla="val 6251"/>
                <a:gd name="f211" fmla="val 4061"/>
                <a:gd name="f212" fmla="val 3906"/>
                <a:gd name="f213" fmla="val 7823"/>
                <a:gd name="f214" fmla="val 3704"/>
                <a:gd name="f215" fmla="val 8537"/>
                <a:gd name="f216" fmla="val 1394"/>
                <a:gd name="f217" fmla="val 1072"/>
                <a:gd name="f218" fmla="val 9180"/>
                <a:gd name="f219" fmla="val 9906"/>
                <a:gd name="f220" fmla="val 489"/>
                <a:gd name="f221" fmla="val 370"/>
                <a:gd name="f222" fmla="val 9252"/>
                <a:gd name="f223" fmla="val 453"/>
                <a:gd name="f224" fmla="val 608"/>
                <a:gd name="f225" fmla="val 739"/>
                <a:gd name="f226" fmla="val 8418"/>
                <a:gd name="f227" fmla="val 906"/>
                <a:gd name="f228" fmla="val 8049"/>
                <a:gd name="f229" fmla="val 894"/>
                <a:gd name="f230" fmla="val 870"/>
                <a:gd name="f231" fmla="val 1025"/>
                <a:gd name="f232" fmla="val 6513"/>
                <a:gd name="f233" fmla="val 1156"/>
                <a:gd name="f234" fmla="val 1227"/>
                <a:gd name="f235" fmla="val 1311"/>
                <a:gd name="f236" fmla="val 1370"/>
                <a:gd name="f237" fmla="val 1453"/>
                <a:gd name="f238" fmla="val 1561"/>
                <a:gd name="f239" fmla="val 1632"/>
                <a:gd name="f240" fmla="val 1727"/>
                <a:gd name="f241" fmla="val 1811"/>
                <a:gd name="f242" fmla="val 2120"/>
                <a:gd name="f243" fmla="val 2287"/>
                <a:gd name="f244" fmla="val 1155"/>
                <a:gd name="f245" fmla="val 3180"/>
                <a:gd name="f246" fmla="val 3692"/>
                <a:gd name="f247" fmla="val 4251"/>
                <a:gd name="f248" fmla="val 4597"/>
                <a:gd name="f249" fmla="val 4763"/>
                <a:gd name="f250" fmla="val 358"/>
                <a:gd name="f251" fmla="val 429"/>
                <a:gd name="f252" fmla="val 5067"/>
                <a:gd name="f253" fmla="val 5168"/>
                <a:gd name="f254" fmla="val 518"/>
                <a:gd name="f255" fmla="val 5268"/>
                <a:gd name="f256" fmla="val 5368"/>
                <a:gd name="f257" fmla="val 5466"/>
                <a:gd name="f258" fmla="val 5549"/>
                <a:gd name="f259" fmla="val 5656"/>
                <a:gd name="f260" fmla="val 5775"/>
                <a:gd name="f261" fmla="val 4585"/>
                <a:gd name="f262" fmla="val 3478"/>
                <a:gd name="f263" fmla="val 239"/>
                <a:gd name="f264" fmla="val 2977"/>
                <a:gd name="f265" fmla="val 917"/>
                <a:gd name="f266" fmla="val 1489"/>
                <a:gd name="f267" fmla="val 1858"/>
                <a:gd name="f268" fmla="val 2382"/>
                <a:gd name="f269" fmla="val 1799"/>
                <a:gd name="f270" fmla="val 2870"/>
                <a:gd name="f271" fmla="val 1668"/>
                <a:gd name="f272" fmla="val 3096"/>
                <a:gd name="f273" fmla="val 1513"/>
                <a:gd name="f274" fmla="val 3334"/>
                <a:gd name="f275" fmla="val 1418"/>
                <a:gd name="f276" fmla="val 3501"/>
                <a:gd name="f277" fmla="val 1239"/>
                <a:gd name="f278" fmla="val 3941"/>
                <a:gd name="f279" fmla="val 1132"/>
                <a:gd name="f280" fmla="val 4311"/>
                <a:gd name="f281" fmla="val 1120"/>
                <a:gd name="f282" fmla="val 4596"/>
                <a:gd name="f283" fmla="val 4882"/>
                <a:gd name="f284" fmla="val 5346"/>
                <a:gd name="f285" fmla="val 1037"/>
                <a:gd name="f286" fmla="val 5608"/>
                <a:gd name="f287" fmla="val 1001"/>
                <a:gd name="f288" fmla="val 918"/>
                <a:gd name="f289" fmla="val 846"/>
                <a:gd name="f290" fmla="val 6073"/>
                <a:gd name="f291" fmla="val 703"/>
                <a:gd name="f292" fmla="val 6382"/>
                <a:gd name="f293" fmla="val 537"/>
                <a:gd name="f294" fmla="val 6716"/>
                <a:gd name="f295" fmla="val 549"/>
                <a:gd name="f296" fmla="val 7430"/>
                <a:gd name="f297" fmla="val 560"/>
                <a:gd name="f298" fmla="val 7966"/>
                <a:gd name="f299" fmla="val 418"/>
                <a:gd name="f300" fmla="val 8287"/>
                <a:gd name="f301" fmla="val 287"/>
                <a:gd name="f302" fmla="val 8585"/>
                <a:gd name="f303" fmla="val 132"/>
                <a:gd name="f304" fmla="val 8918"/>
                <a:gd name="f305" fmla="val 1"/>
                <a:gd name="f306" fmla="val 168"/>
                <a:gd name="f307" fmla="val 346"/>
                <a:gd name="f308" fmla="val 10192"/>
                <a:gd name="f309" fmla="val 10514"/>
                <a:gd name="f310" fmla="val 1061"/>
                <a:gd name="f311" fmla="val 10609"/>
                <a:gd name="f312" fmla="val 11026"/>
                <a:gd name="f313" fmla="val 11121"/>
                <a:gd name="f314" fmla="val 11192"/>
                <a:gd name="f315" fmla="val 1215"/>
                <a:gd name="f316" fmla="val 1382"/>
                <a:gd name="f317" fmla="val 9668"/>
                <a:gd name="f318" fmla="val 9514"/>
                <a:gd name="f319" fmla="val 1430"/>
                <a:gd name="f320" fmla="val 9359"/>
                <a:gd name="f321" fmla="val 1501"/>
                <a:gd name="f322" fmla="val 2275"/>
                <a:gd name="f323" fmla="val 9895"/>
                <a:gd name="f324" fmla="val 10002"/>
                <a:gd name="f325" fmla="val 2465"/>
                <a:gd name="f326" fmla="val 10299"/>
                <a:gd name="f327" fmla="val 2549"/>
                <a:gd name="f328" fmla="val 2632"/>
                <a:gd name="f329" fmla="val 2716"/>
                <a:gd name="f330" fmla="val 2799"/>
                <a:gd name="f331" fmla="val 10049"/>
                <a:gd name="f332" fmla="val 2692"/>
                <a:gd name="f333" fmla="val 9811"/>
                <a:gd name="f334" fmla="val 2501"/>
                <a:gd name="f335" fmla="val 8978"/>
                <a:gd name="f336" fmla="val 8871"/>
                <a:gd name="f337" fmla="val 8823"/>
                <a:gd name="f338" fmla="val 3013"/>
                <a:gd name="f339" fmla="val 8454"/>
                <a:gd name="f340" fmla="val 3728"/>
                <a:gd name="f341" fmla="val 4466"/>
                <a:gd name="f342" fmla="val 5192"/>
                <a:gd name="f343" fmla="val 5204"/>
                <a:gd name="f344" fmla="val 10311"/>
                <a:gd name="f345" fmla="val 5240"/>
                <a:gd name="f346" fmla="val 5311"/>
                <a:gd name="f347" fmla="val 5764"/>
                <a:gd name="f348" fmla="val 10121"/>
                <a:gd name="f349" fmla="val 6216"/>
                <a:gd name="f350" fmla="val 9395"/>
                <a:gd name="f351" fmla="val 9335"/>
                <a:gd name="f352" fmla="val 6740"/>
                <a:gd name="f353" fmla="val 9156"/>
                <a:gd name="f354" fmla="val 6636"/>
                <a:gd name="f355" fmla="val 9124"/>
                <a:gd name="f356" fmla="val 6590"/>
                <a:gd name="f357" fmla="val 9102"/>
                <a:gd name="f358" fmla="val 6543"/>
                <a:gd name="f359" fmla="val 6503"/>
                <a:gd name="f360" fmla="val 6463"/>
                <a:gd name="f361" fmla="val 9118"/>
                <a:gd name="f362" fmla="val 6430"/>
                <a:gd name="f363" fmla="val 6025"/>
                <a:gd name="f364" fmla="val 9525"/>
                <a:gd name="f365" fmla="val 5644"/>
                <a:gd name="f366" fmla="val 9966"/>
                <a:gd name="f367" fmla="val 4478"/>
                <a:gd name="f368" fmla="val 9633"/>
                <a:gd name="f369" fmla="val 3811"/>
                <a:gd name="f370" fmla="val 8930"/>
                <a:gd name="f371" fmla="val 3347"/>
                <a:gd name="f372" fmla="val 3799"/>
                <a:gd name="f373" fmla="val 8204"/>
                <a:gd name="f374" fmla="val 4132"/>
                <a:gd name="f375" fmla="val 8085"/>
                <a:gd name="f376" fmla="val 7751"/>
                <a:gd name="f377" fmla="val 7382"/>
                <a:gd name="f378" fmla="val 4656"/>
                <a:gd name="f379" fmla="val 6918"/>
                <a:gd name="f380" fmla="val 4954"/>
                <a:gd name="f381" fmla="val 5585"/>
                <a:gd name="f382" fmla="val 5883"/>
                <a:gd name="f383" fmla="val 6156"/>
                <a:gd name="f384" fmla="val 7192"/>
                <a:gd name="f385" fmla="val 7097"/>
                <a:gd name="f386" fmla="val 8466"/>
                <a:gd name="f387" fmla="val 7014"/>
                <a:gd name="f388" fmla="val 8573"/>
                <a:gd name="f389" fmla="val 6907"/>
                <a:gd name="f390" fmla="val 6847"/>
                <a:gd name="f391" fmla="val 8763"/>
                <a:gd name="f392" fmla="val 6954"/>
                <a:gd name="f393" fmla="val 8954"/>
                <a:gd name="f394" fmla="val 6990"/>
                <a:gd name="f395" fmla="val 7026"/>
                <a:gd name="f396" fmla="val 7073"/>
                <a:gd name="f397" fmla="val 7109"/>
                <a:gd name="f398" fmla="val 7145"/>
                <a:gd name="f399" fmla="val 7264"/>
                <a:gd name="f400" fmla="val 8787"/>
                <a:gd name="f401" fmla="val 7383"/>
                <a:gd name="f402" fmla="val 7502"/>
                <a:gd name="f403" fmla="val 8490"/>
                <a:gd name="f404" fmla="val 8538"/>
                <a:gd name="f405" fmla="val 8859"/>
                <a:gd name="f406" fmla="val 8645"/>
                <a:gd name="f407" fmla="val 8883"/>
                <a:gd name="f408" fmla="val 8942"/>
                <a:gd name="f409" fmla="val 9002"/>
                <a:gd name="f410" fmla="val 8038"/>
                <a:gd name="f411" fmla="val 9656"/>
                <a:gd name="f412" fmla="val 7847"/>
                <a:gd name="f413" fmla="val 9823"/>
                <a:gd name="f414" fmla="val 7740"/>
                <a:gd name="f415" fmla="val 10061"/>
                <a:gd name="f416" fmla="val 11038"/>
                <a:gd name="f417" fmla="val 11133"/>
                <a:gd name="f418" fmla="val 7811"/>
                <a:gd name="f419" fmla="val 11204"/>
                <a:gd name="f420" fmla="val 7990"/>
                <a:gd name="f421" fmla="val 8061"/>
                <a:gd name="f422" fmla="val 8133"/>
                <a:gd name="f423" fmla="val 8252"/>
                <a:gd name="f424" fmla="val 9014"/>
                <a:gd name="f425" fmla="val 9085"/>
                <a:gd name="f426" fmla="val 9133"/>
                <a:gd name="f427" fmla="val 9537"/>
                <a:gd name="f428" fmla="val 11049"/>
                <a:gd name="f429" fmla="val 9204"/>
                <a:gd name="f430" fmla="val 9383"/>
                <a:gd name="f431" fmla="val 9466"/>
                <a:gd name="f432" fmla="val 10633"/>
                <a:gd name="f433" fmla="val 9681"/>
                <a:gd name="f434" fmla="val 10193"/>
                <a:gd name="f435" fmla="val 10216"/>
                <a:gd name="f436" fmla="val 10359"/>
                <a:gd name="f437" fmla="val 9704"/>
                <a:gd name="f438" fmla="val 10490"/>
                <a:gd name="f439" fmla="val 9240"/>
                <a:gd name="f440" fmla="val 10228"/>
                <a:gd name="f441" fmla="val 10085"/>
                <a:gd name="f442" fmla="val 9955"/>
                <a:gd name="f443" fmla="val 9812"/>
                <a:gd name="f444" fmla="val 9585"/>
                <a:gd name="f445" fmla="val 9276"/>
                <a:gd name="f446" fmla="val 9193"/>
                <a:gd name="f447" fmla="val 9097"/>
                <a:gd name="f448" fmla="val 8990"/>
                <a:gd name="f449" fmla="val 8835"/>
                <a:gd name="f450" fmla="val 7978"/>
                <a:gd name="f451" fmla="val 7526"/>
                <a:gd name="f452" fmla="val 5704"/>
                <a:gd name="f453" fmla="val 5502"/>
                <a:gd name="f454" fmla="val 48"/>
                <a:gd name="f455" fmla="val 5359"/>
                <a:gd name="f456" fmla="val 143"/>
                <a:gd name="f457" fmla="val 5329"/>
                <a:gd name="f458" fmla="val 167"/>
                <a:gd name="f459" fmla="val 5290"/>
                <a:gd name="f460" fmla="val 179"/>
                <a:gd name="f461" fmla="val 5213"/>
                <a:gd name="f462" fmla="val 5174"/>
                <a:gd name="f463" fmla="val 5002"/>
                <a:gd name="f464" fmla="val 4811"/>
                <a:gd name="f465" fmla="*/ f0 1 10491"/>
                <a:gd name="f466" fmla="*/ f1 1 11205"/>
                <a:gd name="f467" fmla="val f2"/>
                <a:gd name="f468" fmla="val f3"/>
                <a:gd name="f469" fmla="val f4"/>
                <a:gd name="f470" fmla="+- f469 0 f467"/>
                <a:gd name="f471" fmla="+- f468 0 f467"/>
                <a:gd name="f472" fmla="*/ f471 1 10491"/>
                <a:gd name="f473" fmla="*/ f470 1 11205"/>
                <a:gd name="f474" fmla="*/ f467 1 f472"/>
                <a:gd name="f475" fmla="*/ f468 1 f472"/>
                <a:gd name="f476" fmla="*/ f467 1 f473"/>
                <a:gd name="f477" fmla="*/ f469 1 f473"/>
                <a:gd name="f478" fmla="*/ f474 f465 1"/>
                <a:gd name="f479" fmla="*/ f475 f465 1"/>
                <a:gd name="f480" fmla="*/ f477 f466 1"/>
                <a:gd name="f481" fmla="*/ f476 f4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8" t="f481" r="f479" b="f480"/>
              <a:pathLst>
                <a:path w="10491" h="1120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0" y="f34"/>
                    <a:pt x="f30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48" y="f64"/>
                    <a:pt x="f65" y="f66"/>
                  </a:cubicBezTo>
                  <a:lnTo>
                    <a:pt x="f65" y="f67"/>
                  </a:lnTo>
                  <a:cubicBezTo>
                    <a:pt x="f65" y="f68"/>
                    <a:pt x="f69" y="f70"/>
                    <a:pt x="f71" y="f72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7" y="f79"/>
                  </a:cubicBezTo>
                  <a:lnTo>
                    <a:pt x="f77" y="f80"/>
                  </a:lnTo>
                  <a:cubicBezTo>
                    <a:pt x="f81" y="f82"/>
                    <a:pt x="f83" y="f84"/>
                    <a:pt x="f83" y="f85"/>
                  </a:cubicBezTo>
                  <a:lnTo>
                    <a:pt x="f83" y="f86"/>
                  </a:lnTo>
                  <a:cubicBezTo>
                    <a:pt x="f87" y="f88"/>
                    <a:pt x="f89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5" y="f97"/>
                    <a:pt x="f98" y="f99"/>
                    <a:pt x="f100" y="f99"/>
                  </a:cubicBezTo>
                  <a:lnTo>
                    <a:pt x="f101" y="f99"/>
                  </a:lnTo>
                  <a:cubicBezTo>
                    <a:pt x="f102" y="f99"/>
                    <a:pt x="f103" y="f104"/>
                    <a:pt x="f105" y="f106"/>
                  </a:cubicBezTo>
                  <a:cubicBezTo>
                    <a:pt x="f102" y="f107"/>
                    <a:pt x="f108" y="f8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1" y="f133"/>
                  </a:cubicBezTo>
                  <a:lnTo>
                    <a:pt x="f131" y="f134"/>
                  </a:lnTo>
                  <a:cubicBezTo>
                    <a:pt x="f131" y="f135"/>
                    <a:pt x="f136" y="f137"/>
                    <a:pt x="f138" y="f137"/>
                  </a:cubicBezTo>
                  <a:cubicBezTo>
                    <a:pt x="f139" y="f137"/>
                    <a:pt x="f140" y="f135"/>
                    <a:pt x="f140" y="f134"/>
                  </a:cubicBezTo>
                  <a:lnTo>
                    <a:pt x="f140" y="f133"/>
                  </a:lnTo>
                  <a:cubicBezTo>
                    <a:pt x="f140" y="f141"/>
                    <a:pt x="f142" y="f130"/>
                    <a:pt x="f143" y="f128"/>
                  </a:cubicBezTo>
                  <a:cubicBezTo>
                    <a:pt x="f144" y="f126"/>
                    <a:pt x="f145" y="f124"/>
                    <a:pt x="f146" y="f122"/>
                  </a:cubicBezTo>
                  <a:cubicBezTo>
                    <a:pt x="f147" y="f120"/>
                    <a:pt x="f148" y="f118"/>
                    <a:pt x="f114" y="f116"/>
                  </a:cubicBezTo>
                  <a:cubicBezTo>
                    <a:pt x="f149" y="f114"/>
                    <a:pt x="f150" y="f151"/>
                    <a:pt x="f152" y="f110"/>
                  </a:cubicBezTo>
                  <a:cubicBezTo>
                    <a:pt x="f153" y="f88"/>
                    <a:pt x="f154" y="f107"/>
                    <a:pt x="f155" y="f106"/>
                  </a:cubicBezTo>
                  <a:cubicBezTo>
                    <a:pt x="f155" y="f104"/>
                    <a:pt x="f154" y="f156"/>
                    <a:pt x="f157" y="f99"/>
                  </a:cubicBezTo>
                  <a:cubicBezTo>
                    <a:pt x="f158" y="f99"/>
                    <a:pt x="f159" y="f97"/>
                    <a:pt x="f160" y="f96"/>
                  </a:cubicBezTo>
                  <a:cubicBezTo>
                    <a:pt x="f161" y="f94"/>
                    <a:pt x="f162" y="f92"/>
                    <a:pt x="f163" y="f90"/>
                  </a:cubicBezTo>
                  <a:cubicBezTo>
                    <a:pt x="f164" y="f27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78"/>
                    <a:pt x="f182" y="f176"/>
                    <a:pt x="f183" y="f174"/>
                  </a:cubicBezTo>
                  <a:cubicBezTo>
                    <a:pt x="f184" y="f185"/>
                    <a:pt x="f186" y="f170"/>
                    <a:pt x="f187" y="f168"/>
                  </a:cubicBezTo>
                  <a:cubicBezTo>
                    <a:pt x="f188" y="f189"/>
                    <a:pt x="f190" y="f166"/>
                    <a:pt x="f191" y="f192"/>
                  </a:cubicBezTo>
                  <a:lnTo>
                    <a:pt x="f191" y="f193"/>
                  </a:lnTo>
                  <a:cubicBezTo>
                    <a:pt x="f191" y="f182"/>
                    <a:pt x="f77" y="f194"/>
                    <a:pt x="f195" y="f196"/>
                  </a:cubicBezTo>
                  <a:cubicBezTo>
                    <a:pt x="f197" y="f196"/>
                    <a:pt x="f198" y="f196"/>
                    <a:pt x="f199" y="f196"/>
                  </a:cubicBezTo>
                  <a:cubicBezTo>
                    <a:pt x="f200" y="f196"/>
                    <a:pt x="f201" y="f202"/>
                    <a:pt x="f201" y="f146"/>
                  </a:cubicBezTo>
                  <a:lnTo>
                    <a:pt x="f201" y="f203"/>
                  </a:lnTo>
                  <a:cubicBezTo>
                    <a:pt x="f201" y="f204"/>
                    <a:pt x="f205" y="f206"/>
                    <a:pt x="f19" y="f206"/>
                  </a:cubicBezTo>
                  <a:cubicBezTo>
                    <a:pt x="f207" y="f206"/>
                    <a:pt x="f208" y="f204"/>
                    <a:pt x="f208" y="f203"/>
                  </a:cubicBezTo>
                  <a:lnTo>
                    <a:pt x="f208" y="f146"/>
                  </a:lnTo>
                  <a:cubicBezTo>
                    <a:pt x="f208" y="f84"/>
                    <a:pt x="f209" y="f210"/>
                    <a:pt x="f211" y="f80"/>
                  </a:cubicBezTo>
                  <a:lnTo>
                    <a:pt x="f211" y="f79"/>
                  </a:lnTo>
                  <a:cubicBezTo>
                    <a:pt x="f211" y="f78"/>
                    <a:pt x="f212" y="f213"/>
                    <a:pt x="f214" y="f74"/>
                  </a:cubicBezTo>
                  <a:lnTo>
                    <a:pt x="f154" y="f215"/>
                  </a:lnTo>
                  <a:cubicBezTo>
                    <a:pt x="f216" y="f22"/>
                    <a:pt x="f217" y="f218"/>
                    <a:pt x="f217" y="f67"/>
                  </a:cubicBezTo>
                  <a:lnTo>
                    <a:pt x="f217" y="f66"/>
                  </a:lnTo>
                  <a:cubicBezTo>
                    <a:pt x="f11" y="f64"/>
                    <a:pt x="f9" y="f219"/>
                    <a:pt x="f220" y="f61"/>
                  </a:cubicBezTo>
                  <a:cubicBezTo>
                    <a:pt x="f221" y="f222"/>
                    <a:pt x="f223" y="f57"/>
                    <a:pt x="f224" y="f55"/>
                  </a:cubicBezTo>
                  <a:cubicBezTo>
                    <a:pt x="f225" y="f226"/>
                    <a:pt x="f227" y="f228"/>
                    <a:pt x="f229" y="f49"/>
                  </a:cubicBezTo>
                  <a:cubicBezTo>
                    <a:pt x="f230" y="f47"/>
                    <a:pt x="f231" y="f232"/>
                    <a:pt x="f233" y="f43"/>
                  </a:cubicBezTo>
                  <a:cubicBezTo>
                    <a:pt x="f234" y="f41"/>
                    <a:pt x="f235" y="f39"/>
                    <a:pt x="f236" y="f37"/>
                  </a:cubicBezTo>
                  <a:cubicBezTo>
                    <a:pt x="f237" y="f35"/>
                    <a:pt x="f237" y="f34"/>
                    <a:pt x="f237" y="f33"/>
                  </a:cubicBezTo>
                  <a:cubicBezTo>
                    <a:pt x="f237" y="f32"/>
                    <a:pt x="f237" y="f31"/>
                    <a:pt x="f238" y="f29"/>
                  </a:cubicBezTo>
                  <a:cubicBezTo>
                    <a:pt x="f239" y="f27"/>
                    <a:pt x="f240" y="f25"/>
                    <a:pt x="f241" y="f23"/>
                  </a:cubicBezTo>
                  <a:cubicBezTo>
                    <a:pt x="f128" y="f21"/>
                    <a:pt x="f242" y="f19"/>
                    <a:pt x="f161" y="f17"/>
                  </a:cubicBezTo>
                  <a:cubicBezTo>
                    <a:pt x="f243" y="f15"/>
                    <a:pt x="f163" y="f244"/>
                    <a:pt x="f245" y="f11"/>
                  </a:cubicBezTo>
                  <a:cubicBezTo>
                    <a:pt x="f246" y="f220"/>
                    <a:pt x="f247" y="f6"/>
                    <a:pt x="f248" y="f6"/>
                  </a:cubicBezTo>
                  <a:cubicBezTo>
                    <a:pt x="f249" y="f6"/>
                    <a:pt x="f33" y="f250"/>
                    <a:pt x="f143" y="f251"/>
                  </a:cubicBezTo>
                  <a:cubicBezTo>
                    <a:pt x="f252" y="f220"/>
                    <a:pt x="f253" y="f254"/>
                    <a:pt x="f255" y="f254"/>
                  </a:cubicBezTo>
                  <a:cubicBezTo>
                    <a:pt x="f256" y="f254"/>
                    <a:pt x="f257" y="f220"/>
                    <a:pt x="f258" y="f251"/>
                  </a:cubicBezTo>
                  <a:cubicBezTo>
                    <a:pt x="f259" y="f221"/>
                    <a:pt x="f260" y="f6"/>
                    <a:pt x="f5" y="f6"/>
                  </a:cubicBezTo>
                  <a:close/>
                  <a:moveTo>
                    <a:pt x="f261" y="f2"/>
                  </a:moveTo>
                  <a:cubicBezTo>
                    <a:pt x="f200" y="f2"/>
                    <a:pt x="f262" y="f263"/>
                    <a:pt x="f264" y="f9"/>
                  </a:cubicBezTo>
                  <a:cubicBezTo>
                    <a:pt x="f172" y="f265"/>
                    <a:pt x="f128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35" y="f25"/>
                    <a:pt x="f277" y="f278"/>
                  </a:cubicBezTo>
                  <a:cubicBezTo>
                    <a:pt x="f279" y="f280"/>
                    <a:pt x="f281" y="f282"/>
                    <a:pt x="f281" y="f283"/>
                  </a:cubicBezTo>
                  <a:cubicBezTo>
                    <a:pt x="f281" y="f156"/>
                    <a:pt x="f281" y="f284"/>
                    <a:pt x="f285" y="f286"/>
                  </a:cubicBezTo>
                  <a:cubicBezTo>
                    <a:pt x="f287" y="f123"/>
                    <a:pt x="f288" y="f39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8"/>
                    <a:pt x="f306" y="f67"/>
                  </a:cubicBezTo>
                  <a:cubicBezTo>
                    <a:pt x="f307" y="f308"/>
                    <a:pt x="f289" y="f309"/>
                    <a:pt x="f310" y="f311"/>
                  </a:cubicBezTo>
                  <a:lnTo>
                    <a:pt x="f310" y="f312"/>
                  </a:lnTo>
                  <a:cubicBezTo>
                    <a:pt x="f310" y="f313"/>
                    <a:pt x="f279" y="f314"/>
                    <a:pt x="f315" y="f314"/>
                  </a:cubicBezTo>
                  <a:cubicBezTo>
                    <a:pt x="f235" y="f314"/>
                    <a:pt x="f316" y="f313"/>
                    <a:pt x="f316" y="f312"/>
                  </a:cubicBezTo>
                  <a:lnTo>
                    <a:pt x="f316" y="f317"/>
                  </a:lnTo>
                  <a:cubicBezTo>
                    <a:pt x="f316" y="f318"/>
                    <a:pt x="f319" y="f320"/>
                    <a:pt x="f321" y="f38"/>
                  </a:cubicBezTo>
                  <a:lnTo>
                    <a:pt x="f322" y="f323"/>
                  </a:lnTo>
                  <a:cubicBezTo>
                    <a:pt x="f176" y="f324"/>
                    <a:pt x="f325" y="f58"/>
                    <a:pt x="f325" y="f326"/>
                  </a:cubicBezTo>
                  <a:lnTo>
                    <a:pt x="f325" y="f312"/>
                  </a:lnTo>
                  <a:cubicBezTo>
                    <a:pt x="f325" y="f313"/>
                    <a:pt x="f327" y="f314"/>
                    <a:pt x="f328" y="f314"/>
                  </a:cubicBezTo>
                  <a:cubicBezTo>
                    <a:pt x="f329" y="f314"/>
                    <a:pt x="f330" y="f313"/>
                    <a:pt x="f330" y="f312"/>
                  </a:cubicBezTo>
                  <a:lnTo>
                    <a:pt x="f330" y="f326"/>
                  </a:lnTo>
                  <a:cubicBezTo>
                    <a:pt x="f330" y="f331"/>
                    <a:pt x="f332" y="f333"/>
                    <a:pt x="f334" y="f48"/>
                  </a:cubicBezTo>
                  <a:lnTo>
                    <a:pt x="f240" y="f335"/>
                  </a:lnTo>
                  <a:cubicBezTo>
                    <a:pt x="f269" y="f304"/>
                    <a:pt x="f154" y="f336"/>
                    <a:pt x="f157" y="f337"/>
                  </a:cubicBezTo>
                  <a:lnTo>
                    <a:pt x="f338" y="f339"/>
                  </a:lnTo>
                  <a:cubicBezTo>
                    <a:pt x="f340" y="f42"/>
                    <a:pt x="f341" y="f324"/>
                    <a:pt x="f342" y="f326"/>
                  </a:cubicBezTo>
                  <a:cubicBezTo>
                    <a:pt x="f343" y="f344"/>
                    <a:pt x="f345" y="f344"/>
                    <a:pt x="f138" y="f344"/>
                  </a:cubicBezTo>
                  <a:cubicBezTo>
                    <a:pt x="f179" y="f344"/>
                    <a:pt x="f195" y="f344"/>
                    <a:pt x="f346" y="f326"/>
                  </a:cubicBezTo>
                  <a:cubicBezTo>
                    <a:pt x="f347" y="f348"/>
                    <a:pt x="f349" y="f333"/>
                    <a:pt x="f196" y="f350"/>
                  </a:cubicBezTo>
                  <a:cubicBezTo>
                    <a:pt x="f117" y="f351"/>
                    <a:pt x="f352" y="f38"/>
                    <a:pt x="f196" y="f353"/>
                  </a:cubicBezTo>
                  <a:cubicBezTo>
                    <a:pt x="f354" y="f355"/>
                    <a:pt x="f356" y="f357"/>
                    <a:pt x="f358" y="f357"/>
                  </a:cubicBezTo>
                  <a:cubicBezTo>
                    <a:pt x="f359" y="f357"/>
                    <a:pt x="f360" y="f361"/>
                    <a:pt x="f362" y="f353"/>
                  </a:cubicBezTo>
                  <a:cubicBezTo>
                    <a:pt x="f363" y="f364"/>
                    <a:pt x="f365" y="f333"/>
                    <a:pt x="f138" y="f366"/>
                  </a:cubicBezTo>
                  <a:cubicBezTo>
                    <a:pt x="f367" y="f368"/>
                    <a:pt x="f369" y="f370"/>
                    <a:pt x="f371" y="f95"/>
                  </a:cubicBezTo>
                  <a:lnTo>
                    <a:pt x="f372" y="f373"/>
                  </a:lnTo>
                  <a:cubicBezTo>
                    <a:pt x="f374" y="f375"/>
                    <a:pt x="f31" y="f376"/>
                    <a:pt x="f31" y="f377"/>
                  </a:cubicBezTo>
                  <a:lnTo>
                    <a:pt x="f31" y="f73"/>
                  </a:lnTo>
                  <a:cubicBezTo>
                    <a:pt x="f378" y="f379"/>
                    <a:pt x="f380" y="f8"/>
                    <a:pt x="f179" y="f8"/>
                  </a:cubicBezTo>
                  <a:cubicBezTo>
                    <a:pt x="f381" y="f8"/>
                    <a:pt x="f382" y="f379"/>
                    <a:pt x="f383" y="f73"/>
                  </a:cubicBezTo>
                  <a:lnTo>
                    <a:pt x="f383" y="f377"/>
                  </a:lnTo>
                  <a:cubicBezTo>
                    <a:pt x="f383" y="f376"/>
                    <a:pt x="f7" y="f375"/>
                    <a:pt x="f352" y="f373"/>
                  </a:cubicBezTo>
                  <a:lnTo>
                    <a:pt x="f384" y="f95"/>
                  </a:lnTo>
                  <a:cubicBezTo>
                    <a:pt x="f385" y="f386"/>
                    <a:pt x="f387" y="f388"/>
                    <a:pt x="f389" y="f103"/>
                  </a:cubicBezTo>
                  <a:cubicBezTo>
                    <a:pt x="f390" y="f391"/>
                    <a:pt x="f390" y="f336"/>
                    <a:pt x="f379" y="f370"/>
                  </a:cubicBezTo>
                  <a:cubicBezTo>
                    <a:pt x="f392" y="f393"/>
                    <a:pt x="f394" y="f335"/>
                    <a:pt x="f395" y="f335"/>
                  </a:cubicBezTo>
                  <a:cubicBezTo>
                    <a:pt x="f396" y="f335"/>
                    <a:pt x="f397" y="f393"/>
                    <a:pt x="f398" y="f304"/>
                  </a:cubicBezTo>
                  <a:cubicBezTo>
                    <a:pt x="f399" y="f400"/>
                    <a:pt x="f401" y="f71"/>
                    <a:pt x="f402" y="f403"/>
                  </a:cubicBezTo>
                  <a:lnTo>
                    <a:pt x="f404" y="f405"/>
                  </a:lnTo>
                  <a:cubicBezTo>
                    <a:pt x="f406" y="f407"/>
                    <a:pt x="f55" y="f408"/>
                    <a:pt x="f24" y="f409"/>
                  </a:cubicBezTo>
                  <a:lnTo>
                    <a:pt x="f410" y="f411"/>
                  </a:lnTo>
                  <a:cubicBezTo>
                    <a:pt x="f412" y="f413"/>
                    <a:pt x="f414" y="f415"/>
                    <a:pt x="f414" y="f344"/>
                  </a:cubicBezTo>
                  <a:lnTo>
                    <a:pt x="f414" y="f416"/>
                  </a:lnTo>
                  <a:cubicBezTo>
                    <a:pt x="f414" y="f417"/>
                    <a:pt x="f418" y="f419"/>
                    <a:pt x="f109" y="f419"/>
                  </a:cubicBezTo>
                  <a:cubicBezTo>
                    <a:pt x="f420" y="f419"/>
                    <a:pt x="f421" y="f417"/>
                    <a:pt x="f421" y="f416"/>
                  </a:cubicBezTo>
                  <a:lnTo>
                    <a:pt x="f421" y="f344"/>
                  </a:lnTo>
                  <a:cubicBezTo>
                    <a:pt x="f421" y="f58"/>
                    <a:pt x="f422" y="f324"/>
                    <a:pt x="f423" y="f63"/>
                  </a:cubicBezTo>
                  <a:lnTo>
                    <a:pt x="f424" y="f59"/>
                  </a:lnTo>
                  <a:cubicBezTo>
                    <a:pt x="f425" y="f350"/>
                    <a:pt x="f426" y="f427"/>
                    <a:pt x="f426" y="f67"/>
                  </a:cubicBezTo>
                  <a:lnTo>
                    <a:pt x="f426" y="f428"/>
                  </a:lnTo>
                  <a:cubicBezTo>
                    <a:pt x="f426" y="f417"/>
                    <a:pt x="f429" y="f419"/>
                    <a:pt x="f40" y="f419"/>
                  </a:cubicBezTo>
                  <a:cubicBezTo>
                    <a:pt x="f430" y="f419"/>
                    <a:pt x="f431" y="f417"/>
                    <a:pt x="f431" y="f428"/>
                  </a:cubicBezTo>
                  <a:lnTo>
                    <a:pt x="f431" y="f432"/>
                  </a:lnTo>
                  <a:cubicBezTo>
                    <a:pt x="f433" y="f309"/>
                    <a:pt x="f434" y="f435"/>
                    <a:pt x="f436" y="f437"/>
                  </a:cubicBezTo>
                  <a:cubicBezTo>
                    <a:pt x="f438" y="f439"/>
                    <a:pt x="f436" y="f370"/>
                    <a:pt x="f440" y="f302"/>
                  </a:cubicBezTo>
                  <a:cubicBezTo>
                    <a:pt x="f441" y="f300"/>
                    <a:pt x="f442" y="f298"/>
                    <a:pt x="f442" y="f296"/>
                  </a:cubicBezTo>
                  <a:cubicBezTo>
                    <a:pt x="f366" y="f294"/>
                    <a:pt x="f443" y="f292"/>
                    <a:pt x="f46" y="f290"/>
                  </a:cubicBezTo>
                  <a:cubicBezTo>
                    <a:pt x="f444" y="f39"/>
                    <a:pt x="f44" y="f123"/>
                    <a:pt x="f431" y="f286"/>
                  </a:cubicBezTo>
                  <a:cubicBezTo>
                    <a:pt x="f350" y="f284"/>
                    <a:pt x="f350" y="f156"/>
                    <a:pt x="f350" y="f283"/>
                  </a:cubicBezTo>
                  <a:cubicBezTo>
                    <a:pt x="f350" y="f282"/>
                    <a:pt x="f350" y="f280"/>
                    <a:pt x="f445" y="f278"/>
                  </a:cubicBezTo>
                  <a:cubicBezTo>
                    <a:pt x="f446" y="f25"/>
                    <a:pt x="f447" y="f23"/>
                    <a:pt x="f448" y="f274"/>
                  </a:cubicBezTo>
                  <a:cubicBezTo>
                    <a:pt x="f449" y="f272"/>
                    <a:pt x="f70" y="f270"/>
                    <a:pt x="f406" y="f268"/>
                  </a:cubicBezTo>
                  <a:cubicBezTo>
                    <a:pt x="f404" y="f266"/>
                    <a:pt x="f450" y="f265"/>
                    <a:pt x="f451" y="f9"/>
                  </a:cubicBezTo>
                  <a:cubicBezTo>
                    <a:pt x="f395" y="f263"/>
                    <a:pt x="f7" y="f2"/>
                    <a:pt x="f39" y="f2"/>
                  </a:cubicBezTo>
                  <a:cubicBezTo>
                    <a:pt x="f452" y="f2"/>
                    <a:pt x="f453" y="f454"/>
                    <a:pt x="f455" y="f456"/>
                  </a:cubicBezTo>
                  <a:cubicBezTo>
                    <a:pt x="f457" y="f458"/>
                    <a:pt x="f459" y="f460"/>
                    <a:pt x="f138" y="f460"/>
                  </a:cubicBezTo>
                  <a:cubicBezTo>
                    <a:pt x="f461" y="f460"/>
                    <a:pt x="f462" y="f458"/>
                    <a:pt x="f34" y="f456"/>
                  </a:cubicBezTo>
                  <a:cubicBezTo>
                    <a:pt x="f463" y="f454"/>
                    <a:pt x="f464" y="f2"/>
                    <a:pt x="f26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0AC37703-96EC-428C-9F3C-EF9E3243FDC0}"/>
              </a:ext>
            </a:extLst>
          </p:cNvPr>
          <p:cNvSpPr/>
          <p:nvPr/>
        </p:nvSpPr>
        <p:spPr>
          <a:xfrm rot="16200004" flipH="1" flipV="1">
            <a:off x="-283757" y="283756"/>
            <a:ext cx="941447" cy="3739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DBEC6E3-7045-46E4-8F29-6146887891F6}"/>
              </a:ext>
            </a:extLst>
          </p:cNvPr>
          <p:cNvSpPr/>
          <p:nvPr/>
        </p:nvSpPr>
        <p:spPr>
          <a:xfrm rot="10800009" flipH="1">
            <a:off x="507491" y="4971474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44" name="Google Shape;1485;p28">
            <a:extLst>
              <a:ext uri="{FF2B5EF4-FFF2-40B4-BE49-F238E27FC236}">
                <a16:creationId xmlns:a16="http://schemas.microsoft.com/office/drawing/2014/main" id="{3A58A929-A39D-42F6-BCBD-10B61A3D977A}"/>
              </a:ext>
            </a:extLst>
          </p:cNvPr>
          <p:cNvGrpSpPr/>
          <p:nvPr/>
        </p:nvGrpSpPr>
        <p:grpSpPr>
          <a:xfrm>
            <a:off x="7155050" y="-489996"/>
            <a:ext cx="1799686" cy="2174790"/>
            <a:chOff x="7155050" y="-489996"/>
            <a:chExt cx="1799686" cy="2174790"/>
          </a:xfrm>
        </p:grpSpPr>
        <p:sp>
          <p:nvSpPr>
            <p:cNvPr id="45" name="Google Shape;1486;p28">
              <a:extLst>
                <a:ext uri="{FF2B5EF4-FFF2-40B4-BE49-F238E27FC236}">
                  <a16:creationId xmlns:a16="http://schemas.microsoft.com/office/drawing/2014/main" id="{C77D0838-EDDC-42A2-9B7C-D6A329234C90}"/>
                </a:ext>
              </a:extLst>
            </p:cNvPr>
            <p:cNvSpPr/>
            <p:nvPr/>
          </p:nvSpPr>
          <p:spPr>
            <a:xfrm rot="2700006">
              <a:off x="8604475" y="996718"/>
              <a:ext cx="323907" cy="364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44"/>
                <a:gd name="f4" fmla="val 23987"/>
                <a:gd name="f5" fmla="val 25043"/>
                <a:gd name="f6" fmla="val 1"/>
                <a:gd name="f7" fmla="val 8800"/>
                <a:gd name="f8" fmla="val 4400"/>
                <a:gd name="f9" fmla="val 12522"/>
                <a:gd name="f10" fmla="val 8842"/>
                <a:gd name="f11" fmla="val 16203"/>
                <a:gd name="f12" fmla="val 13241"/>
                <a:gd name="f13" fmla="val 19756"/>
                <a:gd name="f14" fmla="val 15187"/>
                <a:gd name="f15" fmla="val 21321"/>
                <a:gd name="f16" fmla="val 16921"/>
                <a:gd name="f17" fmla="val 22929"/>
                <a:gd name="f18" fmla="val 19206"/>
                <a:gd name="f19" fmla="val 23986"/>
                <a:gd name="f20" fmla="val 22209"/>
                <a:gd name="f21" fmla="val 16372"/>
                <a:gd name="f22" fmla="val 24155"/>
                <a:gd name="f23" fmla="val 8292"/>
                <a:gd name="f24" fmla="*/ f0 1 25044"/>
                <a:gd name="f25" fmla="*/ f1 1 239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5044"/>
                <a:gd name="f32" fmla="*/ f29 1 239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044" h="2398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1487;p28">
              <a:extLst>
                <a:ext uri="{FF2B5EF4-FFF2-40B4-BE49-F238E27FC236}">
                  <a16:creationId xmlns:a16="http://schemas.microsoft.com/office/drawing/2014/main" id="{976E2FED-1122-46E6-A8EF-825BD93804B4}"/>
                </a:ext>
              </a:extLst>
            </p:cNvPr>
            <p:cNvSpPr/>
            <p:nvPr/>
          </p:nvSpPr>
          <p:spPr>
            <a:xfrm rot="2700006">
              <a:off x="8595588" y="989326"/>
              <a:ext cx="339224" cy="379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4917"/>
                <a:gd name="f5" fmla="val 25470"/>
                <a:gd name="f6" fmla="val 1"/>
                <a:gd name="f7" fmla="val 25281"/>
                <a:gd name="f8" fmla="val 25170"/>
                <a:gd name="f9" fmla="val 179"/>
                <a:gd name="f10" fmla="val 424"/>
                <a:gd name="f11" fmla="val 24324"/>
                <a:gd name="f12" fmla="val 8334"/>
                <a:gd name="f13" fmla="val 22548"/>
                <a:gd name="f14" fmla="val 16287"/>
                <a:gd name="f15" fmla="val 19713"/>
                <a:gd name="f16" fmla="val 23690"/>
                <a:gd name="f17" fmla="val 17598"/>
                <a:gd name="f18" fmla="val 22632"/>
                <a:gd name="f19" fmla="val 15864"/>
                <a:gd name="f20" fmla="val 21236"/>
                <a:gd name="f21" fmla="val 14256"/>
                <a:gd name="f22" fmla="val 19798"/>
                <a:gd name="f23" fmla="val 847"/>
                <a:gd name="f24" fmla="val 8884"/>
                <a:gd name="f25" fmla="val 762"/>
                <a:gd name="f26" fmla="val 8800"/>
                <a:gd name="f27" fmla="val 635"/>
                <a:gd name="f28" fmla="val 8757"/>
                <a:gd name="f29" fmla="val 508"/>
                <a:gd name="f30" fmla="val 381"/>
                <a:gd name="f31" fmla="val 254"/>
                <a:gd name="f32" fmla="val 170"/>
                <a:gd name="f33" fmla="val 9223"/>
                <a:gd name="f34" fmla="val 9392"/>
                <a:gd name="f35" fmla="val 339"/>
                <a:gd name="f36" fmla="val 9603"/>
                <a:gd name="f37" fmla="val 13537"/>
                <a:gd name="f38" fmla="val 20687"/>
                <a:gd name="f39" fmla="val 15483"/>
                <a:gd name="f40" fmla="val 22082"/>
                <a:gd name="f41" fmla="val 17429"/>
                <a:gd name="f42" fmla="val 23859"/>
                <a:gd name="f43" fmla="val 20094"/>
                <a:gd name="f44" fmla="val 20263"/>
                <a:gd name="f45" fmla="val 24748"/>
                <a:gd name="f46" fmla="val 20433"/>
                <a:gd name="f47" fmla="val 24578"/>
                <a:gd name="f48" fmla="val 23436"/>
                <a:gd name="f49" fmla="val 16795"/>
                <a:gd name="f50" fmla="val 25382"/>
                <a:gd name="f51" fmla="val 8715"/>
                <a:gd name="f52" fmla="val 26059"/>
                <a:gd name="f53" fmla="val 593"/>
                <a:gd name="f54" fmla="val 255"/>
                <a:gd name="f55" fmla="val 25889"/>
                <a:gd name="f56" fmla="val 86"/>
                <a:gd name="f57" fmla="val 25720"/>
                <a:gd name="f58" fmla="val 25627"/>
                <a:gd name="f59" fmla="val 27"/>
                <a:gd name="f60" fmla="val 25543"/>
                <a:gd name="f61" fmla="*/ f0 1 26228"/>
                <a:gd name="f62" fmla="*/ f1 1 2491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228"/>
                <a:gd name="f69" fmla="*/ f66 1 2491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228" h="2491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6" y="f33"/>
                    <a:pt x="f32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15" y="f4"/>
                  </a:cubicBezTo>
                  <a:lnTo>
                    <a:pt x="f43" y="f4"/>
                  </a:lnTo>
                  <a:cubicBezTo>
                    <a:pt x="f44" y="f45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Google Shape;1488;p28">
              <a:extLst>
                <a:ext uri="{FF2B5EF4-FFF2-40B4-BE49-F238E27FC236}">
                  <a16:creationId xmlns:a16="http://schemas.microsoft.com/office/drawing/2014/main" id="{D2A74C94-C194-4D31-AC83-777058D85C51}"/>
                </a:ext>
              </a:extLst>
            </p:cNvPr>
            <p:cNvSpPr/>
            <p:nvPr/>
          </p:nvSpPr>
          <p:spPr>
            <a:xfrm rot="2700006">
              <a:off x="8221993" y="843120"/>
              <a:ext cx="332649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0"/>
                <a:gd name="f4" fmla="val 21871"/>
                <a:gd name="f5" fmla="val 1"/>
                <a:gd name="f6" fmla="val 7403"/>
                <a:gd name="f7" fmla="val 5796"/>
                <a:gd name="f8" fmla="val 12522"/>
                <a:gd name="f9" fmla="val 11803"/>
                <a:gd name="f10" fmla="val 17471"/>
                <a:gd name="f11" fmla="val 18148"/>
                <a:gd name="f12" fmla="val 20263"/>
                <a:gd name="f13" fmla="val 14468"/>
                <a:gd name="f14" fmla="val 22886"/>
                <a:gd name="f15" fmla="val 7065"/>
                <a:gd name="f16" fmla="*/ f0 1 25720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720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720" h="21871">
                  <a:moveTo>
                    <a:pt x="f3" y="f5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Google Shape;1489;p28">
              <a:extLst>
                <a:ext uri="{FF2B5EF4-FFF2-40B4-BE49-F238E27FC236}">
                  <a16:creationId xmlns:a16="http://schemas.microsoft.com/office/drawing/2014/main" id="{D09A9BE4-8BFA-4322-91C8-C96439874ACD}"/>
                </a:ext>
              </a:extLst>
            </p:cNvPr>
            <p:cNvSpPr/>
            <p:nvPr/>
          </p:nvSpPr>
          <p:spPr>
            <a:xfrm rot="2700006">
              <a:off x="8215455" y="836554"/>
              <a:ext cx="349072" cy="345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90"/>
                <a:gd name="f4" fmla="val 22717"/>
                <a:gd name="f5" fmla="val 26439"/>
                <a:gd name="f6" fmla="val 26270"/>
                <a:gd name="f7" fmla="val 25931"/>
                <a:gd name="f8" fmla="val 338"/>
                <a:gd name="f9" fmla="val 23097"/>
                <a:gd name="f10" fmla="val 7191"/>
                <a:gd name="f11" fmla="val 20644"/>
                <a:gd name="f12" fmla="val 14256"/>
                <a:gd name="f13" fmla="val 18529"/>
                <a:gd name="f14" fmla="val 21489"/>
                <a:gd name="f15" fmla="val 12353"/>
                <a:gd name="f16" fmla="val 17259"/>
                <a:gd name="f17" fmla="val 6346"/>
                <a:gd name="f18" fmla="val 12479"/>
                <a:gd name="f19" fmla="val 889"/>
                <a:gd name="f20" fmla="val 7572"/>
                <a:gd name="f21" fmla="val 804"/>
                <a:gd name="f22" fmla="val 7487"/>
                <a:gd name="f23" fmla="val 667"/>
                <a:gd name="f24" fmla="val 7445"/>
                <a:gd name="f25" fmla="val 529"/>
                <a:gd name="f26" fmla="val 392"/>
                <a:gd name="f27" fmla="val 254"/>
                <a:gd name="f28" fmla="val 170"/>
                <a:gd name="f29" fmla="val 7741"/>
                <a:gd name="f30" fmla="val 8080"/>
                <a:gd name="f31" fmla="val 8249"/>
                <a:gd name="f32" fmla="val 6007"/>
                <a:gd name="f33" fmla="val 13537"/>
                <a:gd name="f34" fmla="val 12183"/>
                <a:gd name="f35" fmla="val 18317"/>
                <a:gd name="f36" fmla="val 22716"/>
                <a:gd name="f37" fmla="val 18867"/>
                <a:gd name="f38" fmla="val 19036"/>
                <a:gd name="f39" fmla="val 19205"/>
                <a:gd name="f40" fmla="val 22547"/>
                <a:gd name="f41" fmla="val 22378"/>
                <a:gd name="f42" fmla="val 21321"/>
                <a:gd name="f43" fmla="val 15144"/>
                <a:gd name="f44" fmla="val 23986"/>
                <a:gd name="f45" fmla="val 26778"/>
                <a:gd name="f46" fmla="val 677"/>
                <a:gd name="f47" fmla="val 26989"/>
                <a:gd name="f48" fmla="val 508"/>
                <a:gd name="f49" fmla="val 169"/>
                <a:gd name="f50" fmla="*/ f0 1 26990"/>
                <a:gd name="f51" fmla="*/ f1 1 2271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6990"/>
                <a:gd name="f58" fmla="*/ f55 1 2271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6990" h="22717">
                  <a:moveTo>
                    <a:pt x="f5" y="f2"/>
                  </a:moveTo>
                  <a:cubicBezTo>
                    <a:pt x="f6" y="f2"/>
                    <a:pt x="f7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" y="f29"/>
                    <a:pt x="f2" y="f30"/>
                    <a:pt x="f28" y="f31"/>
                  </a:cubicBezTo>
                  <a:cubicBezTo>
                    <a:pt x="f32" y="f33"/>
                    <a:pt x="f34" y="f35"/>
                    <a:pt x="f13" y="f36"/>
                  </a:cubicBez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29"/>
                    <a:pt x="f45" y="f46"/>
                  </a:cubicBezTo>
                  <a:cubicBezTo>
                    <a:pt x="f47" y="f48"/>
                    <a:pt x="f45" y="f49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Google Shape;1490;p28">
              <a:extLst>
                <a:ext uri="{FF2B5EF4-FFF2-40B4-BE49-F238E27FC236}">
                  <a16:creationId xmlns:a16="http://schemas.microsoft.com/office/drawing/2014/main" id="{8398C2CF-593E-4B7D-A51F-0D4E727FDCB4}"/>
                </a:ext>
              </a:extLst>
            </p:cNvPr>
            <p:cNvSpPr/>
            <p:nvPr/>
          </p:nvSpPr>
          <p:spPr>
            <a:xfrm rot="2700006">
              <a:off x="7809021" y="621691"/>
              <a:ext cx="339224" cy="327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1533"/>
                <a:gd name="f5" fmla="val 26227"/>
                <a:gd name="f6" fmla="val 4781"/>
                <a:gd name="f7" fmla="val 4019"/>
                <a:gd name="f8" fmla="val 11126"/>
                <a:gd name="f9" fmla="val 9307"/>
                <a:gd name="f10" fmla="val 16752"/>
                <a:gd name="f11" fmla="val 15313"/>
                <a:gd name="f12" fmla="val 21532"/>
                <a:gd name="f13" fmla="val 19713"/>
                <a:gd name="f14" fmla="val 14637"/>
                <a:gd name="f15" fmla="val 23266"/>
                <a:gd name="f16" fmla="val 7403"/>
                <a:gd name="f17" fmla="*/ f0 1 26228"/>
                <a:gd name="f18" fmla="*/ f1 1 2153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6228"/>
                <a:gd name="f25" fmla="*/ f22 1 2153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6228" h="21533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Google Shape;1491;p28">
              <a:extLst>
                <a:ext uri="{FF2B5EF4-FFF2-40B4-BE49-F238E27FC236}">
                  <a16:creationId xmlns:a16="http://schemas.microsoft.com/office/drawing/2014/main" id="{E0C2A19E-668A-4557-8E50-F694D6300D92}"/>
                </a:ext>
              </a:extLst>
            </p:cNvPr>
            <p:cNvSpPr/>
            <p:nvPr/>
          </p:nvSpPr>
          <p:spPr>
            <a:xfrm rot="2700006">
              <a:off x="7801913" y="613963"/>
              <a:ext cx="353452" cy="343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28"/>
                <a:gd name="f4" fmla="val 22548"/>
                <a:gd name="f5" fmla="val 26989"/>
                <a:gd name="f6" fmla="val 1"/>
                <a:gd name="f7" fmla="val 26777"/>
                <a:gd name="f8" fmla="val 26439"/>
                <a:gd name="f9" fmla="val 339"/>
                <a:gd name="f10" fmla="val 23436"/>
                <a:gd name="f11" fmla="val 7573"/>
                <a:gd name="f12" fmla="val 19924"/>
                <a:gd name="f13" fmla="val 14637"/>
                <a:gd name="f14" fmla="val 15863"/>
                <a:gd name="f15" fmla="val 21321"/>
                <a:gd name="f16" fmla="val 10068"/>
                <a:gd name="f17" fmla="val 16752"/>
                <a:gd name="f18" fmla="val 4950"/>
                <a:gd name="f19" fmla="val 11084"/>
                <a:gd name="f20" fmla="val 889"/>
                <a:gd name="f21" fmla="val 719"/>
                <a:gd name="f22" fmla="val 4739"/>
                <a:gd name="f23" fmla="val 550"/>
                <a:gd name="f24" fmla="val 169"/>
                <a:gd name="f25" fmla="val 5289"/>
                <a:gd name="f26" fmla="val 5458"/>
                <a:gd name="f27" fmla="val 4230"/>
                <a:gd name="f28" fmla="val 11972"/>
                <a:gd name="f29" fmla="val 9518"/>
                <a:gd name="f30" fmla="val 17641"/>
                <a:gd name="f31" fmla="val 15694"/>
                <a:gd name="f32" fmla="val 22378"/>
                <a:gd name="f33" fmla="val 16033"/>
                <a:gd name="f34" fmla="val 16202"/>
                <a:gd name="f35" fmla="val 16413"/>
                <a:gd name="f36" fmla="val 20644"/>
                <a:gd name="f37" fmla="val 15526"/>
                <a:gd name="f38" fmla="val 24324"/>
                <a:gd name="f39" fmla="val 8292"/>
                <a:gd name="f40" fmla="val 27327"/>
                <a:gd name="f41" fmla="val 720"/>
                <a:gd name="f42" fmla="val 508"/>
                <a:gd name="f43" fmla="val 170"/>
                <a:gd name="f44" fmla="*/ f0 1 27328"/>
                <a:gd name="f45" fmla="*/ f1 1 2254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7328"/>
                <a:gd name="f52" fmla="*/ f49 1 2254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7328" h="22548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8"/>
                  </a:cubicBezTo>
                  <a:cubicBezTo>
                    <a:pt x="f21" y="f22"/>
                    <a:pt x="f23" y="f22"/>
                    <a:pt x="f24" y="f22"/>
                  </a:cubicBezTo>
                  <a:cubicBezTo>
                    <a:pt x="f2" y="f18"/>
                    <a:pt x="f2" y="f25"/>
                    <a:pt x="f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4"/>
                    <a:pt x="f14" y="f4"/>
                    <a:pt x="f14" y="f4"/>
                  </a:cubicBezTo>
                  <a:lnTo>
                    <a:pt x="f33" y="f4"/>
                  </a:lnTo>
                  <a:cubicBezTo>
                    <a:pt x="f34" y="f4"/>
                    <a:pt x="f34" y="f32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40" y="f4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Google Shape;1492;p28">
              <a:extLst>
                <a:ext uri="{FF2B5EF4-FFF2-40B4-BE49-F238E27FC236}">
                  <a16:creationId xmlns:a16="http://schemas.microsoft.com/office/drawing/2014/main" id="{155A2D20-CA45-4C96-A117-EF0DEFF581B4}"/>
                </a:ext>
              </a:extLst>
            </p:cNvPr>
            <p:cNvSpPr/>
            <p:nvPr/>
          </p:nvSpPr>
          <p:spPr>
            <a:xfrm rot="2700006">
              <a:off x="7471972" y="396387"/>
              <a:ext cx="319518" cy="308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05"/>
                <a:gd name="f4" fmla="val 20263"/>
                <a:gd name="f5" fmla="val 1565"/>
                <a:gd name="f6" fmla="val 3892"/>
                <a:gd name="f7" fmla="val 7910"/>
                <a:gd name="f8" fmla="val 8122"/>
                <a:gd name="f9" fmla="val 14256"/>
                <a:gd name="f10" fmla="val 12691"/>
                <a:gd name="f11" fmla="val 16921"/>
                <a:gd name="f12" fmla="val 13748"/>
                <a:gd name="f13" fmla="val 20982"/>
                <a:gd name="f14" fmla="val 6853"/>
                <a:gd name="f15" fmla="*/ f0 1 24705"/>
                <a:gd name="f16" fmla="*/ f1 1 202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705"/>
                <a:gd name="f23" fmla="*/ f20 1 202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705" h="20263">
                  <a:moveTo>
                    <a:pt x="f3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Google Shape;1493;p28">
              <a:extLst>
                <a:ext uri="{FF2B5EF4-FFF2-40B4-BE49-F238E27FC236}">
                  <a16:creationId xmlns:a16="http://schemas.microsoft.com/office/drawing/2014/main" id="{0453A840-9B5B-4CFC-900C-2B55F473232C}"/>
                </a:ext>
              </a:extLst>
            </p:cNvPr>
            <p:cNvSpPr/>
            <p:nvPr/>
          </p:nvSpPr>
          <p:spPr>
            <a:xfrm rot="2700006">
              <a:off x="7465781" y="387132"/>
              <a:ext cx="332667" cy="32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1"/>
                <a:gd name="f4" fmla="val 21432"/>
                <a:gd name="f5" fmla="val 25195"/>
                <a:gd name="f6" fmla="val 25013"/>
                <a:gd name="f7" fmla="val 24784"/>
                <a:gd name="f8" fmla="val 130"/>
                <a:gd name="f9" fmla="val 24663"/>
                <a:gd name="f10" fmla="val 281"/>
                <a:gd name="f11" fmla="val 21152"/>
                <a:gd name="f12" fmla="val 6964"/>
                <a:gd name="f13" fmla="val 17260"/>
                <a:gd name="f14" fmla="val 13648"/>
                <a:gd name="f15" fmla="val 13199"/>
                <a:gd name="f16" fmla="val 19993"/>
                <a:gd name="f17" fmla="val 8800"/>
                <a:gd name="f18" fmla="val 14198"/>
                <a:gd name="f19" fmla="val 4739"/>
                <a:gd name="f20" fmla="val 8022"/>
                <a:gd name="f21" fmla="val 1058"/>
                <a:gd name="f22" fmla="val 1846"/>
                <a:gd name="f23" fmla="val 939"/>
                <a:gd name="f24" fmla="val 1726"/>
                <a:gd name="f25" fmla="val 713"/>
                <a:gd name="f26" fmla="val 1607"/>
                <a:gd name="f27" fmla="val 532"/>
                <a:gd name="f28" fmla="val 457"/>
                <a:gd name="f29" fmla="val 389"/>
                <a:gd name="f30" fmla="val 1627"/>
                <a:gd name="f31" fmla="val 339"/>
                <a:gd name="f32" fmla="val 1677"/>
                <a:gd name="f33" fmla="val 1"/>
                <a:gd name="f34" fmla="val 2184"/>
                <a:gd name="f35" fmla="val 170"/>
                <a:gd name="f36" fmla="val 2396"/>
                <a:gd name="f37" fmla="val 4062"/>
                <a:gd name="f38" fmla="val 8910"/>
                <a:gd name="f39" fmla="val 8292"/>
                <a:gd name="f40" fmla="val 15255"/>
                <a:gd name="f41" fmla="val 12861"/>
                <a:gd name="f42" fmla="val 21220"/>
                <a:gd name="f43" fmla="val 13030"/>
                <a:gd name="f44" fmla="val 13368"/>
                <a:gd name="f45" fmla="val 13580"/>
                <a:gd name="f46" fmla="val 17810"/>
                <a:gd name="f47" fmla="val 14536"/>
                <a:gd name="f48" fmla="val 21829"/>
                <a:gd name="f49" fmla="val 7683"/>
                <a:gd name="f50" fmla="val 25551"/>
                <a:gd name="f51" fmla="val 788"/>
                <a:gd name="f52" fmla="val 25720"/>
                <a:gd name="f53" fmla="val 619"/>
                <a:gd name="f54" fmla="val 25382"/>
                <a:gd name="f55" fmla="val 69"/>
                <a:gd name="f56" fmla="val 25334"/>
                <a:gd name="f57" fmla="val 21"/>
                <a:gd name="f58" fmla="val 25268"/>
                <a:gd name="f59" fmla="*/ f0 1 25721"/>
                <a:gd name="f60" fmla="*/ f1 1 2143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25721"/>
                <a:gd name="f67" fmla="*/ f64 1 2143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25721" h="2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"/>
                    <a:pt x="f43" y="f4"/>
                    <a:pt x="f15" y="f4"/>
                  </a:cubicBezTo>
                  <a:cubicBezTo>
                    <a:pt x="f44" y="f4"/>
                    <a:pt x="f45" y="f42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10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Google Shape;1494;p28">
              <a:extLst>
                <a:ext uri="{FF2B5EF4-FFF2-40B4-BE49-F238E27FC236}">
                  <a16:creationId xmlns:a16="http://schemas.microsoft.com/office/drawing/2014/main" id="{F31E6B1A-8C3C-46EE-8F96-B1C4F7DE2214}"/>
                </a:ext>
              </a:extLst>
            </p:cNvPr>
            <p:cNvSpPr/>
            <p:nvPr/>
          </p:nvSpPr>
          <p:spPr>
            <a:xfrm rot="2700006">
              <a:off x="7163135" y="128126"/>
              <a:ext cx="330464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1"/>
                <a:gd name="f4" fmla="val 21871"/>
                <a:gd name="f5" fmla="val 3342"/>
                <a:gd name="f6" fmla="val 7403"/>
                <a:gd name="f7" fmla="val 6853"/>
                <a:gd name="f8" fmla="val 14806"/>
                <a:gd name="f9" fmla="val 10914"/>
                <a:gd name="f10" fmla="val 21870"/>
                <a:gd name="f11" fmla="val 14129"/>
                <a:gd name="f12" fmla="val 21320"/>
                <a:gd name="f13" fmla="val 7953"/>
                <a:gd name="f14" fmla="val 25550"/>
                <a:gd name="f15" fmla="val 381"/>
                <a:gd name="f16" fmla="*/ f0 1 25551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551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551" h="21871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Google Shape;1495;p28">
              <a:extLst>
                <a:ext uri="{FF2B5EF4-FFF2-40B4-BE49-F238E27FC236}">
                  <a16:creationId xmlns:a16="http://schemas.microsoft.com/office/drawing/2014/main" id="{7FFB191B-F119-43DA-9B26-912919615D34}"/>
                </a:ext>
              </a:extLst>
            </p:cNvPr>
            <p:cNvSpPr/>
            <p:nvPr/>
          </p:nvSpPr>
          <p:spPr>
            <a:xfrm rot="2700006">
              <a:off x="7155699" y="121171"/>
              <a:ext cx="346877" cy="348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20"/>
                <a:gd name="f4" fmla="val 22886"/>
                <a:gd name="f5" fmla="val 381"/>
                <a:gd name="f6" fmla="val 212"/>
                <a:gd name="f7" fmla="val 170"/>
                <a:gd name="f8" fmla="val 339"/>
                <a:gd name="f9" fmla="val 677"/>
                <a:gd name="f10" fmla="val 3384"/>
                <a:gd name="f11" fmla="val 8080"/>
                <a:gd name="f12" fmla="val 7065"/>
                <a:gd name="f13" fmla="val 15483"/>
                <a:gd name="f14" fmla="val 11126"/>
                <a:gd name="f15" fmla="val 22716"/>
                <a:gd name="f16" fmla="val 11295"/>
                <a:gd name="f17" fmla="val 11464"/>
                <a:gd name="f18" fmla="val 11633"/>
                <a:gd name="f19" fmla="val 11845"/>
                <a:gd name="f20" fmla="val 12014"/>
                <a:gd name="f21" fmla="val 13960"/>
                <a:gd name="f22" fmla="val 18486"/>
                <a:gd name="f23" fmla="val 16752"/>
                <a:gd name="f24" fmla="val 14806"/>
                <a:gd name="f25" fmla="val 19586"/>
                <a:gd name="f26" fmla="val 11083"/>
                <a:gd name="f27" fmla="val 22040"/>
                <a:gd name="f28" fmla="val 7911"/>
                <a:gd name="f29" fmla="val 24705"/>
                <a:gd name="f30" fmla="val 4738"/>
                <a:gd name="f31" fmla="val 26650"/>
                <a:gd name="f32" fmla="val 1227"/>
                <a:gd name="f33" fmla="val 889"/>
                <a:gd name="f34" fmla="val 508"/>
                <a:gd name="f35" fmla="val 26439"/>
                <a:gd name="f36" fmla="val 26299"/>
                <a:gd name="f37" fmla="val 438"/>
                <a:gd name="f38" fmla="val 26188"/>
                <a:gd name="f39" fmla="val 397"/>
                <a:gd name="f40" fmla="val 26093"/>
                <a:gd name="f41" fmla="val 25960"/>
                <a:gd name="f42" fmla="val 25861"/>
                <a:gd name="f43" fmla="val 479"/>
                <a:gd name="f44" fmla="val 25762"/>
                <a:gd name="f45" fmla="val 23816"/>
                <a:gd name="f46" fmla="val 4231"/>
                <a:gd name="f47" fmla="val 21363"/>
                <a:gd name="f48" fmla="val 7403"/>
                <a:gd name="f49" fmla="val 18867"/>
                <a:gd name="f50" fmla="val 10576"/>
                <a:gd name="f51" fmla="val 16244"/>
                <a:gd name="f52" fmla="val 13918"/>
                <a:gd name="f53" fmla="val 13410"/>
                <a:gd name="f54" fmla="val 17429"/>
                <a:gd name="f55" fmla="val 21321"/>
                <a:gd name="f56" fmla="val 7615"/>
                <a:gd name="f57" fmla="val 14637"/>
                <a:gd name="f58" fmla="val 4061"/>
                <a:gd name="f59" fmla="val 1058"/>
                <a:gd name="f60" fmla="val 719"/>
                <a:gd name="f61" fmla="*/ f0 1 26820"/>
                <a:gd name="f62" fmla="*/ f1 1 2288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820"/>
                <a:gd name="f69" fmla="*/ f66 1 2288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820" h="22886">
                  <a:moveTo>
                    <a:pt x="f5" y="f2"/>
                  </a:moveTo>
                  <a:cubicBezTo>
                    <a:pt x="f6" y="f7"/>
                    <a:pt x="f2" y="f8"/>
                    <a:pt x="f6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4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15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1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9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17" y="f55"/>
                  </a:cubicBezTo>
                  <a:cubicBezTo>
                    <a:pt x="f56" y="f57"/>
                    <a:pt x="f58" y="f48"/>
                    <a:pt x="f59" y="f8"/>
                  </a:cubicBezTo>
                  <a:cubicBezTo>
                    <a:pt x="f33" y="f2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Google Shape;1496;p28">
              <a:extLst>
                <a:ext uri="{FF2B5EF4-FFF2-40B4-BE49-F238E27FC236}">
                  <a16:creationId xmlns:a16="http://schemas.microsoft.com/office/drawing/2014/main" id="{1F2B29DE-C3E3-4674-8922-CC9E9D569739}"/>
                </a:ext>
              </a:extLst>
            </p:cNvPr>
            <p:cNvSpPr/>
            <p:nvPr/>
          </p:nvSpPr>
          <p:spPr>
            <a:xfrm rot="2700006">
              <a:off x="7106795" y="359925"/>
              <a:ext cx="2174790" cy="474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51"/>
                <a:gd name="f4" fmla="val 31219"/>
                <a:gd name="f5" fmla="val 167981"/>
                <a:gd name="f6" fmla="val 121406"/>
                <a:gd name="f7" fmla="val 20109"/>
                <a:gd name="f8" fmla="val 72690"/>
                <a:gd name="f9" fmla="val 30507"/>
                <a:gd name="f10" fmla="val 25754"/>
                <a:gd name="f11" fmla="val 17101"/>
                <a:gd name="f12" fmla="val 8508"/>
                <a:gd name="f13" fmla="val 30153"/>
                <a:gd name="f14" fmla="val 29442"/>
                <a:gd name="f15" fmla="val 30161"/>
                <a:gd name="f16" fmla="val 8461"/>
                <a:gd name="f17" fmla="val 30838"/>
                <a:gd name="f18" fmla="val 17090"/>
                <a:gd name="f19" fmla="val 25889"/>
                <a:gd name="f20" fmla="val 72802"/>
                <a:gd name="f21" fmla="val 121618"/>
                <a:gd name="f22" fmla="val 20812"/>
                <a:gd name="f23" fmla="val 719"/>
                <a:gd name="f24" fmla="*/ f0 1 168151"/>
                <a:gd name="f25" fmla="*/ f1 1 312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8151"/>
                <a:gd name="f32" fmla="*/ f29 1 312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8151" h="31219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2" y="f14"/>
                  </a:cubicBezTo>
                  <a:lnTo>
                    <a:pt x="f2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3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Google Shape;1497;p28">
              <a:extLst>
                <a:ext uri="{FF2B5EF4-FFF2-40B4-BE49-F238E27FC236}">
                  <a16:creationId xmlns:a16="http://schemas.microsoft.com/office/drawing/2014/main" id="{8D4BB1AB-3038-4550-A0BC-7D10AD6D4E98}"/>
                </a:ext>
              </a:extLst>
            </p:cNvPr>
            <p:cNvSpPr/>
            <p:nvPr/>
          </p:nvSpPr>
          <p:spPr>
            <a:xfrm rot="2700006">
              <a:off x="8911286" y="119524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Google Shape;1498;p28">
              <a:extLst>
                <a:ext uri="{FF2B5EF4-FFF2-40B4-BE49-F238E27FC236}">
                  <a16:creationId xmlns:a16="http://schemas.microsoft.com/office/drawing/2014/main" id="{AAB46DFE-88DE-4140-9CED-18161CA94E2F}"/>
                </a:ext>
              </a:extLst>
            </p:cNvPr>
            <p:cNvSpPr/>
            <p:nvPr/>
          </p:nvSpPr>
          <p:spPr>
            <a:xfrm rot="2700006">
              <a:off x="8893458" y="1178590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Google Shape;1499;p28">
              <a:extLst>
                <a:ext uri="{FF2B5EF4-FFF2-40B4-BE49-F238E27FC236}">
                  <a16:creationId xmlns:a16="http://schemas.microsoft.com/office/drawing/2014/main" id="{39C905E1-6A26-41AE-A1F1-8EE06847807C}"/>
                </a:ext>
              </a:extLst>
            </p:cNvPr>
            <p:cNvSpPr/>
            <p:nvPr/>
          </p:nvSpPr>
          <p:spPr>
            <a:xfrm rot="2700006">
              <a:off x="8821976" y="124974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Google Shape;1500;p28">
              <a:extLst>
                <a:ext uri="{FF2B5EF4-FFF2-40B4-BE49-F238E27FC236}">
                  <a16:creationId xmlns:a16="http://schemas.microsoft.com/office/drawing/2014/main" id="{3D7F8B0E-7E7C-450B-AF51-3C1F646C1DAD}"/>
                </a:ext>
              </a:extLst>
            </p:cNvPr>
            <p:cNvSpPr/>
            <p:nvPr/>
          </p:nvSpPr>
          <p:spPr>
            <a:xfrm rot="2700006">
              <a:off x="8803442" y="1233459"/>
              <a:ext cx="36676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7"/>
                <a:gd name="f5" fmla="val 1439"/>
                <a:gd name="f6" fmla="val 1"/>
                <a:gd name="f7" fmla="val 2116"/>
                <a:gd name="f8" fmla="val 2835"/>
                <a:gd name="f9" fmla="*/ f0 1 2836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36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36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Google Shape;1501;p28">
              <a:extLst>
                <a:ext uri="{FF2B5EF4-FFF2-40B4-BE49-F238E27FC236}">
                  <a16:creationId xmlns:a16="http://schemas.microsoft.com/office/drawing/2014/main" id="{75106053-A9DC-4967-B8CC-BC16159DFD77}"/>
                </a:ext>
              </a:extLst>
            </p:cNvPr>
            <p:cNvSpPr/>
            <p:nvPr/>
          </p:nvSpPr>
          <p:spPr>
            <a:xfrm rot="2700006">
              <a:off x="8739562" y="129657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Google Shape;1502;p28">
              <a:extLst>
                <a:ext uri="{FF2B5EF4-FFF2-40B4-BE49-F238E27FC236}">
                  <a16:creationId xmlns:a16="http://schemas.microsoft.com/office/drawing/2014/main" id="{960EBB87-32A7-4974-B90D-FEE1F0EC9267}"/>
                </a:ext>
              </a:extLst>
            </p:cNvPr>
            <p:cNvSpPr/>
            <p:nvPr/>
          </p:nvSpPr>
          <p:spPr>
            <a:xfrm rot="2700006">
              <a:off x="8721034" y="1280284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Google Shape;1503;p28">
              <a:extLst>
                <a:ext uri="{FF2B5EF4-FFF2-40B4-BE49-F238E27FC236}">
                  <a16:creationId xmlns:a16="http://schemas.microsoft.com/office/drawing/2014/main" id="{AE24AFDA-84CE-4BE8-BA8D-2EE1632AB9CE}"/>
                </a:ext>
              </a:extLst>
            </p:cNvPr>
            <p:cNvSpPr/>
            <p:nvPr/>
          </p:nvSpPr>
          <p:spPr>
            <a:xfrm rot="2700006">
              <a:off x="8830069" y="117046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Google Shape;1504;p28">
              <a:extLst>
                <a:ext uri="{FF2B5EF4-FFF2-40B4-BE49-F238E27FC236}">
                  <a16:creationId xmlns:a16="http://schemas.microsoft.com/office/drawing/2014/main" id="{4179686E-E0DC-42CE-AB95-E134A4F32F84}"/>
                </a:ext>
              </a:extLst>
            </p:cNvPr>
            <p:cNvSpPr/>
            <p:nvPr/>
          </p:nvSpPr>
          <p:spPr>
            <a:xfrm rot="2700006">
              <a:off x="8812329" y="1153598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6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Google Shape;1505;p28">
              <a:extLst>
                <a:ext uri="{FF2B5EF4-FFF2-40B4-BE49-F238E27FC236}">
                  <a16:creationId xmlns:a16="http://schemas.microsoft.com/office/drawing/2014/main" id="{ED26CCC8-590B-4DD5-9105-AEEC4DA4500F}"/>
                </a:ext>
              </a:extLst>
            </p:cNvPr>
            <p:cNvSpPr/>
            <p:nvPr/>
          </p:nvSpPr>
          <p:spPr>
            <a:xfrm rot="2700006">
              <a:off x="8757758" y="120099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Google Shape;1506;p28">
              <a:extLst>
                <a:ext uri="{FF2B5EF4-FFF2-40B4-BE49-F238E27FC236}">
                  <a16:creationId xmlns:a16="http://schemas.microsoft.com/office/drawing/2014/main" id="{9BA56644-B681-43A1-85B8-E51601998839}"/>
                </a:ext>
              </a:extLst>
            </p:cNvPr>
            <p:cNvSpPr/>
            <p:nvPr/>
          </p:nvSpPr>
          <p:spPr>
            <a:xfrm rot="2700006">
              <a:off x="8739219" y="1184723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Google Shape;1507;p28">
              <a:extLst>
                <a:ext uri="{FF2B5EF4-FFF2-40B4-BE49-F238E27FC236}">
                  <a16:creationId xmlns:a16="http://schemas.microsoft.com/office/drawing/2014/main" id="{08FF91B3-BFD8-43C1-9355-DFA84933A7EE}"/>
                </a:ext>
              </a:extLst>
            </p:cNvPr>
            <p:cNvSpPr/>
            <p:nvPr/>
          </p:nvSpPr>
          <p:spPr>
            <a:xfrm rot="2700006">
              <a:off x="8746191" y="113208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Google Shape;1508;p28">
              <a:extLst>
                <a:ext uri="{FF2B5EF4-FFF2-40B4-BE49-F238E27FC236}">
                  <a16:creationId xmlns:a16="http://schemas.microsoft.com/office/drawing/2014/main" id="{8FC72F93-3437-4940-941C-1F6EB49E4D41}"/>
                </a:ext>
              </a:extLst>
            </p:cNvPr>
            <p:cNvSpPr/>
            <p:nvPr/>
          </p:nvSpPr>
          <p:spPr>
            <a:xfrm rot="2700006">
              <a:off x="8730455" y="1114385"/>
              <a:ext cx="34482" cy="34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286"/>
                <a:gd name="f5" fmla="val 1270"/>
                <a:gd name="f6" fmla="val 1"/>
                <a:gd name="f7" fmla="val 2285"/>
                <a:gd name="f8" fmla="*/ f0 1 2666"/>
                <a:gd name="f9" fmla="*/ f1 1 228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28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28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Google Shape;1509;p28">
              <a:extLst>
                <a:ext uri="{FF2B5EF4-FFF2-40B4-BE49-F238E27FC236}">
                  <a16:creationId xmlns:a16="http://schemas.microsoft.com/office/drawing/2014/main" id="{EFD36F27-E6E9-4C9B-8DC7-C779DE9DDB00}"/>
                </a:ext>
              </a:extLst>
            </p:cNvPr>
            <p:cNvSpPr/>
            <p:nvPr/>
          </p:nvSpPr>
          <p:spPr>
            <a:xfrm rot="2700006">
              <a:off x="8515095" y="101113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Google Shape;1510;p28">
              <a:extLst>
                <a:ext uri="{FF2B5EF4-FFF2-40B4-BE49-F238E27FC236}">
                  <a16:creationId xmlns:a16="http://schemas.microsoft.com/office/drawing/2014/main" id="{87169E5D-606E-42EB-BF3C-7A0104E37F33}"/>
                </a:ext>
              </a:extLst>
            </p:cNvPr>
            <p:cNvSpPr/>
            <p:nvPr/>
          </p:nvSpPr>
          <p:spPr>
            <a:xfrm rot="2700006">
              <a:off x="8496967" y="99524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1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Google Shape;1511;p28">
              <a:extLst>
                <a:ext uri="{FF2B5EF4-FFF2-40B4-BE49-F238E27FC236}">
                  <a16:creationId xmlns:a16="http://schemas.microsoft.com/office/drawing/2014/main" id="{FB731D3F-0175-4000-93CF-373B63CEE2A5}"/>
                </a:ext>
              </a:extLst>
            </p:cNvPr>
            <p:cNvSpPr/>
            <p:nvPr/>
          </p:nvSpPr>
          <p:spPr>
            <a:xfrm rot="2700006">
              <a:off x="8432405" y="104585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Google Shape;1512;p28">
              <a:extLst>
                <a:ext uri="{FF2B5EF4-FFF2-40B4-BE49-F238E27FC236}">
                  <a16:creationId xmlns:a16="http://schemas.microsoft.com/office/drawing/2014/main" id="{F7BD610B-6F34-4F51-9EE0-0ADF080AEB3F}"/>
                </a:ext>
              </a:extLst>
            </p:cNvPr>
            <p:cNvSpPr/>
            <p:nvPr/>
          </p:nvSpPr>
          <p:spPr>
            <a:xfrm rot="2700006">
              <a:off x="8414361" y="1029760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Google Shape;1513;p28">
              <a:extLst>
                <a:ext uri="{FF2B5EF4-FFF2-40B4-BE49-F238E27FC236}">
                  <a16:creationId xmlns:a16="http://schemas.microsoft.com/office/drawing/2014/main" id="{4839A5C0-9F36-4AA9-A288-D921CC38834E}"/>
                </a:ext>
              </a:extLst>
            </p:cNvPr>
            <p:cNvSpPr/>
            <p:nvPr/>
          </p:nvSpPr>
          <p:spPr>
            <a:xfrm rot="2700006">
              <a:off x="8364465" y="108439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Google Shape;1514;p28">
              <a:extLst>
                <a:ext uri="{FF2B5EF4-FFF2-40B4-BE49-F238E27FC236}">
                  <a16:creationId xmlns:a16="http://schemas.microsoft.com/office/drawing/2014/main" id="{695EB12E-C1B9-4AF4-9754-DDCD6A41C0C3}"/>
                </a:ext>
              </a:extLst>
            </p:cNvPr>
            <p:cNvSpPr/>
            <p:nvPr/>
          </p:nvSpPr>
          <p:spPr>
            <a:xfrm rot="2700006">
              <a:off x="8346666" y="1067729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6"/>
                <a:gd name="f6" fmla="val 1"/>
                <a:gd name="f7" fmla="val 266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Google Shape;1515;p28">
              <a:extLst>
                <a:ext uri="{FF2B5EF4-FFF2-40B4-BE49-F238E27FC236}">
                  <a16:creationId xmlns:a16="http://schemas.microsoft.com/office/drawing/2014/main" id="{363561B7-8869-43DE-B68E-6362A5F3EF0E}"/>
                </a:ext>
              </a:extLst>
            </p:cNvPr>
            <p:cNvSpPr/>
            <p:nvPr/>
          </p:nvSpPr>
          <p:spPr>
            <a:xfrm rot="2700006">
              <a:off x="8436410" y="97066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Google Shape;1516;p28">
              <a:extLst>
                <a:ext uri="{FF2B5EF4-FFF2-40B4-BE49-F238E27FC236}">
                  <a16:creationId xmlns:a16="http://schemas.microsoft.com/office/drawing/2014/main" id="{2409CECB-1A75-41ED-A71A-F3766267155C}"/>
                </a:ext>
              </a:extLst>
            </p:cNvPr>
            <p:cNvSpPr/>
            <p:nvPr/>
          </p:nvSpPr>
          <p:spPr>
            <a:xfrm rot="2700006">
              <a:off x="8418264" y="954779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7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Google Shape;1517;p28">
              <a:extLst>
                <a:ext uri="{FF2B5EF4-FFF2-40B4-BE49-F238E27FC236}">
                  <a16:creationId xmlns:a16="http://schemas.microsoft.com/office/drawing/2014/main" id="{BB1FCA3C-D63E-42E7-AA02-0622F2CE0296}"/>
                </a:ext>
              </a:extLst>
            </p:cNvPr>
            <p:cNvSpPr/>
            <p:nvPr/>
          </p:nvSpPr>
          <p:spPr>
            <a:xfrm rot="2700006">
              <a:off x="8375036" y="100031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Google Shape;1518;p28">
              <a:extLst>
                <a:ext uri="{FF2B5EF4-FFF2-40B4-BE49-F238E27FC236}">
                  <a16:creationId xmlns:a16="http://schemas.microsoft.com/office/drawing/2014/main" id="{DA36AAD3-27D3-4D1F-8A5C-B70BBFDEB19F}"/>
                </a:ext>
              </a:extLst>
            </p:cNvPr>
            <p:cNvSpPr/>
            <p:nvPr/>
          </p:nvSpPr>
          <p:spPr>
            <a:xfrm rot="2700006">
              <a:off x="8356843" y="983265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8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Google Shape;1519;p28">
              <a:extLst>
                <a:ext uri="{FF2B5EF4-FFF2-40B4-BE49-F238E27FC236}">
                  <a16:creationId xmlns:a16="http://schemas.microsoft.com/office/drawing/2014/main" id="{7146ABA0-96AC-4E6A-8E73-E563A20B55F8}"/>
                </a:ext>
              </a:extLst>
            </p:cNvPr>
            <p:cNvSpPr/>
            <p:nvPr/>
          </p:nvSpPr>
          <p:spPr>
            <a:xfrm rot="2700006">
              <a:off x="8347064" y="93775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Google Shape;1520;p28">
              <a:extLst>
                <a:ext uri="{FF2B5EF4-FFF2-40B4-BE49-F238E27FC236}">
                  <a16:creationId xmlns:a16="http://schemas.microsoft.com/office/drawing/2014/main" id="{231AC8CD-126F-43F1-84FD-0A7EB6E7102B}"/>
                </a:ext>
              </a:extLst>
            </p:cNvPr>
            <p:cNvSpPr/>
            <p:nvPr/>
          </p:nvSpPr>
          <p:spPr>
            <a:xfrm rot="2700006">
              <a:off x="8330888" y="922438"/>
              <a:ext cx="33924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7"/>
                <a:gd name="f5" fmla="val 1227"/>
                <a:gd name="f6" fmla="val 1"/>
                <a:gd name="f7" fmla="val 2116"/>
                <a:gd name="f8" fmla="*/ f0 1 2623"/>
                <a:gd name="f9" fmla="*/ f1 1 211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23"/>
                <a:gd name="f16" fmla="*/ f13 1 211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2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Google Shape;1521;p28">
              <a:extLst>
                <a:ext uri="{FF2B5EF4-FFF2-40B4-BE49-F238E27FC236}">
                  <a16:creationId xmlns:a16="http://schemas.microsoft.com/office/drawing/2014/main" id="{E2E7449F-6B68-4B63-893C-240EC3661A8D}"/>
                </a:ext>
              </a:extLst>
            </p:cNvPr>
            <p:cNvSpPr/>
            <p:nvPr/>
          </p:nvSpPr>
          <p:spPr>
            <a:xfrm rot="2700006">
              <a:off x="8108123" y="78981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Google Shape;1522;p28">
              <a:extLst>
                <a:ext uri="{FF2B5EF4-FFF2-40B4-BE49-F238E27FC236}">
                  <a16:creationId xmlns:a16="http://schemas.microsoft.com/office/drawing/2014/main" id="{48DECEEE-0F11-496A-BE36-7804725B0E96}"/>
                </a:ext>
              </a:extLst>
            </p:cNvPr>
            <p:cNvSpPr/>
            <p:nvPr/>
          </p:nvSpPr>
          <p:spPr>
            <a:xfrm rot="2700006">
              <a:off x="8091943" y="774514"/>
              <a:ext cx="33924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6"/>
                <a:gd name="f5" fmla="val 1227"/>
                <a:gd name="f6" fmla="val 2115"/>
                <a:gd name="f7" fmla="*/ f0 1 2623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Google Shape;1523;p28">
              <a:extLst>
                <a:ext uri="{FF2B5EF4-FFF2-40B4-BE49-F238E27FC236}">
                  <a16:creationId xmlns:a16="http://schemas.microsoft.com/office/drawing/2014/main" id="{40DA5EC1-042D-490A-A123-6FA2E42E9B7E}"/>
                </a:ext>
              </a:extLst>
            </p:cNvPr>
            <p:cNvSpPr/>
            <p:nvPr/>
          </p:nvSpPr>
          <p:spPr>
            <a:xfrm rot="2700006">
              <a:off x="8020688" y="81614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Google Shape;1524;p28">
              <a:extLst>
                <a:ext uri="{FF2B5EF4-FFF2-40B4-BE49-F238E27FC236}">
                  <a16:creationId xmlns:a16="http://schemas.microsoft.com/office/drawing/2014/main" id="{44B0B90B-1109-4233-ACC0-873E9796CA72}"/>
                </a:ext>
              </a:extLst>
            </p:cNvPr>
            <p:cNvSpPr/>
            <p:nvPr/>
          </p:nvSpPr>
          <p:spPr>
            <a:xfrm rot="2700006">
              <a:off x="8002160" y="799858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Google Shape;1525;p28">
              <a:extLst>
                <a:ext uri="{FF2B5EF4-FFF2-40B4-BE49-F238E27FC236}">
                  <a16:creationId xmlns:a16="http://schemas.microsoft.com/office/drawing/2014/main" id="{AE239843-5E7D-4DE2-8308-39586CEFF425}"/>
                </a:ext>
              </a:extLst>
            </p:cNvPr>
            <p:cNvSpPr/>
            <p:nvPr/>
          </p:nvSpPr>
          <p:spPr>
            <a:xfrm rot="2700006">
              <a:off x="7937870" y="84710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Google Shape;1526;p28">
              <a:extLst>
                <a:ext uri="{FF2B5EF4-FFF2-40B4-BE49-F238E27FC236}">
                  <a16:creationId xmlns:a16="http://schemas.microsoft.com/office/drawing/2014/main" id="{4698448B-8A14-4B6A-B7D0-FDAB43AD1A2E}"/>
                </a:ext>
              </a:extLst>
            </p:cNvPr>
            <p:cNvSpPr/>
            <p:nvPr/>
          </p:nvSpPr>
          <p:spPr>
            <a:xfrm rot="2700006">
              <a:off x="7918913" y="830640"/>
              <a:ext cx="36118" cy="34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285"/>
                <a:gd name="f5" fmla="val 1397"/>
                <a:gd name="f6" fmla="val 1"/>
                <a:gd name="f7" fmla="*/ f0 1 2793"/>
                <a:gd name="f8" fmla="*/ f1 1 228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93"/>
                <a:gd name="f15" fmla="*/ f12 1 228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93" h="2285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Google Shape;1527;p28">
              <a:extLst>
                <a:ext uri="{FF2B5EF4-FFF2-40B4-BE49-F238E27FC236}">
                  <a16:creationId xmlns:a16="http://schemas.microsoft.com/office/drawing/2014/main" id="{230914C5-BA01-4884-8D3B-EA02867FFFBC}"/>
                </a:ext>
              </a:extLst>
            </p:cNvPr>
            <p:cNvSpPr/>
            <p:nvPr/>
          </p:nvSpPr>
          <p:spPr>
            <a:xfrm rot="2700006">
              <a:off x="8030051" y="74177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Google Shape;1528;p28">
              <a:extLst>
                <a:ext uri="{FF2B5EF4-FFF2-40B4-BE49-F238E27FC236}">
                  <a16:creationId xmlns:a16="http://schemas.microsoft.com/office/drawing/2014/main" id="{085A321C-5C07-492B-90E8-52121E5C2808}"/>
                </a:ext>
              </a:extLst>
            </p:cNvPr>
            <p:cNvSpPr/>
            <p:nvPr/>
          </p:nvSpPr>
          <p:spPr>
            <a:xfrm rot="2700006">
              <a:off x="8012233" y="72512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Google Shape;1529;p28">
              <a:extLst>
                <a:ext uri="{FF2B5EF4-FFF2-40B4-BE49-F238E27FC236}">
                  <a16:creationId xmlns:a16="http://schemas.microsoft.com/office/drawing/2014/main" id="{BE124527-81EF-4E5B-86C4-85E9B06BA806}"/>
                </a:ext>
              </a:extLst>
            </p:cNvPr>
            <p:cNvSpPr/>
            <p:nvPr/>
          </p:nvSpPr>
          <p:spPr>
            <a:xfrm rot="2700006">
              <a:off x="7948340" y="75926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Google Shape;1530;p28">
              <a:extLst>
                <a:ext uri="{FF2B5EF4-FFF2-40B4-BE49-F238E27FC236}">
                  <a16:creationId xmlns:a16="http://schemas.microsoft.com/office/drawing/2014/main" id="{FF82A236-408D-4E35-BE41-16FAD8CDFF93}"/>
                </a:ext>
              </a:extLst>
            </p:cNvPr>
            <p:cNvSpPr/>
            <p:nvPr/>
          </p:nvSpPr>
          <p:spPr>
            <a:xfrm rot="2700006">
              <a:off x="7930596" y="742418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val 2115"/>
                <a:gd name="f8" fmla="val 2623"/>
                <a:gd name="f9" fmla="*/ f0 1 2624"/>
                <a:gd name="f10" fmla="*/ f1 1 21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Google Shape;1531;p28">
              <a:extLst>
                <a:ext uri="{FF2B5EF4-FFF2-40B4-BE49-F238E27FC236}">
                  <a16:creationId xmlns:a16="http://schemas.microsoft.com/office/drawing/2014/main" id="{156AB3B5-8C04-4CA2-BCEC-D2EAE4D92A03}"/>
                </a:ext>
              </a:extLst>
            </p:cNvPr>
            <p:cNvSpPr/>
            <p:nvPr/>
          </p:nvSpPr>
          <p:spPr>
            <a:xfrm rot="2700006">
              <a:off x="7962568" y="69706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Google Shape;1532;p28">
              <a:extLst>
                <a:ext uri="{FF2B5EF4-FFF2-40B4-BE49-F238E27FC236}">
                  <a16:creationId xmlns:a16="http://schemas.microsoft.com/office/drawing/2014/main" id="{0A1116EC-E168-4674-9525-B98CC8D7710E}"/>
                </a:ext>
              </a:extLst>
            </p:cNvPr>
            <p:cNvSpPr/>
            <p:nvPr/>
          </p:nvSpPr>
          <p:spPr>
            <a:xfrm rot="2700006">
              <a:off x="7945930" y="681559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70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Google Shape;1533;p28">
              <a:extLst>
                <a:ext uri="{FF2B5EF4-FFF2-40B4-BE49-F238E27FC236}">
                  <a16:creationId xmlns:a16="http://schemas.microsoft.com/office/drawing/2014/main" id="{E2C85297-A276-44FD-93DC-BA1CF5DD07D6}"/>
                </a:ext>
              </a:extLst>
            </p:cNvPr>
            <p:cNvSpPr/>
            <p:nvPr/>
          </p:nvSpPr>
          <p:spPr>
            <a:xfrm rot="2700006">
              <a:off x="7765735" y="54572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Google Shape;1534;p28">
              <a:extLst>
                <a:ext uri="{FF2B5EF4-FFF2-40B4-BE49-F238E27FC236}">
                  <a16:creationId xmlns:a16="http://schemas.microsoft.com/office/drawing/2014/main" id="{ED802275-A77F-4DBB-BB32-D994156DCCB6}"/>
                </a:ext>
              </a:extLst>
            </p:cNvPr>
            <p:cNvSpPr/>
            <p:nvPr/>
          </p:nvSpPr>
          <p:spPr>
            <a:xfrm rot="2700006">
              <a:off x="7747532" y="52867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Google Shape;1535;p28">
              <a:extLst>
                <a:ext uri="{FF2B5EF4-FFF2-40B4-BE49-F238E27FC236}">
                  <a16:creationId xmlns:a16="http://schemas.microsoft.com/office/drawing/2014/main" id="{076076A9-7106-49CF-A78D-86C4C3280047}"/>
                </a:ext>
              </a:extLst>
            </p:cNvPr>
            <p:cNvSpPr/>
            <p:nvPr/>
          </p:nvSpPr>
          <p:spPr>
            <a:xfrm rot="2700006">
              <a:off x="7684637" y="55564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5" name="Google Shape;1536;p28">
              <a:extLst>
                <a:ext uri="{FF2B5EF4-FFF2-40B4-BE49-F238E27FC236}">
                  <a16:creationId xmlns:a16="http://schemas.microsoft.com/office/drawing/2014/main" id="{4D04491E-0F7A-4525-B3B4-EB87DE69AC65}"/>
                </a:ext>
              </a:extLst>
            </p:cNvPr>
            <p:cNvSpPr/>
            <p:nvPr/>
          </p:nvSpPr>
          <p:spPr>
            <a:xfrm rot="2700006">
              <a:off x="7666585" y="539551"/>
              <a:ext cx="36118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7"/>
                <a:gd name="f5" fmla="val 1396"/>
                <a:gd name="f6" fmla="val 1"/>
                <a:gd name="f7" fmla="val 2116"/>
                <a:gd name="f8" fmla="val 2792"/>
                <a:gd name="f9" fmla="*/ f0 1 2793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793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9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Google Shape;1537;p28">
              <a:extLst>
                <a:ext uri="{FF2B5EF4-FFF2-40B4-BE49-F238E27FC236}">
                  <a16:creationId xmlns:a16="http://schemas.microsoft.com/office/drawing/2014/main" id="{BA11492E-85B3-4316-B92A-65F74D5FCBE7}"/>
                </a:ext>
              </a:extLst>
            </p:cNvPr>
            <p:cNvSpPr/>
            <p:nvPr/>
          </p:nvSpPr>
          <p:spPr>
            <a:xfrm rot="2700006">
              <a:off x="7605486" y="58296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Google Shape;1538;p28">
              <a:extLst>
                <a:ext uri="{FF2B5EF4-FFF2-40B4-BE49-F238E27FC236}">
                  <a16:creationId xmlns:a16="http://schemas.microsoft.com/office/drawing/2014/main" id="{9D902A96-44CF-41C6-B327-F7D00E993CEB}"/>
                </a:ext>
              </a:extLst>
            </p:cNvPr>
            <p:cNvSpPr/>
            <p:nvPr/>
          </p:nvSpPr>
          <p:spPr>
            <a:xfrm rot="2700006">
              <a:off x="7587340" y="567082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2115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Google Shape;1539;p28">
              <a:extLst>
                <a:ext uri="{FF2B5EF4-FFF2-40B4-BE49-F238E27FC236}">
                  <a16:creationId xmlns:a16="http://schemas.microsoft.com/office/drawing/2014/main" id="{5AC8FFF9-85AA-4E59-A791-2B1FEC89D8B7}"/>
                </a:ext>
              </a:extLst>
            </p:cNvPr>
            <p:cNvSpPr/>
            <p:nvPr/>
          </p:nvSpPr>
          <p:spPr>
            <a:xfrm rot="2700006">
              <a:off x="7698151" y="49724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Google Shape;1540;p28">
              <a:extLst>
                <a:ext uri="{FF2B5EF4-FFF2-40B4-BE49-F238E27FC236}">
                  <a16:creationId xmlns:a16="http://schemas.microsoft.com/office/drawing/2014/main" id="{972BD84B-2F65-42A0-985D-965EE1657E5E}"/>
                </a:ext>
              </a:extLst>
            </p:cNvPr>
            <p:cNvSpPr/>
            <p:nvPr/>
          </p:nvSpPr>
          <p:spPr>
            <a:xfrm rot="2700006">
              <a:off x="7679949" y="48020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0" name="Google Shape;1541;p28">
              <a:extLst>
                <a:ext uri="{FF2B5EF4-FFF2-40B4-BE49-F238E27FC236}">
                  <a16:creationId xmlns:a16="http://schemas.microsoft.com/office/drawing/2014/main" id="{3FE49CDB-1E80-4469-8D21-682233BFB3BD}"/>
                </a:ext>
              </a:extLst>
            </p:cNvPr>
            <p:cNvSpPr/>
            <p:nvPr/>
          </p:nvSpPr>
          <p:spPr>
            <a:xfrm rot="2700006">
              <a:off x="7636283" y="50727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Google Shape;1542;p28">
              <a:extLst>
                <a:ext uri="{FF2B5EF4-FFF2-40B4-BE49-F238E27FC236}">
                  <a16:creationId xmlns:a16="http://schemas.microsoft.com/office/drawing/2014/main" id="{FD40444A-8F07-4426-B2C3-85D16DD55C27}"/>
                </a:ext>
              </a:extLst>
            </p:cNvPr>
            <p:cNvSpPr/>
            <p:nvPr/>
          </p:nvSpPr>
          <p:spPr>
            <a:xfrm rot="2700006">
              <a:off x="7618543" y="490420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7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2" name="Google Shape;1543;p28">
              <a:extLst>
                <a:ext uri="{FF2B5EF4-FFF2-40B4-BE49-F238E27FC236}">
                  <a16:creationId xmlns:a16="http://schemas.microsoft.com/office/drawing/2014/main" id="{DD2E76CD-A02F-46AA-8709-125D6F98B2E0}"/>
                </a:ext>
              </a:extLst>
            </p:cNvPr>
            <p:cNvSpPr/>
            <p:nvPr/>
          </p:nvSpPr>
          <p:spPr>
            <a:xfrm rot="2700006">
              <a:off x="7639118" y="44640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3" name="Google Shape;1544;p28">
              <a:extLst>
                <a:ext uri="{FF2B5EF4-FFF2-40B4-BE49-F238E27FC236}">
                  <a16:creationId xmlns:a16="http://schemas.microsoft.com/office/drawing/2014/main" id="{CEE5B53D-36C2-4685-ABD1-2C7A31A9E54B}"/>
                </a:ext>
              </a:extLst>
            </p:cNvPr>
            <p:cNvSpPr/>
            <p:nvPr/>
          </p:nvSpPr>
          <p:spPr>
            <a:xfrm rot="2700006">
              <a:off x="7621383" y="429546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*/ f0 1 2624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4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4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4" name="Google Shape;1545;p28">
              <a:extLst>
                <a:ext uri="{FF2B5EF4-FFF2-40B4-BE49-F238E27FC236}">
                  <a16:creationId xmlns:a16="http://schemas.microsoft.com/office/drawing/2014/main" id="{FCD31645-01CD-4938-9130-87552AF3FB20}"/>
                </a:ext>
              </a:extLst>
            </p:cNvPr>
            <p:cNvSpPr/>
            <p:nvPr/>
          </p:nvSpPr>
          <p:spPr>
            <a:xfrm rot="2700006">
              <a:off x="7446252" y="27174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Google Shape;1546;p28">
              <a:extLst>
                <a:ext uri="{FF2B5EF4-FFF2-40B4-BE49-F238E27FC236}">
                  <a16:creationId xmlns:a16="http://schemas.microsoft.com/office/drawing/2014/main" id="{085D98C5-7546-4273-8BD1-2C78741AF41F}"/>
                </a:ext>
              </a:extLst>
            </p:cNvPr>
            <p:cNvSpPr/>
            <p:nvPr/>
          </p:nvSpPr>
          <p:spPr>
            <a:xfrm rot="2700006">
              <a:off x="7428208" y="255665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Google Shape;1547;p28">
              <a:extLst>
                <a:ext uri="{FF2B5EF4-FFF2-40B4-BE49-F238E27FC236}">
                  <a16:creationId xmlns:a16="http://schemas.microsoft.com/office/drawing/2014/main" id="{8CB0B23D-40AA-4E56-A644-A0BF9A6A1DEB}"/>
                </a:ext>
              </a:extLst>
            </p:cNvPr>
            <p:cNvSpPr/>
            <p:nvPr/>
          </p:nvSpPr>
          <p:spPr>
            <a:xfrm rot="2700006">
              <a:off x="7354328" y="28630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7" name="Google Shape;1548;p28">
              <a:extLst>
                <a:ext uri="{FF2B5EF4-FFF2-40B4-BE49-F238E27FC236}">
                  <a16:creationId xmlns:a16="http://schemas.microsoft.com/office/drawing/2014/main" id="{A85D7410-8701-4B8A-A6E6-B479C14607D5}"/>
                </a:ext>
              </a:extLst>
            </p:cNvPr>
            <p:cNvSpPr/>
            <p:nvPr/>
          </p:nvSpPr>
          <p:spPr>
            <a:xfrm rot="2700006">
              <a:off x="7336274" y="270232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2115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8" name="Google Shape;1549;p28">
              <a:extLst>
                <a:ext uri="{FF2B5EF4-FFF2-40B4-BE49-F238E27FC236}">
                  <a16:creationId xmlns:a16="http://schemas.microsoft.com/office/drawing/2014/main" id="{92ED1833-47A7-4262-B592-2DF1ABBE5964}"/>
                </a:ext>
              </a:extLst>
            </p:cNvPr>
            <p:cNvSpPr/>
            <p:nvPr/>
          </p:nvSpPr>
          <p:spPr>
            <a:xfrm rot="2700006">
              <a:off x="7382574" y="21627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9" name="Google Shape;1550;p28">
              <a:extLst>
                <a:ext uri="{FF2B5EF4-FFF2-40B4-BE49-F238E27FC236}">
                  <a16:creationId xmlns:a16="http://schemas.microsoft.com/office/drawing/2014/main" id="{25DC193E-5C76-4650-92A2-D90B08C244AA}"/>
                </a:ext>
              </a:extLst>
            </p:cNvPr>
            <p:cNvSpPr/>
            <p:nvPr/>
          </p:nvSpPr>
          <p:spPr>
            <a:xfrm rot="2700006">
              <a:off x="7364062" y="199987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*/ f0 1 2835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35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35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0" name="Google Shape;1551;p28">
              <a:extLst>
                <a:ext uri="{FF2B5EF4-FFF2-40B4-BE49-F238E27FC236}">
                  <a16:creationId xmlns:a16="http://schemas.microsoft.com/office/drawing/2014/main" id="{27B1004C-BA2D-493A-AAEB-BCADB10D2717}"/>
                </a:ext>
              </a:extLst>
            </p:cNvPr>
            <p:cNvSpPr/>
            <p:nvPr/>
          </p:nvSpPr>
          <p:spPr>
            <a:xfrm rot="2700006">
              <a:off x="7316078" y="22165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1" name="Google Shape;1552;p28">
              <a:extLst>
                <a:ext uri="{FF2B5EF4-FFF2-40B4-BE49-F238E27FC236}">
                  <a16:creationId xmlns:a16="http://schemas.microsoft.com/office/drawing/2014/main" id="{5996143E-FC90-4B0B-8083-6C52EF10E496}"/>
                </a:ext>
              </a:extLst>
            </p:cNvPr>
            <p:cNvSpPr/>
            <p:nvPr/>
          </p:nvSpPr>
          <p:spPr>
            <a:xfrm rot="2700006">
              <a:off x="7299422" y="206163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69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2" name="Google Shape;1553;p28">
              <a:extLst>
                <a:ext uri="{FF2B5EF4-FFF2-40B4-BE49-F238E27FC236}">
                  <a16:creationId xmlns:a16="http://schemas.microsoft.com/office/drawing/2014/main" id="{35F010E2-BFF5-4D2B-91C2-B07C5DB00272}"/>
                </a:ext>
              </a:extLst>
            </p:cNvPr>
            <p:cNvSpPr/>
            <p:nvPr/>
          </p:nvSpPr>
          <p:spPr>
            <a:xfrm rot="2700006">
              <a:off x="7348146" y="15088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3" name="Google Shape;1554;p28">
              <a:extLst>
                <a:ext uri="{FF2B5EF4-FFF2-40B4-BE49-F238E27FC236}">
                  <a16:creationId xmlns:a16="http://schemas.microsoft.com/office/drawing/2014/main" id="{960ADE18-EF27-4ED1-9770-11F98880E604}"/>
                </a:ext>
              </a:extLst>
            </p:cNvPr>
            <p:cNvSpPr/>
            <p:nvPr/>
          </p:nvSpPr>
          <p:spPr>
            <a:xfrm rot="2700006">
              <a:off x="7329616" y="134617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Google Shape;1555;p28">
              <a:extLst>
                <a:ext uri="{FF2B5EF4-FFF2-40B4-BE49-F238E27FC236}">
                  <a16:creationId xmlns:a16="http://schemas.microsoft.com/office/drawing/2014/main" id="{0988C9FE-FE10-4BA6-8A01-041AFF4504DA}"/>
                </a:ext>
              </a:extLst>
            </p:cNvPr>
            <p:cNvSpPr/>
            <p:nvPr/>
          </p:nvSpPr>
          <p:spPr>
            <a:xfrm rot="2700006">
              <a:off x="8065173" y="26176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Google Shape;1556;p28">
              <a:extLst>
                <a:ext uri="{FF2B5EF4-FFF2-40B4-BE49-F238E27FC236}">
                  <a16:creationId xmlns:a16="http://schemas.microsoft.com/office/drawing/2014/main" id="{AA80507D-9FD8-4DD4-A121-D44B7F2065B8}"/>
                </a:ext>
              </a:extLst>
            </p:cNvPr>
            <p:cNvSpPr/>
            <p:nvPr/>
          </p:nvSpPr>
          <p:spPr>
            <a:xfrm rot="2700006">
              <a:off x="7888273" y="23593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Google Shape;1557;p28">
              <a:extLst>
                <a:ext uri="{FF2B5EF4-FFF2-40B4-BE49-F238E27FC236}">
                  <a16:creationId xmlns:a16="http://schemas.microsoft.com/office/drawing/2014/main" id="{CEF1F0E3-7632-4F3D-B713-EF40E36CBBDD}"/>
                </a:ext>
              </a:extLst>
            </p:cNvPr>
            <p:cNvSpPr/>
            <p:nvPr/>
          </p:nvSpPr>
          <p:spPr>
            <a:xfrm rot="2700006">
              <a:off x="7760660" y="-88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0;p45">
            <a:extLst>
              <a:ext uri="{FF2B5EF4-FFF2-40B4-BE49-F238E27FC236}">
                <a16:creationId xmlns:a16="http://schemas.microsoft.com/office/drawing/2014/main" id="{52E9C62B-06BB-48CF-9D2F-0A70C0274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272" y="2340827"/>
            <a:ext cx="3023820" cy="841796"/>
          </a:xfrm>
          <a:solidFill>
            <a:srgbClr val="FFC000"/>
          </a:solidFill>
        </p:spPr>
        <p:txBody>
          <a:bodyPr anchorCtr="1"/>
          <a:lstStyle/>
          <a:p>
            <a:pPr lvl="0" algn="ctr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خوش آمدی!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2461;p45">
            <a:extLst>
              <a:ext uri="{FF2B5EF4-FFF2-40B4-BE49-F238E27FC236}">
                <a16:creationId xmlns:a16="http://schemas.microsoft.com/office/drawing/2014/main" id="{02455F8F-93E3-469B-BB73-22B26B822D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99" y="1296097"/>
            <a:ext cx="1298402" cy="1044601"/>
          </a:xfrm>
        </p:spPr>
        <p:txBody>
          <a:bodyPr anchor="b" anchorCtr="0"/>
          <a:lstStyle/>
          <a:p>
            <a:pPr lvl="0" algn="r" rtl="1"/>
            <a:r>
              <a:rPr lang="en-US" sz="7200">
                <a:solidFill>
                  <a:srgbClr val="EF786F"/>
                </a:solidFill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4" name="Google Shape;2462;p45">
            <a:extLst>
              <a:ext uri="{FF2B5EF4-FFF2-40B4-BE49-F238E27FC236}">
                <a16:creationId xmlns:a16="http://schemas.microsoft.com/office/drawing/2014/main" id="{6B381AAC-A838-408F-BF9A-DF51D63446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117" y="3182624"/>
            <a:ext cx="3246403" cy="664796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>
                <a:solidFill>
                  <a:srgbClr val="000000"/>
                </a:solidFill>
                <a:cs typeface="B Nazanin" panose="00000400000000000000" pitchFamily="2" charset="-78"/>
              </a:rPr>
              <a:t>در صورت نیاز می توانید زیرنویسی را در اینجا وارد کنید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CECBD1-6F32-41A0-91EC-2BDC28908FED}"/>
              </a:ext>
            </a:extLst>
          </p:cNvPr>
          <p:cNvGrpSpPr/>
          <p:nvPr/>
        </p:nvGrpSpPr>
        <p:grpSpPr>
          <a:xfrm>
            <a:off x="4916982" y="573282"/>
            <a:ext cx="4227018" cy="4230288"/>
            <a:chOff x="5588291" y="993742"/>
            <a:chExt cx="3558597" cy="3561350"/>
          </a:xfrm>
        </p:grpSpPr>
        <p:sp>
          <p:nvSpPr>
            <p:cNvPr id="5" name="Google Shape;2463;p45">
              <a:extLst>
                <a:ext uri="{FF2B5EF4-FFF2-40B4-BE49-F238E27FC236}">
                  <a16:creationId xmlns:a16="http://schemas.microsoft.com/office/drawing/2014/main" id="{FCF065BF-F920-43A7-B667-B94E294593F1}"/>
                </a:ext>
              </a:extLst>
            </p:cNvPr>
            <p:cNvSpPr/>
            <p:nvPr/>
          </p:nvSpPr>
          <p:spPr>
            <a:xfrm flipH="1">
              <a:off x="5588291" y="1148888"/>
              <a:ext cx="3406204" cy="340620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noFill/>
            <a:ln w="9528" cap="flat">
              <a:solidFill>
                <a:srgbClr val="78CBE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Google Shape;2464;p45">
              <a:extLst>
                <a:ext uri="{FF2B5EF4-FFF2-40B4-BE49-F238E27FC236}">
                  <a16:creationId xmlns:a16="http://schemas.microsoft.com/office/drawing/2014/main" id="{629A4B54-51D0-4895-8A55-0B7A19BBF2FB}"/>
                </a:ext>
              </a:extLst>
            </p:cNvPr>
            <p:cNvSpPr/>
            <p:nvPr/>
          </p:nvSpPr>
          <p:spPr>
            <a:xfrm flipH="1">
              <a:off x="5841488" y="993742"/>
              <a:ext cx="3305400" cy="33054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9A021FEC-D541-4BF9-836C-74C9B27E7615}"/>
              </a:ext>
            </a:extLst>
          </p:cNvPr>
          <p:cNvSpPr/>
          <p:nvPr/>
        </p:nvSpPr>
        <p:spPr>
          <a:xfrm rot="16200004" flipH="1" flipV="1">
            <a:off x="-283757" y="283756"/>
            <a:ext cx="941447" cy="3739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Rectángulo 48">
            <a:extLst>
              <a:ext uri="{FF2B5EF4-FFF2-40B4-BE49-F238E27FC236}">
                <a16:creationId xmlns:a16="http://schemas.microsoft.com/office/drawing/2014/main" id="{2CD1CA54-EC07-4BE7-A2CF-4992D824E69E}"/>
              </a:ext>
            </a:extLst>
          </p:cNvPr>
          <p:cNvSpPr/>
          <p:nvPr/>
        </p:nvSpPr>
        <p:spPr>
          <a:xfrm rot="10800009" flipH="1">
            <a:off x="507491" y="4971474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5;p49">
            <a:extLst>
              <a:ext uri="{FF2B5EF4-FFF2-40B4-BE49-F238E27FC236}">
                <a16:creationId xmlns:a16="http://schemas.microsoft.com/office/drawing/2014/main" id="{9ADD380C-2DF1-43C5-81E8-A92F7971D6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3378" y="3336407"/>
            <a:ext cx="3394499" cy="756903"/>
          </a:xfrm>
        </p:spPr>
        <p:txBody>
          <a:bodyPr/>
          <a:lstStyle/>
          <a:p>
            <a:pPr lvl="0"/>
            <a:r>
              <a:rPr lang="en-US">
                <a:cs typeface="B Nazanin" panose="00000400000000000000" pitchFamily="2" charset="-78"/>
              </a:rPr>
              <a:t>3,563,000</a:t>
            </a:r>
          </a:p>
        </p:txBody>
      </p:sp>
      <p:sp>
        <p:nvSpPr>
          <p:cNvPr id="3" name="Google Shape;2606;p49">
            <a:extLst>
              <a:ext uri="{FF2B5EF4-FFF2-40B4-BE49-F238E27FC236}">
                <a16:creationId xmlns:a16="http://schemas.microsoft.com/office/drawing/2014/main" id="{C889373C-4551-42E0-B8C7-5CF6B4569D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73387" y="4037908"/>
            <a:ext cx="3394499" cy="5001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از کودکان در جهان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2607;p49">
            <a:extLst>
              <a:ext uri="{FF2B5EF4-FFF2-40B4-BE49-F238E27FC236}">
                <a16:creationId xmlns:a16="http://schemas.microsoft.com/office/drawing/2014/main" id="{C2B43EFD-CCA3-4D7E-8136-D90AD8B712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26689" y="3336407"/>
            <a:ext cx="3394499" cy="756903"/>
          </a:xfrm>
        </p:spPr>
        <p:txBody>
          <a:bodyPr/>
          <a:lstStyle/>
          <a:p>
            <a:pPr lvl="0"/>
            <a:r>
              <a:rPr lang="en-US" sz="5000">
                <a:cs typeface="B Nazanin" panose="00000400000000000000" pitchFamily="2" charset="-78"/>
              </a:rPr>
              <a:t>7,567,996</a:t>
            </a:r>
          </a:p>
        </p:txBody>
      </p:sp>
      <p:sp>
        <p:nvSpPr>
          <p:cNvPr id="5" name="Google Shape;2608;p49">
            <a:extLst>
              <a:ext uri="{FF2B5EF4-FFF2-40B4-BE49-F238E27FC236}">
                <a16:creationId xmlns:a16="http://schemas.microsoft.com/office/drawing/2014/main" id="{DBF12635-321A-4CD3-B247-291AA48920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6689" y="4037908"/>
            <a:ext cx="3394499" cy="5001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>
                <a:solidFill>
                  <a:srgbClr val="000000"/>
                </a:solidFill>
                <a:cs typeface="B Nazanin" panose="00000400000000000000" pitchFamily="2" charset="-78"/>
              </a:rPr>
              <a:t>از مردم جهان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ángulo 91">
            <a:extLst>
              <a:ext uri="{FF2B5EF4-FFF2-40B4-BE49-F238E27FC236}">
                <a16:creationId xmlns:a16="http://schemas.microsoft.com/office/drawing/2014/main" id="{FAF4A396-113A-4D1C-B841-2DDAC6CE5BCB}"/>
              </a:ext>
            </a:extLst>
          </p:cNvPr>
          <p:cNvSpPr/>
          <p:nvPr/>
        </p:nvSpPr>
        <p:spPr>
          <a:xfrm rot="10800009" flipH="1">
            <a:off x="507491" y="4971474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1BDC8C7-AB8D-402B-B202-291366348809}"/>
              </a:ext>
            </a:extLst>
          </p:cNvPr>
          <p:cNvSpPr/>
          <p:nvPr/>
        </p:nvSpPr>
        <p:spPr>
          <a:xfrm rot="16200004" flipH="1" flipV="1">
            <a:off x="-378356" y="382196"/>
            <a:ext cx="1268053" cy="5036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9875A8A3-81A8-CDA9-F4C5-B07135E84C23}"/>
              </a:ext>
            </a:extLst>
          </p:cNvPr>
          <p:cNvGrpSpPr/>
          <p:nvPr/>
        </p:nvGrpSpPr>
        <p:grpSpPr>
          <a:xfrm>
            <a:off x="5199022" y="736841"/>
            <a:ext cx="2317747" cy="2382834"/>
            <a:chOff x="5199022" y="736841"/>
            <a:chExt cx="2317747" cy="238283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66E5F2F-13AB-4C87-BE58-84683DFF4CE7}"/>
                </a:ext>
              </a:extLst>
            </p:cNvPr>
            <p:cNvSpPr/>
            <p:nvPr/>
          </p:nvSpPr>
          <p:spPr>
            <a:xfrm>
              <a:off x="5199022" y="736841"/>
              <a:ext cx="2317747" cy="2382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1"/>
                <a:gd name="f7" fmla="val 1439"/>
                <a:gd name="f8" fmla="val 1327"/>
                <a:gd name="f9" fmla="val 489"/>
                <a:gd name="f10" fmla="val 1377"/>
                <a:gd name="f11" fmla="val 510"/>
                <a:gd name="f12" fmla="val 549"/>
                <a:gd name="f13" fmla="val 1399"/>
                <a:gd name="f14" fmla="val 601"/>
                <a:gd name="f15" fmla="val 1396"/>
                <a:gd name="f16" fmla="val 651"/>
                <a:gd name="f17" fmla="val 1365"/>
                <a:gd name="f18" fmla="val 681"/>
                <a:gd name="f19" fmla="val 1315"/>
                <a:gd name="f20" fmla="val 695"/>
                <a:gd name="f21" fmla="val 1367"/>
                <a:gd name="f22" fmla="val 730"/>
                <a:gd name="f23" fmla="val 1374"/>
                <a:gd name="f24" fmla="val 780"/>
                <a:gd name="f25" fmla="val 1363"/>
                <a:gd name="f26" fmla="val 834"/>
                <a:gd name="f27" fmla="val 1351"/>
                <a:gd name="f28" fmla="val 896"/>
                <a:gd name="f29" fmla="val 1324"/>
                <a:gd name="f30" fmla="val 948"/>
                <a:gd name="f31" fmla="val 1273"/>
                <a:gd name="f32" fmla="val 987"/>
                <a:gd name="f33" fmla="val 1258"/>
                <a:gd name="f34" fmla="val 998"/>
                <a:gd name="f35" fmla="val 1241"/>
                <a:gd name="f36" fmla="val 1007"/>
                <a:gd name="f37" fmla="val 1223"/>
                <a:gd name="f38" fmla="val 1011"/>
                <a:gd name="f39" fmla="val 1210"/>
                <a:gd name="f40" fmla="val 1014"/>
                <a:gd name="f41" fmla="val 1204"/>
                <a:gd name="f42" fmla="val 1020"/>
                <a:gd name="f43" fmla="val 1202"/>
                <a:gd name="f44" fmla="val 1034"/>
                <a:gd name="f45" fmla="val 1182"/>
                <a:gd name="f46" fmla="val 1203"/>
                <a:gd name="f47" fmla="val 1077"/>
                <a:gd name="f48" fmla="val 1303"/>
                <a:gd name="f49" fmla="val 928"/>
                <a:gd name="f50" fmla="val 1362"/>
                <a:gd name="f51" fmla="val 732"/>
                <a:gd name="f52" fmla="val 546"/>
                <a:gd name="f53" fmla="val 1413"/>
                <a:gd name="f54" fmla="val 373"/>
                <a:gd name="f55" fmla="val 1296"/>
                <a:gd name="f56" fmla="val 283"/>
                <a:gd name="f57" fmla="val 1235"/>
                <a:gd name="f58" fmla="val 227"/>
                <a:gd name="f59" fmla="val 1150"/>
                <a:gd name="f60" fmla="val 214"/>
                <a:gd name="f61" fmla="val 1041"/>
                <a:gd name="f62" fmla="val 212"/>
                <a:gd name="f63" fmla="val 1023"/>
                <a:gd name="f64" fmla="val 205"/>
                <a:gd name="f65" fmla="val 1015"/>
                <a:gd name="f66" fmla="val 188"/>
                <a:gd name="f67" fmla="val 1009"/>
                <a:gd name="f68" fmla="val 154"/>
                <a:gd name="f69" fmla="val 999"/>
                <a:gd name="f70" fmla="val 126"/>
                <a:gd name="f71" fmla="val 978"/>
                <a:gd name="f72" fmla="val 105"/>
                <a:gd name="f73" fmla="val 949"/>
                <a:gd name="f74" fmla="val 71"/>
                <a:gd name="f75" fmla="val 904"/>
                <a:gd name="f76" fmla="val 50"/>
                <a:gd name="f77" fmla="val 855"/>
                <a:gd name="f78" fmla="val 49"/>
                <a:gd name="f79" fmla="val 798"/>
                <a:gd name="f80" fmla="val 760"/>
                <a:gd name="f81" fmla="val 51"/>
                <a:gd name="f82" fmla="val 754"/>
                <a:gd name="f83" fmla="val 89"/>
                <a:gd name="f84" fmla="val 700"/>
                <a:gd name="f85" fmla="val 65"/>
                <a:gd name="f86" fmla="val 692"/>
                <a:gd name="f87" fmla="val 45"/>
                <a:gd name="f88" fmla="val 678"/>
                <a:gd name="f89" fmla="val 31"/>
                <a:gd name="f90" fmla="val 657"/>
                <a:gd name="f91" fmla="val 610"/>
                <a:gd name="f92" fmla="val 18"/>
                <a:gd name="f93" fmla="val 532"/>
                <a:gd name="f94" fmla="val 68"/>
                <a:gd name="f95" fmla="val 505"/>
                <a:gd name="f96" fmla="val 79"/>
                <a:gd name="f97" fmla="val 498"/>
                <a:gd name="f98" fmla="val 85"/>
                <a:gd name="f99" fmla="val 495"/>
                <a:gd name="f100" fmla="val 73"/>
                <a:gd name="f101" fmla="val 483"/>
                <a:gd name="f102" fmla="val 44"/>
                <a:gd name="f103" fmla="val 451"/>
                <a:gd name="f104" fmla="val 40"/>
                <a:gd name="f105" fmla="val 404"/>
                <a:gd name="f106" fmla="val 62"/>
                <a:gd name="f107" fmla="val 366"/>
                <a:gd name="f108" fmla="val 84"/>
                <a:gd name="f109" fmla="val 327"/>
                <a:gd name="f110" fmla="val 123"/>
                <a:gd name="f111" fmla="val 309"/>
                <a:gd name="f112" fmla="val 167"/>
                <a:gd name="f113" fmla="val 317"/>
                <a:gd name="f114" fmla="val 170"/>
                <a:gd name="f115" fmla="val 318"/>
                <a:gd name="f116" fmla="val 173"/>
                <a:gd name="f117" fmla="val 177"/>
                <a:gd name="f118" fmla="val 319"/>
                <a:gd name="f119" fmla="val 152"/>
                <a:gd name="f120" fmla="val 263"/>
                <a:gd name="f121" fmla="val 157"/>
                <a:gd name="f122" fmla="val 221"/>
                <a:gd name="f123" fmla="val 191"/>
                <a:gd name="f124" fmla="val 190"/>
                <a:gd name="f125" fmla="val 229"/>
                <a:gd name="f126" fmla="val 155"/>
                <a:gd name="f127" fmla="val 271"/>
                <a:gd name="f128" fmla="val 323"/>
                <a:gd name="f129" fmla="val 181"/>
                <a:gd name="f130" fmla="val 131"/>
                <a:gd name="f131" fmla="val 332"/>
                <a:gd name="f132" fmla="val 92"/>
                <a:gd name="f133" fmla="val 377"/>
                <a:gd name="f134" fmla="val 69"/>
                <a:gd name="f135" fmla="val 427"/>
                <a:gd name="f136" fmla="val 468"/>
                <a:gd name="f137" fmla="val 59"/>
                <a:gd name="f138" fmla="val 506"/>
                <a:gd name="f139" fmla="val 99"/>
                <a:gd name="f140" fmla="val 516"/>
                <a:gd name="f141" fmla="val 12"/>
                <a:gd name="f142" fmla="val 599"/>
                <a:gd name="f143" fmla="val 7"/>
                <a:gd name="f144" fmla="val 647"/>
                <a:gd name="f145" fmla="val 3"/>
                <a:gd name="f146" fmla="val 27"/>
                <a:gd name="f147" fmla="val 703"/>
                <a:gd name="f148" fmla="val 72"/>
                <a:gd name="f149" fmla="val 726"/>
                <a:gd name="f150" fmla="val 25"/>
                <a:gd name="f151" fmla="val 761"/>
                <a:gd name="f152" fmla="val 812"/>
                <a:gd name="f153" fmla="val 863"/>
                <a:gd name="f154" fmla="val 13"/>
                <a:gd name="f155" fmla="val 891"/>
                <a:gd name="f156" fmla="val 47"/>
                <a:gd name="f157" fmla="val 901"/>
                <a:gd name="f158" fmla="val 98"/>
                <a:gd name="f159" fmla="val 64"/>
                <a:gd name="f160" fmla="val 960"/>
                <a:gd name="f161" fmla="val 48"/>
                <a:gd name="f162" fmla="val 1002"/>
                <a:gd name="f163" fmla="val 56"/>
                <a:gd name="f164" fmla="val 1053"/>
                <a:gd name="f165" fmla="val 66"/>
                <a:gd name="f166" fmla="val 1087"/>
                <a:gd name="f167" fmla="val 108"/>
                <a:gd name="f168" fmla="val 1085"/>
                <a:gd name="f169" fmla="val 160"/>
                <a:gd name="f170" fmla="val 1084"/>
                <a:gd name="f171" fmla="val 174"/>
                <a:gd name="f172" fmla="val 1086"/>
                <a:gd name="f173" fmla="val 175"/>
                <a:gd name="f174" fmla="val 1098"/>
                <a:gd name="f175" fmla="val 169"/>
                <a:gd name="f176" fmla="val 1139"/>
                <a:gd name="f177" fmla="val 146"/>
                <a:gd name="f178" fmla="val 1180"/>
                <a:gd name="f179" fmla="val 1216"/>
                <a:gd name="f180" fmla="val 183"/>
                <a:gd name="f181" fmla="val 1246"/>
                <a:gd name="f182" fmla="val 209"/>
                <a:gd name="f183" fmla="val 1256"/>
                <a:gd name="f184" fmla="val 251"/>
                <a:gd name="f185" fmla="val 293"/>
                <a:gd name="f186" fmla="val 1237"/>
                <a:gd name="f187" fmla="val 304"/>
                <a:gd name="f188" fmla="val 1236"/>
                <a:gd name="f189" fmla="val 310"/>
                <a:gd name="f190" fmla="val 1252"/>
                <a:gd name="f191" fmla="val 308"/>
                <a:gd name="f192" fmla="val 1299"/>
                <a:gd name="f193" fmla="val 1335"/>
                <a:gd name="f194" fmla="val 325"/>
                <a:gd name="f195" fmla="val 1354"/>
                <a:gd name="f196" fmla="val 1372"/>
                <a:gd name="f197" fmla="val 406"/>
                <a:gd name="f198" fmla="val 448"/>
                <a:gd name="f199" fmla="val 1333"/>
                <a:gd name="f200" fmla="val 482"/>
                <a:gd name="f201" fmla="val 1331"/>
                <a:gd name="f202" fmla="val 1329"/>
                <a:gd name="f203" fmla="val 485"/>
                <a:gd name="f204" fmla="val 676"/>
                <a:gd name="f205" fmla="val 1338"/>
                <a:gd name="f206" fmla="val 792"/>
                <a:gd name="f207" fmla="val 869"/>
                <a:gd name="f208" fmla="val 1320"/>
                <a:gd name="f209" fmla="val 942"/>
                <a:gd name="f210" fmla="val 1284"/>
                <a:gd name="f211" fmla="val 1024"/>
                <a:gd name="f212" fmla="val 1244"/>
                <a:gd name="f213" fmla="val 1089"/>
                <a:gd name="f214" fmla="val 1186"/>
                <a:gd name="f215" fmla="val 1121"/>
                <a:gd name="f216" fmla="val 1097"/>
                <a:gd name="f217" fmla="val 1136"/>
                <a:gd name="f218" fmla="val 1052"/>
                <a:gd name="f219" fmla="val 1004"/>
                <a:gd name="f220" fmla="val 1145"/>
                <a:gd name="f221" fmla="val 957"/>
                <a:gd name="f222" fmla="val 1159"/>
                <a:gd name="f223" fmla="val 856"/>
                <a:gd name="f224" fmla="val 1165"/>
                <a:gd name="f225" fmla="val 755"/>
                <a:gd name="f226" fmla="val 1173"/>
                <a:gd name="f227" fmla="val 653"/>
                <a:gd name="f228" fmla="val 1176"/>
                <a:gd name="f229" fmla="val 617"/>
                <a:gd name="f230" fmla="val 1167"/>
                <a:gd name="f231" fmla="val 586"/>
                <a:gd name="f232" fmla="val 1142"/>
                <a:gd name="f233" fmla="val 560"/>
                <a:gd name="f234" fmla="val 1130"/>
                <a:gd name="f235" fmla="val 1116"/>
                <a:gd name="f236" fmla="val 533"/>
                <a:gd name="f237" fmla="val 1101"/>
                <a:gd name="f238" fmla="val 523"/>
                <a:gd name="f239" fmla="val 1055"/>
                <a:gd name="f240" fmla="val 491"/>
                <a:gd name="f241" fmla="val 1005"/>
                <a:gd name="f242" fmla="val 470"/>
                <a:gd name="f243" fmla="val 952"/>
                <a:gd name="f244" fmla="val 455"/>
                <a:gd name="f245" fmla="val 818"/>
                <a:gd name="f246" fmla="val 418"/>
                <a:gd name="f247" fmla="val 683"/>
                <a:gd name="f248" fmla="val 415"/>
                <a:gd name="f249" fmla="val 436"/>
                <a:gd name="f250" fmla="val 467"/>
                <a:gd name="f251" fmla="val 449"/>
                <a:gd name="f252" fmla="val 390"/>
                <a:gd name="f253" fmla="val 472"/>
                <a:gd name="f254" fmla="val 322"/>
                <a:gd name="f255" fmla="val 517"/>
                <a:gd name="f256" fmla="val 269"/>
                <a:gd name="f257" fmla="val 552"/>
                <a:gd name="f258" fmla="val 237"/>
                <a:gd name="f259" fmla="val 595"/>
                <a:gd name="f260" fmla="val 242"/>
                <a:gd name="f261" fmla="val 664"/>
                <a:gd name="f262" fmla="val 252"/>
                <a:gd name="f263" fmla="val 781"/>
                <a:gd name="f264" fmla="val 261"/>
                <a:gd name="f265" fmla="val 899"/>
                <a:gd name="f266" fmla="val 276"/>
                <a:gd name="f267" fmla="val 1016"/>
                <a:gd name="f268" fmla="val 286"/>
                <a:gd name="f269" fmla="val 1091"/>
                <a:gd name="f270" fmla="val 314"/>
                <a:gd name="f271" fmla="val 1157"/>
                <a:gd name="f272" fmla="val 371"/>
                <a:gd name="f273" fmla="val 1208"/>
                <a:gd name="f274" fmla="val 1295"/>
                <a:gd name="f275" fmla="val 582"/>
                <a:gd name="f276" fmla="val 1302"/>
                <a:gd name="f277" fmla="val 799"/>
                <a:gd name="f278" fmla="val 789"/>
                <a:gd name="f279" fmla="val 1301"/>
                <a:gd name="f280" fmla="val 1297"/>
                <a:gd name="f281" fmla="val 771"/>
                <a:gd name="f282" fmla="val 1289"/>
                <a:gd name="f283" fmla="val 752"/>
                <a:gd name="f284" fmla="val 750"/>
                <a:gd name="f285" fmla="val 1255"/>
                <a:gd name="f286" fmla="val 1239"/>
                <a:gd name="f287" fmla="val 753"/>
                <a:gd name="f288" fmla="val 1231"/>
                <a:gd name="f289" fmla="val 1230"/>
                <a:gd name="f290" fmla="val 779"/>
                <a:gd name="f291" fmla="val 1227"/>
                <a:gd name="f292" fmla="val 828"/>
                <a:gd name="f293" fmla="val 1221"/>
                <a:gd name="f294" fmla="val 877"/>
                <a:gd name="f295" fmla="val 926"/>
                <a:gd name="f296" fmla="val 931"/>
                <a:gd name="f297" fmla="val 1212"/>
                <a:gd name="f298" fmla="val 937"/>
                <a:gd name="f299" fmla="val 1219"/>
                <a:gd name="f300" fmla="val 940"/>
                <a:gd name="f301" fmla="val 1224"/>
                <a:gd name="f302" fmla="val 935"/>
                <a:gd name="f303" fmla="val 1276"/>
                <a:gd name="f304" fmla="val 853"/>
                <a:gd name="f305" fmla="val 197"/>
                <a:gd name="f306" fmla="val 922"/>
                <a:gd name="f307" fmla="val 193"/>
                <a:gd name="f308" fmla="val 872"/>
                <a:gd name="f309" fmla="val 189"/>
                <a:gd name="f310" fmla="val 824"/>
                <a:gd name="f311" fmla="val 184"/>
                <a:gd name="f312" fmla="val 776"/>
                <a:gd name="f313" fmla="val 768"/>
                <a:gd name="f314" fmla="val 742"/>
                <a:gd name="f315" fmla="val 117"/>
                <a:gd name="f316" fmla="val 757"/>
                <a:gd name="f317" fmla="val 116"/>
                <a:gd name="f318" fmla="val 787"/>
                <a:gd name="f319" fmla="val 114"/>
                <a:gd name="f320" fmla="val 844"/>
                <a:gd name="f321" fmla="val 136"/>
                <a:gd name="f322" fmla="val 892"/>
                <a:gd name="f323" fmla="val 178"/>
                <a:gd name="f324" fmla="val 930"/>
                <a:gd name="f325" fmla="val 934"/>
                <a:gd name="f326" fmla="val 194"/>
                <a:gd name="f327" fmla="val 202"/>
                <a:gd name="f328" fmla="val 196"/>
                <a:gd name="f329" fmla="val 736"/>
                <a:gd name="f330" fmla="val 716"/>
                <a:gd name="f331" fmla="val 164"/>
                <a:gd name="f332" fmla="val 704"/>
                <a:gd name="f333" fmla="val 696"/>
                <a:gd name="f334" fmla="val 149"/>
                <a:gd name="f335" fmla="val 690"/>
                <a:gd name="f336" fmla="val 163"/>
                <a:gd name="f337" fmla="val 679"/>
                <a:gd name="f338" fmla="val 668"/>
                <a:gd name="f339" fmla="val 187"/>
                <a:gd name="f340" fmla="val 654"/>
                <a:gd name="f341" fmla="val 637"/>
                <a:gd name="f342" fmla="val 204"/>
                <a:gd name="f343" fmla="val 673"/>
                <a:gd name="f344" fmla="val 217"/>
                <a:gd name="f345" fmla="val 694"/>
                <a:gd name="f346" fmla="val 241"/>
                <a:gd name="f347" fmla="val 705"/>
                <a:gd name="f348" fmla="val 714"/>
                <a:gd name="f349" fmla="val 219"/>
                <a:gd name="f350" fmla="val 911"/>
                <a:gd name="f351" fmla="val 295"/>
                <a:gd name="f352" fmla="val 920"/>
                <a:gd name="f353" fmla="val 278"/>
                <a:gd name="f354" fmla="val 267"/>
                <a:gd name="f355" fmla="val 258"/>
                <a:gd name="f356" fmla="val 951"/>
                <a:gd name="f357" fmla="val 250"/>
                <a:gd name="f358" fmla="val 946"/>
                <a:gd name="f359" fmla="val 247"/>
                <a:gd name="f360" fmla="val 916"/>
                <a:gd name="f361" fmla="val 231"/>
                <a:gd name="f362" fmla="val 902"/>
                <a:gd name="f363" fmla="val 894"/>
                <a:gd name="f364" fmla="val 192"/>
                <a:gd name="f365" fmla="val 890"/>
                <a:gd name="f366" fmla="val 888"/>
                <a:gd name="f367" fmla="val 171"/>
                <a:gd name="f368" fmla="val 884"/>
                <a:gd name="f369" fmla="val 158"/>
                <a:gd name="f370" fmla="val 176"/>
                <a:gd name="f371" fmla="val 831"/>
                <a:gd name="f372" fmla="val 200"/>
                <a:gd name="f373" fmla="val 215"/>
                <a:gd name="f374" fmla="val 244"/>
                <a:gd name="f375" fmla="val 575"/>
                <a:gd name="f376" fmla="val 201"/>
                <a:gd name="f377" fmla="val 553"/>
                <a:gd name="f378" fmla="val 536"/>
                <a:gd name="f379" fmla="val 522"/>
                <a:gd name="f380" fmla="val 513"/>
                <a:gd name="f381" fmla="val 208"/>
                <a:gd name="f382" fmla="val 509"/>
                <a:gd name="f383" fmla="val 246"/>
                <a:gd name="f384" fmla="val 464"/>
                <a:gd name="f385" fmla="val 460"/>
                <a:gd name="f386" fmla="val 253"/>
                <a:gd name="f387" fmla="val 466"/>
                <a:gd name="f388" fmla="val 257"/>
                <a:gd name="f389" fmla="val 479"/>
                <a:gd name="f390" fmla="val 266"/>
                <a:gd name="f391" fmla="val 487"/>
                <a:gd name="f392" fmla="val 280"/>
                <a:gd name="f393" fmla="val 531"/>
                <a:gd name="f394" fmla="val 1332"/>
                <a:gd name="f395" fmla="val 594"/>
                <a:gd name="f396" fmla="val 574"/>
                <a:gd name="f397" fmla="val 1317"/>
                <a:gd name="f398" fmla="val 1265"/>
                <a:gd name="f399" fmla="val 578"/>
                <a:gd name="f400" fmla="val 611"/>
                <a:gd name="f401" fmla="val 629"/>
                <a:gd name="f402" fmla="val 1318"/>
                <a:gd name="f403" fmla="val 628"/>
                <a:gd name="f404" fmla="val 612"/>
                <a:gd name="f405" fmla="val 306"/>
                <a:gd name="f406" fmla="val 384"/>
                <a:gd name="f407" fmla="val 367"/>
                <a:gd name="f408" fmla="val 320"/>
                <a:gd name="f409" fmla="val 338"/>
                <a:gd name="f410" fmla="val 356"/>
                <a:gd name="f411" fmla="val 422"/>
                <a:gd name="f412" fmla="val 372"/>
                <a:gd name="f413" fmla="val 438"/>
                <a:gd name="f414" fmla="val 336"/>
                <a:gd name="f415" fmla="val 426"/>
                <a:gd name="f416" fmla="val 1006"/>
                <a:gd name="f417" fmla="val 370"/>
                <a:gd name="f418" fmla="val 1025"/>
                <a:gd name="f419" fmla="val 1043"/>
                <a:gd name="f420" fmla="val 354"/>
                <a:gd name="f421" fmla="val 1044"/>
                <a:gd name="f422" fmla="val 321"/>
                <a:gd name="f423" fmla="val 303"/>
                <a:gd name="f424" fmla="val 984"/>
                <a:gd name="f425" fmla="val 971"/>
                <a:gd name="f426" fmla="val 316"/>
                <a:gd name="f427" fmla="val 334"/>
                <a:gd name="f428" fmla="val 83"/>
                <a:gd name="f429" fmla="val 620"/>
                <a:gd name="f430" fmla="val 97"/>
                <a:gd name="f431" fmla="val 634"/>
                <a:gd name="f432" fmla="val 633"/>
                <a:gd name="f433" fmla="val 134"/>
                <a:gd name="f434" fmla="val 618"/>
                <a:gd name="f435" fmla="val 600"/>
                <a:gd name="f436" fmla="val 148"/>
                <a:gd name="f437" fmla="val 584"/>
                <a:gd name="f438" fmla="val 559"/>
                <a:gd name="f439" fmla="val 111"/>
                <a:gd name="f440" fmla="val 96"/>
                <a:gd name="f441" fmla="val 806"/>
                <a:gd name="f442" fmla="val 264"/>
                <a:gd name="f443" fmla="val 788"/>
                <a:gd name="f444" fmla="val 770"/>
                <a:gd name="f445" fmla="val 331"/>
                <a:gd name="f446" fmla="val 841"/>
                <a:gd name="f447" fmla="val 842"/>
                <a:gd name="f448" fmla="val 299"/>
                <a:gd name="f449" fmla="val 843"/>
                <a:gd name="f450" fmla="val 826"/>
                <a:gd name="f451" fmla="val 265"/>
                <a:gd name="f452" fmla="val 1189"/>
                <a:gd name="f453" fmla="val 458"/>
                <a:gd name="f454" fmla="val 1225"/>
                <a:gd name="f455" fmla="val 447"/>
                <a:gd name="f456" fmla="val 430"/>
                <a:gd name="f457" fmla="val 1226"/>
                <a:gd name="f458" fmla="val 411"/>
                <a:gd name="f459" fmla="val 1205"/>
                <a:gd name="f460" fmla="val 391"/>
                <a:gd name="f461" fmla="val 1185"/>
                <a:gd name="f462" fmla="val 1155"/>
                <a:gd name="f463" fmla="val 405"/>
                <a:gd name="f464" fmla="val 424"/>
                <a:gd name="f465" fmla="val 1156"/>
                <a:gd name="f466" fmla="val 446"/>
                <a:gd name="f467" fmla="val 1168"/>
                <a:gd name="f468" fmla="val 603"/>
                <a:gd name="f469" fmla="val 567"/>
                <a:gd name="f470" fmla="val 279"/>
                <a:gd name="f471" fmla="val 297"/>
                <a:gd name="f472" fmla="val 315"/>
                <a:gd name="f473" fmla="val 585"/>
                <a:gd name="f474" fmla="val 333"/>
                <a:gd name="f475" fmla="val 622"/>
                <a:gd name="f476" fmla="val 638"/>
                <a:gd name="f477" fmla="val 296"/>
                <a:gd name="f478" fmla="val 624"/>
                <a:gd name="f479" fmla="val 254"/>
                <a:gd name="f480" fmla="val 407"/>
                <a:gd name="f481" fmla="val 245"/>
                <a:gd name="f482" fmla="val 395"/>
                <a:gd name="f483" fmla="val 185"/>
                <a:gd name="f484" fmla="val 433"/>
                <a:gd name="f485" fmla="val 462"/>
                <a:gd name="f486" fmla="val 220"/>
                <a:gd name="f487" fmla="val 463"/>
                <a:gd name="f488" fmla="val 255"/>
                <a:gd name="f489" fmla="val 1018"/>
                <a:gd name="f490" fmla="val 1003"/>
                <a:gd name="f491" fmla="val 122"/>
                <a:gd name="f492" fmla="val 985"/>
                <a:gd name="f493" fmla="val 121"/>
                <a:gd name="f494" fmla="val 968"/>
                <a:gd name="f495" fmla="val 120"/>
                <a:gd name="f496" fmla="val 953"/>
                <a:gd name="f497" fmla="val 967"/>
                <a:gd name="f498" fmla="val 982"/>
                <a:gd name="f499" fmla="val 1017"/>
                <a:gd name="f500" fmla="val 228"/>
                <a:gd name="f501" fmla="val 262"/>
                <a:gd name="f502" fmla="val 281"/>
                <a:gd name="f503" fmla="val 388"/>
                <a:gd name="f504" fmla="val 156"/>
                <a:gd name="f505" fmla="val 441"/>
                <a:gd name="f506" fmla="val 453"/>
                <a:gd name="f507" fmla="val 454"/>
                <a:gd name="f508" fmla="val 139"/>
                <a:gd name="f509" fmla="val 124"/>
                <a:gd name="f510" fmla="val 423"/>
                <a:gd name="f511" fmla="val 140"/>
                <a:gd name="f512" fmla="val 782"/>
                <a:gd name="f513" fmla="val 767"/>
                <a:gd name="f514" fmla="val 103"/>
                <a:gd name="f515" fmla="val 137"/>
                <a:gd name="f516" fmla="val 138"/>
                <a:gd name="f517" fmla="val 816"/>
                <a:gd name="f518" fmla="val 833"/>
                <a:gd name="f519" fmla="val 832"/>
                <a:gd name="f520" fmla="val 86"/>
                <a:gd name="f521" fmla="val 817"/>
                <a:gd name="f522" fmla="val 1146"/>
                <a:gd name="f523" fmla="val 1181"/>
                <a:gd name="f524" fmla="val 273"/>
                <a:gd name="f525" fmla="val 256"/>
                <a:gd name="f526" fmla="val 238"/>
                <a:gd name="f527" fmla="val 222"/>
                <a:gd name="f528" fmla="val 223"/>
                <a:gd name="f529" fmla="val 1129"/>
                <a:gd name="f530" fmla="val 1127"/>
                <a:gd name="f531" fmla="val 106"/>
                <a:gd name="f532" fmla="val 639"/>
                <a:gd name="f533" fmla="val 87"/>
                <a:gd name="f534" fmla="val 75"/>
                <a:gd name="f535" fmla="val 609"/>
                <a:gd name="f536" fmla="val 74"/>
                <a:gd name="f537" fmla="val 590"/>
                <a:gd name="f538" fmla="val 576"/>
                <a:gd name="f539" fmla="val 102"/>
                <a:gd name="f540" fmla="val 589"/>
                <a:gd name="f541" fmla="val 606"/>
                <a:gd name="f542" fmla="val 142"/>
                <a:gd name="f543" fmla="+- 0 0 -90"/>
                <a:gd name="f544" fmla="*/ f3 1 1401"/>
                <a:gd name="f545" fmla="*/ f4 1 1439"/>
                <a:gd name="f546" fmla="val f5"/>
                <a:gd name="f547" fmla="val f6"/>
                <a:gd name="f548" fmla="val f7"/>
                <a:gd name="f549" fmla="*/ f543 f0 1"/>
                <a:gd name="f550" fmla="+- f548 0 f546"/>
                <a:gd name="f551" fmla="+- f547 0 f546"/>
                <a:gd name="f552" fmla="*/ f549 1 f2"/>
                <a:gd name="f553" fmla="*/ f551 1 1401"/>
                <a:gd name="f554" fmla="*/ f550 1 1439"/>
                <a:gd name="f555" fmla="*/ 1315 f551 1"/>
                <a:gd name="f556" fmla="*/ 695 f550 1"/>
                <a:gd name="f557" fmla="*/ 1223 f551 1"/>
                <a:gd name="f558" fmla="*/ 1011 f550 1"/>
                <a:gd name="f559" fmla="*/ 373 f551 1"/>
                <a:gd name="f560" fmla="*/ 1296 f550 1"/>
                <a:gd name="f561" fmla="*/ 105 f551 1"/>
                <a:gd name="f562" fmla="*/ 949 f550 1"/>
                <a:gd name="f563" fmla="*/ 31 f551 1"/>
                <a:gd name="f564" fmla="*/ 657 f550 1"/>
                <a:gd name="f565" fmla="*/ 62 f551 1"/>
                <a:gd name="f566" fmla="*/ 366 f550 1"/>
                <a:gd name="f567" fmla="*/ 191 f551 1"/>
                <a:gd name="f568" fmla="*/ 190 f550 1"/>
                <a:gd name="f569" fmla="*/ 506 f551 1"/>
                <a:gd name="f570" fmla="*/ 99 f550 1"/>
                <a:gd name="f571" fmla="*/ 812 f551 1"/>
                <a:gd name="f572" fmla="*/ 7 f550 1"/>
                <a:gd name="f573" fmla="*/ 1085 f551 1"/>
                <a:gd name="f574" fmla="*/ 160 f550 1"/>
                <a:gd name="f575" fmla="*/ 1241 f551 1"/>
                <a:gd name="f576" fmla="*/ 293 f550 1"/>
                <a:gd name="f577" fmla="*/ 1333 f551 1"/>
                <a:gd name="f578" fmla="*/ 482 f550 1"/>
                <a:gd name="f579" fmla="*/ 942 f551 1"/>
                <a:gd name="f580" fmla="*/ 1284 f550 1"/>
                <a:gd name="f581" fmla="*/ 1173 f551 1"/>
                <a:gd name="f582" fmla="*/ 653 f550 1"/>
                <a:gd name="f583" fmla="*/ 952 f551 1"/>
                <a:gd name="f584" fmla="*/ 455 f550 1"/>
                <a:gd name="f585" fmla="*/ 242 f551 1"/>
                <a:gd name="f586" fmla="*/ 664 f550 1"/>
                <a:gd name="f587" fmla="*/ 676 f551 1"/>
                <a:gd name="f588" fmla="*/ 1338 f550 1"/>
                <a:gd name="f589" fmla="*/ 1255 f551 1"/>
                <a:gd name="f590" fmla="*/ 752 f550 1"/>
                <a:gd name="f591" fmla="*/ 1219 f551 1"/>
                <a:gd name="f592" fmla="*/ 940 f550 1"/>
                <a:gd name="f593" fmla="*/ 197 f551 1"/>
                <a:gd name="f594" fmla="*/ 922 f550 1"/>
                <a:gd name="f595" fmla="*/ 116 f551 1"/>
                <a:gd name="f596" fmla="*/ 787 f550 1"/>
                <a:gd name="f597" fmla="*/ 679 f551 1"/>
                <a:gd name="f598" fmla="*/ 175 f550 1"/>
                <a:gd name="f599" fmla="*/ 771 f551 1"/>
                <a:gd name="f600" fmla="*/ 202 f550 1"/>
                <a:gd name="f601" fmla="*/ 937 f551 1"/>
                <a:gd name="f602" fmla="*/ 242 f550 1"/>
                <a:gd name="f603" fmla="*/ 831 f551 1"/>
                <a:gd name="f604" fmla="*/ 200 f550 1"/>
                <a:gd name="f605" fmla="*/ 522 f551 1"/>
                <a:gd name="f606" fmla="*/ 158 f550 1"/>
                <a:gd name="f607" fmla="*/ 498 f551 1"/>
                <a:gd name="f608" fmla="*/ 1303 f551 1"/>
                <a:gd name="f609" fmla="*/ 553 f550 1"/>
                <a:gd name="f610" fmla="*/ 1332 f551 1"/>
                <a:gd name="f611" fmla="*/ 594 f550 1"/>
                <a:gd name="f612" fmla="*/ 404 f551 1"/>
                <a:gd name="f613" fmla="*/ 373 f550 1"/>
                <a:gd name="f614" fmla="*/ 1006 f551 1"/>
                <a:gd name="f615" fmla="*/ 370 f550 1"/>
                <a:gd name="f616" fmla="*/ 971 f551 1"/>
                <a:gd name="f617" fmla="*/ 334 f550 1"/>
                <a:gd name="f618" fmla="*/ 633 f550 1"/>
                <a:gd name="f619" fmla="*/ 83 f551 1"/>
                <a:gd name="f620" fmla="*/ 599 f550 1"/>
                <a:gd name="f621" fmla="*/ 806 f551 1"/>
                <a:gd name="f622" fmla="*/ 332 f550 1"/>
                <a:gd name="f623" fmla="*/ 1189 f551 1"/>
                <a:gd name="f624" fmla="*/ 458 f550 1"/>
                <a:gd name="f625" fmla="*/ 1155 f551 1"/>
                <a:gd name="f626" fmla="*/ 424 f550 1"/>
                <a:gd name="f627" fmla="*/ 567 f551 1"/>
                <a:gd name="f628" fmla="*/ 297 f550 1"/>
                <a:gd name="f629" fmla="*/ 603 f551 1"/>
                <a:gd name="f630" fmla="*/ 266 f550 1"/>
                <a:gd name="f631" fmla="*/ 184 f551 1"/>
                <a:gd name="f632" fmla="*/ 433 f550 1"/>
                <a:gd name="f633" fmla="*/ 1018 f551 1"/>
                <a:gd name="f634" fmla="*/ 154 f550 1"/>
                <a:gd name="f635" fmla="*/ 982 f551 1"/>
                <a:gd name="f636" fmla="*/ 188 f550 1"/>
                <a:gd name="f637" fmla="*/ 262 f551 1"/>
                <a:gd name="f638" fmla="*/ 227 f550 1"/>
                <a:gd name="f639" fmla="*/ 293 f551 1"/>
                <a:gd name="f640" fmla="*/ 263 f550 1"/>
                <a:gd name="f641" fmla="*/ 453 f551 1"/>
                <a:gd name="f642" fmla="*/ 799 f551 1"/>
                <a:gd name="f643" fmla="*/ 72 f550 1"/>
                <a:gd name="f644" fmla="*/ 833 f551 1"/>
                <a:gd name="f645" fmla="*/ 103 f550 1"/>
                <a:gd name="f646" fmla="*/ 1181 f551 1"/>
                <a:gd name="f647" fmla="*/ 256 f550 1"/>
                <a:gd name="f648" fmla="*/ 1146 f551 1"/>
                <a:gd name="f649" fmla="*/ 286 f550 1"/>
                <a:gd name="f650" fmla="*/ 575 f551 1"/>
                <a:gd name="f651" fmla="*/ 102 f550 1"/>
                <a:gd name="f652" fmla="+- f552 0 f1"/>
                <a:gd name="f653" fmla="*/ f555 1 1401"/>
                <a:gd name="f654" fmla="*/ f556 1 1439"/>
                <a:gd name="f655" fmla="*/ f557 1 1401"/>
                <a:gd name="f656" fmla="*/ f558 1 1439"/>
                <a:gd name="f657" fmla="*/ f559 1 1401"/>
                <a:gd name="f658" fmla="*/ f560 1 1439"/>
                <a:gd name="f659" fmla="*/ f561 1 1401"/>
                <a:gd name="f660" fmla="*/ f562 1 1439"/>
                <a:gd name="f661" fmla="*/ f563 1 1401"/>
                <a:gd name="f662" fmla="*/ f564 1 1439"/>
                <a:gd name="f663" fmla="*/ f565 1 1401"/>
                <a:gd name="f664" fmla="*/ f566 1 1439"/>
                <a:gd name="f665" fmla="*/ f567 1 1401"/>
                <a:gd name="f666" fmla="*/ f568 1 1439"/>
                <a:gd name="f667" fmla="*/ f569 1 1401"/>
                <a:gd name="f668" fmla="*/ f570 1 1439"/>
                <a:gd name="f669" fmla="*/ f571 1 1401"/>
                <a:gd name="f670" fmla="*/ f572 1 1439"/>
                <a:gd name="f671" fmla="*/ f573 1 1401"/>
                <a:gd name="f672" fmla="*/ f574 1 1439"/>
                <a:gd name="f673" fmla="*/ f575 1 1401"/>
                <a:gd name="f674" fmla="*/ f576 1 1439"/>
                <a:gd name="f675" fmla="*/ f577 1 1401"/>
                <a:gd name="f676" fmla="*/ f578 1 1439"/>
                <a:gd name="f677" fmla="*/ f579 1 1401"/>
                <a:gd name="f678" fmla="*/ f580 1 1439"/>
                <a:gd name="f679" fmla="*/ f581 1 1401"/>
                <a:gd name="f680" fmla="*/ f582 1 1439"/>
                <a:gd name="f681" fmla="*/ f583 1 1401"/>
                <a:gd name="f682" fmla="*/ f584 1 1439"/>
                <a:gd name="f683" fmla="*/ f585 1 1401"/>
                <a:gd name="f684" fmla="*/ f586 1 1439"/>
                <a:gd name="f685" fmla="*/ f587 1 1401"/>
                <a:gd name="f686" fmla="*/ f588 1 1439"/>
                <a:gd name="f687" fmla="*/ f589 1 1401"/>
                <a:gd name="f688" fmla="*/ f590 1 1439"/>
                <a:gd name="f689" fmla="*/ f591 1 1401"/>
                <a:gd name="f690" fmla="*/ f592 1 1439"/>
                <a:gd name="f691" fmla="*/ f593 1 1401"/>
                <a:gd name="f692" fmla="*/ f594 1 1439"/>
                <a:gd name="f693" fmla="*/ f595 1 1401"/>
                <a:gd name="f694" fmla="*/ f596 1 1439"/>
                <a:gd name="f695" fmla="*/ f597 1 1401"/>
                <a:gd name="f696" fmla="*/ f598 1 1439"/>
                <a:gd name="f697" fmla="*/ f599 1 1401"/>
                <a:gd name="f698" fmla="*/ f600 1 1439"/>
                <a:gd name="f699" fmla="*/ f601 1 1401"/>
                <a:gd name="f700" fmla="*/ f602 1 1439"/>
                <a:gd name="f701" fmla="*/ f603 1 1401"/>
                <a:gd name="f702" fmla="*/ f604 1 1439"/>
                <a:gd name="f703" fmla="*/ f605 1 1401"/>
                <a:gd name="f704" fmla="*/ f606 1 1439"/>
                <a:gd name="f705" fmla="*/ f607 1 1401"/>
                <a:gd name="f706" fmla="*/ f608 1 1401"/>
                <a:gd name="f707" fmla="*/ f609 1 1439"/>
                <a:gd name="f708" fmla="*/ f610 1 1401"/>
                <a:gd name="f709" fmla="*/ f611 1 1439"/>
                <a:gd name="f710" fmla="*/ f612 1 1401"/>
                <a:gd name="f711" fmla="*/ f613 1 1439"/>
                <a:gd name="f712" fmla="*/ f614 1 1401"/>
                <a:gd name="f713" fmla="*/ f615 1 1439"/>
                <a:gd name="f714" fmla="*/ f616 1 1401"/>
                <a:gd name="f715" fmla="*/ f617 1 1439"/>
                <a:gd name="f716" fmla="*/ f618 1 1439"/>
                <a:gd name="f717" fmla="*/ f619 1 1401"/>
                <a:gd name="f718" fmla="*/ f620 1 1439"/>
                <a:gd name="f719" fmla="*/ f621 1 1401"/>
                <a:gd name="f720" fmla="*/ f622 1 1439"/>
                <a:gd name="f721" fmla="*/ f623 1 1401"/>
                <a:gd name="f722" fmla="*/ f624 1 1439"/>
                <a:gd name="f723" fmla="*/ f625 1 1401"/>
                <a:gd name="f724" fmla="*/ f626 1 1439"/>
                <a:gd name="f725" fmla="*/ f627 1 1401"/>
                <a:gd name="f726" fmla="*/ f628 1 1439"/>
                <a:gd name="f727" fmla="*/ f629 1 1401"/>
                <a:gd name="f728" fmla="*/ f630 1 1439"/>
                <a:gd name="f729" fmla="*/ f631 1 1401"/>
                <a:gd name="f730" fmla="*/ f632 1 1439"/>
                <a:gd name="f731" fmla="*/ f633 1 1401"/>
                <a:gd name="f732" fmla="*/ f634 1 1439"/>
                <a:gd name="f733" fmla="*/ f635 1 1401"/>
                <a:gd name="f734" fmla="*/ f636 1 1439"/>
                <a:gd name="f735" fmla="*/ f637 1 1401"/>
                <a:gd name="f736" fmla="*/ f638 1 1439"/>
                <a:gd name="f737" fmla="*/ f639 1 1401"/>
                <a:gd name="f738" fmla="*/ f640 1 1439"/>
                <a:gd name="f739" fmla="*/ f641 1 1401"/>
                <a:gd name="f740" fmla="*/ f642 1 1401"/>
                <a:gd name="f741" fmla="*/ f643 1 1439"/>
                <a:gd name="f742" fmla="*/ f644 1 1401"/>
                <a:gd name="f743" fmla="*/ f645 1 1439"/>
                <a:gd name="f744" fmla="*/ f646 1 1401"/>
                <a:gd name="f745" fmla="*/ f647 1 1439"/>
                <a:gd name="f746" fmla="*/ f648 1 1401"/>
                <a:gd name="f747" fmla="*/ f649 1 1439"/>
                <a:gd name="f748" fmla="*/ f650 1 1401"/>
                <a:gd name="f749" fmla="*/ f651 1 1439"/>
                <a:gd name="f750" fmla="*/ 0 1 f553"/>
                <a:gd name="f751" fmla="*/ f547 1 f553"/>
                <a:gd name="f752" fmla="*/ 0 1 f554"/>
                <a:gd name="f753" fmla="*/ f548 1 f554"/>
                <a:gd name="f754" fmla="*/ f653 1 f553"/>
                <a:gd name="f755" fmla="*/ f654 1 f554"/>
                <a:gd name="f756" fmla="*/ f655 1 f553"/>
                <a:gd name="f757" fmla="*/ f656 1 f554"/>
                <a:gd name="f758" fmla="*/ f657 1 f553"/>
                <a:gd name="f759" fmla="*/ f658 1 f554"/>
                <a:gd name="f760" fmla="*/ f659 1 f553"/>
                <a:gd name="f761" fmla="*/ f660 1 f554"/>
                <a:gd name="f762" fmla="*/ f661 1 f553"/>
                <a:gd name="f763" fmla="*/ f662 1 f554"/>
                <a:gd name="f764" fmla="*/ f663 1 f553"/>
                <a:gd name="f765" fmla="*/ f664 1 f554"/>
                <a:gd name="f766" fmla="*/ f665 1 f553"/>
                <a:gd name="f767" fmla="*/ f666 1 f554"/>
                <a:gd name="f768" fmla="*/ f667 1 f553"/>
                <a:gd name="f769" fmla="*/ f668 1 f554"/>
                <a:gd name="f770" fmla="*/ f669 1 f553"/>
                <a:gd name="f771" fmla="*/ f670 1 f554"/>
                <a:gd name="f772" fmla="*/ f671 1 f553"/>
                <a:gd name="f773" fmla="*/ f672 1 f554"/>
                <a:gd name="f774" fmla="*/ f673 1 f553"/>
                <a:gd name="f775" fmla="*/ f674 1 f554"/>
                <a:gd name="f776" fmla="*/ f675 1 f553"/>
                <a:gd name="f777" fmla="*/ f676 1 f554"/>
                <a:gd name="f778" fmla="*/ f677 1 f553"/>
                <a:gd name="f779" fmla="*/ f678 1 f554"/>
                <a:gd name="f780" fmla="*/ f679 1 f553"/>
                <a:gd name="f781" fmla="*/ f680 1 f554"/>
                <a:gd name="f782" fmla="*/ f681 1 f553"/>
                <a:gd name="f783" fmla="*/ f682 1 f554"/>
                <a:gd name="f784" fmla="*/ f683 1 f553"/>
                <a:gd name="f785" fmla="*/ f684 1 f554"/>
                <a:gd name="f786" fmla="*/ f685 1 f553"/>
                <a:gd name="f787" fmla="*/ f686 1 f554"/>
                <a:gd name="f788" fmla="*/ f687 1 f553"/>
                <a:gd name="f789" fmla="*/ f688 1 f554"/>
                <a:gd name="f790" fmla="*/ f689 1 f553"/>
                <a:gd name="f791" fmla="*/ f690 1 f554"/>
                <a:gd name="f792" fmla="*/ f691 1 f553"/>
                <a:gd name="f793" fmla="*/ f692 1 f554"/>
                <a:gd name="f794" fmla="*/ f693 1 f553"/>
                <a:gd name="f795" fmla="*/ f694 1 f554"/>
                <a:gd name="f796" fmla="*/ f695 1 f553"/>
                <a:gd name="f797" fmla="*/ f696 1 f554"/>
                <a:gd name="f798" fmla="*/ f697 1 f553"/>
                <a:gd name="f799" fmla="*/ f698 1 f554"/>
                <a:gd name="f800" fmla="*/ f699 1 f553"/>
                <a:gd name="f801" fmla="*/ f700 1 f554"/>
                <a:gd name="f802" fmla="*/ f701 1 f553"/>
                <a:gd name="f803" fmla="*/ f702 1 f554"/>
                <a:gd name="f804" fmla="*/ f703 1 f553"/>
                <a:gd name="f805" fmla="*/ f704 1 f554"/>
                <a:gd name="f806" fmla="*/ f705 1 f553"/>
                <a:gd name="f807" fmla="*/ f706 1 f553"/>
                <a:gd name="f808" fmla="*/ f707 1 f554"/>
                <a:gd name="f809" fmla="*/ f708 1 f553"/>
                <a:gd name="f810" fmla="*/ f709 1 f554"/>
                <a:gd name="f811" fmla="*/ f710 1 f553"/>
                <a:gd name="f812" fmla="*/ f711 1 f554"/>
                <a:gd name="f813" fmla="*/ f712 1 f553"/>
                <a:gd name="f814" fmla="*/ f713 1 f554"/>
                <a:gd name="f815" fmla="*/ f714 1 f553"/>
                <a:gd name="f816" fmla="*/ f715 1 f554"/>
                <a:gd name="f817" fmla="*/ f716 1 f554"/>
                <a:gd name="f818" fmla="*/ f717 1 f553"/>
                <a:gd name="f819" fmla="*/ f718 1 f554"/>
                <a:gd name="f820" fmla="*/ f719 1 f553"/>
                <a:gd name="f821" fmla="*/ f720 1 f554"/>
                <a:gd name="f822" fmla="*/ f721 1 f553"/>
                <a:gd name="f823" fmla="*/ f722 1 f554"/>
                <a:gd name="f824" fmla="*/ f723 1 f553"/>
                <a:gd name="f825" fmla="*/ f724 1 f554"/>
                <a:gd name="f826" fmla="*/ f725 1 f553"/>
                <a:gd name="f827" fmla="*/ f726 1 f554"/>
                <a:gd name="f828" fmla="*/ f727 1 f553"/>
                <a:gd name="f829" fmla="*/ f728 1 f554"/>
                <a:gd name="f830" fmla="*/ f729 1 f553"/>
                <a:gd name="f831" fmla="*/ f730 1 f554"/>
                <a:gd name="f832" fmla="*/ f731 1 f553"/>
                <a:gd name="f833" fmla="*/ f732 1 f554"/>
                <a:gd name="f834" fmla="*/ f733 1 f553"/>
                <a:gd name="f835" fmla="*/ f734 1 f554"/>
                <a:gd name="f836" fmla="*/ f735 1 f553"/>
                <a:gd name="f837" fmla="*/ f736 1 f554"/>
                <a:gd name="f838" fmla="*/ f737 1 f553"/>
                <a:gd name="f839" fmla="*/ f738 1 f554"/>
                <a:gd name="f840" fmla="*/ f739 1 f553"/>
                <a:gd name="f841" fmla="*/ f740 1 f553"/>
                <a:gd name="f842" fmla="*/ f741 1 f554"/>
                <a:gd name="f843" fmla="*/ f742 1 f553"/>
                <a:gd name="f844" fmla="*/ f743 1 f554"/>
                <a:gd name="f845" fmla="*/ f744 1 f553"/>
                <a:gd name="f846" fmla="*/ f745 1 f554"/>
                <a:gd name="f847" fmla="*/ f746 1 f553"/>
                <a:gd name="f848" fmla="*/ f747 1 f554"/>
                <a:gd name="f849" fmla="*/ f748 1 f553"/>
                <a:gd name="f850" fmla="*/ f749 1 f554"/>
                <a:gd name="f851" fmla="*/ f750 f544 1"/>
                <a:gd name="f852" fmla="*/ f751 f544 1"/>
                <a:gd name="f853" fmla="*/ f753 f545 1"/>
                <a:gd name="f854" fmla="*/ f752 f545 1"/>
                <a:gd name="f855" fmla="*/ f754 f544 1"/>
                <a:gd name="f856" fmla="*/ f755 f545 1"/>
                <a:gd name="f857" fmla="*/ f756 f544 1"/>
                <a:gd name="f858" fmla="*/ f757 f545 1"/>
                <a:gd name="f859" fmla="*/ f758 f544 1"/>
                <a:gd name="f860" fmla="*/ f759 f545 1"/>
                <a:gd name="f861" fmla="*/ f760 f544 1"/>
                <a:gd name="f862" fmla="*/ f761 f545 1"/>
                <a:gd name="f863" fmla="*/ f762 f544 1"/>
                <a:gd name="f864" fmla="*/ f763 f545 1"/>
                <a:gd name="f865" fmla="*/ f764 f544 1"/>
                <a:gd name="f866" fmla="*/ f765 f545 1"/>
                <a:gd name="f867" fmla="*/ f766 f544 1"/>
                <a:gd name="f868" fmla="*/ f767 f545 1"/>
                <a:gd name="f869" fmla="*/ f768 f544 1"/>
                <a:gd name="f870" fmla="*/ f769 f545 1"/>
                <a:gd name="f871" fmla="*/ f770 f544 1"/>
                <a:gd name="f872" fmla="*/ f771 f545 1"/>
                <a:gd name="f873" fmla="*/ f772 f544 1"/>
                <a:gd name="f874" fmla="*/ f773 f545 1"/>
                <a:gd name="f875" fmla="*/ f774 f544 1"/>
                <a:gd name="f876" fmla="*/ f775 f545 1"/>
                <a:gd name="f877" fmla="*/ f776 f544 1"/>
                <a:gd name="f878" fmla="*/ f777 f545 1"/>
                <a:gd name="f879" fmla="*/ f778 f544 1"/>
                <a:gd name="f880" fmla="*/ f779 f545 1"/>
                <a:gd name="f881" fmla="*/ f780 f544 1"/>
                <a:gd name="f882" fmla="*/ f781 f545 1"/>
                <a:gd name="f883" fmla="*/ f782 f544 1"/>
                <a:gd name="f884" fmla="*/ f783 f545 1"/>
                <a:gd name="f885" fmla="*/ f784 f544 1"/>
                <a:gd name="f886" fmla="*/ f785 f545 1"/>
                <a:gd name="f887" fmla="*/ f786 f544 1"/>
                <a:gd name="f888" fmla="*/ f787 f545 1"/>
                <a:gd name="f889" fmla="*/ f788 f544 1"/>
                <a:gd name="f890" fmla="*/ f789 f545 1"/>
                <a:gd name="f891" fmla="*/ f790 f544 1"/>
                <a:gd name="f892" fmla="*/ f791 f545 1"/>
                <a:gd name="f893" fmla="*/ f792 f544 1"/>
                <a:gd name="f894" fmla="*/ f793 f545 1"/>
                <a:gd name="f895" fmla="*/ f794 f544 1"/>
                <a:gd name="f896" fmla="*/ f795 f545 1"/>
                <a:gd name="f897" fmla="*/ f796 f544 1"/>
                <a:gd name="f898" fmla="*/ f797 f545 1"/>
                <a:gd name="f899" fmla="*/ f798 f544 1"/>
                <a:gd name="f900" fmla="*/ f799 f545 1"/>
                <a:gd name="f901" fmla="*/ f800 f544 1"/>
                <a:gd name="f902" fmla="*/ f801 f545 1"/>
                <a:gd name="f903" fmla="*/ f802 f544 1"/>
                <a:gd name="f904" fmla="*/ f803 f545 1"/>
                <a:gd name="f905" fmla="*/ f804 f544 1"/>
                <a:gd name="f906" fmla="*/ f805 f545 1"/>
                <a:gd name="f907" fmla="*/ f806 f544 1"/>
                <a:gd name="f908" fmla="*/ f807 f544 1"/>
                <a:gd name="f909" fmla="*/ f808 f545 1"/>
                <a:gd name="f910" fmla="*/ f809 f544 1"/>
                <a:gd name="f911" fmla="*/ f810 f545 1"/>
                <a:gd name="f912" fmla="*/ f811 f544 1"/>
                <a:gd name="f913" fmla="*/ f812 f545 1"/>
                <a:gd name="f914" fmla="*/ f813 f544 1"/>
                <a:gd name="f915" fmla="*/ f814 f545 1"/>
                <a:gd name="f916" fmla="*/ f815 f544 1"/>
                <a:gd name="f917" fmla="*/ f816 f545 1"/>
                <a:gd name="f918" fmla="*/ f817 f545 1"/>
                <a:gd name="f919" fmla="*/ f818 f544 1"/>
                <a:gd name="f920" fmla="*/ f819 f545 1"/>
                <a:gd name="f921" fmla="*/ f820 f544 1"/>
                <a:gd name="f922" fmla="*/ f821 f545 1"/>
                <a:gd name="f923" fmla="*/ f822 f544 1"/>
                <a:gd name="f924" fmla="*/ f823 f545 1"/>
                <a:gd name="f925" fmla="*/ f824 f544 1"/>
                <a:gd name="f926" fmla="*/ f825 f545 1"/>
                <a:gd name="f927" fmla="*/ f826 f544 1"/>
                <a:gd name="f928" fmla="*/ f827 f545 1"/>
                <a:gd name="f929" fmla="*/ f828 f544 1"/>
                <a:gd name="f930" fmla="*/ f829 f545 1"/>
                <a:gd name="f931" fmla="*/ f830 f544 1"/>
                <a:gd name="f932" fmla="*/ f831 f545 1"/>
                <a:gd name="f933" fmla="*/ f832 f544 1"/>
                <a:gd name="f934" fmla="*/ f833 f545 1"/>
                <a:gd name="f935" fmla="*/ f834 f544 1"/>
                <a:gd name="f936" fmla="*/ f835 f545 1"/>
                <a:gd name="f937" fmla="*/ f836 f544 1"/>
                <a:gd name="f938" fmla="*/ f837 f545 1"/>
                <a:gd name="f939" fmla="*/ f838 f544 1"/>
                <a:gd name="f940" fmla="*/ f839 f545 1"/>
                <a:gd name="f941" fmla="*/ f840 f544 1"/>
                <a:gd name="f942" fmla="*/ f841 f544 1"/>
                <a:gd name="f943" fmla="*/ f842 f545 1"/>
                <a:gd name="f944" fmla="*/ f843 f544 1"/>
                <a:gd name="f945" fmla="*/ f844 f545 1"/>
                <a:gd name="f946" fmla="*/ f845 f544 1"/>
                <a:gd name="f947" fmla="*/ f846 f545 1"/>
                <a:gd name="f948" fmla="*/ f847 f544 1"/>
                <a:gd name="f949" fmla="*/ f848 f545 1"/>
                <a:gd name="f950" fmla="*/ f849 f544 1"/>
                <a:gd name="f951" fmla="*/ f850 f5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2">
                  <a:pos x="f855" y="f856"/>
                </a:cxn>
                <a:cxn ang="f652">
                  <a:pos x="f857" y="f858"/>
                </a:cxn>
                <a:cxn ang="f652">
                  <a:pos x="f859" y="f860"/>
                </a:cxn>
                <a:cxn ang="f652">
                  <a:pos x="f861" y="f862"/>
                </a:cxn>
                <a:cxn ang="f652">
                  <a:pos x="f863" y="f864"/>
                </a:cxn>
                <a:cxn ang="f652">
                  <a:pos x="f865" y="f866"/>
                </a:cxn>
                <a:cxn ang="f652">
                  <a:pos x="f867" y="f868"/>
                </a:cxn>
                <a:cxn ang="f652">
                  <a:pos x="f869" y="f870"/>
                </a:cxn>
                <a:cxn ang="f652">
                  <a:pos x="f871" y="f872"/>
                </a:cxn>
                <a:cxn ang="f652">
                  <a:pos x="f873" y="f874"/>
                </a:cxn>
                <a:cxn ang="f652">
                  <a:pos x="f875" y="f876"/>
                </a:cxn>
                <a:cxn ang="f652">
                  <a:pos x="f877" y="f878"/>
                </a:cxn>
                <a:cxn ang="f652">
                  <a:pos x="f879" y="f880"/>
                </a:cxn>
                <a:cxn ang="f652">
                  <a:pos x="f881" y="f882"/>
                </a:cxn>
                <a:cxn ang="f652">
                  <a:pos x="f883" y="f884"/>
                </a:cxn>
                <a:cxn ang="f652">
                  <a:pos x="f885" y="f886"/>
                </a:cxn>
                <a:cxn ang="f652">
                  <a:pos x="f887" y="f888"/>
                </a:cxn>
                <a:cxn ang="f652">
                  <a:pos x="f889" y="f890"/>
                </a:cxn>
                <a:cxn ang="f652">
                  <a:pos x="f891" y="f892"/>
                </a:cxn>
                <a:cxn ang="f652">
                  <a:pos x="f893" y="f894"/>
                </a:cxn>
                <a:cxn ang="f652">
                  <a:pos x="f895" y="f896"/>
                </a:cxn>
                <a:cxn ang="f652">
                  <a:pos x="f893" y="f894"/>
                </a:cxn>
                <a:cxn ang="f652">
                  <a:pos x="f897" y="f898"/>
                </a:cxn>
                <a:cxn ang="f652">
                  <a:pos x="f899" y="f900"/>
                </a:cxn>
                <a:cxn ang="f652">
                  <a:pos x="f901" y="f902"/>
                </a:cxn>
                <a:cxn ang="f652">
                  <a:pos x="f903" y="f904"/>
                </a:cxn>
                <a:cxn ang="f652">
                  <a:pos x="f905" y="f906"/>
                </a:cxn>
                <a:cxn ang="f652">
                  <a:pos x="f907" y="f876"/>
                </a:cxn>
                <a:cxn ang="f652">
                  <a:pos x="f908" y="f909"/>
                </a:cxn>
                <a:cxn ang="f652">
                  <a:pos x="f910" y="f911"/>
                </a:cxn>
                <a:cxn ang="f652">
                  <a:pos x="f912" y="f913"/>
                </a:cxn>
                <a:cxn ang="f652">
                  <a:pos x="f914" y="f915"/>
                </a:cxn>
                <a:cxn ang="f652">
                  <a:pos x="f916" y="f917"/>
                </a:cxn>
                <a:cxn ang="f652">
                  <a:pos x="f895" y="f918"/>
                </a:cxn>
                <a:cxn ang="f652">
                  <a:pos x="f919" y="f920"/>
                </a:cxn>
                <a:cxn ang="f652">
                  <a:pos x="f921" y="f922"/>
                </a:cxn>
                <a:cxn ang="f652">
                  <a:pos x="f923" y="f924"/>
                </a:cxn>
                <a:cxn ang="f652">
                  <a:pos x="f925" y="f926"/>
                </a:cxn>
                <a:cxn ang="f652">
                  <a:pos x="f927" y="f928"/>
                </a:cxn>
                <a:cxn ang="f652">
                  <a:pos x="f929" y="f930"/>
                </a:cxn>
                <a:cxn ang="f652">
                  <a:pos x="f931" y="f932"/>
                </a:cxn>
                <a:cxn ang="f652">
                  <a:pos x="f933" y="f934"/>
                </a:cxn>
                <a:cxn ang="f652">
                  <a:pos x="f935" y="f936"/>
                </a:cxn>
                <a:cxn ang="f652">
                  <a:pos x="f937" y="f938"/>
                </a:cxn>
                <a:cxn ang="f652">
                  <a:pos x="f939" y="f940"/>
                </a:cxn>
                <a:cxn ang="f652">
                  <a:pos x="f941" y="f906"/>
                </a:cxn>
                <a:cxn ang="f652">
                  <a:pos x="f942" y="f943"/>
                </a:cxn>
                <a:cxn ang="f652">
                  <a:pos x="f944" y="f945"/>
                </a:cxn>
                <a:cxn ang="f652">
                  <a:pos x="f946" y="f947"/>
                </a:cxn>
                <a:cxn ang="f652">
                  <a:pos x="f948" y="f949"/>
                </a:cxn>
                <a:cxn ang="f652">
                  <a:pos x="f950" y="f951"/>
                </a:cxn>
              </a:cxnLst>
              <a:rect l="f851" t="f854" r="f852" b="f853"/>
              <a:pathLst>
                <a:path w="1401" h="1439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7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78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5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5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19"/>
                    <a:pt x="f128" y="f129"/>
                  </a:cubicBezTo>
                  <a:cubicBezTo>
                    <a:pt x="f113" y="f130"/>
                    <a:pt x="f131" y="f132"/>
                    <a:pt x="f133" y="f134"/>
                  </a:cubicBezTo>
                  <a:cubicBezTo>
                    <a:pt x="f135" y="f102"/>
                    <a:pt x="f136" y="f137"/>
                    <a:pt x="f138" y="f139"/>
                  </a:cubicBezTo>
                  <a:cubicBezTo>
                    <a:pt x="f140" y="f87"/>
                    <a:pt x="f52" y="f141"/>
                    <a:pt x="f142" y="f143"/>
                  </a:cubicBezTo>
                  <a:cubicBezTo>
                    <a:pt x="f144" y="f145"/>
                    <a:pt x="f18" y="f146"/>
                    <a:pt x="f147" y="f148"/>
                  </a:cubicBezTo>
                  <a:cubicBezTo>
                    <a:pt x="f149" y="f150"/>
                    <a:pt x="f151" y="f5"/>
                    <a:pt x="f152" y="f143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49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19"/>
                    <a:pt x="f179" y="f180"/>
                  </a:cubicBezTo>
                  <a:cubicBezTo>
                    <a:pt x="f181" y="f182"/>
                    <a:pt x="f183" y="f184"/>
                    <a:pt x="f35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87"/>
                    <a:pt x="f193" y="f194"/>
                    <a:pt x="f195" y="f107"/>
                  </a:cubicBezTo>
                  <a:cubicBezTo>
                    <a:pt x="f196" y="f197"/>
                    <a:pt x="f17" y="f198"/>
                    <a:pt x="f199" y="f200"/>
                  </a:cubicBezTo>
                  <a:cubicBezTo>
                    <a:pt x="f201" y="f101"/>
                    <a:pt x="f202" y="f203"/>
                    <a:pt x="f8" y="f9"/>
                  </a:cubicBezTo>
                  <a:close/>
                  <a:moveTo>
                    <a:pt x="f204" y="f205"/>
                  </a:moveTo>
                  <a:cubicBezTo>
                    <a:pt x="f206" y="f205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176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52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52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136" y="f274"/>
                    <a:pt x="f275" y="f193"/>
                    <a:pt x="f204" y="f205"/>
                  </a:cubicBezTo>
                  <a:close/>
                  <a:moveTo>
                    <a:pt x="f276" y="f277"/>
                  </a:moveTo>
                  <a:cubicBezTo>
                    <a:pt x="f276" y="f278"/>
                    <a:pt x="f279" y="f24"/>
                    <a:pt x="f280" y="f281"/>
                  </a:cubicBezTo>
                  <a:cubicBezTo>
                    <a:pt x="f282" y="f283"/>
                    <a:pt x="f31" y="f284"/>
                    <a:pt x="f285" y="f283"/>
                  </a:cubicBezTo>
                  <a:cubicBezTo>
                    <a:pt x="f286" y="f287"/>
                    <a:pt x="f288" y="f151"/>
                    <a:pt x="f289" y="f290"/>
                  </a:cubicBezTo>
                  <a:cubicBezTo>
                    <a:pt x="f291" y="f292"/>
                    <a:pt x="f293" y="f294"/>
                    <a:pt x="f179" y="f295"/>
                  </a:cubicBezTo>
                  <a:cubicBezTo>
                    <a:pt x="f179" y="f296"/>
                    <a:pt x="f297" y="f298"/>
                    <a:pt x="f299" y="f300"/>
                  </a:cubicBezTo>
                  <a:cubicBezTo>
                    <a:pt x="f301" y="f209"/>
                    <a:pt x="f291" y="f298"/>
                    <a:pt x="f288" y="f302"/>
                  </a:cubicBezTo>
                  <a:cubicBezTo>
                    <a:pt x="f303" y="f157"/>
                    <a:pt x="f274" y="f304"/>
                    <a:pt x="f276" y="f277"/>
                  </a:cubicBezTo>
                  <a:close/>
                  <a:moveTo>
                    <a:pt x="f305" y="f306"/>
                  </a:moveTo>
                  <a:cubicBezTo>
                    <a:pt x="f307" y="f308"/>
                    <a:pt x="f309" y="f310"/>
                    <a:pt x="f311" y="f312"/>
                  </a:cubicBezTo>
                  <a:cubicBezTo>
                    <a:pt x="f180" y="f313"/>
                    <a:pt x="f180" y="f80"/>
                    <a:pt x="f116" y="f225"/>
                  </a:cubicBezTo>
                  <a:cubicBezTo>
                    <a:pt x="f177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180" y="f325"/>
                    <a:pt x="f66" y="f300"/>
                    <a:pt x="f326" y="f298"/>
                  </a:cubicBezTo>
                  <a:cubicBezTo>
                    <a:pt x="f327" y="f325"/>
                    <a:pt x="f328" y="f295"/>
                    <a:pt x="f305" y="f306"/>
                  </a:cubicBezTo>
                  <a:close/>
                  <a:moveTo>
                    <a:pt x="f281" y="f327"/>
                  </a:moveTo>
                  <a:cubicBezTo>
                    <a:pt x="f329" y="f66"/>
                    <a:pt x="f330" y="f331"/>
                    <a:pt x="f332" y="f130"/>
                  </a:cubicBezTo>
                  <a:cubicBezTo>
                    <a:pt x="f333" y="f334"/>
                    <a:pt x="f335" y="f336"/>
                    <a:pt x="f337" y="f173"/>
                  </a:cubicBezTo>
                  <a:cubicBezTo>
                    <a:pt x="f338" y="f339"/>
                    <a:pt x="f340" y="f326"/>
                    <a:pt x="f341" y="f342"/>
                  </a:cubicBezTo>
                  <a:cubicBezTo>
                    <a:pt x="f343" y="f344"/>
                    <a:pt x="f345" y="f346"/>
                    <a:pt x="f347" y="f266"/>
                  </a:cubicBezTo>
                  <a:cubicBezTo>
                    <a:pt x="f348" y="f346"/>
                    <a:pt x="f329" y="f349"/>
                    <a:pt x="f281" y="f327"/>
                  </a:cubicBezTo>
                  <a:close/>
                  <a:moveTo>
                    <a:pt x="f350" y="f351"/>
                  </a:moveTo>
                  <a:cubicBezTo>
                    <a:pt x="f352" y="f353"/>
                    <a:pt x="f49" y="f354"/>
                    <a:pt x="f300" y="f355"/>
                  </a:cubicBezTo>
                  <a:cubicBezTo>
                    <a:pt x="f356" y="f357"/>
                    <a:pt x="f358" y="f359"/>
                    <a:pt x="f298" y="f260"/>
                  </a:cubicBezTo>
                  <a:cubicBezTo>
                    <a:pt x="f360" y="f361"/>
                    <a:pt x="f362" y="f60"/>
                    <a:pt x="f363" y="f364"/>
                  </a:cubicBezTo>
                  <a:cubicBezTo>
                    <a:pt x="f365" y="f129"/>
                    <a:pt x="f366" y="f367"/>
                    <a:pt x="f368" y="f369"/>
                  </a:cubicBezTo>
                  <a:cubicBezTo>
                    <a:pt x="f207" y="f370"/>
                    <a:pt x="f304" y="f124"/>
                    <a:pt x="f371" y="f372"/>
                  </a:cubicBezTo>
                  <a:cubicBezTo>
                    <a:pt x="f294" y="f373"/>
                    <a:pt x="f75" y="f374"/>
                    <a:pt x="f350" y="f351"/>
                  </a:cubicBezTo>
                  <a:close/>
                  <a:moveTo>
                    <a:pt x="f375" y="f376"/>
                  </a:moveTo>
                  <a:cubicBezTo>
                    <a:pt x="f377" y="f124"/>
                    <a:pt x="f378" y="f370"/>
                    <a:pt x="f379" y="f369"/>
                  </a:cubicBezTo>
                  <a:cubicBezTo>
                    <a:pt x="f380" y="f381"/>
                    <a:pt x="f382" y="f373"/>
                    <a:pt x="f136" y="f383"/>
                  </a:cubicBezTo>
                  <a:cubicBezTo>
                    <a:pt x="f384" y="f357"/>
                    <a:pt x="f385" y="f386"/>
                    <a:pt x="f387" y="f388"/>
                  </a:cubicBezTo>
                  <a:cubicBezTo>
                    <a:pt x="f389" y="f390"/>
                    <a:pt x="f391" y="f392"/>
                    <a:pt x="f97" y="f185"/>
                  </a:cubicBezTo>
                  <a:cubicBezTo>
                    <a:pt x="f95" y="f383"/>
                    <a:pt x="f393" y="f344"/>
                    <a:pt x="f375" y="f376"/>
                  </a:cubicBezTo>
                  <a:close/>
                  <a:moveTo>
                    <a:pt x="f394" y="f395"/>
                  </a:moveTo>
                  <a:cubicBezTo>
                    <a:pt x="f394" y="f396"/>
                    <a:pt x="f397" y="f377"/>
                    <a:pt x="f48" y="f377"/>
                  </a:cubicBezTo>
                  <a:cubicBezTo>
                    <a:pt x="f282" y="f257"/>
                    <a:pt x="f398" y="f399"/>
                    <a:pt x="f398" y="f395"/>
                  </a:cubicBezTo>
                  <a:cubicBezTo>
                    <a:pt x="f398" y="f400"/>
                    <a:pt x="f210" y="f401"/>
                    <a:pt x="f279" y="f401"/>
                  </a:cubicBezTo>
                  <a:cubicBezTo>
                    <a:pt x="f402" y="f403"/>
                    <a:pt x="f394" y="f404"/>
                    <a:pt x="f394" y="f395"/>
                  </a:cubicBezTo>
                  <a:close/>
                  <a:moveTo>
                    <a:pt x="f197" y="f405"/>
                  </a:moveTo>
                  <a:cubicBezTo>
                    <a:pt x="f406" y="f405"/>
                    <a:pt x="f407" y="f408"/>
                    <a:pt x="f407" y="f409"/>
                  </a:cubicBezTo>
                  <a:cubicBezTo>
                    <a:pt x="f407" y="f410"/>
                    <a:pt x="f406" y="f54"/>
                    <a:pt x="f105" y="f54"/>
                  </a:cubicBezTo>
                  <a:cubicBezTo>
                    <a:pt x="f411" y="f412"/>
                    <a:pt x="f413" y="f410"/>
                    <a:pt x="f413" y="f414"/>
                  </a:cubicBezTo>
                  <a:cubicBezTo>
                    <a:pt x="f413" y="f113"/>
                    <a:pt x="f415" y="f405"/>
                    <a:pt x="f197" y="f405"/>
                  </a:cubicBezTo>
                  <a:close/>
                  <a:moveTo>
                    <a:pt x="f416" y="f417"/>
                  </a:moveTo>
                  <a:cubicBezTo>
                    <a:pt x="f418" y="f417"/>
                    <a:pt x="f419" y="f420"/>
                    <a:pt x="f421" y="f409"/>
                  </a:cubicBezTo>
                  <a:cubicBezTo>
                    <a:pt x="f421" y="f422"/>
                    <a:pt x="f63" y="f423"/>
                    <a:pt x="f219" y="f423"/>
                  </a:cubicBezTo>
                  <a:cubicBezTo>
                    <a:pt x="f424" y="f187"/>
                    <a:pt x="f425" y="f426"/>
                    <a:pt x="f425" y="f427"/>
                  </a:cubicBezTo>
                  <a:cubicBezTo>
                    <a:pt x="f425" y="f420"/>
                    <a:pt x="f32" y="f417"/>
                    <a:pt x="f416" y="f417"/>
                  </a:cubicBezTo>
                  <a:close/>
                  <a:moveTo>
                    <a:pt x="f428" y="f142"/>
                  </a:moveTo>
                  <a:cubicBezTo>
                    <a:pt x="f428" y="f429"/>
                    <a:pt x="f430" y="f431"/>
                    <a:pt x="f317" y="f432"/>
                  </a:cubicBezTo>
                  <a:cubicBezTo>
                    <a:pt x="f433" y="f432"/>
                    <a:pt x="f334" y="f434"/>
                    <a:pt x="f334" y="f435"/>
                  </a:cubicBezTo>
                  <a:cubicBezTo>
                    <a:pt x="f436" y="f437"/>
                    <a:pt x="f70" y="f438"/>
                    <a:pt x="f439" y="f438"/>
                  </a:cubicBezTo>
                  <a:cubicBezTo>
                    <a:pt x="f440" y="f438"/>
                    <a:pt x="f428" y="f399"/>
                    <a:pt x="f428" y="f142"/>
                  </a:cubicBezTo>
                  <a:close/>
                  <a:moveTo>
                    <a:pt x="f441" y="f442"/>
                  </a:moveTo>
                  <a:cubicBezTo>
                    <a:pt x="f443" y="f120"/>
                    <a:pt x="f281" y="f353"/>
                    <a:pt x="f281" y="f351"/>
                  </a:cubicBezTo>
                  <a:cubicBezTo>
                    <a:pt x="f444" y="f270"/>
                    <a:pt x="f318" y="f445"/>
                    <a:pt x="f441" y="f131"/>
                  </a:cubicBezTo>
                  <a:cubicBezTo>
                    <a:pt x="f310" y="f131"/>
                    <a:pt x="f446" y="f113"/>
                    <a:pt x="f447" y="f448"/>
                  </a:cubicBezTo>
                  <a:cubicBezTo>
                    <a:pt x="f449" y="f392"/>
                    <a:pt x="f450" y="f451"/>
                    <a:pt x="f441" y="f442"/>
                  </a:cubicBezTo>
                  <a:close/>
                  <a:moveTo>
                    <a:pt x="f452" y="f453"/>
                  </a:moveTo>
                  <a:cubicBezTo>
                    <a:pt x="f39" y="f453"/>
                    <a:pt x="f454" y="f455"/>
                    <a:pt x="f454" y="f456"/>
                  </a:cubicBezTo>
                  <a:cubicBezTo>
                    <a:pt x="f457" y="f458"/>
                    <a:pt x="f459" y="f460"/>
                    <a:pt x="f461" y="f460"/>
                  </a:cubicBezTo>
                  <a:cubicBezTo>
                    <a:pt x="f230" y="f460"/>
                    <a:pt x="f462" y="f463"/>
                    <a:pt x="f462" y="f464"/>
                  </a:cubicBezTo>
                  <a:cubicBezTo>
                    <a:pt x="f465" y="f466"/>
                    <a:pt x="f467" y="f453"/>
                    <a:pt x="f452" y="f453"/>
                  </a:cubicBezTo>
                  <a:close/>
                  <a:moveTo>
                    <a:pt x="f468" y="f390"/>
                  </a:moveTo>
                  <a:cubicBezTo>
                    <a:pt x="f275" y="f390"/>
                    <a:pt x="f469" y="f470"/>
                    <a:pt x="f469" y="f471"/>
                  </a:cubicBezTo>
                  <a:cubicBezTo>
                    <a:pt x="f469" y="f472"/>
                    <a:pt x="f473" y="f474"/>
                    <a:pt x="f468" y="f131"/>
                  </a:cubicBezTo>
                  <a:cubicBezTo>
                    <a:pt x="f475" y="f131"/>
                    <a:pt x="f476" y="f472"/>
                    <a:pt x="f476" y="f477"/>
                  </a:cubicBezTo>
                  <a:cubicBezTo>
                    <a:pt x="f476" y="f353"/>
                    <a:pt x="f478" y="f390"/>
                    <a:pt x="f468" y="f390"/>
                  </a:cubicBezTo>
                  <a:close/>
                  <a:moveTo>
                    <a:pt x="f479" y="f135"/>
                  </a:moveTo>
                  <a:cubicBezTo>
                    <a:pt x="f479" y="f480"/>
                    <a:pt x="f481" y="f482"/>
                    <a:pt x="f58" y="f482"/>
                  </a:cubicBezTo>
                  <a:cubicBezTo>
                    <a:pt x="f381" y="f482"/>
                    <a:pt x="f483" y="f248"/>
                    <a:pt x="f311" y="f484"/>
                  </a:cubicBezTo>
                  <a:cubicBezTo>
                    <a:pt x="f311" y="f198"/>
                    <a:pt x="f376" y="f485"/>
                    <a:pt x="f486" y="f487"/>
                  </a:cubicBezTo>
                  <a:cubicBezTo>
                    <a:pt x="f346" y="f487"/>
                    <a:pt x="f488" y="f251"/>
                    <a:pt x="f479" y="f135"/>
                  </a:cubicBezTo>
                  <a:close/>
                  <a:moveTo>
                    <a:pt x="f489" y="f68"/>
                  </a:moveTo>
                  <a:cubicBezTo>
                    <a:pt x="f489" y="f321"/>
                    <a:pt x="f490" y="f491"/>
                    <a:pt x="f492" y="f493"/>
                  </a:cubicBezTo>
                  <a:cubicBezTo>
                    <a:pt x="f494" y="f495"/>
                    <a:pt x="f496" y="f433"/>
                    <a:pt x="f243" y="f119"/>
                  </a:cubicBezTo>
                  <a:cubicBezTo>
                    <a:pt x="f243" y="f175"/>
                    <a:pt x="f497" y="f339"/>
                    <a:pt x="f498" y="f66"/>
                  </a:cubicBezTo>
                  <a:cubicBezTo>
                    <a:pt x="f69" y="f66"/>
                    <a:pt x="f499" y="f367"/>
                    <a:pt x="f489" y="f68"/>
                  </a:cubicBezTo>
                  <a:close/>
                  <a:moveTo>
                    <a:pt x="f185" y="f120"/>
                  </a:moveTo>
                  <a:cubicBezTo>
                    <a:pt x="f185" y="f374"/>
                    <a:pt x="f470" y="f500"/>
                    <a:pt x="f501" y="f58"/>
                  </a:cubicBezTo>
                  <a:cubicBezTo>
                    <a:pt x="f374" y="f58"/>
                    <a:pt x="f58" y="f374"/>
                    <a:pt x="f58" y="f501"/>
                  </a:cubicBezTo>
                  <a:cubicBezTo>
                    <a:pt x="f500" y="f470"/>
                    <a:pt x="f374" y="f185"/>
                    <a:pt x="f120" y="f185"/>
                  </a:cubicBezTo>
                  <a:cubicBezTo>
                    <a:pt x="f502" y="f185"/>
                    <a:pt x="f185" y="f502"/>
                    <a:pt x="f185" y="f120"/>
                  </a:cubicBezTo>
                  <a:close/>
                  <a:moveTo>
                    <a:pt x="f503" y="f504"/>
                  </a:moveTo>
                  <a:cubicBezTo>
                    <a:pt x="f503" y="f116"/>
                    <a:pt x="f197" y="f124"/>
                    <a:pt x="f464" y="f124"/>
                  </a:cubicBezTo>
                  <a:cubicBezTo>
                    <a:pt x="f505" y="f124"/>
                    <a:pt x="f506" y="f117"/>
                    <a:pt x="f506" y="f369"/>
                  </a:cubicBezTo>
                  <a:cubicBezTo>
                    <a:pt x="f507" y="f508"/>
                    <a:pt x="f505" y="f509"/>
                    <a:pt x="f510" y="f509"/>
                  </a:cubicBezTo>
                  <a:cubicBezTo>
                    <a:pt x="f197" y="f509"/>
                    <a:pt x="f503" y="f511"/>
                    <a:pt x="f503" y="f504"/>
                  </a:cubicBezTo>
                  <a:close/>
                  <a:moveTo>
                    <a:pt x="f277" y="f148"/>
                  </a:moveTo>
                  <a:cubicBezTo>
                    <a:pt x="f512" y="f74"/>
                    <a:pt x="f513" y="f98"/>
                    <a:pt x="f513" y="f514"/>
                  </a:cubicBezTo>
                  <a:cubicBezTo>
                    <a:pt x="f513" y="f493"/>
                    <a:pt x="f512" y="f515"/>
                    <a:pt x="f79" y="f516"/>
                  </a:cubicBezTo>
                  <a:cubicBezTo>
                    <a:pt x="f517" y="f516"/>
                    <a:pt x="f518" y="f495"/>
                    <a:pt x="f518" y="f514"/>
                  </a:cubicBezTo>
                  <a:cubicBezTo>
                    <a:pt x="f519" y="f520"/>
                    <a:pt x="f521" y="f148"/>
                    <a:pt x="f277" y="f148"/>
                  </a:cubicBezTo>
                  <a:close/>
                  <a:moveTo>
                    <a:pt x="f522" y="f268"/>
                  </a:moveTo>
                  <a:cubicBezTo>
                    <a:pt x="f230" y="f268"/>
                    <a:pt x="f523" y="f524"/>
                    <a:pt x="f523" y="f525"/>
                  </a:cubicBezTo>
                  <a:cubicBezTo>
                    <a:pt x="f523" y="f526"/>
                    <a:pt x="f224" y="f527"/>
                    <a:pt x="f522" y="f528"/>
                  </a:cubicBezTo>
                  <a:cubicBezTo>
                    <a:pt x="f529" y="f528"/>
                    <a:pt x="f235" y="f526"/>
                    <a:pt x="f235" y="f388"/>
                  </a:cubicBezTo>
                  <a:cubicBezTo>
                    <a:pt x="f235" y="f266"/>
                    <a:pt x="f530" y="f268"/>
                    <a:pt x="f522" y="f268"/>
                  </a:cubicBezTo>
                  <a:close/>
                  <a:moveTo>
                    <a:pt x="f476" y="f531"/>
                  </a:moveTo>
                  <a:cubicBezTo>
                    <a:pt x="f532" y="f533"/>
                    <a:pt x="f401" y="f534"/>
                    <a:pt x="f535" y="f536"/>
                  </a:cubicBezTo>
                  <a:cubicBezTo>
                    <a:pt x="f537" y="f100"/>
                    <a:pt x="f538" y="f98"/>
                    <a:pt x="f375" y="f539"/>
                  </a:cubicBezTo>
                  <a:cubicBezTo>
                    <a:pt x="f396" y="f495"/>
                    <a:pt x="f540" y="f516"/>
                    <a:pt x="f541" y="f511"/>
                  </a:cubicBezTo>
                  <a:cubicBezTo>
                    <a:pt x="f475" y="f542"/>
                    <a:pt x="f341" y="f70"/>
                    <a:pt x="f476" y="f531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CD79DF3-A2CC-4B5F-9788-241190B625F5}"/>
                </a:ext>
              </a:extLst>
            </p:cNvPr>
            <p:cNvSpPr/>
            <p:nvPr/>
          </p:nvSpPr>
          <p:spPr>
            <a:xfrm>
              <a:off x="6183273" y="2468806"/>
              <a:ext cx="400050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152"/>
                <a:gd name="f8" fmla="val 121"/>
                <a:gd name="f9" fmla="val 60"/>
                <a:gd name="f10" fmla="val 151"/>
                <a:gd name="f11" fmla="val 7"/>
                <a:gd name="f12" fmla="val 106"/>
                <a:gd name="f13" fmla="val 2"/>
                <a:gd name="f14" fmla="val 49"/>
                <a:gd name="f15" fmla="val 22"/>
                <a:gd name="f16" fmla="val 9"/>
                <a:gd name="f17" fmla="val 6"/>
                <a:gd name="f18" fmla="val 29"/>
                <a:gd name="f19" fmla="val 3"/>
                <a:gd name="f20" fmla="val 50"/>
                <a:gd name="f21" fmla="val 63"/>
                <a:gd name="f22" fmla="val 11"/>
                <a:gd name="f23" fmla="val 68"/>
                <a:gd name="f24" fmla="val 40"/>
                <a:gd name="f25" fmla="val 75"/>
                <a:gd name="f26" fmla="val 78"/>
                <a:gd name="f27" fmla="val 115"/>
                <a:gd name="f28" fmla="val 96"/>
                <a:gd name="f29" fmla="val 148"/>
                <a:gd name="f30" fmla="val 77"/>
                <a:gd name="f31" fmla="val 164"/>
                <a:gd name="f32" fmla="val 171"/>
                <a:gd name="f33" fmla="val 53"/>
                <a:gd name="f34" fmla="val 174"/>
                <a:gd name="f35" fmla="val 35"/>
                <a:gd name="f36" fmla="val 178"/>
                <a:gd name="f37" fmla="val 192"/>
                <a:gd name="f38" fmla="val 212"/>
                <a:gd name="f39" fmla="val 231"/>
                <a:gd name="f40" fmla="val 23"/>
                <a:gd name="f41" fmla="val 239"/>
                <a:gd name="f42" fmla="val 45"/>
                <a:gd name="f43" fmla="val 232"/>
                <a:gd name="f44" fmla="val 105"/>
                <a:gd name="f45" fmla="+- 0 0 -90"/>
                <a:gd name="f46" fmla="*/ f3 1 242"/>
                <a:gd name="f47" fmla="*/ f4 1 152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42"/>
                <a:gd name="f56" fmla="*/ f52 1 152"/>
                <a:gd name="f57" fmla="*/ 121 f53 1"/>
                <a:gd name="f58" fmla="*/ 152 f52 1"/>
                <a:gd name="f59" fmla="*/ 2 f53 1"/>
                <a:gd name="f60" fmla="*/ 49 f52 1"/>
                <a:gd name="f61" fmla="*/ 29 f53 1"/>
                <a:gd name="f62" fmla="*/ 3 f52 1"/>
                <a:gd name="f63" fmla="*/ 68 f53 1"/>
                <a:gd name="f64" fmla="*/ 40 f52 1"/>
                <a:gd name="f65" fmla="*/ 148 f53 1"/>
                <a:gd name="f66" fmla="*/ 77 f52 1"/>
                <a:gd name="f67" fmla="*/ 174 f53 1"/>
                <a:gd name="f68" fmla="*/ 35 f52 1"/>
                <a:gd name="f69" fmla="*/ 212 f53 1"/>
                <a:gd name="f70" fmla="*/ 239 f53 1"/>
                <a:gd name="f71" fmla="*/ 45 f52 1"/>
                <a:gd name="f72" fmla="+- f54 0 f1"/>
                <a:gd name="f73" fmla="*/ f57 1 242"/>
                <a:gd name="f74" fmla="*/ f58 1 152"/>
                <a:gd name="f75" fmla="*/ f59 1 242"/>
                <a:gd name="f76" fmla="*/ f60 1 152"/>
                <a:gd name="f77" fmla="*/ f61 1 242"/>
                <a:gd name="f78" fmla="*/ f62 1 152"/>
                <a:gd name="f79" fmla="*/ f63 1 242"/>
                <a:gd name="f80" fmla="*/ f64 1 152"/>
                <a:gd name="f81" fmla="*/ f65 1 242"/>
                <a:gd name="f82" fmla="*/ f66 1 152"/>
                <a:gd name="f83" fmla="*/ f67 1 242"/>
                <a:gd name="f84" fmla="*/ f68 1 152"/>
                <a:gd name="f85" fmla="*/ f69 1 242"/>
                <a:gd name="f86" fmla="*/ f70 1 242"/>
                <a:gd name="f87" fmla="*/ f71 1 152"/>
                <a:gd name="f88" fmla="*/ 0 1 f55"/>
                <a:gd name="f89" fmla="*/ f49 1 f55"/>
                <a:gd name="f90" fmla="*/ 0 1 f56"/>
                <a:gd name="f91" fmla="*/ f50 1 f56"/>
                <a:gd name="f92" fmla="*/ f73 1 f55"/>
                <a:gd name="f93" fmla="*/ f74 1 f56"/>
                <a:gd name="f94" fmla="*/ f75 1 f55"/>
                <a:gd name="f95" fmla="*/ f76 1 f56"/>
                <a:gd name="f96" fmla="*/ f77 1 f55"/>
                <a:gd name="f97" fmla="*/ f78 1 f56"/>
                <a:gd name="f98" fmla="*/ f79 1 f55"/>
                <a:gd name="f99" fmla="*/ f80 1 f56"/>
                <a:gd name="f100" fmla="*/ f81 1 f55"/>
                <a:gd name="f101" fmla="*/ f82 1 f56"/>
                <a:gd name="f102" fmla="*/ f83 1 f55"/>
                <a:gd name="f103" fmla="*/ f84 1 f56"/>
                <a:gd name="f104" fmla="*/ f85 1 f55"/>
                <a:gd name="f105" fmla="*/ f86 1 f55"/>
                <a:gd name="f106" fmla="*/ f87 1 f56"/>
                <a:gd name="f107" fmla="*/ f88 f46 1"/>
                <a:gd name="f108" fmla="*/ f89 f46 1"/>
                <a:gd name="f109" fmla="*/ f91 f47 1"/>
                <a:gd name="f110" fmla="*/ f90 f47 1"/>
                <a:gd name="f111" fmla="*/ f92 f46 1"/>
                <a:gd name="f112" fmla="*/ f93 f47 1"/>
                <a:gd name="f113" fmla="*/ f94 f46 1"/>
                <a:gd name="f114" fmla="*/ f95 f47 1"/>
                <a:gd name="f115" fmla="*/ f96 f46 1"/>
                <a:gd name="f116" fmla="*/ f97 f47 1"/>
                <a:gd name="f117" fmla="*/ f98 f46 1"/>
                <a:gd name="f118" fmla="*/ f99 f47 1"/>
                <a:gd name="f119" fmla="*/ f100 f46 1"/>
                <a:gd name="f120" fmla="*/ f101 f47 1"/>
                <a:gd name="f121" fmla="*/ f102 f46 1"/>
                <a:gd name="f122" fmla="*/ f103 f47 1"/>
                <a:gd name="f123" fmla="*/ f104 f46 1"/>
                <a:gd name="f124" fmla="*/ f105 f46 1"/>
                <a:gd name="f125" fmla="*/ f106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1" y="f112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16"/>
                </a:cxn>
                <a:cxn ang="f72">
                  <a:pos x="f124" y="f125"/>
                </a:cxn>
                <a:cxn ang="f72">
                  <a:pos x="f111" y="f112"/>
                </a:cxn>
              </a:cxnLst>
              <a:rect l="f107" t="f110" r="f108" b="f109"/>
              <a:pathLst>
                <a:path w="242" h="15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23"/>
                    <a:pt x="f32" y="f33"/>
                    <a:pt x="f34" y="f35"/>
                  </a:cubicBezTo>
                  <a:cubicBezTo>
                    <a:pt x="f36" y="f22"/>
                    <a:pt x="f37" y="f5"/>
                    <a:pt x="f38" y="f19"/>
                  </a:cubicBezTo>
                  <a:cubicBezTo>
                    <a:pt x="f39" y="f17"/>
                    <a:pt x="f6" y="f40"/>
                    <a:pt x="f41" y="f42"/>
                  </a:cubicBezTo>
                  <a:cubicBezTo>
                    <a:pt x="f43" y="f44"/>
                    <a:pt x="f2" y="f7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08201F8-1162-459C-87D5-DE296F1D7B01}"/>
                </a:ext>
              </a:extLst>
            </p:cNvPr>
            <p:cNvSpPr/>
            <p:nvPr/>
          </p:nvSpPr>
          <p:spPr>
            <a:xfrm>
              <a:off x="5841955" y="1970330"/>
              <a:ext cx="211134" cy="2095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7"/>
                <a:gd name="f7" fmla="val 126"/>
                <a:gd name="f8" fmla="val 64"/>
                <a:gd name="f9" fmla="val 99"/>
                <a:gd name="f10" fmla="val 63"/>
                <a:gd name="f11" fmla="val 27"/>
                <a:gd name="f12" fmla="val 28"/>
                <a:gd name="f13" fmla="+- 0 0 -90"/>
                <a:gd name="f14" fmla="*/ f3 1 127"/>
                <a:gd name="f15" fmla="*/ f4 1 1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7"/>
                <a:gd name="f24" fmla="*/ f20 1 126"/>
                <a:gd name="f25" fmla="*/ 127 f21 1"/>
                <a:gd name="f26" fmla="*/ 64 f20 1"/>
                <a:gd name="f27" fmla="*/ 63 f21 1"/>
                <a:gd name="f28" fmla="*/ 126 f20 1"/>
                <a:gd name="f29" fmla="*/ 0 f21 1"/>
                <a:gd name="f30" fmla="*/ 63 f20 1"/>
                <a:gd name="f31" fmla="*/ 64 f21 1"/>
                <a:gd name="f32" fmla="*/ 0 f20 1"/>
                <a:gd name="f33" fmla="+- f22 0 f1"/>
                <a:gd name="f34" fmla="*/ f25 1 127"/>
                <a:gd name="f35" fmla="*/ f26 1 126"/>
                <a:gd name="f36" fmla="*/ f27 1 127"/>
                <a:gd name="f37" fmla="*/ f28 1 126"/>
                <a:gd name="f38" fmla="*/ f29 1 127"/>
                <a:gd name="f39" fmla="*/ f30 1 126"/>
                <a:gd name="f40" fmla="*/ f31 1 127"/>
                <a:gd name="f41" fmla="*/ f32 1 126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127" h="126">
                  <a:moveTo>
                    <a:pt x="f6" y="f8"/>
                  </a:moveTo>
                  <a:cubicBezTo>
                    <a:pt x="f6" y="f9"/>
                    <a:pt x="f9" y="f7"/>
                    <a:pt x="f10" y="f7"/>
                  </a:cubicBezTo>
                  <a:cubicBezTo>
                    <a:pt x="f11" y="f7"/>
                    <a:pt x="f5" y="f9"/>
                    <a:pt x="f5" y="f10"/>
                  </a:cubicBezTo>
                  <a:cubicBezTo>
                    <a:pt x="f5" y="f12"/>
                    <a:pt x="f12" y="f5"/>
                    <a:pt x="f8" y="f5"/>
                  </a:cubicBezTo>
                  <a:cubicBezTo>
                    <a:pt x="f9" y="f5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7EAC498-A4D8-48E4-97E2-3605A80D9970}"/>
                </a:ext>
              </a:extLst>
            </p:cNvPr>
            <p:cNvSpPr/>
            <p:nvPr/>
          </p:nvSpPr>
          <p:spPr>
            <a:xfrm>
              <a:off x="6686504" y="1968739"/>
              <a:ext cx="211134" cy="2111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127"/>
                <a:gd name="f8" fmla="val 64"/>
                <a:gd name="f9" fmla="val 29"/>
                <a:gd name="f10" fmla="val 99"/>
                <a:gd name="f11" fmla="val 1"/>
                <a:gd name="f12" fmla="val 31"/>
                <a:gd name="f13" fmla="val 30"/>
                <a:gd name="f14" fmla="val 63"/>
                <a:gd name="f15" fmla="val 98"/>
                <a:gd name="f16" fmla="val 66"/>
                <a:gd name="f17" fmla="+- 0 0 -90"/>
                <a:gd name="f18" fmla="*/ f3 1 128"/>
                <a:gd name="f19" fmla="*/ f4 1 12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28"/>
                <a:gd name="f28" fmla="*/ f24 1 127"/>
                <a:gd name="f29" fmla="*/ 64 f25 1"/>
                <a:gd name="f30" fmla="*/ 127 f24 1"/>
                <a:gd name="f31" fmla="*/ 0 f25 1"/>
                <a:gd name="f32" fmla="*/ 64 f24 1"/>
                <a:gd name="f33" fmla="*/ 63 f25 1"/>
                <a:gd name="f34" fmla="*/ 1 f24 1"/>
                <a:gd name="f35" fmla="*/ 127 f25 1"/>
                <a:gd name="f36" fmla="*/ 66 f24 1"/>
                <a:gd name="f37" fmla="+- f26 0 f1"/>
                <a:gd name="f38" fmla="*/ f29 1 128"/>
                <a:gd name="f39" fmla="*/ f30 1 127"/>
                <a:gd name="f40" fmla="*/ f31 1 128"/>
                <a:gd name="f41" fmla="*/ f32 1 127"/>
                <a:gd name="f42" fmla="*/ f33 1 128"/>
                <a:gd name="f43" fmla="*/ f34 1 127"/>
                <a:gd name="f44" fmla="*/ f35 1 128"/>
                <a:gd name="f45" fmla="*/ f36 1 127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28" h="127">
                  <a:moveTo>
                    <a:pt x="f8" y="f7"/>
                  </a:moveTo>
                  <a:cubicBezTo>
                    <a:pt x="f9" y="f7"/>
                    <a:pt x="f5" y="f10"/>
                    <a:pt x="f5" y="f8"/>
                  </a:cubicBezTo>
                  <a:cubicBezTo>
                    <a:pt x="f11" y="f12"/>
                    <a:pt x="f13" y="f11"/>
                    <a:pt x="f14" y="f11"/>
                  </a:cubicBezTo>
                  <a:cubicBezTo>
                    <a:pt x="f15" y="f5"/>
                    <a:pt x="f6" y="f13"/>
                    <a:pt x="f7" y="f16"/>
                  </a:cubicBezTo>
                  <a:cubicBezTo>
                    <a:pt x="f7" y="f10"/>
                    <a:pt x="f15" y="f7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4F85359-33D1-447D-8AA7-11D2A0417436}"/>
                </a:ext>
              </a:extLst>
            </p:cNvPr>
            <p:cNvSpPr/>
            <p:nvPr/>
          </p:nvSpPr>
          <p:spPr>
            <a:xfrm>
              <a:off x="6237241" y="2054464"/>
              <a:ext cx="203197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58"/>
                <a:gd name="f8" fmla="val 121"/>
                <a:gd name="f9" fmla="val 55"/>
                <a:gd name="f10" fmla="val 88"/>
                <a:gd name="f11" fmla="val 119"/>
                <a:gd name="f12" fmla="val 93"/>
                <a:gd name="f13" fmla="val 87"/>
                <a:gd name="f14" fmla="val 104"/>
                <a:gd name="f15" fmla="val 78"/>
                <a:gd name="f16" fmla="val 107"/>
                <a:gd name="f17" fmla="val 76"/>
                <a:gd name="f18" fmla="val 113"/>
                <a:gd name="f19" fmla="val 75"/>
                <a:gd name="f20" fmla="val 74"/>
                <a:gd name="f21" fmla="val 142"/>
                <a:gd name="f22" fmla="val 62"/>
                <a:gd name="f23" fmla="val 46"/>
                <a:gd name="f24" fmla="val 27"/>
                <a:gd name="f25" fmla="val 15"/>
                <a:gd name="f26" fmla="val 147"/>
                <a:gd name="f27" fmla="val 9"/>
                <a:gd name="f28" fmla="val 129"/>
                <a:gd name="f29" fmla="val 101"/>
                <a:gd name="f30" fmla="val 8"/>
                <a:gd name="f31" fmla="val 35"/>
                <a:gd name="f32" fmla="val 56"/>
                <a:gd name="f33" fmla="val 45"/>
                <a:gd name="f34" fmla="val 49"/>
                <a:gd name="f35" fmla="val 53"/>
                <a:gd name="f36" fmla="val 42"/>
                <a:gd name="f37" fmla="val 54"/>
                <a:gd name="f38" fmla="val 12"/>
                <a:gd name="f39" fmla="val 67"/>
                <a:gd name="f40" fmla="val 2"/>
                <a:gd name="f41" fmla="val 83"/>
                <a:gd name="f42" fmla="val 1"/>
                <a:gd name="f43" fmla="val 99"/>
                <a:gd name="f44" fmla="val 112"/>
                <a:gd name="f45" fmla="val 116"/>
                <a:gd name="f46" fmla="val 24"/>
                <a:gd name="f47" fmla="val 34"/>
                <a:gd name="f48" fmla="+- 0 0 -90"/>
                <a:gd name="f49" fmla="*/ f3 1 122"/>
                <a:gd name="f50" fmla="*/ f4 1 15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22"/>
                <a:gd name="f59" fmla="*/ f55 1 158"/>
                <a:gd name="f60" fmla="*/ 121 f56 1"/>
                <a:gd name="f61" fmla="*/ 55 f55 1"/>
                <a:gd name="f62" fmla="*/ 87 f56 1"/>
                <a:gd name="f63" fmla="*/ 104 f55 1"/>
                <a:gd name="f64" fmla="*/ 75 f56 1"/>
                <a:gd name="f65" fmla="*/ 122 f55 1"/>
                <a:gd name="f66" fmla="*/ 46 f56 1"/>
                <a:gd name="f67" fmla="*/ 158 f55 1"/>
                <a:gd name="f68" fmla="*/ 9 f56 1"/>
                <a:gd name="f69" fmla="*/ 129 f55 1"/>
                <a:gd name="f70" fmla="*/ 35 f56 1"/>
                <a:gd name="f71" fmla="*/ 56 f55 1"/>
                <a:gd name="f72" fmla="*/ 54 f56 1"/>
                <a:gd name="f73" fmla="*/ 27 f55 1"/>
                <a:gd name="f74" fmla="*/ 83 f56 1"/>
                <a:gd name="f75" fmla="*/ 1 f55 1"/>
                <a:gd name="f76" fmla="*/ 116 f56 1"/>
                <a:gd name="f77" fmla="*/ 24 f55 1"/>
                <a:gd name="f78" fmla="+- f57 0 f1"/>
                <a:gd name="f79" fmla="*/ f60 1 122"/>
                <a:gd name="f80" fmla="*/ f61 1 158"/>
                <a:gd name="f81" fmla="*/ f62 1 122"/>
                <a:gd name="f82" fmla="*/ f63 1 158"/>
                <a:gd name="f83" fmla="*/ f64 1 122"/>
                <a:gd name="f84" fmla="*/ f65 1 158"/>
                <a:gd name="f85" fmla="*/ f66 1 122"/>
                <a:gd name="f86" fmla="*/ f67 1 158"/>
                <a:gd name="f87" fmla="*/ f68 1 122"/>
                <a:gd name="f88" fmla="*/ f69 1 158"/>
                <a:gd name="f89" fmla="*/ f70 1 122"/>
                <a:gd name="f90" fmla="*/ f71 1 158"/>
                <a:gd name="f91" fmla="*/ f72 1 122"/>
                <a:gd name="f92" fmla="*/ f73 1 158"/>
                <a:gd name="f93" fmla="*/ f74 1 122"/>
                <a:gd name="f94" fmla="*/ f75 1 158"/>
                <a:gd name="f95" fmla="*/ f76 1 122"/>
                <a:gd name="f96" fmla="*/ f77 1 158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22" h="158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6"/>
                  </a:cubicBezTo>
                  <a:cubicBezTo>
                    <a:pt x="f20" y="f21"/>
                    <a:pt x="f22" y="f7"/>
                    <a:pt x="f23" y="f7"/>
                  </a:cubicBezTo>
                  <a:cubicBezTo>
                    <a:pt x="f24" y="f7"/>
                    <a:pt x="f25" y="f26"/>
                    <a:pt x="f27" y="f28"/>
                  </a:cubicBezTo>
                  <a:cubicBezTo>
                    <a:pt x="f5" y="f29"/>
                    <a:pt x="f30" y="f17"/>
                    <a:pt x="f31" y="f32"/>
                  </a:cubicBezTo>
                  <a:cubicBezTo>
                    <a:pt x="f33" y="f34"/>
                    <a:pt x="f35" y="f36"/>
                    <a:pt x="f37" y="f24"/>
                  </a:cubicBezTo>
                  <a:cubicBezTo>
                    <a:pt x="f9" y="f38"/>
                    <a:pt x="f39" y="f40"/>
                    <a:pt x="f41" y="f42"/>
                  </a:cubicBezTo>
                  <a:cubicBezTo>
                    <a:pt x="f43" y="f5"/>
                    <a:pt x="f44" y="f30"/>
                    <a:pt x="f45" y="f46"/>
                  </a:cubicBezTo>
                  <a:cubicBezTo>
                    <a:pt x="f11" y="f47"/>
                    <a:pt x="f11" y="f33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oogle Shape;1485;p28">
            <a:extLst>
              <a:ext uri="{FF2B5EF4-FFF2-40B4-BE49-F238E27FC236}">
                <a16:creationId xmlns:a16="http://schemas.microsoft.com/office/drawing/2014/main" id="{99A6CD0C-6A58-4D1B-B969-C595A596B025}"/>
              </a:ext>
            </a:extLst>
          </p:cNvPr>
          <p:cNvGrpSpPr/>
          <p:nvPr/>
        </p:nvGrpSpPr>
        <p:grpSpPr>
          <a:xfrm>
            <a:off x="7155050" y="-489996"/>
            <a:ext cx="1799686" cy="2174790"/>
            <a:chOff x="7155050" y="-489996"/>
            <a:chExt cx="1799686" cy="2174790"/>
          </a:xfrm>
        </p:grpSpPr>
        <p:sp>
          <p:nvSpPr>
            <p:cNvPr id="14" name="Google Shape;1486;p28">
              <a:extLst>
                <a:ext uri="{FF2B5EF4-FFF2-40B4-BE49-F238E27FC236}">
                  <a16:creationId xmlns:a16="http://schemas.microsoft.com/office/drawing/2014/main" id="{AF157A65-0376-4237-8A99-FF1950D9610D}"/>
                </a:ext>
              </a:extLst>
            </p:cNvPr>
            <p:cNvSpPr/>
            <p:nvPr/>
          </p:nvSpPr>
          <p:spPr>
            <a:xfrm rot="2700006">
              <a:off x="8604475" y="996718"/>
              <a:ext cx="323907" cy="364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44"/>
                <a:gd name="f4" fmla="val 23987"/>
                <a:gd name="f5" fmla="val 25043"/>
                <a:gd name="f6" fmla="val 1"/>
                <a:gd name="f7" fmla="val 8800"/>
                <a:gd name="f8" fmla="val 4400"/>
                <a:gd name="f9" fmla="val 12522"/>
                <a:gd name="f10" fmla="val 8842"/>
                <a:gd name="f11" fmla="val 16203"/>
                <a:gd name="f12" fmla="val 13241"/>
                <a:gd name="f13" fmla="val 19756"/>
                <a:gd name="f14" fmla="val 15187"/>
                <a:gd name="f15" fmla="val 21321"/>
                <a:gd name="f16" fmla="val 16921"/>
                <a:gd name="f17" fmla="val 22929"/>
                <a:gd name="f18" fmla="val 19206"/>
                <a:gd name="f19" fmla="val 23986"/>
                <a:gd name="f20" fmla="val 22209"/>
                <a:gd name="f21" fmla="val 16372"/>
                <a:gd name="f22" fmla="val 24155"/>
                <a:gd name="f23" fmla="val 8292"/>
                <a:gd name="f24" fmla="*/ f0 1 25044"/>
                <a:gd name="f25" fmla="*/ f1 1 239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5044"/>
                <a:gd name="f32" fmla="*/ f29 1 239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044" h="2398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Google Shape;1487;p28">
              <a:extLst>
                <a:ext uri="{FF2B5EF4-FFF2-40B4-BE49-F238E27FC236}">
                  <a16:creationId xmlns:a16="http://schemas.microsoft.com/office/drawing/2014/main" id="{E42B2C08-38CE-40E8-A16B-910BFC8A0F95}"/>
                </a:ext>
              </a:extLst>
            </p:cNvPr>
            <p:cNvSpPr/>
            <p:nvPr/>
          </p:nvSpPr>
          <p:spPr>
            <a:xfrm rot="2700006">
              <a:off x="8595588" y="989326"/>
              <a:ext cx="339224" cy="379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4917"/>
                <a:gd name="f5" fmla="val 25470"/>
                <a:gd name="f6" fmla="val 1"/>
                <a:gd name="f7" fmla="val 25281"/>
                <a:gd name="f8" fmla="val 25170"/>
                <a:gd name="f9" fmla="val 179"/>
                <a:gd name="f10" fmla="val 424"/>
                <a:gd name="f11" fmla="val 24324"/>
                <a:gd name="f12" fmla="val 8334"/>
                <a:gd name="f13" fmla="val 22548"/>
                <a:gd name="f14" fmla="val 16287"/>
                <a:gd name="f15" fmla="val 19713"/>
                <a:gd name="f16" fmla="val 23690"/>
                <a:gd name="f17" fmla="val 17598"/>
                <a:gd name="f18" fmla="val 22632"/>
                <a:gd name="f19" fmla="val 15864"/>
                <a:gd name="f20" fmla="val 21236"/>
                <a:gd name="f21" fmla="val 14256"/>
                <a:gd name="f22" fmla="val 19798"/>
                <a:gd name="f23" fmla="val 847"/>
                <a:gd name="f24" fmla="val 8884"/>
                <a:gd name="f25" fmla="val 762"/>
                <a:gd name="f26" fmla="val 8800"/>
                <a:gd name="f27" fmla="val 635"/>
                <a:gd name="f28" fmla="val 8757"/>
                <a:gd name="f29" fmla="val 508"/>
                <a:gd name="f30" fmla="val 381"/>
                <a:gd name="f31" fmla="val 254"/>
                <a:gd name="f32" fmla="val 170"/>
                <a:gd name="f33" fmla="val 9223"/>
                <a:gd name="f34" fmla="val 9392"/>
                <a:gd name="f35" fmla="val 339"/>
                <a:gd name="f36" fmla="val 9603"/>
                <a:gd name="f37" fmla="val 13537"/>
                <a:gd name="f38" fmla="val 20687"/>
                <a:gd name="f39" fmla="val 15483"/>
                <a:gd name="f40" fmla="val 22082"/>
                <a:gd name="f41" fmla="val 17429"/>
                <a:gd name="f42" fmla="val 23859"/>
                <a:gd name="f43" fmla="val 20094"/>
                <a:gd name="f44" fmla="val 20263"/>
                <a:gd name="f45" fmla="val 24748"/>
                <a:gd name="f46" fmla="val 20433"/>
                <a:gd name="f47" fmla="val 24578"/>
                <a:gd name="f48" fmla="val 23436"/>
                <a:gd name="f49" fmla="val 16795"/>
                <a:gd name="f50" fmla="val 25382"/>
                <a:gd name="f51" fmla="val 8715"/>
                <a:gd name="f52" fmla="val 26059"/>
                <a:gd name="f53" fmla="val 593"/>
                <a:gd name="f54" fmla="val 255"/>
                <a:gd name="f55" fmla="val 25889"/>
                <a:gd name="f56" fmla="val 86"/>
                <a:gd name="f57" fmla="val 25720"/>
                <a:gd name="f58" fmla="val 25627"/>
                <a:gd name="f59" fmla="val 27"/>
                <a:gd name="f60" fmla="val 25543"/>
                <a:gd name="f61" fmla="*/ f0 1 26228"/>
                <a:gd name="f62" fmla="*/ f1 1 2491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228"/>
                <a:gd name="f69" fmla="*/ f66 1 2491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228" h="2491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6" y="f33"/>
                    <a:pt x="f32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15" y="f4"/>
                  </a:cubicBezTo>
                  <a:lnTo>
                    <a:pt x="f43" y="f4"/>
                  </a:lnTo>
                  <a:cubicBezTo>
                    <a:pt x="f44" y="f45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Google Shape;1488;p28">
              <a:extLst>
                <a:ext uri="{FF2B5EF4-FFF2-40B4-BE49-F238E27FC236}">
                  <a16:creationId xmlns:a16="http://schemas.microsoft.com/office/drawing/2014/main" id="{B71C4873-718D-484F-886F-DFB3CB7F300C}"/>
                </a:ext>
              </a:extLst>
            </p:cNvPr>
            <p:cNvSpPr/>
            <p:nvPr/>
          </p:nvSpPr>
          <p:spPr>
            <a:xfrm rot="2700006">
              <a:off x="8221993" y="843120"/>
              <a:ext cx="332649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0"/>
                <a:gd name="f4" fmla="val 21871"/>
                <a:gd name="f5" fmla="val 1"/>
                <a:gd name="f6" fmla="val 7403"/>
                <a:gd name="f7" fmla="val 5796"/>
                <a:gd name="f8" fmla="val 12522"/>
                <a:gd name="f9" fmla="val 11803"/>
                <a:gd name="f10" fmla="val 17471"/>
                <a:gd name="f11" fmla="val 18148"/>
                <a:gd name="f12" fmla="val 20263"/>
                <a:gd name="f13" fmla="val 14468"/>
                <a:gd name="f14" fmla="val 22886"/>
                <a:gd name="f15" fmla="val 7065"/>
                <a:gd name="f16" fmla="*/ f0 1 25720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720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720" h="21871">
                  <a:moveTo>
                    <a:pt x="f3" y="f5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1489;p28">
              <a:extLst>
                <a:ext uri="{FF2B5EF4-FFF2-40B4-BE49-F238E27FC236}">
                  <a16:creationId xmlns:a16="http://schemas.microsoft.com/office/drawing/2014/main" id="{A2152B6A-2356-4A9A-A6F0-372AC2C9BB59}"/>
                </a:ext>
              </a:extLst>
            </p:cNvPr>
            <p:cNvSpPr/>
            <p:nvPr/>
          </p:nvSpPr>
          <p:spPr>
            <a:xfrm rot="2700006">
              <a:off x="8215455" y="836554"/>
              <a:ext cx="349072" cy="345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90"/>
                <a:gd name="f4" fmla="val 22717"/>
                <a:gd name="f5" fmla="val 26439"/>
                <a:gd name="f6" fmla="val 26270"/>
                <a:gd name="f7" fmla="val 25931"/>
                <a:gd name="f8" fmla="val 338"/>
                <a:gd name="f9" fmla="val 23097"/>
                <a:gd name="f10" fmla="val 7191"/>
                <a:gd name="f11" fmla="val 20644"/>
                <a:gd name="f12" fmla="val 14256"/>
                <a:gd name="f13" fmla="val 18529"/>
                <a:gd name="f14" fmla="val 21489"/>
                <a:gd name="f15" fmla="val 12353"/>
                <a:gd name="f16" fmla="val 17259"/>
                <a:gd name="f17" fmla="val 6346"/>
                <a:gd name="f18" fmla="val 12479"/>
                <a:gd name="f19" fmla="val 889"/>
                <a:gd name="f20" fmla="val 7572"/>
                <a:gd name="f21" fmla="val 804"/>
                <a:gd name="f22" fmla="val 7487"/>
                <a:gd name="f23" fmla="val 667"/>
                <a:gd name="f24" fmla="val 7445"/>
                <a:gd name="f25" fmla="val 529"/>
                <a:gd name="f26" fmla="val 392"/>
                <a:gd name="f27" fmla="val 254"/>
                <a:gd name="f28" fmla="val 170"/>
                <a:gd name="f29" fmla="val 7741"/>
                <a:gd name="f30" fmla="val 8080"/>
                <a:gd name="f31" fmla="val 8249"/>
                <a:gd name="f32" fmla="val 6007"/>
                <a:gd name="f33" fmla="val 13537"/>
                <a:gd name="f34" fmla="val 12183"/>
                <a:gd name="f35" fmla="val 18317"/>
                <a:gd name="f36" fmla="val 22716"/>
                <a:gd name="f37" fmla="val 18867"/>
                <a:gd name="f38" fmla="val 19036"/>
                <a:gd name="f39" fmla="val 19205"/>
                <a:gd name="f40" fmla="val 22547"/>
                <a:gd name="f41" fmla="val 22378"/>
                <a:gd name="f42" fmla="val 21321"/>
                <a:gd name="f43" fmla="val 15144"/>
                <a:gd name="f44" fmla="val 23986"/>
                <a:gd name="f45" fmla="val 26778"/>
                <a:gd name="f46" fmla="val 677"/>
                <a:gd name="f47" fmla="val 26989"/>
                <a:gd name="f48" fmla="val 508"/>
                <a:gd name="f49" fmla="val 169"/>
                <a:gd name="f50" fmla="*/ f0 1 26990"/>
                <a:gd name="f51" fmla="*/ f1 1 2271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6990"/>
                <a:gd name="f58" fmla="*/ f55 1 2271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6990" h="22717">
                  <a:moveTo>
                    <a:pt x="f5" y="f2"/>
                  </a:moveTo>
                  <a:cubicBezTo>
                    <a:pt x="f6" y="f2"/>
                    <a:pt x="f7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" y="f29"/>
                    <a:pt x="f2" y="f30"/>
                    <a:pt x="f28" y="f31"/>
                  </a:cubicBezTo>
                  <a:cubicBezTo>
                    <a:pt x="f32" y="f33"/>
                    <a:pt x="f34" y="f35"/>
                    <a:pt x="f13" y="f36"/>
                  </a:cubicBez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29"/>
                    <a:pt x="f45" y="f46"/>
                  </a:cubicBezTo>
                  <a:cubicBezTo>
                    <a:pt x="f47" y="f48"/>
                    <a:pt x="f45" y="f49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1490;p28">
              <a:extLst>
                <a:ext uri="{FF2B5EF4-FFF2-40B4-BE49-F238E27FC236}">
                  <a16:creationId xmlns:a16="http://schemas.microsoft.com/office/drawing/2014/main" id="{85CE991A-5A35-4312-848A-3048F59F116E}"/>
                </a:ext>
              </a:extLst>
            </p:cNvPr>
            <p:cNvSpPr/>
            <p:nvPr/>
          </p:nvSpPr>
          <p:spPr>
            <a:xfrm rot="2700006">
              <a:off x="7809021" y="621691"/>
              <a:ext cx="339224" cy="327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1533"/>
                <a:gd name="f5" fmla="val 26227"/>
                <a:gd name="f6" fmla="val 4781"/>
                <a:gd name="f7" fmla="val 4019"/>
                <a:gd name="f8" fmla="val 11126"/>
                <a:gd name="f9" fmla="val 9307"/>
                <a:gd name="f10" fmla="val 16752"/>
                <a:gd name="f11" fmla="val 15313"/>
                <a:gd name="f12" fmla="val 21532"/>
                <a:gd name="f13" fmla="val 19713"/>
                <a:gd name="f14" fmla="val 14637"/>
                <a:gd name="f15" fmla="val 23266"/>
                <a:gd name="f16" fmla="val 7403"/>
                <a:gd name="f17" fmla="*/ f0 1 26228"/>
                <a:gd name="f18" fmla="*/ f1 1 2153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6228"/>
                <a:gd name="f25" fmla="*/ f22 1 2153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6228" h="21533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1491;p28">
              <a:extLst>
                <a:ext uri="{FF2B5EF4-FFF2-40B4-BE49-F238E27FC236}">
                  <a16:creationId xmlns:a16="http://schemas.microsoft.com/office/drawing/2014/main" id="{BF69141E-B2C0-457A-A6B1-3F1EB0B6DEA4}"/>
                </a:ext>
              </a:extLst>
            </p:cNvPr>
            <p:cNvSpPr/>
            <p:nvPr/>
          </p:nvSpPr>
          <p:spPr>
            <a:xfrm rot="2700006">
              <a:off x="7801913" y="613963"/>
              <a:ext cx="353452" cy="343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28"/>
                <a:gd name="f4" fmla="val 22548"/>
                <a:gd name="f5" fmla="val 26989"/>
                <a:gd name="f6" fmla="val 1"/>
                <a:gd name="f7" fmla="val 26777"/>
                <a:gd name="f8" fmla="val 26439"/>
                <a:gd name="f9" fmla="val 339"/>
                <a:gd name="f10" fmla="val 23436"/>
                <a:gd name="f11" fmla="val 7573"/>
                <a:gd name="f12" fmla="val 19924"/>
                <a:gd name="f13" fmla="val 14637"/>
                <a:gd name="f14" fmla="val 15863"/>
                <a:gd name="f15" fmla="val 21321"/>
                <a:gd name="f16" fmla="val 10068"/>
                <a:gd name="f17" fmla="val 16752"/>
                <a:gd name="f18" fmla="val 4950"/>
                <a:gd name="f19" fmla="val 11084"/>
                <a:gd name="f20" fmla="val 889"/>
                <a:gd name="f21" fmla="val 719"/>
                <a:gd name="f22" fmla="val 4739"/>
                <a:gd name="f23" fmla="val 550"/>
                <a:gd name="f24" fmla="val 169"/>
                <a:gd name="f25" fmla="val 5289"/>
                <a:gd name="f26" fmla="val 5458"/>
                <a:gd name="f27" fmla="val 4230"/>
                <a:gd name="f28" fmla="val 11972"/>
                <a:gd name="f29" fmla="val 9518"/>
                <a:gd name="f30" fmla="val 17641"/>
                <a:gd name="f31" fmla="val 15694"/>
                <a:gd name="f32" fmla="val 22378"/>
                <a:gd name="f33" fmla="val 16033"/>
                <a:gd name="f34" fmla="val 16202"/>
                <a:gd name="f35" fmla="val 16413"/>
                <a:gd name="f36" fmla="val 20644"/>
                <a:gd name="f37" fmla="val 15526"/>
                <a:gd name="f38" fmla="val 24324"/>
                <a:gd name="f39" fmla="val 8292"/>
                <a:gd name="f40" fmla="val 27327"/>
                <a:gd name="f41" fmla="val 720"/>
                <a:gd name="f42" fmla="val 508"/>
                <a:gd name="f43" fmla="val 170"/>
                <a:gd name="f44" fmla="*/ f0 1 27328"/>
                <a:gd name="f45" fmla="*/ f1 1 2254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7328"/>
                <a:gd name="f52" fmla="*/ f49 1 2254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7328" h="22548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8"/>
                  </a:cubicBezTo>
                  <a:cubicBezTo>
                    <a:pt x="f21" y="f22"/>
                    <a:pt x="f23" y="f22"/>
                    <a:pt x="f24" y="f22"/>
                  </a:cubicBezTo>
                  <a:cubicBezTo>
                    <a:pt x="f2" y="f18"/>
                    <a:pt x="f2" y="f25"/>
                    <a:pt x="f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4"/>
                    <a:pt x="f14" y="f4"/>
                    <a:pt x="f14" y="f4"/>
                  </a:cubicBezTo>
                  <a:lnTo>
                    <a:pt x="f33" y="f4"/>
                  </a:lnTo>
                  <a:cubicBezTo>
                    <a:pt x="f34" y="f4"/>
                    <a:pt x="f34" y="f32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40" y="f4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1492;p28">
              <a:extLst>
                <a:ext uri="{FF2B5EF4-FFF2-40B4-BE49-F238E27FC236}">
                  <a16:creationId xmlns:a16="http://schemas.microsoft.com/office/drawing/2014/main" id="{81EC4799-3C2B-471A-86E1-09AC541905B3}"/>
                </a:ext>
              </a:extLst>
            </p:cNvPr>
            <p:cNvSpPr/>
            <p:nvPr/>
          </p:nvSpPr>
          <p:spPr>
            <a:xfrm rot="2700006">
              <a:off x="7471972" y="396387"/>
              <a:ext cx="319518" cy="308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05"/>
                <a:gd name="f4" fmla="val 20263"/>
                <a:gd name="f5" fmla="val 1565"/>
                <a:gd name="f6" fmla="val 3892"/>
                <a:gd name="f7" fmla="val 7910"/>
                <a:gd name="f8" fmla="val 8122"/>
                <a:gd name="f9" fmla="val 14256"/>
                <a:gd name="f10" fmla="val 12691"/>
                <a:gd name="f11" fmla="val 16921"/>
                <a:gd name="f12" fmla="val 13748"/>
                <a:gd name="f13" fmla="val 20982"/>
                <a:gd name="f14" fmla="val 6853"/>
                <a:gd name="f15" fmla="*/ f0 1 24705"/>
                <a:gd name="f16" fmla="*/ f1 1 202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705"/>
                <a:gd name="f23" fmla="*/ f20 1 202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705" h="20263">
                  <a:moveTo>
                    <a:pt x="f3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1493;p28">
              <a:extLst>
                <a:ext uri="{FF2B5EF4-FFF2-40B4-BE49-F238E27FC236}">
                  <a16:creationId xmlns:a16="http://schemas.microsoft.com/office/drawing/2014/main" id="{8BDDB301-7085-40CD-80C4-F54618A311CD}"/>
                </a:ext>
              </a:extLst>
            </p:cNvPr>
            <p:cNvSpPr/>
            <p:nvPr/>
          </p:nvSpPr>
          <p:spPr>
            <a:xfrm rot="2700006">
              <a:off x="7465781" y="387132"/>
              <a:ext cx="332667" cy="32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1"/>
                <a:gd name="f4" fmla="val 21432"/>
                <a:gd name="f5" fmla="val 25195"/>
                <a:gd name="f6" fmla="val 25013"/>
                <a:gd name="f7" fmla="val 24784"/>
                <a:gd name="f8" fmla="val 130"/>
                <a:gd name="f9" fmla="val 24663"/>
                <a:gd name="f10" fmla="val 281"/>
                <a:gd name="f11" fmla="val 21152"/>
                <a:gd name="f12" fmla="val 6964"/>
                <a:gd name="f13" fmla="val 17260"/>
                <a:gd name="f14" fmla="val 13648"/>
                <a:gd name="f15" fmla="val 13199"/>
                <a:gd name="f16" fmla="val 19993"/>
                <a:gd name="f17" fmla="val 8800"/>
                <a:gd name="f18" fmla="val 14198"/>
                <a:gd name="f19" fmla="val 4739"/>
                <a:gd name="f20" fmla="val 8022"/>
                <a:gd name="f21" fmla="val 1058"/>
                <a:gd name="f22" fmla="val 1846"/>
                <a:gd name="f23" fmla="val 939"/>
                <a:gd name="f24" fmla="val 1726"/>
                <a:gd name="f25" fmla="val 713"/>
                <a:gd name="f26" fmla="val 1607"/>
                <a:gd name="f27" fmla="val 532"/>
                <a:gd name="f28" fmla="val 457"/>
                <a:gd name="f29" fmla="val 389"/>
                <a:gd name="f30" fmla="val 1627"/>
                <a:gd name="f31" fmla="val 339"/>
                <a:gd name="f32" fmla="val 1677"/>
                <a:gd name="f33" fmla="val 1"/>
                <a:gd name="f34" fmla="val 2184"/>
                <a:gd name="f35" fmla="val 170"/>
                <a:gd name="f36" fmla="val 2396"/>
                <a:gd name="f37" fmla="val 4062"/>
                <a:gd name="f38" fmla="val 8910"/>
                <a:gd name="f39" fmla="val 8292"/>
                <a:gd name="f40" fmla="val 15255"/>
                <a:gd name="f41" fmla="val 12861"/>
                <a:gd name="f42" fmla="val 21220"/>
                <a:gd name="f43" fmla="val 13030"/>
                <a:gd name="f44" fmla="val 13368"/>
                <a:gd name="f45" fmla="val 13580"/>
                <a:gd name="f46" fmla="val 17810"/>
                <a:gd name="f47" fmla="val 14536"/>
                <a:gd name="f48" fmla="val 21829"/>
                <a:gd name="f49" fmla="val 7683"/>
                <a:gd name="f50" fmla="val 25551"/>
                <a:gd name="f51" fmla="val 788"/>
                <a:gd name="f52" fmla="val 25720"/>
                <a:gd name="f53" fmla="val 619"/>
                <a:gd name="f54" fmla="val 25382"/>
                <a:gd name="f55" fmla="val 69"/>
                <a:gd name="f56" fmla="val 25334"/>
                <a:gd name="f57" fmla="val 21"/>
                <a:gd name="f58" fmla="val 25268"/>
                <a:gd name="f59" fmla="*/ f0 1 25721"/>
                <a:gd name="f60" fmla="*/ f1 1 2143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25721"/>
                <a:gd name="f67" fmla="*/ f64 1 2143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25721" h="2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"/>
                    <a:pt x="f43" y="f4"/>
                    <a:pt x="f15" y="f4"/>
                  </a:cubicBezTo>
                  <a:cubicBezTo>
                    <a:pt x="f44" y="f4"/>
                    <a:pt x="f45" y="f42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10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1494;p28">
              <a:extLst>
                <a:ext uri="{FF2B5EF4-FFF2-40B4-BE49-F238E27FC236}">
                  <a16:creationId xmlns:a16="http://schemas.microsoft.com/office/drawing/2014/main" id="{89644AB7-1B59-4403-A0C7-02779C845D25}"/>
                </a:ext>
              </a:extLst>
            </p:cNvPr>
            <p:cNvSpPr/>
            <p:nvPr/>
          </p:nvSpPr>
          <p:spPr>
            <a:xfrm rot="2700006">
              <a:off x="7163135" y="128126"/>
              <a:ext cx="330464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1"/>
                <a:gd name="f4" fmla="val 21871"/>
                <a:gd name="f5" fmla="val 3342"/>
                <a:gd name="f6" fmla="val 7403"/>
                <a:gd name="f7" fmla="val 6853"/>
                <a:gd name="f8" fmla="val 14806"/>
                <a:gd name="f9" fmla="val 10914"/>
                <a:gd name="f10" fmla="val 21870"/>
                <a:gd name="f11" fmla="val 14129"/>
                <a:gd name="f12" fmla="val 21320"/>
                <a:gd name="f13" fmla="val 7953"/>
                <a:gd name="f14" fmla="val 25550"/>
                <a:gd name="f15" fmla="val 381"/>
                <a:gd name="f16" fmla="*/ f0 1 25551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551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551" h="21871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1495;p28">
              <a:extLst>
                <a:ext uri="{FF2B5EF4-FFF2-40B4-BE49-F238E27FC236}">
                  <a16:creationId xmlns:a16="http://schemas.microsoft.com/office/drawing/2014/main" id="{13386136-7FA1-44C6-B8ED-04F817DE6F96}"/>
                </a:ext>
              </a:extLst>
            </p:cNvPr>
            <p:cNvSpPr/>
            <p:nvPr/>
          </p:nvSpPr>
          <p:spPr>
            <a:xfrm rot="2700006">
              <a:off x="7155699" y="121171"/>
              <a:ext cx="346877" cy="348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20"/>
                <a:gd name="f4" fmla="val 22886"/>
                <a:gd name="f5" fmla="val 381"/>
                <a:gd name="f6" fmla="val 212"/>
                <a:gd name="f7" fmla="val 170"/>
                <a:gd name="f8" fmla="val 339"/>
                <a:gd name="f9" fmla="val 677"/>
                <a:gd name="f10" fmla="val 3384"/>
                <a:gd name="f11" fmla="val 8080"/>
                <a:gd name="f12" fmla="val 7065"/>
                <a:gd name="f13" fmla="val 15483"/>
                <a:gd name="f14" fmla="val 11126"/>
                <a:gd name="f15" fmla="val 22716"/>
                <a:gd name="f16" fmla="val 11295"/>
                <a:gd name="f17" fmla="val 11464"/>
                <a:gd name="f18" fmla="val 11633"/>
                <a:gd name="f19" fmla="val 11845"/>
                <a:gd name="f20" fmla="val 12014"/>
                <a:gd name="f21" fmla="val 13960"/>
                <a:gd name="f22" fmla="val 18486"/>
                <a:gd name="f23" fmla="val 16752"/>
                <a:gd name="f24" fmla="val 14806"/>
                <a:gd name="f25" fmla="val 19586"/>
                <a:gd name="f26" fmla="val 11083"/>
                <a:gd name="f27" fmla="val 22040"/>
                <a:gd name="f28" fmla="val 7911"/>
                <a:gd name="f29" fmla="val 24705"/>
                <a:gd name="f30" fmla="val 4738"/>
                <a:gd name="f31" fmla="val 26650"/>
                <a:gd name="f32" fmla="val 1227"/>
                <a:gd name="f33" fmla="val 889"/>
                <a:gd name="f34" fmla="val 508"/>
                <a:gd name="f35" fmla="val 26439"/>
                <a:gd name="f36" fmla="val 26299"/>
                <a:gd name="f37" fmla="val 438"/>
                <a:gd name="f38" fmla="val 26188"/>
                <a:gd name="f39" fmla="val 397"/>
                <a:gd name="f40" fmla="val 26093"/>
                <a:gd name="f41" fmla="val 25960"/>
                <a:gd name="f42" fmla="val 25861"/>
                <a:gd name="f43" fmla="val 479"/>
                <a:gd name="f44" fmla="val 25762"/>
                <a:gd name="f45" fmla="val 23816"/>
                <a:gd name="f46" fmla="val 4231"/>
                <a:gd name="f47" fmla="val 21363"/>
                <a:gd name="f48" fmla="val 7403"/>
                <a:gd name="f49" fmla="val 18867"/>
                <a:gd name="f50" fmla="val 10576"/>
                <a:gd name="f51" fmla="val 16244"/>
                <a:gd name="f52" fmla="val 13918"/>
                <a:gd name="f53" fmla="val 13410"/>
                <a:gd name="f54" fmla="val 17429"/>
                <a:gd name="f55" fmla="val 21321"/>
                <a:gd name="f56" fmla="val 7615"/>
                <a:gd name="f57" fmla="val 14637"/>
                <a:gd name="f58" fmla="val 4061"/>
                <a:gd name="f59" fmla="val 1058"/>
                <a:gd name="f60" fmla="val 719"/>
                <a:gd name="f61" fmla="*/ f0 1 26820"/>
                <a:gd name="f62" fmla="*/ f1 1 2288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820"/>
                <a:gd name="f69" fmla="*/ f66 1 2288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820" h="22886">
                  <a:moveTo>
                    <a:pt x="f5" y="f2"/>
                  </a:moveTo>
                  <a:cubicBezTo>
                    <a:pt x="f6" y="f7"/>
                    <a:pt x="f2" y="f8"/>
                    <a:pt x="f6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4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15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1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9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17" y="f55"/>
                  </a:cubicBezTo>
                  <a:cubicBezTo>
                    <a:pt x="f56" y="f57"/>
                    <a:pt x="f58" y="f48"/>
                    <a:pt x="f59" y="f8"/>
                  </a:cubicBezTo>
                  <a:cubicBezTo>
                    <a:pt x="f33" y="f2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1496;p28">
              <a:extLst>
                <a:ext uri="{FF2B5EF4-FFF2-40B4-BE49-F238E27FC236}">
                  <a16:creationId xmlns:a16="http://schemas.microsoft.com/office/drawing/2014/main" id="{E5B1290A-49DE-414D-9AF6-6A2CDAC4617D}"/>
                </a:ext>
              </a:extLst>
            </p:cNvPr>
            <p:cNvSpPr/>
            <p:nvPr/>
          </p:nvSpPr>
          <p:spPr>
            <a:xfrm rot="2700006">
              <a:off x="7106795" y="359925"/>
              <a:ext cx="2174790" cy="474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51"/>
                <a:gd name="f4" fmla="val 31219"/>
                <a:gd name="f5" fmla="val 167981"/>
                <a:gd name="f6" fmla="val 121406"/>
                <a:gd name="f7" fmla="val 20109"/>
                <a:gd name="f8" fmla="val 72690"/>
                <a:gd name="f9" fmla="val 30507"/>
                <a:gd name="f10" fmla="val 25754"/>
                <a:gd name="f11" fmla="val 17101"/>
                <a:gd name="f12" fmla="val 8508"/>
                <a:gd name="f13" fmla="val 30153"/>
                <a:gd name="f14" fmla="val 29442"/>
                <a:gd name="f15" fmla="val 30161"/>
                <a:gd name="f16" fmla="val 8461"/>
                <a:gd name="f17" fmla="val 30838"/>
                <a:gd name="f18" fmla="val 17090"/>
                <a:gd name="f19" fmla="val 25889"/>
                <a:gd name="f20" fmla="val 72802"/>
                <a:gd name="f21" fmla="val 121618"/>
                <a:gd name="f22" fmla="val 20812"/>
                <a:gd name="f23" fmla="val 719"/>
                <a:gd name="f24" fmla="*/ f0 1 168151"/>
                <a:gd name="f25" fmla="*/ f1 1 312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8151"/>
                <a:gd name="f32" fmla="*/ f29 1 312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8151" h="31219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2" y="f14"/>
                  </a:cubicBezTo>
                  <a:lnTo>
                    <a:pt x="f2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3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1497;p28">
              <a:extLst>
                <a:ext uri="{FF2B5EF4-FFF2-40B4-BE49-F238E27FC236}">
                  <a16:creationId xmlns:a16="http://schemas.microsoft.com/office/drawing/2014/main" id="{16830F49-3B8E-46DC-BD53-7A89AA3AF0C0}"/>
                </a:ext>
              </a:extLst>
            </p:cNvPr>
            <p:cNvSpPr/>
            <p:nvPr/>
          </p:nvSpPr>
          <p:spPr>
            <a:xfrm rot="2700006">
              <a:off x="8911286" y="119524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1498;p28">
              <a:extLst>
                <a:ext uri="{FF2B5EF4-FFF2-40B4-BE49-F238E27FC236}">
                  <a16:creationId xmlns:a16="http://schemas.microsoft.com/office/drawing/2014/main" id="{F7EF5787-1D92-4A23-825F-36C195D18621}"/>
                </a:ext>
              </a:extLst>
            </p:cNvPr>
            <p:cNvSpPr/>
            <p:nvPr/>
          </p:nvSpPr>
          <p:spPr>
            <a:xfrm rot="2700006">
              <a:off x="8893458" y="1178590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1499;p28">
              <a:extLst>
                <a:ext uri="{FF2B5EF4-FFF2-40B4-BE49-F238E27FC236}">
                  <a16:creationId xmlns:a16="http://schemas.microsoft.com/office/drawing/2014/main" id="{F40893E2-A662-4D88-A7E5-B4C4BAEA4ED2}"/>
                </a:ext>
              </a:extLst>
            </p:cNvPr>
            <p:cNvSpPr/>
            <p:nvPr/>
          </p:nvSpPr>
          <p:spPr>
            <a:xfrm rot="2700006">
              <a:off x="8821976" y="124974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1500;p28">
              <a:extLst>
                <a:ext uri="{FF2B5EF4-FFF2-40B4-BE49-F238E27FC236}">
                  <a16:creationId xmlns:a16="http://schemas.microsoft.com/office/drawing/2014/main" id="{4DEAC67F-A808-4C46-BF5A-4FB75E98F458}"/>
                </a:ext>
              </a:extLst>
            </p:cNvPr>
            <p:cNvSpPr/>
            <p:nvPr/>
          </p:nvSpPr>
          <p:spPr>
            <a:xfrm rot="2700006">
              <a:off x="8803442" y="1233459"/>
              <a:ext cx="36676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7"/>
                <a:gd name="f5" fmla="val 1439"/>
                <a:gd name="f6" fmla="val 1"/>
                <a:gd name="f7" fmla="val 2116"/>
                <a:gd name="f8" fmla="val 2835"/>
                <a:gd name="f9" fmla="*/ f0 1 2836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36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36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1501;p28">
              <a:extLst>
                <a:ext uri="{FF2B5EF4-FFF2-40B4-BE49-F238E27FC236}">
                  <a16:creationId xmlns:a16="http://schemas.microsoft.com/office/drawing/2014/main" id="{266AACD9-3640-4E33-8710-8E0F5F82F1D4}"/>
                </a:ext>
              </a:extLst>
            </p:cNvPr>
            <p:cNvSpPr/>
            <p:nvPr/>
          </p:nvSpPr>
          <p:spPr>
            <a:xfrm rot="2700006">
              <a:off x="8739562" y="129657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1502;p28">
              <a:extLst>
                <a:ext uri="{FF2B5EF4-FFF2-40B4-BE49-F238E27FC236}">
                  <a16:creationId xmlns:a16="http://schemas.microsoft.com/office/drawing/2014/main" id="{3E94E6FD-F704-444A-AF36-FABE4247545D}"/>
                </a:ext>
              </a:extLst>
            </p:cNvPr>
            <p:cNvSpPr/>
            <p:nvPr/>
          </p:nvSpPr>
          <p:spPr>
            <a:xfrm rot="2700006">
              <a:off x="8721034" y="1280284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1503;p28">
              <a:extLst>
                <a:ext uri="{FF2B5EF4-FFF2-40B4-BE49-F238E27FC236}">
                  <a16:creationId xmlns:a16="http://schemas.microsoft.com/office/drawing/2014/main" id="{4F745AE6-BEC0-4B37-82B1-1961BDF1BEE1}"/>
                </a:ext>
              </a:extLst>
            </p:cNvPr>
            <p:cNvSpPr/>
            <p:nvPr/>
          </p:nvSpPr>
          <p:spPr>
            <a:xfrm rot="2700006">
              <a:off x="8830069" y="117046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1504;p28">
              <a:extLst>
                <a:ext uri="{FF2B5EF4-FFF2-40B4-BE49-F238E27FC236}">
                  <a16:creationId xmlns:a16="http://schemas.microsoft.com/office/drawing/2014/main" id="{8DDD9B27-4749-4367-8ED0-513B9EABFD60}"/>
                </a:ext>
              </a:extLst>
            </p:cNvPr>
            <p:cNvSpPr/>
            <p:nvPr/>
          </p:nvSpPr>
          <p:spPr>
            <a:xfrm rot="2700006">
              <a:off x="8812329" y="1153598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6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1505;p28">
              <a:extLst>
                <a:ext uri="{FF2B5EF4-FFF2-40B4-BE49-F238E27FC236}">
                  <a16:creationId xmlns:a16="http://schemas.microsoft.com/office/drawing/2014/main" id="{92FFE2D5-6DD9-4E7F-A0C4-8BA5F97A2E96}"/>
                </a:ext>
              </a:extLst>
            </p:cNvPr>
            <p:cNvSpPr/>
            <p:nvPr/>
          </p:nvSpPr>
          <p:spPr>
            <a:xfrm rot="2700006">
              <a:off x="8757758" y="120099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1506;p28">
              <a:extLst>
                <a:ext uri="{FF2B5EF4-FFF2-40B4-BE49-F238E27FC236}">
                  <a16:creationId xmlns:a16="http://schemas.microsoft.com/office/drawing/2014/main" id="{3B871BAD-945C-4E3E-B02B-BEB40EBEAF0D}"/>
                </a:ext>
              </a:extLst>
            </p:cNvPr>
            <p:cNvSpPr/>
            <p:nvPr/>
          </p:nvSpPr>
          <p:spPr>
            <a:xfrm rot="2700006">
              <a:off x="8739219" y="1184723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1507;p28">
              <a:extLst>
                <a:ext uri="{FF2B5EF4-FFF2-40B4-BE49-F238E27FC236}">
                  <a16:creationId xmlns:a16="http://schemas.microsoft.com/office/drawing/2014/main" id="{C4A872CA-67CA-4424-8B46-7D5B009F440D}"/>
                </a:ext>
              </a:extLst>
            </p:cNvPr>
            <p:cNvSpPr/>
            <p:nvPr/>
          </p:nvSpPr>
          <p:spPr>
            <a:xfrm rot="2700006">
              <a:off x="8746191" y="113208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1508;p28">
              <a:extLst>
                <a:ext uri="{FF2B5EF4-FFF2-40B4-BE49-F238E27FC236}">
                  <a16:creationId xmlns:a16="http://schemas.microsoft.com/office/drawing/2014/main" id="{148272D5-FBD7-45CE-8014-824CA2B3E4AF}"/>
                </a:ext>
              </a:extLst>
            </p:cNvPr>
            <p:cNvSpPr/>
            <p:nvPr/>
          </p:nvSpPr>
          <p:spPr>
            <a:xfrm rot="2700006">
              <a:off x="8730455" y="1114385"/>
              <a:ext cx="34482" cy="34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286"/>
                <a:gd name="f5" fmla="val 1270"/>
                <a:gd name="f6" fmla="val 1"/>
                <a:gd name="f7" fmla="val 2285"/>
                <a:gd name="f8" fmla="*/ f0 1 2666"/>
                <a:gd name="f9" fmla="*/ f1 1 228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28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28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1509;p28">
              <a:extLst>
                <a:ext uri="{FF2B5EF4-FFF2-40B4-BE49-F238E27FC236}">
                  <a16:creationId xmlns:a16="http://schemas.microsoft.com/office/drawing/2014/main" id="{C828F27C-7D05-49F2-B494-04295C5DE664}"/>
                </a:ext>
              </a:extLst>
            </p:cNvPr>
            <p:cNvSpPr/>
            <p:nvPr/>
          </p:nvSpPr>
          <p:spPr>
            <a:xfrm rot="2700006">
              <a:off x="8515095" y="101113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Google Shape;1510;p28">
              <a:extLst>
                <a:ext uri="{FF2B5EF4-FFF2-40B4-BE49-F238E27FC236}">
                  <a16:creationId xmlns:a16="http://schemas.microsoft.com/office/drawing/2014/main" id="{5D6FAE50-41D1-4A5E-89D9-1BB93C3AB300}"/>
                </a:ext>
              </a:extLst>
            </p:cNvPr>
            <p:cNvSpPr/>
            <p:nvPr/>
          </p:nvSpPr>
          <p:spPr>
            <a:xfrm rot="2700006">
              <a:off x="8496967" y="99524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1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1511;p28">
              <a:extLst>
                <a:ext uri="{FF2B5EF4-FFF2-40B4-BE49-F238E27FC236}">
                  <a16:creationId xmlns:a16="http://schemas.microsoft.com/office/drawing/2014/main" id="{FF3BE32E-5001-41B2-B7CA-207C10FA4FEA}"/>
                </a:ext>
              </a:extLst>
            </p:cNvPr>
            <p:cNvSpPr/>
            <p:nvPr/>
          </p:nvSpPr>
          <p:spPr>
            <a:xfrm rot="2700006">
              <a:off x="8432405" y="104585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1512;p28">
              <a:extLst>
                <a:ext uri="{FF2B5EF4-FFF2-40B4-BE49-F238E27FC236}">
                  <a16:creationId xmlns:a16="http://schemas.microsoft.com/office/drawing/2014/main" id="{E98F8305-C0F7-4264-A5B2-E395334D5060}"/>
                </a:ext>
              </a:extLst>
            </p:cNvPr>
            <p:cNvSpPr/>
            <p:nvPr/>
          </p:nvSpPr>
          <p:spPr>
            <a:xfrm rot="2700006">
              <a:off x="8414361" y="1029760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1513;p28">
              <a:extLst>
                <a:ext uri="{FF2B5EF4-FFF2-40B4-BE49-F238E27FC236}">
                  <a16:creationId xmlns:a16="http://schemas.microsoft.com/office/drawing/2014/main" id="{BDE03A96-119B-41E8-B658-3BA1F27AD59A}"/>
                </a:ext>
              </a:extLst>
            </p:cNvPr>
            <p:cNvSpPr/>
            <p:nvPr/>
          </p:nvSpPr>
          <p:spPr>
            <a:xfrm rot="2700006">
              <a:off x="8364465" y="108439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1514;p28">
              <a:extLst>
                <a:ext uri="{FF2B5EF4-FFF2-40B4-BE49-F238E27FC236}">
                  <a16:creationId xmlns:a16="http://schemas.microsoft.com/office/drawing/2014/main" id="{F4FADCA9-0ED4-4BC3-A349-34F485DD9A08}"/>
                </a:ext>
              </a:extLst>
            </p:cNvPr>
            <p:cNvSpPr/>
            <p:nvPr/>
          </p:nvSpPr>
          <p:spPr>
            <a:xfrm rot="2700006">
              <a:off x="8346666" y="1067729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6"/>
                <a:gd name="f6" fmla="val 1"/>
                <a:gd name="f7" fmla="val 266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Google Shape;1515;p28">
              <a:extLst>
                <a:ext uri="{FF2B5EF4-FFF2-40B4-BE49-F238E27FC236}">
                  <a16:creationId xmlns:a16="http://schemas.microsoft.com/office/drawing/2014/main" id="{715579D6-A5B2-43C1-B5F7-9120F52B320B}"/>
                </a:ext>
              </a:extLst>
            </p:cNvPr>
            <p:cNvSpPr/>
            <p:nvPr/>
          </p:nvSpPr>
          <p:spPr>
            <a:xfrm rot="2700006">
              <a:off x="8436410" y="97066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Google Shape;1516;p28">
              <a:extLst>
                <a:ext uri="{FF2B5EF4-FFF2-40B4-BE49-F238E27FC236}">
                  <a16:creationId xmlns:a16="http://schemas.microsoft.com/office/drawing/2014/main" id="{43BB03CD-A6EE-4D60-9750-BE874690A577}"/>
                </a:ext>
              </a:extLst>
            </p:cNvPr>
            <p:cNvSpPr/>
            <p:nvPr/>
          </p:nvSpPr>
          <p:spPr>
            <a:xfrm rot="2700006">
              <a:off x="8418264" y="954779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7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1517;p28">
              <a:extLst>
                <a:ext uri="{FF2B5EF4-FFF2-40B4-BE49-F238E27FC236}">
                  <a16:creationId xmlns:a16="http://schemas.microsoft.com/office/drawing/2014/main" id="{99C833BC-0C4D-40BA-8DD8-FF458600257A}"/>
                </a:ext>
              </a:extLst>
            </p:cNvPr>
            <p:cNvSpPr/>
            <p:nvPr/>
          </p:nvSpPr>
          <p:spPr>
            <a:xfrm rot="2700006">
              <a:off x="8375036" y="100031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1518;p28">
              <a:extLst>
                <a:ext uri="{FF2B5EF4-FFF2-40B4-BE49-F238E27FC236}">
                  <a16:creationId xmlns:a16="http://schemas.microsoft.com/office/drawing/2014/main" id="{2DF2694A-6102-4BC3-8D4B-A21082A3D68D}"/>
                </a:ext>
              </a:extLst>
            </p:cNvPr>
            <p:cNvSpPr/>
            <p:nvPr/>
          </p:nvSpPr>
          <p:spPr>
            <a:xfrm rot="2700006">
              <a:off x="8356843" y="983265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8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Google Shape;1519;p28">
              <a:extLst>
                <a:ext uri="{FF2B5EF4-FFF2-40B4-BE49-F238E27FC236}">
                  <a16:creationId xmlns:a16="http://schemas.microsoft.com/office/drawing/2014/main" id="{A2B2F50E-F41F-4911-9D46-1133339FB2B2}"/>
                </a:ext>
              </a:extLst>
            </p:cNvPr>
            <p:cNvSpPr/>
            <p:nvPr/>
          </p:nvSpPr>
          <p:spPr>
            <a:xfrm rot="2700006">
              <a:off x="8347064" y="93775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Google Shape;1520;p28">
              <a:extLst>
                <a:ext uri="{FF2B5EF4-FFF2-40B4-BE49-F238E27FC236}">
                  <a16:creationId xmlns:a16="http://schemas.microsoft.com/office/drawing/2014/main" id="{1D5F3B91-59C8-4664-A03E-7A24D3DC6E4F}"/>
                </a:ext>
              </a:extLst>
            </p:cNvPr>
            <p:cNvSpPr/>
            <p:nvPr/>
          </p:nvSpPr>
          <p:spPr>
            <a:xfrm rot="2700006">
              <a:off x="8330888" y="922438"/>
              <a:ext cx="33924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7"/>
                <a:gd name="f5" fmla="val 1227"/>
                <a:gd name="f6" fmla="val 1"/>
                <a:gd name="f7" fmla="val 2116"/>
                <a:gd name="f8" fmla="*/ f0 1 2623"/>
                <a:gd name="f9" fmla="*/ f1 1 211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23"/>
                <a:gd name="f16" fmla="*/ f13 1 211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2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Google Shape;1521;p28">
              <a:extLst>
                <a:ext uri="{FF2B5EF4-FFF2-40B4-BE49-F238E27FC236}">
                  <a16:creationId xmlns:a16="http://schemas.microsoft.com/office/drawing/2014/main" id="{BA65B5EC-0D9B-44B3-B334-CC6FF11E3260}"/>
                </a:ext>
              </a:extLst>
            </p:cNvPr>
            <p:cNvSpPr/>
            <p:nvPr/>
          </p:nvSpPr>
          <p:spPr>
            <a:xfrm rot="2700006">
              <a:off x="8108123" y="78981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Google Shape;1522;p28">
              <a:extLst>
                <a:ext uri="{FF2B5EF4-FFF2-40B4-BE49-F238E27FC236}">
                  <a16:creationId xmlns:a16="http://schemas.microsoft.com/office/drawing/2014/main" id="{ABD0BDB8-EE3B-4D62-83F8-3570AF84A1AA}"/>
                </a:ext>
              </a:extLst>
            </p:cNvPr>
            <p:cNvSpPr/>
            <p:nvPr/>
          </p:nvSpPr>
          <p:spPr>
            <a:xfrm rot="2700006">
              <a:off x="8091943" y="774514"/>
              <a:ext cx="33924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6"/>
                <a:gd name="f5" fmla="val 1227"/>
                <a:gd name="f6" fmla="val 2115"/>
                <a:gd name="f7" fmla="*/ f0 1 2623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Google Shape;1523;p28">
              <a:extLst>
                <a:ext uri="{FF2B5EF4-FFF2-40B4-BE49-F238E27FC236}">
                  <a16:creationId xmlns:a16="http://schemas.microsoft.com/office/drawing/2014/main" id="{896A8F98-3D9C-4DDB-A14E-0620CF7C81A2}"/>
                </a:ext>
              </a:extLst>
            </p:cNvPr>
            <p:cNvSpPr/>
            <p:nvPr/>
          </p:nvSpPr>
          <p:spPr>
            <a:xfrm rot="2700006">
              <a:off x="8020688" y="81614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Google Shape;1524;p28">
              <a:extLst>
                <a:ext uri="{FF2B5EF4-FFF2-40B4-BE49-F238E27FC236}">
                  <a16:creationId xmlns:a16="http://schemas.microsoft.com/office/drawing/2014/main" id="{D79EC597-8EB2-40C8-A87F-7CE3C291F651}"/>
                </a:ext>
              </a:extLst>
            </p:cNvPr>
            <p:cNvSpPr/>
            <p:nvPr/>
          </p:nvSpPr>
          <p:spPr>
            <a:xfrm rot="2700006">
              <a:off x="8002160" y="799858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Google Shape;1525;p28">
              <a:extLst>
                <a:ext uri="{FF2B5EF4-FFF2-40B4-BE49-F238E27FC236}">
                  <a16:creationId xmlns:a16="http://schemas.microsoft.com/office/drawing/2014/main" id="{014A7E3C-8240-429F-B327-D41641F9CB72}"/>
                </a:ext>
              </a:extLst>
            </p:cNvPr>
            <p:cNvSpPr/>
            <p:nvPr/>
          </p:nvSpPr>
          <p:spPr>
            <a:xfrm rot="2700006">
              <a:off x="7937870" y="84710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Google Shape;1526;p28">
              <a:extLst>
                <a:ext uri="{FF2B5EF4-FFF2-40B4-BE49-F238E27FC236}">
                  <a16:creationId xmlns:a16="http://schemas.microsoft.com/office/drawing/2014/main" id="{5966E02A-DD29-4152-8D98-6532359ED558}"/>
                </a:ext>
              </a:extLst>
            </p:cNvPr>
            <p:cNvSpPr/>
            <p:nvPr/>
          </p:nvSpPr>
          <p:spPr>
            <a:xfrm rot="2700006">
              <a:off x="7918913" y="830640"/>
              <a:ext cx="36118" cy="34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285"/>
                <a:gd name="f5" fmla="val 1397"/>
                <a:gd name="f6" fmla="val 1"/>
                <a:gd name="f7" fmla="*/ f0 1 2793"/>
                <a:gd name="f8" fmla="*/ f1 1 228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93"/>
                <a:gd name="f15" fmla="*/ f12 1 228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93" h="2285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Google Shape;1527;p28">
              <a:extLst>
                <a:ext uri="{FF2B5EF4-FFF2-40B4-BE49-F238E27FC236}">
                  <a16:creationId xmlns:a16="http://schemas.microsoft.com/office/drawing/2014/main" id="{DB9C66AC-041A-4EBE-AB25-402B7FBC443B}"/>
                </a:ext>
              </a:extLst>
            </p:cNvPr>
            <p:cNvSpPr/>
            <p:nvPr/>
          </p:nvSpPr>
          <p:spPr>
            <a:xfrm rot="2700006">
              <a:off x="8030051" y="74177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Google Shape;1528;p28">
              <a:extLst>
                <a:ext uri="{FF2B5EF4-FFF2-40B4-BE49-F238E27FC236}">
                  <a16:creationId xmlns:a16="http://schemas.microsoft.com/office/drawing/2014/main" id="{82EECFD3-90E4-45E7-96FF-682A43FF571A}"/>
                </a:ext>
              </a:extLst>
            </p:cNvPr>
            <p:cNvSpPr/>
            <p:nvPr/>
          </p:nvSpPr>
          <p:spPr>
            <a:xfrm rot="2700006">
              <a:off x="8012233" y="72512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Google Shape;1529;p28">
              <a:extLst>
                <a:ext uri="{FF2B5EF4-FFF2-40B4-BE49-F238E27FC236}">
                  <a16:creationId xmlns:a16="http://schemas.microsoft.com/office/drawing/2014/main" id="{0359506A-6E38-4ADC-A07B-03922FAE226F}"/>
                </a:ext>
              </a:extLst>
            </p:cNvPr>
            <p:cNvSpPr/>
            <p:nvPr/>
          </p:nvSpPr>
          <p:spPr>
            <a:xfrm rot="2700006">
              <a:off x="7948340" y="75926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Google Shape;1530;p28">
              <a:extLst>
                <a:ext uri="{FF2B5EF4-FFF2-40B4-BE49-F238E27FC236}">
                  <a16:creationId xmlns:a16="http://schemas.microsoft.com/office/drawing/2014/main" id="{97FFC4FA-F5E5-45E2-9183-C92E4FF40EBE}"/>
                </a:ext>
              </a:extLst>
            </p:cNvPr>
            <p:cNvSpPr/>
            <p:nvPr/>
          </p:nvSpPr>
          <p:spPr>
            <a:xfrm rot="2700006">
              <a:off x="7930596" y="742418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val 2115"/>
                <a:gd name="f8" fmla="val 2623"/>
                <a:gd name="f9" fmla="*/ f0 1 2624"/>
                <a:gd name="f10" fmla="*/ f1 1 21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Google Shape;1531;p28">
              <a:extLst>
                <a:ext uri="{FF2B5EF4-FFF2-40B4-BE49-F238E27FC236}">
                  <a16:creationId xmlns:a16="http://schemas.microsoft.com/office/drawing/2014/main" id="{6068E192-8843-488D-919B-FC42F8B58879}"/>
                </a:ext>
              </a:extLst>
            </p:cNvPr>
            <p:cNvSpPr/>
            <p:nvPr/>
          </p:nvSpPr>
          <p:spPr>
            <a:xfrm rot="2700006">
              <a:off x="7962568" y="69706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Google Shape;1532;p28">
              <a:extLst>
                <a:ext uri="{FF2B5EF4-FFF2-40B4-BE49-F238E27FC236}">
                  <a16:creationId xmlns:a16="http://schemas.microsoft.com/office/drawing/2014/main" id="{6001C782-206F-4D4F-8820-863081768944}"/>
                </a:ext>
              </a:extLst>
            </p:cNvPr>
            <p:cNvSpPr/>
            <p:nvPr/>
          </p:nvSpPr>
          <p:spPr>
            <a:xfrm rot="2700006">
              <a:off x="7945930" y="681559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70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Google Shape;1533;p28">
              <a:extLst>
                <a:ext uri="{FF2B5EF4-FFF2-40B4-BE49-F238E27FC236}">
                  <a16:creationId xmlns:a16="http://schemas.microsoft.com/office/drawing/2014/main" id="{AA777778-610F-480E-9F6B-5B7B33163EF5}"/>
                </a:ext>
              </a:extLst>
            </p:cNvPr>
            <p:cNvSpPr/>
            <p:nvPr/>
          </p:nvSpPr>
          <p:spPr>
            <a:xfrm rot="2700006">
              <a:off x="7765735" y="54572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Google Shape;1534;p28">
              <a:extLst>
                <a:ext uri="{FF2B5EF4-FFF2-40B4-BE49-F238E27FC236}">
                  <a16:creationId xmlns:a16="http://schemas.microsoft.com/office/drawing/2014/main" id="{BB6666A8-BA54-4700-AE15-605C8D6918E9}"/>
                </a:ext>
              </a:extLst>
            </p:cNvPr>
            <p:cNvSpPr/>
            <p:nvPr/>
          </p:nvSpPr>
          <p:spPr>
            <a:xfrm rot="2700006">
              <a:off x="7747532" y="52867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Google Shape;1535;p28">
              <a:extLst>
                <a:ext uri="{FF2B5EF4-FFF2-40B4-BE49-F238E27FC236}">
                  <a16:creationId xmlns:a16="http://schemas.microsoft.com/office/drawing/2014/main" id="{F43598F8-2F0D-4633-9716-7F81275AA76C}"/>
                </a:ext>
              </a:extLst>
            </p:cNvPr>
            <p:cNvSpPr/>
            <p:nvPr/>
          </p:nvSpPr>
          <p:spPr>
            <a:xfrm rot="2700006">
              <a:off x="7684637" y="55564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Google Shape;1536;p28">
              <a:extLst>
                <a:ext uri="{FF2B5EF4-FFF2-40B4-BE49-F238E27FC236}">
                  <a16:creationId xmlns:a16="http://schemas.microsoft.com/office/drawing/2014/main" id="{3F7AABE6-50D4-4522-8415-85FB22C16AAA}"/>
                </a:ext>
              </a:extLst>
            </p:cNvPr>
            <p:cNvSpPr/>
            <p:nvPr/>
          </p:nvSpPr>
          <p:spPr>
            <a:xfrm rot="2700006">
              <a:off x="7666585" y="539551"/>
              <a:ext cx="36118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7"/>
                <a:gd name="f5" fmla="val 1396"/>
                <a:gd name="f6" fmla="val 1"/>
                <a:gd name="f7" fmla="val 2116"/>
                <a:gd name="f8" fmla="val 2792"/>
                <a:gd name="f9" fmla="*/ f0 1 2793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793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9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Google Shape;1537;p28">
              <a:extLst>
                <a:ext uri="{FF2B5EF4-FFF2-40B4-BE49-F238E27FC236}">
                  <a16:creationId xmlns:a16="http://schemas.microsoft.com/office/drawing/2014/main" id="{B8708C76-C0FC-4CD8-8029-AB224B4B12E7}"/>
                </a:ext>
              </a:extLst>
            </p:cNvPr>
            <p:cNvSpPr/>
            <p:nvPr/>
          </p:nvSpPr>
          <p:spPr>
            <a:xfrm rot="2700006">
              <a:off x="7605486" y="58296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Google Shape;1538;p28">
              <a:extLst>
                <a:ext uri="{FF2B5EF4-FFF2-40B4-BE49-F238E27FC236}">
                  <a16:creationId xmlns:a16="http://schemas.microsoft.com/office/drawing/2014/main" id="{FA9391E8-9665-4D88-8FD4-1566C5F54138}"/>
                </a:ext>
              </a:extLst>
            </p:cNvPr>
            <p:cNvSpPr/>
            <p:nvPr/>
          </p:nvSpPr>
          <p:spPr>
            <a:xfrm rot="2700006">
              <a:off x="7587340" y="567082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2115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Google Shape;1539;p28">
              <a:extLst>
                <a:ext uri="{FF2B5EF4-FFF2-40B4-BE49-F238E27FC236}">
                  <a16:creationId xmlns:a16="http://schemas.microsoft.com/office/drawing/2014/main" id="{9A817722-86E7-425A-BCD7-2DC55C2FE02A}"/>
                </a:ext>
              </a:extLst>
            </p:cNvPr>
            <p:cNvSpPr/>
            <p:nvPr/>
          </p:nvSpPr>
          <p:spPr>
            <a:xfrm rot="2700006">
              <a:off x="7698151" y="49724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Google Shape;1540;p28">
              <a:extLst>
                <a:ext uri="{FF2B5EF4-FFF2-40B4-BE49-F238E27FC236}">
                  <a16:creationId xmlns:a16="http://schemas.microsoft.com/office/drawing/2014/main" id="{A4EA4939-473F-4FC9-AEB6-9D6C59A6F5CC}"/>
                </a:ext>
              </a:extLst>
            </p:cNvPr>
            <p:cNvSpPr/>
            <p:nvPr/>
          </p:nvSpPr>
          <p:spPr>
            <a:xfrm rot="2700006">
              <a:off x="7679949" y="48020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Google Shape;1541;p28">
              <a:extLst>
                <a:ext uri="{FF2B5EF4-FFF2-40B4-BE49-F238E27FC236}">
                  <a16:creationId xmlns:a16="http://schemas.microsoft.com/office/drawing/2014/main" id="{6D0B81DC-8CC4-43BC-B006-AB548A167461}"/>
                </a:ext>
              </a:extLst>
            </p:cNvPr>
            <p:cNvSpPr/>
            <p:nvPr/>
          </p:nvSpPr>
          <p:spPr>
            <a:xfrm rot="2700006">
              <a:off x="7636283" y="50727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Google Shape;1542;p28">
              <a:extLst>
                <a:ext uri="{FF2B5EF4-FFF2-40B4-BE49-F238E27FC236}">
                  <a16:creationId xmlns:a16="http://schemas.microsoft.com/office/drawing/2014/main" id="{9307EF61-5F4E-400E-B738-24AAFB059C9E}"/>
                </a:ext>
              </a:extLst>
            </p:cNvPr>
            <p:cNvSpPr/>
            <p:nvPr/>
          </p:nvSpPr>
          <p:spPr>
            <a:xfrm rot="2700006">
              <a:off x="7618543" y="490420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7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Google Shape;1543;p28">
              <a:extLst>
                <a:ext uri="{FF2B5EF4-FFF2-40B4-BE49-F238E27FC236}">
                  <a16:creationId xmlns:a16="http://schemas.microsoft.com/office/drawing/2014/main" id="{E0B23EF0-A47B-4AFA-B9F8-A9A356512E69}"/>
                </a:ext>
              </a:extLst>
            </p:cNvPr>
            <p:cNvSpPr/>
            <p:nvPr/>
          </p:nvSpPr>
          <p:spPr>
            <a:xfrm rot="2700006">
              <a:off x="7639118" y="44640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Google Shape;1544;p28">
              <a:extLst>
                <a:ext uri="{FF2B5EF4-FFF2-40B4-BE49-F238E27FC236}">
                  <a16:creationId xmlns:a16="http://schemas.microsoft.com/office/drawing/2014/main" id="{69B2675C-DEB7-402C-BBA1-61322A444828}"/>
                </a:ext>
              </a:extLst>
            </p:cNvPr>
            <p:cNvSpPr/>
            <p:nvPr/>
          </p:nvSpPr>
          <p:spPr>
            <a:xfrm rot="2700006">
              <a:off x="7621383" y="429546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*/ f0 1 2624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4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4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Google Shape;1545;p28">
              <a:extLst>
                <a:ext uri="{FF2B5EF4-FFF2-40B4-BE49-F238E27FC236}">
                  <a16:creationId xmlns:a16="http://schemas.microsoft.com/office/drawing/2014/main" id="{4DDCF72A-BD08-4F55-9CA3-8BCB59154820}"/>
                </a:ext>
              </a:extLst>
            </p:cNvPr>
            <p:cNvSpPr/>
            <p:nvPr/>
          </p:nvSpPr>
          <p:spPr>
            <a:xfrm rot="2700006">
              <a:off x="7446252" y="27174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Google Shape;1546;p28">
              <a:extLst>
                <a:ext uri="{FF2B5EF4-FFF2-40B4-BE49-F238E27FC236}">
                  <a16:creationId xmlns:a16="http://schemas.microsoft.com/office/drawing/2014/main" id="{48F394D6-346D-4D40-ACD2-3C714D4EA9D5}"/>
                </a:ext>
              </a:extLst>
            </p:cNvPr>
            <p:cNvSpPr/>
            <p:nvPr/>
          </p:nvSpPr>
          <p:spPr>
            <a:xfrm rot="2700006">
              <a:off x="7428208" y="255665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Google Shape;1547;p28">
              <a:extLst>
                <a:ext uri="{FF2B5EF4-FFF2-40B4-BE49-F238E27FC236}">
                  <a16:creationId xmlns:a16="http://schemas.microsoft.com/office/drawing/2014/main" id="{683224D5-908F-4039-9257-CC8715B9B3BF}"/>
                </a:ext>
              </a:extLst>
            </p:cNvPr>
            <p:cNvSpPr/>
            <p:nvPr/>
          </p:nvSpPr>
          <p:spPr>
            <a:xfrm rot="2700006">
              <a:off x="7354328" y="28630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Google Shape;1548;p28">
              <a:extLst>
                <a:ext uri="{FF2B5EF4-FFF2-40B4-BE49-F238E27FC236}">
                  <a16:creationId xmlns:a16="http://schemas.microsoft.com/office/drawing/2014/main" id="{2D5C38EB-EAA7-47D3-9162-CE7BA081DF57}"/>
                </a:ext>
              </a:extLst>
            </p:cNvPr>
            <p:cNvSpPr/>
            <p:nvPr/>
          </p:nvSpPr>
          <p:spPr>
            <a:xfrm rot="2700006">
              <a:off x="7336274" y="270232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2115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Google Shape;1549;p28">
              <a:extLst>
                <a:ext uri="{FF2B5EF4-FFF2-40B4-BE49-F238E27FC236}">
                  <a16:creationId xmlns:a16="http://schemas.microsoft.com/office/drawing/2014/main" id="{EBBD05F9-C700-4537-95E3-6878690A8756}"/>
                </a:ext>
              </a:extLst>
            </p:cNvPr>
            <p:cNvSpPr/>
            <p:nvPr/>
          </p:nvSpPr>
          <p:spPr>
            <a:xfrm rot="2700006">
              <a:off x="7382574" y="21627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Google Shape;1550;p28">
              <a:extLst>
                <a:ext uri="{FF2B5EF4-FFF2-40B4-BE49-F238E27FC236}">
                  <a16:creationId xmlns:a16="http://schemas.microsoft.com/office/drawing/2014/main" id="{1A144AB8-3FBB-4195-BEF6-C7132F6702FC}"/>
                </a:ext>
              </a:extLst>
            </p:cNvPr>
            <p:cNvSpPr/>
            <p:nvPr/>
          </p:nvSpPr>
          <p:spPr>
            <a:xfrm rot="2700006">
              <a:off x="7364062" y="199987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*/ f0 1 2835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35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35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Google Shape;1551;p28">
              <a:extLst>
                <a:ext uri="{FF2B5EF4-FFF2-40B4-BE49-F238E27FC236}">
                  <a16:creationId xmlns:a16="http://schemas.microsoft.com/office/drawing/2014/main" id="{6F20797A-5017-459E-8B2E-2125F37706A1}"/>
                </a:ext>
              </a:extLst>
            </p:cNvPr>
            <p:cNvSpPr/>
            <p:nvPr/>
          </p:nvSpPr>
          <p:spPr>
            <a:xfrm rot="2700006">
              <a:off x="7316078" y="22165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Google Shape;1552;p28">
              <a:extLst>
                <a:ext uri="{FF2B5EF4-FFF2-40B4-BE49-F238E27FC236}">
                  <a16:creationId xmlns:a16="http://schemas.microsoft.com/office/drawing/2014/main" id="{2EAD45AF-F7DD-4831-BBB5-A6CB2AE1A338}"/>
                </a:ext>
              </a:extLst>
            </p:cNvPr>
            <p:cNvSpPr/>
            <p:nvPr/>
          </p:nvSpPr>
          <p:spPr>
            <a:xfrm rot="2700006">
              <a:off x="7299422" y="206163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69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Google Shape;1553;p28">
              <a:extLst>
                <a:ext uri="{FF2B5EF4-FFF2-40B4-BE49-F238E27FC236}">
                  <a16:creationId xmlns:a16="http://schemas.microsoft.com/office/drawing/2014/main" id="{CDD55197-8A13-4B00-AFAC-69B50ADFCE22}"/>
                </a:ext>
              </a:extLst>
            </p:cNvPr>
            <p:cNvSpPr/>
            <p:nvPr/>
          </p:nvSpPr>
          <p:spPr>
            <a:xfrm rot="2700006">
              <a:off x="7348146" y="15088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Google Shape;1554;p28">
              <a:extLst>
                <a:ext uri="{FF2B5EF4-FFF2-40B4-BE49-F238E27FC236}">
                  <a16:creationId xmlns:a16="http://schemas.microsoft.com/office/drawing/2014/main" id="{AAD5D8F4-1618-4FDB-B6AE-384735F975DA}"/>
                </a:ext>
              </a:extLst>
            </p:cNvPr>
            <p:cNvSpPr/>
            <p:nvPr/>
          </p:nvSpPr>
          <p:spPr>
            <a:xfrm rot="2700006">
              <a:off x="7329616" y="134617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Google Shape;1555;p28">
              <a:extLst>
                <a:ext uri="{FF2B5EF4-FFF2-40B4-BE49-F238E27FC236}">
                  <a16:creationId xmlns:a16="http://schemas.microsoft.com/office/drawing/2014/main" id="{9C1B1814-1795-4AB6-8E90-BB190648EC22}"/>
                </a:ext>
              </a:extLst>
            </p:cNvPr>
            <p:cNvSpPr/>
            <p:nvPr/>
          </p:nvSpPr>
          <p:spPr>
            <a:xfrm rot="2700006">
              <a:off x="8065173" y="26176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Google Shape;1556;p28">
              <a:extLst>
                <a:ext uri="{FF2B5EF4-FFF2-40B4-BE49-F238E27FC236}">
                  <a16:creationId xmlns:a16="http://schemas.microsoft.com/office/drawing/2014/main" id="{14213433-E651-4F5A-9F21-3DF33C7437CB}"/>
                </a:ext>
              </a:extLst>
            </p:cNvPr>
            <p:cNvSpPr/>
            <p:nvPr/>
          </p:nvSpPr>
          <p:spPr>
            <a:xfrm rot="2700006">
              <a:off x="7888273" y="23593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Google Shape;1557;p28">
              <a:extLst>
                <a:ext uri="{FF2B5EF4-FFF2-40B4-BE49-F238E27FC236}">
                  <a16:creationId xmlns:a16="http://schemas.microsoft.com/office/drawing/2014/main" id="{F50B3663-1B3B-4AB6-BEE4-50B826174F55}"/>
                </a:ext>
              </a:extLst>
            </p:cNvPr>
            <p:cNvSpPr/>
            <p:nvPr/>
          </p:nvSpPr>
          <p:spPr>
            <a:xfrm rot="2700006">
              <a:off x="7760660" y="-88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91AA03BC-CFA6-936B-7693-5D77AAB06F25}"/>
              </a:ext>
            </a:extLst>
          </p:cNvPr>
          <p:cNvGrpSpPr/>
          <p:nvPr/>
        </p:nvGrpSpPr>
        <p:grpSpPr>
          <a:xfrm>
            <a:off x="1360490" y="803272"/>
            <a:ext cx="2657474" cy="2374897"/>
            <a:chOff x="1360490" y="803272"/>
            <a:chExt cx="2657474" cy="2374897"/>
          </a:xfrm>
        </p:grpSpPr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407632C8-140B-4042-88E6-89BA7B2C69B8}"/>
                </a:ext>
              </a:extLst>
            </p:cNvPr>
            <p:cNvSpPr/>
            <p:nvPr/>
          </p:nvSpPr>
          <p:spPr>
            <a:xfrm>
              <a:off x="1360490" y="803272"/>
              <a:ext cx="2657474" cy="237489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462"/>
                <a:gd name="f8" fmla="val 1307"/>
                <a:gd name="f9" fmla="val 1313"/>
                <a:gd name="f10" fmla="val 915"/>
                <a:gd name="f11" fmla="val 952"/>
                <a:gd name="f12" fmla="val 1302"/>
                <a:gd name="f13" fmla="val 986"/>
                <a:gd name="f14" fmla="val 1296"/>
                <a:gd name="f15" fmla="val 1020"/>
                <a:gd name="f16" fmla="val 1291"/>
                <a:gd name="f17" fmla="val 1044"/>
                <a:gd name="f18" fmla="val 1275"/>
                <a:gd name="f19" fmla="val 1056"/>
                <a:gd name="f20" fmla="val 1256"/>
                <a:gd name="f21" fmla="val 1053"/>
                <a:gd name="f22" fmla="val 1237"/>
                <a:gd name="f23" fmla="val 1049"/>
                <a:gd name="f24" fmla="val 1228"/>
                <a:gd name="f25" fmla="val 1033"/>
                <a:gd name="f26" fmla="val 1231"/>
                <a:gd name="f27" fmla="val 1009"/>
                <a:gd name="f28" fmla="val 1235"/>
                <a:gd name="f29" fmla="val 975"/>
                <a:gd name="f30" fmla="val 1244"/>
                <a:gd name="f31" fmla="val 941"/>
                <a:gd name="f32" fmla="val 1246"/>
                <a:gd name="f33" fmla="val 900"/>
                <a:gd name="f34" fmla="val 1221"/>
                <a:gd name="f35" fmla="val 922"/>
                <a:gd name="f36" fmla="val 1198"/>
                <a:gd name="f37" fmla="val 936"/>
                <a:gd name="f38" fmla="val 1171"/>
                <a:gd name="f39" fmla="val 944"/>
                <a:gd name="f40" fmla="val 1166"/>
                <a:gd name="f41" fmla="val 945"/>
                <a:gd name="f42" fmla="val 1164"/>
                <a:gd name="f43" fmla="val 951"/>
                <a:gd name="f44" fmla="val 957"/>
                <a:gd name="f45" fmla="val 1139"/>
                <a:gd name="f46" fmla="val 1137"/>
                <a:gd name="f47" fmla="val 1018"/>
                <a:gd name="f48" fmla="val 1223"/>
                <a:gd name="f49" fmla="val 857"/>
                <a:gd name="f50" fmla="val 1266"/>
                <a:gd name="f51" fmla="val 704"/>
                <a:gd name="f52" fmla="val 561"/>
                <a:gd name="f53" fmla="val 1277"/>
                <a:gd name="f54" fmla="val 432"/>
                <a:gd name="f55" fmla="val 1184"/>
                <a:gd name="f56" fmla="val 358"/>
                <a:gd name="f57" fmla="val 1131"/>
                <a:gd name="f58" fmla="val 308"/>
                <a:gd name="f59" fmla="val 1060"/>
                <a:gd name="f60" fmla="val 297"/>
                <a:gd name="f61" fmla="val 967"/>
                <a:gd name="f62" fmla="val 295"/>
                <a:gd name="f63" fmla="val 289"/>
                <a:gd name="f64" fmla="val 272"/>
                <a:gd name="f65" fmla="val 937"/>
                <a:gd name="f66" fmla="val 252"/>
                <a:gd name="f67" fmla="val 932"/>
                <a:gd name="f68" fmla="val 235"/>
                <a:gd name="f69" fmla="val 918"/>
                <a:gd name="f70" fmla="val 215"/>
                <a:gd name="f71" fmla="val 902"/>
                <a:gd name="f72" fmla="val 220"/>
                <a:gd name="f73" fmla="val 225"/>
                <a:gd name="f74" fmla="val 968"/>
                <a:gd name="f75" fmla="val 229"/>
                <a:gd name="f76" fmla="val 998"/>
                <a:gd name="f77" fmla="val 230"/>
                <a:gd name="f78" fmla="val 1005"/>
                <a:gd name="f79" fmla="val 232"/>
                <a:gd name="f80" fmla="val 1011"/>
                <a:gd name="f81" fmla="val 1038"/>
                <a:gd name="f82" fmla="val 222"/>
                <a:gd name="f83" fmla="val 1050"/>
                <a:gd name="f84" fmla="val 205"/>
                <a:gd name="f85" fmla="val 188"/>
                <a:gd name="f86" fmla="val 1055"/>
                <a:gd name="f87" fmla="val 173"/>
                <a:gd name="f88" fmla="val 1047"/>
                <a:gd name="f89" fmla="val 168"/>
                <a:gd name="f90" fmla="val 1027"/>
                <a:gd name="f91" fmla="val 162"/>
                <a:gd name="f92" fmla="val 1001"/>
                <a:gd name="f93" fmla="val 158"/>
                <a:gd name="f94" fmla="val 974"/>
                <a:gd name="f95" fmla="val 154"/>
                <a:gd name="f96" fmla="val 947"/>
                <a:gd name="f97" fmla="val 153"/>
                <a:gd name="f98" fmla="val 942"/>
                <a:gd name="f99" fmla="val 152"/>
                <a:gd name="f100" fmla="val 150"/>
                <a:gd name="f101" fmla="val 149"/>
                <a:gd name="f102" fmla="val 148"/>
                <a:gd name="f103" fmla="val 142"/>
                <a:gd name="f104" fmla="val 961"/>
                <a:gd name="f105" fmla="val 128"/>
                <a:gd name="f106" fmla="val 112"/>
                <a:gd name="f107" fmla="val 965"/>
                <a:gd name="f108" fmla="val 94"/>
                <a:gd name="f109" fmla="val 963"/>
                <a:gd name="f110" fmla="val 86"/>
                <a:gd name="f111" fmla="val 84"/>
                <a:gd name="f112" fmla="val 935"/>
                <a:gd name="f113" fmla="val 82"/>
                <a:gd name="f114" fmla="val 917"/>
                <a:gd name="f115" fmla="val 80"/>
                <a:gd name="f116" fmla="val 898"/>
                <a:gd name="f117" fmla="val 879"/>
                <a:gd name="f118" fmla="val 76"/>
                <a:gd name="f119" fmla="val 781"/>
                <a:gd name="f120" fmla="val 71"/>
                <a:gd name="f121" fmla="val 682"/>
                <a:gd name="f122" fmla="val 585"/>
                <a:gd name="f123" fmla="val 104"/>
                <a:gd name="f124" fmla="val 540"/>
                <a:gd name="f125" fmla="val 120"/>
                <a:gd name="f126" fmla="val 498"/>
                <a:gd name="f127" fmla="val 159"/>
                <a:gd name="f128" fmla="val 469"/>
                <a:gd name="f129" fmla="val 171"/>
                <a:gd name="f130" fmla="val 459"/>
                <a:gd name="f131" fmla="val 164"/>
                <a:gd name="f132" fmla="val 443"/>
                <a:gd name="f133" fmla="val 427"/>
                <a:gd name="f134" fmla="val 144"/>
                <a:gd name="f135" fmla="val 439"/>
                <a:gd name="f136" fmla="val 134"/>
                <a:gd name="f137" fmla="val 456"/>
                <a:gd name="f138" fmla="val 124"/>
                <a:gd name="f139" fmla="val 473"/>
                <a:gd name="f140" fmla="val 98"/>
                <a:gd name="f141" fmla="val 524"/>
                <a:gd name="f142" fmla="val 87"/>
                <a:gd name="f143" fmla="val 580"/>
                <a:gd name="f144" fmla="val 636"/>
                <a:gd name="f145" fmla="val 702"/>
                <a:gd name="f146" fmla="val 67"/>
                <a:gd name="f147" fmla="val 769"/>
                <a:gd name="f148" fmla="val 836"/>
                <a:gd name="f149" fmla="val 840"/>
                <a:gd name="f150" fmla="val 844"/>
                <a:gd name="f151" fmla="val 848"/>
                <a:gd name="f152" fmla="val 64"/>
                <a:gd name="f153" fmla="val 867"/>
                <a:gd name="f154" fmla="val 49"/>
                <a:gd name="f155" fmla="val 880"/>
                <a:gd name="f156" fmla="val 31"/>
                <a:gd name="f157" fmla="val 878"/>
                <a:gd name="f158" fmla="val 14"/>
                <a:gd name="f159" fmla="val 877"/>
                <a:gd name="f160" fmla="val 2"/>
                <a:gd name="f161" fmla="val 864"/>
                <a:gd name="f162" fmla="val 1"/>
                <a:gd name="f163" fmla="val 794"/>
                <a:gd name="f164" fmla="val 743"/>
                <a:gd name="f165" fmla="val 6"/>
                <a:gd name="f166" fmla="val 693"/>
                <a:gd name="f167" fmla="val 11"/>
                <a:gd name="f168" fmla="val 632"/>
                <a:gd name="f169" fmla="val 20"/>
                <a:gd name="f170" fmla="val 571"/>
                <a:gd name="f171" fmla="val 38"/>
                <a:gd name="f172" fmla="val 512"/>
                <a:gd name="f173" fmla="val 54"/>
                <a:gd name="f174" fmla="val 460"/>
                <a:gd name="f175" fmla="val 75"/>
                <a:gd name="f176" fmla="val 412"/>
                <a:gd name="f177" fmla="val 118"/>
                <a:gd name="f178" fmla="val 377"/>
                <a:gd name="f179" fmla="val 129"/>
                <a:gd name="f180" fmla="val 368"/>
                <a:gd name="f181" fmla="val 140"/>
                <a:gd name="f182" fmla="val 361"/>
                <a:gd name="f183" fmla="val 355"/>
                <a:gd name="f184" fmla="val 178"/>
                <a:gd name="f185" fmla="val 345"/>
                <a:gd name="f186" fmla="val 184"/>
                <a:gd name="f187" fmla="val 329"/>
                <a:gd name="f188" fmla="val 299"/>
                <a:gd name="f189" fmla="val 155"/>
                <a:gd name="f190" fmla="val 395"/>
                <a:gd name="f191" fmla="val 107"/>
                <a:gd name="f192" fmla="val 611"/>
                <a:gd name="f193" fmla="val 831"/>
                <a:gd name="f194" fmla="val 99"/>
                <a:gd name="f195" fmla="val 1156"/>
                <a:gd name="f196" fmla="val 147"/>
                <a:gd name="f197" fmla="val 1236"/>
                <a:gd name="f198" fmla="val 224"/>
                <a:gd name="f199" fmla="val 1274"/>
                <a:gd name="f200" fmla="val 338"/>
                <a:gd name="f201" fmla="val 347"/>
                <a:gd name="f202" fmla="val 1282"/>
                <a:gd name="f203" fmla="val 352"/>
                <a:gd name="f204" fmla="val 353"/>
                <a:gd name="f205" fmla="val 1342"/>
                <a:gd name="f206" fmla="val 363"/>
                <a:gd name="f207" fmla="val 1372"/>
                <a:gd name="f208" fmla="val 398"/>
                <a:gd name="f209" fmla="val 1396"/>
                <a:gd name="f210" fmla="val 441"/>
                <a:gd name="f211" fmla="val 1424"/>
                <a:gd name="f212" fmla="val 493"/>
                <a:gd name="f213" fmla="val 1436"/>
                <a:gd name="f214" fmla="val 549"/>
                <a:gd name="f215" fmla="val 1445"/>
                <a:gd name="f216" fmla="val 607"/>
                <a:gd name="f217" fmla="val 1458"/>
                <a:gd name="f218" fmla="val 685"/>
                <a:gd name="f219" fmla="val 763"/>
                <a:gd name="f220" fmla="val 1460"/>
                <a:gd name="f221" fmla="val 842"/>
                <a:gd name="f222" fmla="val 866"/>
                <a:gd name="f223" fmla="val 1447"/>
                <a:gd name="f224" fmla="val 1427"/>
                <a:gd name="f225" fmla="val 1408"/>
                <a:gd name="f226" fmla="val 1395"/>
                <a:gd name="f227" fmla="val 1394"/>
                <a:gd name="f228" fmla="val 841"/>
                <a:gd name="f229" fmla="val 780"/>
                <a:gd name="f230" fmla="val 1393"/>
                <a:gd name="f231" fmla="val 720"/>
                <a:gd name="f232" fmla="val 1385"/>
                <a:gd name="f233" fmla="val 659"/>
                <a:gd name="f234" fmla="val 1379"/>
                <a:gd name="f235" fmla="val 605"/>
                <a:gd name="f236" fmla="val 1370"/>
                <a:gd name="f237" fmla="val 551"/>
                <a:gd name="f238" fmla="val 1350"/>
                <a:gd name="f239" fmla="val 500"/>
                <a:gd name="f240" fmla="val 1340"/>
                <a:gd name="f241" fmla="val 475"/>
                <a:gd name="f242" fmla="val 1327"/>
                <a:gd name="f243" fmla="val 451"/>
                <a:gd name="f244" fmla="val 1308"/>
                <a:gd name="f245" fmla="val 433"/>
                <a:gd name="f246" fmla="val 1304"/>
                <a:gd name="f247" fmla="val 429"/>
                <a:gd name="f248" fmla="val 1300"/>
                <a:gd name="f249" fmla="val 424"/>
                <a:gd name="f250" fmla="val 1294"/>
                <a:gd name="f251" fmla="val 426"/>
                <a:gd name="f252" fmla="val 1289"/>
                <a:gd name="f253" fmla="val 1292"/>
                <a:gd name="f254" fmla="val 435"/>
                <a:gd name="f255" fmla="val 1290"/>
                <a:gd name="f256" fmla="val 454"/>
                <a:gd name="f257" fmla="val 464"/>
                <a:gd name="f258" fmla="val 1338"/>
                <a:gd name="f259" fmla="val 494"/>
                <a:gd name="f260" fmla="val 1353"/>
                <a:gd name="f261" fmla="val 528"/>
                <a:gd name="f262" fmla="val 1363"/>
                <a:gd name="f263" fmla="val 563"/>
                <a:gd name="f264" fmla="val 1386"/>
                <a:gd name="f265" fmla="val 645"/>
                <a:gd name="f266" fmla="val 1388"/>
                <a:gd name="f267" fmla="val 729"/>
                <a:gd name="f268" fmla="val 813"/>
                <a:gd name="f269" fmla="val 1384"/>
                <a:gd name="f270" fmla="val 849"/>
                <a:gd name="f271" fmla="val 1382"/>
                <a:gd name="f272" fmla="val 884"/>
                <a:gd name="f273" fmla="val 1380"/>
                <a:gd name="f274" fmla="val 920"/>
                <a:gd name="f275" fmla="val 929"/>
                <a:gd name="f276" fmla="val 938"/>
                <a:gd name="f277" fmla="val 1375"/>
                <a:gd name="f278" fmla="val 946"/>
                <a:gd name="f279" fmla="val 1368"/>
                <a:gd name="f280" fmla="val 1356"/>
                <a:gd name="f281" fmla="val 1339"/>
                <a:gd name="f282" fmla="val 1323"/>
                <a:gd name="f283" fmla="val 962"/>
                <a:gd name="f284" fmla="val 1315"/>
                <a:gd name="f285" fmla="val 930"/>
                <a:gd name="f286" fmla="val 924"/>
                <a:gd name="f287" fmla="val 298"/>
                <a:gd name="f288" fmla="val 264"/>
                <a:gd name="f289" fmla="val 315"/>
                <a:gd name="f290" fmla="val 258"/>
                <a:gd name="f291" fmla="val 332"/>
                <a:gd name="f292" fmla="val 248"/>
                <a:gd name="f293" fmla="val 349"/>
                <a:gd name="f294" fmla="val 365"/>
                <a:gd name="f295" fmla="val 278"/>
                <a:gd name="f296" fmla="val 359"/>
                <a:gd name="f297" fmla="val 296"/>
                <a:gd name="f298" fmla="val 314"/>
                <a:gd name="f299" fmla="val 334"/>
                <a:gd name="f300" fmla="val 410"/>
                <a:gd name="f301" fmla="val 331"/>
                <a:gd name="f302" fmla="val 505"/>
                <a:gd name="f303" fmla="val 354"/>
                <a:gd name="f304" fmla="val 601"/>
                <a:gd name="f305" fmla="val 357"/>
                <a:gd name="f306" fmla="val 615"/>
                <a:gd name="f307" fmla="val 630"/>
                <a:gd name="f308" fmla="val 640"/>
                <a:gd name="f309" fmla="val 649"/>
                <a:gd name="f310" fmla="val 660"/>
                <a:gd name="f311" fmla="val 674"/>
                <a:gd name="f312" fmla="val 339"/>
                <a:gd name="f313" fmla="val 766"/>
                <a:gd name="f314" fmla="val 949"/>
                <a:gd name="f315" fmla="val 369"/>
                <a:gd name="f316" fmla="val 1016"/>
                <a:gd name="f317" fmla="val 1071"/>
                <a:gd name="f318" fmla="val 1115"/>
                <a:gd name="f319" fmla="val 590"/>
                <a:gd name="f320" fmla="val 791"/>
                <a:gd name="f321" fmla="val 1249"/>
                <a:gd name="f322" fmla="val 1160"/>
                <a:gd name="f323" fmla="val 1019"/>
                <a:gd name="f324" fmla="val 1120"/>
                <a:gd name="f325" fmla="val 1075"/>
                <a:gd name="f326" fmla="val 1066"/>
                <a:gd name="f327" fmla="val 1091"/>
                <a:gd name="f328" fmla="val 984"/>
                <a:gd name="f329" fmla="val 1112"/>
                <a:gd name="f330" fmla="val 772"/>
                <a:gd name="f331" fmla="val 1126"/>
                <a:gd name="f332" fmla="val 666"/>
                <a:gd name="f333" fmla="val 1127"/>
                <a:gd name="f334" fmla="val 651"/>
                <a:gd name="f335" fmla="val 646"/>
                <a:gd name="f336" fmla="val 1102"/>
                <a:gd name="f337" fmla="val 633"/>
                <a:gd name="f338" fmla="val 1107"/>
                <a:gd name="f339" fmla="val 596"/>
                <a:gd name="f340" fmla="val 1122"/>
                <a:gd name="f341" fmla="val 532"/>
                <a:gd name="f342" fmla="val 1125"/>
                <a:gd name="f343" fmla="val 467"/>
                <a:gd name="f344" fmla="val 1118"/>
                <a:gd name="f345" fmla="val 401"/>
                <a:gd name="f346" fmla="val 366"/>
                <a:gd name="f347" fmla="val 1108"/>
                <a:gd name="f348" fmla="val 1101"/>
                <a:gd name="f349" fmla="val 1097"/>
                <a:gd name="f350" fmla="val 277"/>
                <a:gd name="f351" fmla="val 261"/>
                <a:gd name="f352" fmla="val 1124"/>
                <a:gd name="f353" fmla="val 256"/>
                <a:gd name="f354" fmla="val 1141"/>
                <a:gd name="f355" fmla="val 1157"/>
                <a:gd name="f356" fmla="val 280"/>
                <a:gd name="f357" fmla="val 283"/>
                <a:gd name="f358" fmla="val 1167"/>
                <a:gd name="f359" fmla="val 287"/>
                <a:gd name="f360" fmla="val 290"/>
                <a:gd name="f361" fmla="val 1187"/>
                <a:gd name="f362" fmla="val 371"/>
                <a:gd name="f363" fmla="val 1193"/>
                <a:gd name="f364" fmla="val 453"/>
                <a:gd name="f365" fmla="val 536"/>
                <a:gd name="f366" fmla="val 1183"/>
                <a:gd name="f367" fmla="val 545"/>
                <a:gd name="f368" fmla="val 1180"/>
                <a:gd name="f369" fmla="val 556"/>
                <a:gd name="f370" fmla="val 565"/>
                <a:gd name="f371" fmla="val 1197"/>
                <a:gd name="f372" fmla="val 577"/>
                <a:gd name="f373" fmla="val 1196"/>
                <a:gd name="f374" fmla="val 618"/>
                <a:gd name="f375" fmla="val 1192"/>
                <a:gd name="f376" fmla="val 644"/>
                <a:gd name="f377" fmla="val 1203"/>
                <a:gd name="f378" fmla="val 654"/>
                <a:gd name="f379" fmla="val 1220"/>
                <a:gd name="f380" fmla="val 650"/>
                <a:gd name="f381" fmla="val 1232"/>
                <a:gd name="f382" fmla="val 1234"/>
                <a:gd name="f383" fmla="val 1241"/>
                <a:gd name="f384" fmla="val 1248"/>
                <a:gd name="f385" fmla="val 656"/>
                <a:gd name="f386" fmla="val 1251"/>
                <a:gd name="f387" fmla="val 1254"/>
                <a:gd name="f388" fmla="val 638"/>
                <a:gd name="f389" fmla="val 1247"/>
                <a:gd name="f390" fmla="val 1245"/>
                <a:gd name="f391" fmla="val 627"/>
                <a:gd name="f392" fmla="val 1239"/>
                <a:gd name="f393" fmla="val 625"/>
                <a:gd name="f394" fmla="val 622"/>
                <a:gd name="f395" fmla="val 1216"/>
                <a:gd name="f396" fmla="val 1210"/>
                <a:gd name="f397" fmla="val 1217"/>
                <a:gd name="f398" fmla="val 1224"/>
                <a:gd name="f399" fmla="val 562"/>
                <a:gd name="f400" fmla="val 1242"/>
                <a:gd name="f401" fmla="val 555"/>
                <a:gd name="f402" fmla="val 1262"/>
                <a:gd name="f403" fmla="val 1278"/>
                <a:gd name="f404" fmla="val 566"/>
                <a:gd name="f405" fmla="val 576"/>
                <a:gd name="f406" fmla="val 588"/>
                <a:gd name="f407" fmla="val 1297"/>
                <a:gd name="f408" fmla="val 1293"/>
                <a:gd name="f409" fmla="val 554"/>
                <a:gd name="f410" fmla="val 1286"/>
                <a:gd name="f411" fmla="val 548"/>
                <a:gd name="f412" fmla="val 543"/>
                <a:gd name="f413" fmla="val 1279"/>
                <a:gd name="f414" fmla="val 537"/>
                <a:gd name="f415" fmla="val 530"/>
                <a:gd name="f416" fmla="val 1269"/>
                <a:gd name="f417" fmla="val 526"/>
                <a:gd name="f418" fmla="val 1259"/>
                <a:gd name="f419" fmla="val 525"/>
                <a:gd name="f420" fmla="val 1230"/>
                <a:gd name="f421" fmla="val 510"/>
                <a:gd name="f422" fmla="val 481"/>
                <a:gd name="f423" fmla="val 1229"/>
                <a:gd name="f424" fmla="val 387"/>
                <a:gd name="f425" fmla="val 1206"/>
                <a:gd name="f426" fmla="val 343"/>
                <a:gd name="f427" fmla="val 247"/>
                <a:gd name="f428" fmla="val 1093"/>
                <a:gd name="f429" fmla="val 850"/>
                <a:gd name="f430" fmla="val 85"/>
                <a:gd name="f431" fmla="val 79"/>
                <a:gd name="f432" fmla="val 123"/>
                <a:gd name="f433" fmla="val 445"/>
                <a:gd name="f434" fmla="val 362"/>
                <a:gd name="f435" fmla="val 191"/>
                <a:gd name="f436" fmla="val 284"/>
                <a:gd name="f437" fmla="val 266"/>
                <a:gd name="f438" fmla="val 306"/>
                <a:gd name="f439" fmla="val 255"/>
                <a:gd name="f440" fmla="val 330"/>
                <a:gd name="f441" fmla="val 233"/>
                <a:gd name="f442" fmla="val 378"/>
                <a:gd name="f443" fmla="val 226"/>
                <a:gd name="f444" fmla="val 428"/>
                <a:gd name="f445" fmla="val 234"/>
                <a:gd name="f446" fmla="val 480"/>
                <a:gd name="f447" fmla="val 238"/>
                <a:gd name="f448" fmla="val 522"/>
                <a:gd name="f449" fmla="val 210"/>
                <a:gd name="f450" fmla="val 183"/>
                <a:gd name="f451" fmla="val 531"/>
                <a:gd name="f452" fmla="val 166"/>
                <a:gd name="f453" fmla="val 583"/>
                <a:gd name="f454" fmla="val 177"/>
                <a:gd name="f455" fmla="val 573"/>
                <a:gd name="f456" fmla="val 564"/>
                <a:gd name="f457" fmla="val 202"/>
                <a:gd name="f458" fmla="val 239"/>
                <a:gd name="f459" fmla="val 245"/>
                <a:gd name="f460" fmla="val 595"/>
                <a:gd name="f461" fmla="val 626"/>
                <a:gd name="f462" fmla="val 216"/>
                <a:gd name="f463" fmla="val 629"/>
                <a:gd name="f464" fmla="val 213"/>
                <a:gd name="f465" fmla="val 637"/>
                <a:gd name="f466" fmla="val 212"/>
                <a:gd name="f467" fmla="val 641"/>
                <a:gd name="f468" fmla="val 647"/>
                <a:gd name="f469" fmla="val 653"/>
                <a:gd name="f470" fmla="val 243"/>
                <a:gd name="f471" fmla="val 648"/>
                <a:gd name="f472" fmla="val 257"/>
                <a:gd name="f473" fmla="val 268"/>
                <a:gd name="f474" fmla="val 262"/>
                <a:gd name="f475" fmla="val 263"/>
                <a:gd name="f476" fmla="val 606"/>
                <a:gd name="f477" fmla="val 269"/>
                <a:gd name="f478" fmla="val 568"/>
                <a:gd name="f479" fmla="val 276"/>
                <a:gd name="f480" fmla="val 559"/>
                <a:gd name="f481" fmla="val 488"/>
                <a:gd name="f482" fmla="val 270"/>
                <a:gd name="f483" fmla="val 437"/>
                <a:gd name="f484" fmla="val 275"/>
                <a:gd name="f485" fmla="val 385"/>
                <a:gd name="f486" fmla="val 344"/>
                <a:gd name="f487" fmla="val 304"/>
                <a:gd name="f488" fmla="val 1176"/>
                <a:gd name="f489" fmla="val 869"/>
                <a:gd name="f490" fmla="val 1202"/>
                <a:gd name="f491" fmla="val 855"/>
                <a:gd name="f492" fmla="val 1214"/>
                <a:gd name="f493" fmla="val 834"/>
                <a:gd name="f494" fmla="val 1225"/>
                <a:gd name="f495" fmla="val 789"/>
                <a:gd name="f496" fmla="val 764"/>
                <a:gd name="f497" fmla="val 1240"/>
                <a:gd name="f498" fmla="val 736"/>
                <a:gd name="f499" fmla="val 719"/>
                <a:gd name="f500" fmla="val 714"/>
                <a:gd name="f501" fmla="val 1209"/>
                <a:gd name="f502" fmla="val 715"/>
                <a:gd name="f503" fmla="val 724"/>
                <a:gd name="f504" fmla="val 740"/>
                <a:gd name="f505" fmla="val 1188"/>
                <a:gd name="f506" fmla="val 750"/>
                <a:gd name="f507" fmla="val 1186"/>
                <a:gd name="f508" fmla="val 761"/>
                <a:gd name="f509" fmla="val 1185"/>
                <a:gd name="f510" fmla="val 771"/>
                <a:gd name="f511" fmla="val 1182"/>
                <a:gd name="f512" fmla="val 803"/>
                <a:gd name="f513" fmla="val 1179"/>
                <a:gd name="f514" fmla="val 219"/>
                <a:gd name="f515" fmla="val 760"/>
                <a:gd name="f516" fmla="val 793"/>
                <a:gd name="f517" fmla="val 237"/>
                <a:gd name="f518" fmla="val 830"/>
                <a:gd name="f519" fmla="val 858"/>
                <a:gd name="f520" fmla="val 271"/>
                <a:gd name="f521" fmla="val 861"/>
                <a:gd name="f522" fmla="val 273"/>
                <a:gd name="f523" fmla="val 865"/>
                <a:gd name="f524" fmla="val 863"/>
                <a:gd name="f525" fmla="val 281"/>
                <a:gd name="f526" fmla="val 851"/>
                <a:gd name="f527" fmla="val 811"/>
                <a:gd name="f528" fmla="val 732"/>
                <a:gd name="f529" fmla="val 722"/>
                <a:gd name="f530" fmla="val 718"/>
                <a:gd name="f531" fmla="val 716"/>
                <a:gd name="f532" fmla="val 710"/>
                <a:gd name="f533" fmla="val 723"/>
                <a:gd name="f534" fmla="+- 0 0 -90"/>
                <a:gd name="f535" fmla="*/ f4 1 1462"/>
                <a:gd name="f536" fmla="*/ f5 1 1307"/>
                <a:gd name="f537" fmla="val f6"/>
                <a:gd name="f538" fmla="val f7"/>
                <a:gd name="f539" fmla="val f8"/>
                <a:gd name="f540" fmla="*/ f534 f0 1"/>
                <a:gd name="f541" fmla="+- f539 0 f537"/>
                <a:gd name="f542" fmla="+- f538 0 f537"/>
                <a:gd name="f543" fmla="*/ f540 1 f3"/>
                <a:gd name="f544" fmla="*/ f542 1 1462"/>
                <a:gd name="f545" fmla="*/ f541 1 1307"/>
                <a:gd name="f546" fmla="*/ 1296 f542 1"/>
                <a:gd name="f547" fmla="*/ 1020 f541 1"/>
                <a:gd name="f548" fmla="*/ 1231 f542 1"/>
                <a:gd name="f549" fmla="*/ 1009 f541 1"/>
                <a:gd name="f550" fmla="*/ 1171 f542 1"/>
                <a:gd name="f551" fmla="*/ 944 f541 1"/>
                <a:gd name="f552" fmla="*/ 857 f542 1"/>
                <a:gd name="f553" fmla="*/ 1266 f541 1"/>
                <a:gd name="f554" fmla="*/ 297 f542 1"/>
                <a:gd name="f555" fmla="*/ 967 f541 1"/>
                <a:gd name="f556" fmla="*/ 215 f542 1"/>
                <a:gd name="f557" fmla="*/ 902 f541 1"/>
                <a:gd name="f558" fmla="*/ 232 f542 1"/>
                <a:gd name="f559" fmla="*/ 1018 f541 1"/>
                <a:gd name="f560" fmla="*/ 168 f542 1"/>
                <a:gd name="f561" fmla="*/ 1027 f541 1"/>
                <a:gd name="f562" fmla="*/ 152 f542 1"/>
                <a:gd name="f563" fmla="*/ 937 f541 1"/>
                <a:gd name="f564" fmla="*/ 112 f542 1"/>
                <a:gd name="f565" fmla="*/ 965 f541 1"/>
                <a:gd name="f566" fmla="*/ 80 f542 1"/>
                <a:gd name="f567" fmla="*/ 879 f541 1"/>
                <a:gd name="f568" fmla="*/ 159 f542 1"/>
                <a:gd name="f569" fmla="*/ 469 f541 1"/>
                <a:gd name="f570" fmla="*/ 124 f542 1"/>
                <a:gd name="f571" fmla="*/ 473 f541 1"/>
                <a:gd name="f572" fmla="*/ 67 f542 1"/>
                <a:gd name="f573" fmla="*/ 836 f541 1"/>
                <a:gd name="f574" fmla="*/ 31 f542 1"/>
                <a:gd name="f575" fmla="*/ 878 f541 1"/>
                <a:gd name="f576" fmla="*/ 6 f542 1"/>
                <a:gd name="f577" fmla="*/ 693 f541 1"/>
                <a:gd name="f578" fmla="*/ 118 f542 1"/>
                <a:gd name="f579" fmla="*/ 377 f541 1"/>
                <a:gd name="f580" fmla="*/ 184 f542 1"/>
                <a:gd name="f581" fmla="*/ 329 f541 1"/>
                <a:gd name="f582" fmla="*/ 1050 f542 1"/>
                <a:gd name="f583" fmla="*/ 99 f541 1"/>
                <a:gd name="f584" fmla="*/ 1291 f542 1"/>
                <a:gd name="f585" fmla="*/ 353 f541 1"/>
                <a:gd name="f586" fmla="*/ 1445 f542 1"/>
                <a:gd name="f587" fmla="*/ 607 f541 1"/>
                <a:gd name="f588" fmla="*/ 1427 f542 1"/>
                <a:gd name="f589" fmla="*/ 1385 f542 1"/>
                <a:gd name="f590" fmla="*/ 659 f541 1"/>
                <a:gd name="f591" fmla="*/ 1308 f542 1"/>
                <a:gd name="f592" fmla="*/ 433 f541 1"/>
                <a:gd name="f593" fmla="*/ 1292 f542 1"/>
                <a:gd name="f594" fmla="*/ 439 f541 1"/>
                <a:gd name="f595" fmla="*/ 1363 f542 1"/>
                <a:gd name="f596" fmla="*/ 563 f541 1"/>
                <a:gd name="f597" fmla="*/ 1380 f542 1"/>
                <a:gd name="f598" fmla="*/ 920 f541 1"/>
                <a:gd name="f599" fmla="*/ 1339 f542 1"/>
                <a:gd name="f600" fmla="*/ 1313 f542 1"/>
                <a:gd name="f601" fmla="*/ 915 f541 1"/>
                <a:gd name="f602" fmla="*/ 349 f542 1"/>
                <a:gd name="f603" fmla="*/ 264 f541 1"/>
                <a:gd name="f604" fmla="*/ 354 f542 1"/>
                <a:gd name="f605" fmla="*/ 601 f541 1"/>
                <a:gd name="f606" fmla="*/ 332 f542 1"/>
                <a:gd name="f607" fmla="*/ 674 f541 1"/>
                <a:gd name="f608" fmla="*/ 451 f542 1"/>
                <a:gd name="f609" fmla="*/ 1115 f541 1"/>
                <a:gd name="f610" fmla="*/ 1091 f542 1"/>
                <a:gd name="f611" fmla="*/ 984 f541 1"/>
                <a:gd name="f612" fmla="*/ 1120 f542 1"/>
                <a:gd name="f613" fmla="*/ 646 f541 1"/>
                <a:gd name="f614" fmla="*/ 1118 f542 1"/>
                <a:gd name="f615" fmla="*/ 401 f541 1"/>
                <a:gd name="f616" fmla="*/ 1124 f542 1"/>
                <a:gd name="f617" fmla="*/ 256 f541 1"/>
                <a:gd name="f618" fmla="*/ 1167 f542 1"/>
                <a:gd name="f619" fmla="*/ 290 f541 1"/>
                <a:gd name="f620" fmla="*/ 1187 f542 1"/>
                <a:gd name="f621" fmla="*/ 565 f541 1"/>
                <a:gd name="f622" fmla="*/ 1198 f542 1"/>
                <a:gd name="f623" fmla="*/ 644 f541 1"/>
                <a:gd name="f624" fmla="*/ 1235 f542 1"/>
                <a:gd name="f625" fmla="*/ 650 f541 1"/>
                <a:gd name="f626" fmla="*/ 1247 f542 1"/>
                <a:gd name="f627" fmla="*/ 632 f541 1"/>
                <a:gd name="f628" fmla="*/ 1217 f542 1"/>
                <a:gd name="f629" fmla="*/ 580 f541 1"/>
                <a:gd name="f630" fmla="*/ 1300 f542 1"/>
                <a:gd name="f631" fmla="*/ 588 f541 1"/>
                <a:gd name="f632" fmla="*/ 1279 f542 1"/>
                <a:gd name="f633" fmla="*/ 537 f541 1"/>
                <a:gd name="f634" fmla="*/ 1223 f542 1"/>
                <a:gd name="f635" fmla="*/ 481 f541 1"/>
                <a:gd name="f636" fmla="*/ 1001 f542 1"/>
                <a:gd name="f637" fmla="*/ 149 f541 1"/>
                <a:gd name="f638" fmla="*/ 298 f542 1"/>
                <a:gd name="f639" fmla="*/ 234 f542 1"/>
                <a:gd name="f640" fmla="*/ 480 f541 1"/>
                <a:gd name="f641" fmla="*/ 166 f542 1"/>
                <a:gd name="f642" fmla="*/ 583 f541 1"/>
                <a:gd name="f643" fmla="*/ 245 f542 1"/>
                <a:gd name="f644" fmla="*/ 213 f542 1"/>
                <a:gd name="f645" fmla="*/ 637 f541 1"/>
                <a:gd name="f646" fmla="*/ 257 f542 1"/>
                <a:gd name="f647" fmla="*/ 269 f542 1"/>
                <a:gd name="f648" fmla="*/ 568 f541 1"/>
                <a:gd name="f649" fmla="*/ 275 f542 1"/>
                <a:gd name="f650" fmla="*/ 385 f541 1"/>
                <a:gd name="f651" fmla="*/ 1176 f542 1"/>
                <a:gd name="f652" fmla="*/ 869 f541 1"/>
                <a:gd name="f653" fmla="*/ 1240 f542 1"/>
                <a:gd name="f654" fmla="*/ 736 f541 1"/>
                <a:gd name="f655" fmla="*/ 740 f541 1"/>
                <a:gd name="f656" fmla="*/ 268 f542 1"/>
                <a:gd name="f657" fmla="*/ 858 f541 1"/>
                <a:gd name="f658" fmla="*/ 281 f542 1"/>
                <a:gd name="f659" fmla="*/ 851 f541 1"/>
                <a:gd name="f660" fmla="*/ 255 f542 1"/>
                <a:gd name="f661" fmla="*/ 716 f541 1"/>
                <a:gd name="f662" fmla="+- f543 0 f1"/>
                <a:gd name="f663" fmla="*/ f546 1 1462"/>
                <a:gd name="f664" fmla="*/ f547 1 1307"/>
                <a:gd name="f665" fmla="*/ f548 1 1462"/>
                <a:gd name="f666" fmla="*/ f549 1 1307"/>
                <a:gd name="f667" fmla="*/ f550 1 1462"/>
                <a:gd name="f668" fmla="*/ f551 1 1307"/>
                <a:gd name="f669" fmla="*/ f552 1 1462"/>
                <a:gd name="f670" fmla="*/ f553 1 1307"/>
                <a:gd name="f671" fmla="*/ f554 1 1462"/>
                <a:gd name="f672" fmla="*/ f555 1 1307"/>
                <a:gd name="f673" fmla="*/ f556 1 1462"/>
                <a:gd name="f674" fmla="*/ f557 1 1307"/>
                <a:gd name="f675" fmla="*/ f558 1 1462"/>
                <a:gd name="f676" fmla="*/ f559 1 1307"/>
                <a:gd name="f677" fmla="*/ f560 1 1462"/>
                <a:gd name="f678" fmla="*/ f561 1 1307"/>
                <a:gd name="f679" fmla="*/ f562 1 1462"/>
                <a:gd name="f680" fmla="*/ f563 1 1307"/>
                <a:gd name="f681" fmla="*/ f564 1 1462"/>
                <a:gd name="f682" fmla="*/ f565 1 1307"/>
                <a:gd name="f683" fmla="*/ f566 1 1462"/>
                <a:gd name="f684" fmla="*/ f567 1 1307"/>
                <a:gd name="f685" fmla="*/ f568 1 1462"/>
                <a:gd name="f686" fmla="*/ f569 1 1307"/>
                <a:gd name="f687" fmla="*/ f570 1 1462"/>
                <a:gd name="f688" fmla="*/ f571 1 1307"/>
                <a:gd name="f689" fmla="*/ f572 1 1462"/>
                <a:gd name="f690" fmla="*/ f573 1 1307"/>
                <a:gd name="f691" fmla="*/ f574 1 1462"/>
                <a:gd name="f692" fmla="*/ f575 1 1307"/>
                <a:gd name="f693" fmla="*/ f576 1 1462"/>
                <a:gd name="f694" fmla="*/ f577 1 1307"/>
                <a:gd name="f695" fmla="*/ f578 1 1462"/>
                <a:gd name="f696" fmla="*/ f579 1 1307"/>
                <a:gd name="f697" fmla="*/ f580 1 1462"/>
                <a:gd name="f698" fmla="*/ f581 1 1307"/>
                <a:gd name="f699" fmla="*/ f582 1 1462"/>
                <a:gd name="f700" fmla="*/ f583 1 1307"/>
                <a:gd name="f701" fmla="*/ f584 1 1462"/>
                <a:gd name="f702" fmla="*/ f585 1 1307"/>
                <a:gd name="f703" fmla="*/ f586 1 1462"/>
                <a:gd name="f704" fmla="*/ f587 1 1307"/>
                <a:gd name="f705" fmla="*/ f588 1 1462"/>
                <a:gd name="f706" fmla="*/ f589 1 1462"/>
                <a:gd name="f707" fmla="*/ f590 1 1307"/>
                <a:gd name="f708" fmla="*/ f591 1 1462"/>
                <a:gd name="f709" fmla="*/ f592 1 1307"/>
                <a:gd name="f710" fmla="*/ f593 1 1462"/>
                <a:gd name="f711" fmla="*/ f594 1 1307"/>
                <a:gd name="f712" fmla="*/ f595 1 1462"/>
                <a:gd name="f713" fmla="*/ f596 1 1307"/>
                <a:gd name="f714" fmla="*/ f597 1 1462"/>
                <a:gd name="f715" fmla="*/ f598 1 1307"/>
                <a:gd name="f716" fmla="*/ f599 1 1462"/>
                <a:gd name="f717" fmla="*/ f600 1 1462"/>
                <a:gd name="f718" fmla="*/ f601 1 1307"/>
                <a:gd name="f719" fmla="*/ f602 1 1462"/>
                <a:gd name="f720" fmla="*/ f603 1 1307"/>
                <a:gd name="f721" fmla="*/ f604 1 1462"/>
                <a:gd name="f722" fmla="*/ f605 1 1307"/>
                <a:gd name="f723" fmla="*/ f606 1 1462"/>
                <a:gd name="f724" fmla="*/ f607 1 1307"/>
                <a:gd name="f725" fmla="*/ f608 1 1462"/>
                <a:gd name="f726" fmla="*/ f609 1 1307"/>
                <a:gd name="f727" fmla="*/ f610 1 1462"/>
                <a:gd name="f728" fmla="*/ f611 1 1307"/>
                <a:gd name="f729" fmla="*/ f612 1 1462"/>
                <a:gd name="f730" fmla="*/ f613 1 1307"/>
                <a:gd name="f731" fmla="*/ f614 1 1462"/>
                <a:gd name="f732" fmla="*/ f615 1 1307"/>
                <a:gd name="f733" fmla="*/ f616 1 1462"/>
                <a:gd name="f734" fmla="*/ f617 1 1307"/>
                <a:gd name="f735" fmla="*/ f618 1 1462"/>
                <a:gd name="f736" fmla="*/ f619 1 1307"/>
                <a:gd name="f737" fmla="*/ f620 1 1462"/>
                <a:gd name="f738" fmla="*/ f621 1 1307"/>
                <a:gd name="f739" fmla="*/ f622 1 1462"/>
                <a:gd name="f740" fmla="*/ f623 1 1307"/>
                <a:gd name="f741" fmla="*/ f624 1 1462"/>
                <a:gd name="f742" fmla="*/ f625 1 1307"/>
                <a:gd name="f743" fmla="*/ f626 1 1462"/>
                <a:gd name="f744" fmla="*/ f627 1 1307"/>
                <a:gd name="f745" fmla="*/ f628 1 1462"/>
                <a:gd name="f746" fmla="*/ f629 1 1307"/>
                <a:gd name="f747" fmla="*/ f630 1 1462"/>
                <a:gd name="f748" fmla="*/ f631 1 1307"/>
                <a:gd name="f749" fmla="*/ f632 1 1462"/>
                <a:gd name="f750" fmla="*/ f633 1 1307"/>
                <a:gd name="f751" fmla="*/ f634 1 1462"/>
                <a:gd name="f752" fmla="*/ f635 1 1307"/>
                <a:gd name="f753" fmla="*/ f636 1 1462"/>
                <a:gd name="f754" fmla="*/ f637 1 1307"/>
                <a:gd name="f755" fmla="*/ f638 1 1462"/>
                <a:gd name="f756" fmla="*/ f639 1 1462"/>
                <a:gd name="f757" fmla="*/ f640 1 1307"/>
                <a:gd name="f758" fmla="*/ f641 1 1462"/>
                <a:gd name="f759" fmla="*/ f642 1 1307"/>
                <a:gd name="f760" fmla="*/ f643 1 1462"/>
                <a:gd name="f761" fmla="*/ f644 1 1462"/>
                <a:gd name="f762" fmla="*/ f645 1 1307"/>
                <a:gd name="f763" fmla="*/ f646 1 1462"/>
                <a:gd name="f764" fmla="*/ f647 1 1462"/>
                <a:gd name="f765" fmla="*/ f648 1 1307"/>
                <a:gd name="f766" fmla="*/ f649 1 1462"/>
                <a:gd name="f767" fmla="*/ f650 1 1307"/>
                <a:gd name="f768" fmla="*/ f651 1 1462"/>
                <a:gd name="f769" fmla="*/ f652 1 1307"/>
                <a:gd name="f770" fmla="*/ f653 1 1462"/>
                <a:gd name="f771" fmla="*/ f654 1 1307"/>
                <a:gd name="f772" fmla="*/ f655 1 1307"/>
                <a:gd name="f773" fmla="*/ f656 1 1462"/>
                <a:gd name="f774" fmla="*/ f657 1 1307"/>
                <a:gd name="f775" fmla="*/ f658 1 1462"/>
                <a:gd name="f776" fmla="*/ f659 1 1307"/>
                <a:gd name="f777" fmla="*/ f660 1 1462"/>
                <a:gd name="f778" fmla="*/ f661 1 1307"/>
                <a:gd name="f779" fmla="*/ 0 1 f544"/>
                <a:gd name="f780" fmla="*/ f538 1 f544"/>
                <a:gd name="f781" fmla="*/ 0 1 f545"/>
                <a:gd name="f782" fmla="*/ f539 1 f545"/>
                <a:gd name="f783" fmla="*/ f663 1 f544"/>
                <a:gd name="f784" fmla="*/ f664 1 f545"/>
                <a:gd name="f785" fmla="*/ f665 1 f544"/>
                <a:gd name="f786" fmla="*/ f666 1 f545"/>
                <a:gd name="f787" fmla="*/ f667 1 f544"/>
                <a:gd name="f788" fmla="*/ f668 1 f545"/>
                <a:gd name="f789" fmla="*/ f669 1 f544"/>
                <a:gd name="f790" fmla="*/ f670 1 f545"/>
                <a:gd name="f791" fmla="*/ f671 1 f544"/>
                <a:gd name="f792" fmla="*/ f672 1 f545"/>
                <a:gd name="f793" fmla="*/ f673 1 f544"/>
                <a:gd name="f794" fmla="*/ f674 1 f545"/>
                <a:gd name="f795" fmla="*/ f675 1 f544"/>
                <a:gd name="f796" fmla="*/ f676 1 f545"/>
                <a:gd name="f797" fmla="*/ f677 1 f544"/>
                <a:gd name="f798" fmla="*/ f678 1 f545"/>
                <a:gd name="f799" fmla="*/ f679 1 f544"/>
                <a:gd name="f800" fmla="*/ f680 1 f545"/>
                <a:gd name="f801" fmla="*/ f681 1 f544"/>
                <a:gd name="f802" fmla="*/ f682 1 f545"/>
                <a:gd name="f803" fmla="*/ f683 1 f544"/>
                <a:gd name="f804" fmla="*/ f684 1 f545"/>
                <a:gd name="f805" fmla="*/ f685 1 f544"/>
                <a:gd name="f806" fmla="*/ f686 1 f545"/>
                <a:gd name="f807" fmla="*/ f687 1 f544"/>
                <a:gd name="f808" fmla="*/ f688 1 f545"/>
                <a:gd name="f809" fmla="*/ f689 1 f544"/>
                <a:gd name="f810" fmla="*/ f690 1 f545"/>
                <a:gd name="f811" fmla="*/ f691 1 f544"/>
                <a:gd name="f812" fmla="*/ f692 1 f545"/>
                <a:gd name="f813" fmla="*/ f693 1 f544"/>
                <a:gd name="f814" fmla="*/ f694 1 f545"/>
                <a:gd name="f815" fmla="*/ f695 1 f544"/>
                <a:gd name="f816" fmla="*/ f696 1 f545"/>
                <a:gd name="f817" fmla="*/ f697 1 f544"/>
                <a:gd name="f818" fmla="*/ f698 1 f545"/>
                <a:gd name="f819" fmla="*/ f699 1 f544"/>
                <a:gd name="f820" fmla="*/ f700 1 f545"/>
                <a:gd name="f821" fmla="*/ f701 1 f544"/>
                <a:gd name="f822" fmla="*/ f702 1 f545"/>
                <a:gd name="f823" fmla="*/ f703 1 f544"/>
                <a:gd name="f824" fmla="*/ f704 1 f545"/>
                <a:gd name="f825" fmla="*/ f705 1 f544"/>
                <a:gd name="f826" fmla="*/ f706 1 f544"/>
                <a:gd name="f827" fmla="*/ f707 1 f545"/>
                <a:gd name="f828" fmla="*/ f708 1 f544"/>
                <a:gd name="f829" fmla="*/ f709 1 f545"/>
                <a:gd name="f830" fmla="*/ f710 1 f544"/>
                <a:gd name="f831" fmla="*/ f711 1 f545"/>
                <a:gd name="f832" fmla="*/ f712 1 f544"/>
                <a:gd name="f833" fmla="*/ f713 1 f545"/>
                <a:gd name="f834" fmla="*/ f714 1 f544"/>
                <a:gd name="f835" fmla="*/ f715 1 f545"/>
                <a:gd name="f836" fmla="*/ f716 1 f544"/>
                <a:gd name="f837" fmla="*/ f717 1 f544"/>
                <a:gd name="f838" fmla="*/ f718 1 f545"/>
                <a:gd name="f839" fmla="*/ f719 1 f544"/>
                <a:gd name="f840" fmla="*/ f720 1 f545"/>
                <a:gd name="f841" fmla="*/ f721 1 f544"/>
                <a:gd name="f842" fmla="*/ f722 1 f545"/>
                <a:gd name="f843" fmla="*/ f723 1 f544"/>
                <a:gd name="f844" fmla="*/ f724 1 f545"/>
                <a:gd name="f845" fmla="*/ f725 1 f544"/>
                <a:gd name="f846" fmla="*/ f726 1 f545"/>
                <a:gd name="f847" fmla="*/ f727 1 f544"/>
                <a:gd name="f848" fmla="*/ f728 1 f545"/>
                <a:gd name="f849" fmla="*/ f729 1 f544"/>
                <a:gd name="f850" fmla="*/ f730 1 f545"/>
                <a:gd name="f851" fmla="*/ f731 1 f544"/>
                <a:gd name="f852" fmla="*/ f732 1 f545"/>
                <a:gd name="f853" fmla="*/ f733 1 f544"/>
                <a:gd name="f854" fmla="*/ f734 1 f545"/>
                <a:gd name="f855" fmla="*/ f735 1 f544"/>
                <a:gd name="f856" fmla="*/ f736 1 f545"/>
                <a:gd name="f857" fmla="*/ f737 1 f544"/>
                <a:gd name="f858" fmla="*/ f738 1 f545"/>
                <a:gd name="f859" fmla="*/ f739 1 f544"/>
                <a:gd name="f860" fmla="*/ f740 1 f545"/>
                <a:gd name="f861" fmla="*/ f741 1 f544"/>
                <a:gd name="f862" fmla="*/ f742 1 f545"/>
                <a:gd name="f863" fmla="*/ f743 1 f544"/>
                <a:gd name="f864" fmla="*/ f744 1 f545"/>
                <a:gd name="f865" fmla="*/ f745 1 f544"/>
                <a:gd name="f866" fmla="*/ f746 1 f545"/>
                <a:gd name="f867" fmla="*/ f747 1 f544"/>
                <a:gd name="f868" fmla="*/ f748 1 f545"/>
                <a:gd name="f869" fmla="*/ f749 1 f544"/>
                <a:gd name="f870" fmla="*/ f750 1 f545"/>
                <a:gd name="f871" fmla="*/ f751 1 f544"/>
                <a:gd name="f872" fmla="*/ f752 1 f545"/>
                <a:gd name="f873" fmla="*/ f753 1 f544"/>
                <a:gd name="f874" fmla="*/ f754 1 f545"/>
                <a:gd name="f875" fmla="*/ f755 1 f544"/>
                <a:gd name="f876" fmla="*/ f756 1 f544"/>
                <a:gd name="f877" fmla="*/ f757 1 f545"/>
                <a:gd name="f878" fmla="*/ f758 1 f544"/>
                <a:gd name="f879" fmla="*/ f759 1 f545"/>
                <a:gd name="f880" fmla="*/ f760 1 f544"/>
                <a:gd name="f881" fmla="*/ f761 1 f544"/>
                <a:gd name="f882" fmla="*/ f762 1 f545"/>
                <a:gd name="f883" fmla="*/ f763 1 f544"/>
                <a:gd name="f884" fmla="*/ f764 1 f544"/>
                <a:gd name="f885" fmla="*/ f765 1 f545"/>
                <a:gd name="f886" fmla="*/ f766 1 f544"/>
                <a:gd name="f887" fmla="*/ f767 1 f545"/>
                <a:gd name="f888" fmla="*/ f768 1 f544"/>
                <a:gd name="f889" fmla="*/ f769 1 f545"/>
                <a:gd name="f890" fmla="*/ f770 1 f544"/>
                <a:gd name="f891" fmla="*/ f771 1 f545"/>
                <a:gd name="f892" fmla="*/ f772 1 f545"/>
                <a:gd name="f893" fmla="*/ f773 1 f544"/>
                <a:gd name="f894" fmla="*/ f774 1 f545"/>
                <a:gd name="f895" fmla="*/ f775 1 f544"/>
                <a:gd name="f896" fmla="*/ f776 1 f545"/>
                <a:gd name="f897" fmla="*/ f777 1 f544"/>
                <a:gd name="f898" fmla="*/ f778 1 f545"/>
                <a:gd name="f899" fmla="*/ f779 f535 1"/>
                <a:gd name="f900" fmla="*/ f780 f535 1"/>
                <a:gd name="f901" fmla="*/ f782 f536 1"/>
                <a:gd name="f902" fmla="*/ f781 f536 1"/>
                <a:gd name="f903" fmla="*/ f783 f535 1"/>
                <a:gd name="f904" fmla="*/ f784 f536 1"/>
                <a:gd name="f905" fmla="*/ f785 f535 1"/>
                <a:gd name="f906" fmla="*/ f786 f536 1"/>
                <a:gd name="f907" fmla="*/ f787 f535 1"/>
                <a:gd name="f908" fmla="*/ f788 f536 1"/>
                <a:gd name="f909" fmla="*/ f789 f535 1"/>
                <a:gd name="f910" fmla="*/ f790 f536 1"/>
                <a:gd name="f911" fmla="*/ f791 f535 1"/>
                <a:gd name="f912" fmla="*/ f792 f536 1"/>
                <a:gd name="f913" fmla="*/ f793 f535 1"/>
                <a:gd name="f914" fmla="*/ f794 f536 1"/>
                <a:gd name="f915" fmla="*/ f795 f535 1"/>
                <a:gd name="f916" fmla="*/ f796 f536 1"/>
                <a:gd name="f917" fmla="*/ f797 f535 1"/>
                <a:gd name="f918" fmla="*/ f798 f536 1"/>
                <a:gd name="f919" fmla="*/ f799 f535 1"/>
                <a:gd name="f920" fmla="*/ f800 f536 1"/>
                <a:gd name="f921" fmla="*/ f801 f535 1"/>
                <a:gd name="f922" fmla="*/ f802 f536 1"/>
                <a:gd name="f923" fmla="*/ f803 f535 1"/>
                <a:gd name="f924" fmla="*/ f804 f536 1"/>
                <a:gd name="f925" fmla="*/ f805 f535 1"/>
                <a:gd name="f926" fmla="*/ f806 f536 1"/>
                <a:gd name="f927" fmla="*/ f807 f535 1"/>
                <a:gd name="f928" fmla="*/ f808 f536 1"/>
                <a:gd name="f929" fmla="*/ f809 f535 1"/>
                <a:gd name="f930" fmla="*/ f810 f536 1"/>
                <a:gd name="f931" fmla="*/ f811 f535 1"/>
                <a:gd name="f932" fmla="*/ f812 f536 1"/>
                <a:gd name="f933" fmla="*/ f813 f535 1"/>
                <a:gd name="f934" fmla="*/ f814 f536 1"/>
                <a:gd name="f935" fmla="*/ f815 f535 1"/>
                <a:gd name="f936" fmla="*/ f816 f536 1"/>
                <a:gd name="f937" fmla="*/ f817 f535 1"/>
                <a:gd name="f938" fmla="*/ f818 f536 1"/>
                <a:gd name="f939" fmla="*/ f819 f535 1"/>
                <a:gd name="f940" fmla="*/ f820 f536 1"/>
                <a:gd name="f941" fmla="*/ f821 f535 1"/>
                <a:gd name="f942" fmla="*/ f822 f536 1"/>
                <a:gd name="f943" fmla="*/ f823 f535 1"/>
                <a:gd name="f944" fmla="*/ f824 f536 1"/>
                <a:gd name="f945" fmla="*/ f825 f535 1"/>
                <a:gd name="f946" fmla="*/ f826 f535 1"/>
                <a:gd name="f947" fmla="*/ f827 f536 1"/>
                <a:gd name="f948" fmla="*/ f828 f535 1"/>
                <a:gd name="f949" fmla="*/ f829 f536 1"/>
                <a:gd name="f950" fmla="*/ f830 f535 1"/>
                <a:gd name="f951" fmla="*/ f831 f536 1"/>
                <a:gd name="f952" fmla="*/ f832 f535 1"/>
                <a:gd name="f953" fmla="*/ f833 f536 1"/>
                <a:gd name="f954" fmla="*/ f834 f535 1"/>
                <a:gd name="f955" fmla="*/ f835 f536 1"/>
                <a:gd name="f956" fmla="*/ f836 f535 1"/>
                <a:gd name="f957" fmla="*/ f837 f535 1"/>
                <a:gd name="f958" fmla="*/ f838 f536 1"/>
                <a:gd name="f959" fmla="*/ f839 f535 1"/>
                <a:gd name="f960" fmla="*/ f840 f536 1"/>
                <a:gd name="f961" fmla="*/ f841 f535 1"/>
                <a:gd name="f962" fmla="*/ f842 f536 1"/>
                <a:gd name="f963" fmla="*/ f843 f535 1"/>
                <a:gd name="f964" fmla="*/ f844 f536 1"/>
                <a:gd name="f965" fmla="*/ f845 f535 1"/>
                <a:gd name="f966" fmla="*/ f846 f536 1"/>
                <a:gd name="f967" fmla="*/ f847 f535 1"/>
                <a:gd name="f968" fmla="*/ f848 f536 1"/>
                <a:gd name="f969" fmla="*/ f849 f535 1"/>
                <a:gd name="f970" fmla="*/ f850 f536 1"/>
                <a:gd name="f971" fmla="*/ f851 f535 1"/>
                <a:gd name="f972" fmla="*/ f852 f536 1"/>
                <a:gd name="f973" fmla="*/ f853 f535 1"/>
                <a:gd name="f974" fmla="*/ f854 f536 1"/>
                <a:gd name="f975" fmla="*/ f855 f535 1"/>
                <a:gd name="f976" fmla="*/ f856 f536 1"/>
                <a:gd name="f977" fmla="*/ f857 f535 1"/>
                <a:gd name="f978" fmla="*/ f858 f536 1"/>
                <a:gd name="f979" fmla="*/ f859 f535 1"/>
                <a:gd name="f980" fmla="*/ f860 f536 1"/>
                <a:gd name="f981" fmla="*/ f861 f535 1"/>
                <a:gd name="f982" fmla="*/ f862 f536 1"/>
                <a:gd name="f983" fmla="*/ f863 f535 1"/>
                <a:gd name="f984" fmla="*/ f864 f536 1"/>
                <a:gd name="f985" fmla="*/ f865 f535 1"/>
                <a:gd name="f986" fmla="*/ f866 f536 1"/>
                <a:gd name="f987" fmla="*/ f867 f535 1"/>
                <a:gd name="f988" fmla="*/ f868 f536 1"/>
                <a:gd name="f989" fmla="*/ f869 f535 1"/>
                <a:gd name="f990" fmla="*/ f870 f536 1"/>
                <a:gd name="f991" fmla="*/ f871 f535 1"/>
                <a:gd name="f992" fmla="*/ f872 f536 1"/>
                <a:gd name="f993" fmla="*/ f873 f535 1"/>
                <a:gd name="f994" fmla="*/ f874 f536 1"/>
                <a:gd name="f995" fmla="*/ f875 f535 1"/>
                <a:gd name="f996" fmla="*/ f876 f535 1"/>
                <a:gd name="f997" fmla="*/ f877 f536 1"/>
                <a:gd name="f998" fmla="*/ f878 f535 1"/>
                <a:gd name="f999" fmla="*/ f879 f536 1"/>
                <a:gd name="f1000" fmla="*/ f880 f535 1"/>
                <a:gd name="f1001" fmla="*/ f881 f535 1"/>
                <a:gd name="f1002" fmla="*/ f882 f536 1"/>
                <a:gd name="f1003" fmla="*/ f883 f535 1"/>
                <a:gd name="f1004" fmla="*/ f884 f535 1"/>
                <a:gd name="f1005" fmla="*/ f885 f536 1"/>
                <a:gd name="f1006" fmla="*/ f886 f535 1"/>
                <a:gd name="f1007" fmla="*/ f887 f536 1"/>
                <a:gd name="f1008" fmla="*/ f888 f535 1"/>
                <a:gd name="f1009" fmla="*/ f889 f536 1"/>
                <a:gd name="f1010" fmla="*/ f890 f535 1"/>
                <a:gd name="f1011" fmla="*/ f891 f536 1"/>
                <a:gd name="f1012" fmla="*/ f892 f536 1"/>
                <a:gd name="f1013" fmla="*/ f893 f535 1"/>
                <a:gd name="f1014" fmla="*/ f894 f536 1"/>
                <a:gd name="f1015" fmla="*/ f895 f535 1"/>
                <a:gd name="f1016" fmla="*/ f896 f536 1"/>
                <a:gd name="f1017" fmla="*/ f897 f535 1"/>
                <a:gd name="f1018" fmla="*/ f898 f5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2">
                  <a:pos x="f903" y="f904"/>
                </a:cxn>
                <a:cxn ang="f662">
                  <a:pos x="f905" y="f906"/>
                </a:cxn>
                <a:cxn ang="f662">
                  <a:pos x="f907" y="f908"/>
                </a:cxn>
                <a:cxn ang="f662">
                  <a:pos x="f909" y="f910"/>
                </a:cxn>
                <a:cxn ang="f662">
                  <a:pos x="f911" y="f912"/>
                </a:cxn>
                <a:cxn ang="f662">
                  <a:pos x="f913" y="f914"/>
                </a:cxn>
                <a:cxn ang="f662">
                  <a:pos x="f915" y="f916"/>
                </a:cxn>
                <a:cxn ang="f662">
                  <a:pos x="f917" y="f918"/>
                </a:cxn>
                <a:cxn ang="f662">
                  <a:pos x="f919" y="f920"/>
                </a:cxn>
                <a:cxn ang="f662">
                  <a:pos x="f921" y="f922"/>
                </a:cxn>
                <a:cxn ang="f662">
                  <a:pos x="f923" y="f924"/>
                </a:cxn>
                <a:cxn ang="f662">
                  <a:pos x="f925" y="f926"/>
                </a:cxn>
                <a:cxn ang="f662">
                  <a:pos x="f927" y="f928"/>
                </a:cxn>
                <a:cxn ang="f662">
                  <a:pos x="f929" y="f930"/>
                </a:cxn>
                <a:cxn ang="f662">
                  <a:pos x="f931" y="f932"/>
                </a:cxn>
                <a:cxn ang="f662">
                  <a:pos x="f933" y="f934"/>
                </a:cxn>
                <a:cxn ang="f662">
                  <a:pos x="f935" y="f936"/>
                </a:cxn>
                <a:cxn ang="f662">
                  <a:pos x="f937" y="f938"/>
                </a:cxn>
                <a:cxn ang="f662">
                  <a:pos x="f939" y="f940"/>
                </a:cxn>
                <a:cxn ang="f662">
                  <a:pos x="f941" y="f942"/>
                </a:cxn>
                <a:cxn ang="f662">
                  <a:pos x="f943" y="f944"/>
                </a:cxn>
                <a:cxn ang="f662">
                  <a:pos x="f945" y="f924"/>
                </a:cxn>
                <a:cxn ang="f662">
                  <a:pos x="f946" y="f947"/>
                </a:cxn>
                <a:cxn ang="f662">
                  <a:pos x="f948" y="f949"/>
                </a:cxn>
                <a:cxn ang="f662">
                  <a:pos x="f950" y="f951"/>
                </a:cxn>
                <a:cxn ang="f662">
                  <a:pos x="f952" y="f953"/>
                </a:cxn>
                <a:cxn ang="f662">
                  <a:pos x="f954" y="f955"/>
                </a:cxn>
                <a:cxn ang="f662">
                  <a:pos x="f956" y="f922"/>
                </a:cxn>
                <a:cxn ang="f662">
                  <a:pos x="f957" y="f958"/>
                </a:cxn>
                <a:cxn ang="f662">
                  <a:pos x="f959" y="f960"/>
                </a:cxn>
                <a:cxn ang="f662">
                  <a:pos x="f961" y="f962"/>
                </a:cxn>
                <a:cxn ang="f662">
                  <a:pos x="f963" y="f964"/>
                </a:cxn>
                <a:cxn ang="f662">
                  <a:pos x="f965" y="f966"/>
                </a:cxn>
                <a:cxn ang="f662">
                  <a:pos x="f967" y="f968"/>
                </a:cxn>
                <a:cxn ang="f662">
                  <a:pos x="f969" y="f970"/>
                </a:cxn>
                <a:cxn ang="f662">
                  <a:pos x="f971" y="f972"/>
                </a:cxn>
                <a:cxn ang="f662">
                  <a:pos x="f973" y="f974"/>
                </a:cxn>
                <a:cxn ang="f662">
                  <a:pos x="f975" y="f976"/>
                </a:cxn>
                <a:cxn ang="f662">
                  <a:pos x="f977" y="f978"/>
                </a:cxn>
                <a:cxn ang="f662">
                  <a:pos x="f979" y="f980"/>
                </a:cxn>
                <a:cxn ang="f662">
                  <a:pos x="f981" y="f982"/>
                </a:cxn>
                <a:cxn ang="f662">
                  <a:pos x="f983" y="f984"/>
                </a:cxn>
                <a:cxn ang="f662">
                  <a:pos x="f985" y="f986"/>
                </a:cxn>
                <a:cxn ang="f662">
                  <a:pos x="f987" y="f988"/>
                </a:cxn>
                <a:cxn ang="f662">
                  <a:pos x="f989" y="f990"/>
                </a:cxn>
                <a:cxn ang="f662">
                  <a:pos x="f991" y="f992"/>
                </a:cxn>
                <a:cxn ang="f662">
                  <a:pos x="f993" y="f994"/>
                </a:cxn>
                <a:cxn ang="f662">
                  <a:pos x="f995" y="f960"/>
                </a:cxn>
                <a:cxn ang="f662">
                  <a:pos x="f996" y="f997"/>
                </a:cxn>
                <a:cxn ang="f662">
                  <a:pos x="f998" y="f999"/>
                </a:cxn>
                <a:cxn ang="f662">
                  <a:pos x="f1000" y="f986"/>
                </a:cxn>
                <a:cxn ang="f662">
                  <a:pos x="f1001" y="f1002"/>
                </a:cxn>
                <a:cxn ang="f662">
                  <a:pos x="f1003" y="f970"/>
                </a:cxn>
                <a:cxn ang="f662">
                  <a:pos x="f1004" y="f1005"/>
                </a:cxn>
                <a:cxn ang="f662">
                  <a:pos x="f1006" y="f1007"/>
                </a:cxn>
                <a:cxn ang="f662">
                  <a:pos x="f1008" y="f1009"/>
                </a:cxn>
                <a:cxn ang="f662">
                  <a:pos x="f1010" y="f1011"/>
                </a:cxn>
                <a:cxn ang="f662">
                  <a:pos x="f977" y="f1012"/>
                </a:cxn>
                <a:cxn ang="f662">
                  <a:pos x="f1008" y="f1009"/>
                </a:cxn>
                <a:cxn ang="f662">
                  <a:pos x="f1013" y="f1014"/>
                </a:cxn>
                <a:cxn ang="f662">
                  <a:pos x="f1015" y="f1016"/>
                </a:cxn>
                <a:cxn ang="f662">
                  <a:pos x="f1017" y="f1018"/>
                </a:cxn>
              </a:cxnLst>
              <a:rect l="f899" t="f902" r="f900" b="f901"/>
              <a:pathLst>
                <a:path w="1462" h="1307">
                  <a:moveTo>
                    <a:pt x="f9" y="f10"/>
                  </a:move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8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11"/>
                    <a:pt x="f63" y="f31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65"/>
                    <a:pt x="f73" y="f74"/>
                    <a:pt x="f75" y="f76"/>
                  </a:cubicBezTo>
                  <a:cubicBezTo>
                    <a:pt x="f77" y="f78"/>
                    <a:pt x="f79" y="f80"/>
                    <a:pt x="f79" y="f47"/>
                  </a:cubicBezTo>
                  <a:cubicBezTo>
                    <a:pt x="f79" y="f81"/>
                    <a:pt x="f82" y="f83"/>
                    <a:pt x="f84" y="f21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39"/>
                    <a:pt x="f97" y="f98"/>
                    <a:pt x="f99" y="f65"/>
                  </a:cubicBezTo>
                  <a:cubicBezTo>
                    <a:pt x="f100" y="f31"/>
                    <a:pt x="f101" y="f98"/>
                    <a:pt x="f102" y="f39"/>
                  </a:cubicBezTo>
                  <a:cubicBezTo>
                    <a:pt x="f103" y="f104"/>
                    <a:pt x="f105" y="f61"/>
                    <a:pt x="f106" y="f107"/>
                  </a:cubicBezTo>
                  <a:cubicBezTo>
                    <a:pt x="f108" y="f109"/>
                    <a:pt x="f110" y="f43"/>
                    <a:pt x="f111" y="f112"/>
                  </a:cubicBezTo>
                  <a:cubicBezTo>
                    <a:pt x="f113" y="f114"/>
                    <a:pt x="f115" y="f116"/>
                    <a:pt x="f115" y="f117"/>
                  </a:cubicBezTo>
                  <a:cubicBezTo>
                    <a:pt x="f118" y="f119"/>
                    <a:pt x="f120" y="f121"/>
                    <a:pt x="f108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1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15" y="f144"/>
                  </a:cubicBezTo>
                  <a:cubicBezTo>
                    <a:pt x="f120" y="f145"/>
                    <a:pt x="f146" y="f147"/>
                    <a:pt x="f146" y="f148"/>
                  </a:cubicBezTo>
                  <a:cubicBezTo>
                    <a:pt x="f146" y="f149"/>
                    <a:pt x="f146" y="f150"/>
                    <a:pt x="f146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50"/>
                  </a:cubicBezTo>
                  <a:cubicBezTo>
                    <a:pt x="f6" y="f163"/>
                    <a:pt x="f160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97" y="f56"/>
                  </a:cubicBezTo>
                  <a:cubicBezTo>
                    <a:pt x="f129" y="f183"/>
                    <a:pt x="f184" y="f185"/>
                    <a:pt x="f186" y="f187"/>
                  </a:cubicBezTo>
                  <a:cubicBezTo>
                    <a:pt x="f82" y="f73"/>
                    <a:pt x="f188" y="f189"/>
                    <a:pt x="f190" y="f191"/>
                  </a:cubicBezTo>
                  <a:cubicBezTo>
                    <a:pt x="f192" y="f160"/>
                    <a:pt x="f193" y="f6"/>
                    <a:pt x="f8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53" y="f201"/>
                    <a:pt x="f202" y="f203"/>
                    <a:pt x="f16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7" y="f219"/>
                    <a:pt x="f220" y="f221"/>
                  </a:cubicBezTo>
                  <a:cubicBezTo>
                    <a:pt x="f220" y="f222"/>
                    <a:pt x="f223" y="f117"/>
                    <a:pt x="f224" y="f117"/>
                  </a:cubicBezTo>
                  <a:cubicBezTo>
                    <a:pt x="f225" y="f157"/>
                    <a:pt x="f226" y="f161"/>
                    <a:pt x="f227" y="f228"/>
                  </a:cubicBezTo>
                  <a:cubicBezTo>
                    <a:pt x="f227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47"/>
                    <a:pt x="f253" y="f254"/>
                    <a:pt x="f253" y="f135"/>
                  </a:cubicBezTo>
                  <a:cubicBezTo>
                    <a:pt x="f255" y="f256"/>
                    <a:pt x="f250" y="f257"/>
                    <a:pt x="f8" y="f139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32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34" y="f275"/>
                    <a:pt x="f234" y="f276"/>
                    <a:pt x="f277" y="f278"/>
                  </a:cubicBezTo>
                  <a:cubicBezTo>
                    <a:pt x="f279" y="f104"/>
                    <a:pt x="f280" y="f61"/>
                    <a:pt x="f281" y="f107"/>
                  </a:cubicBezTo>
                  <a:cubicBezTo>
                    <a:pt x="f282" y="f283"/>
                    <a:pt x="f284" y="f11"/>
                    <a:pt x="f9" y="f37"/>
                  </a:cubicBezTo>
                  <a:cubicBezTo>
                    <a:pt x="f9" y="f285"/>
                    <a:pt x="f9" y="f286"/>
                    <a:pt x="f9" y="f10"/>
                  </a:cubicBezTo>
                  <a:close/>
                  <a:moveTo>
                    <a:pt x="f287" y="f288"/>
                  </a:moveTo>
                  <a:cubicBezTo>
                    <a:pt x="f289" y="f290"/>
                    <a:pt x="f291" y="f292"/>
                    <a:pt x="f293" y="f288"/>
                  </a:cubicBezTo>
                  <a:cubicBezTo>
                    <a:pt x="f294" y="f295"/>
                    <a:pt x="f296" y="f297"/>
                    <a:pt x="f183" y="f298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56" y="f307"/>
                    <a:pt x="f185" y="f308"/>
                  </a:cubicBezTo>
                  <a:cubicBezTo>
                    <a:pt x="f291" y="f309"/>
                    <a:pt x="f301" y="f310"/>
                    <a:pt x="f291" y="f311"/>
                  </a:cubicBezTo>
                  <a:cubicBezTo>
                    <a:pt x="f312" y="f313"/>
                    <a:pt x="f201" y="f49"/>
                    <a:pt x="f2" y="f314"/>
                  </a:cubicBezTo>
                  <a:cubicBezTo>
                    <a:pt x="f315" y="f316"/>
                    <a:pt x="f208" y="f317"/>
                    <a:pt x="f243" y="f318"/>
                  </a:cubicBezTo>
                  <a:cubicBezTo>
                    <a:pt x="f319" y="f26"/>
                    <a:pt x="f320" y="f321"/>
                    <a:pt x="f314" y="f322"/>
                  </a:cubicBez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117"/>
                    <a:pt x="f324" y="f330"/>
                    <a:pt x="f331" y="f332"/>
                  </a:cubicBezTo>
                  <a:cubicBezTo>
                    <a:pt x="f331" y="f233"/>
                    <a:pt x="f333" y="f334"/>
                    <a:pt x="f324" y="f335"/>
                  </a:cubicBezTo>
                  <a:cubicBezTo>
                    <a:pt x="f336" y="f337"/>
                    <a:pt x="f336" y="f306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18" y="f346"/>
                    <a:pt x="f347" y="f301"/>
                    <a:pt x="f348" y="f60"/>
                  </a:cubicBezTo>
                  <a:cubicBezTo>
                    <a:pt x="f349" y="f350"/>
                    <a:pt x="f338" y="f351"/>
                    <a:pt x="f352" y="f353"/>
                  </a:cubicBezTo>
                  <a:cubicBezTo>
                    <a:pt x="f354" y="f66"/>
                    <a:pt x="f355" y="f351"/>
                    <a:pt x="f42" y="f356"/>
                  </a:cubicBezTo>
                  <a:cubicBezTo>
                    <a:pt x="f40" y="f357"/>
                    <a:pt x="f358" y="f359"/>
                    <a:pt x="f358" y="f360"/>
                  </a:cubicBezTo>
                  <a:cubicBezTo>
                    <a:pt x="f361" y="f362"/>
                    <a:pt x="f363" y="f364"/>
                    <a:pt x="f55" y="f365"/>
                  </a:cubicBezTo>
                  <a:cubicBezTo>
                    <a:pt x="f366" y="f367"/>
                    <a:pt x="f368" y="f369"/>
                    <a:pt x="f361" y="f370"/>
                  </a:cubicBezTo>
                  <a:cubicBezTo>
                    <a:pt x="f371" y="f372"/>
                    <a:pt x="f371" y="f319"/>
                    <a:pt x="f373" y="f235"/>
                  </a:cubicBezTo>
                  <a:cubicBezTo>
                    <a:pt x="f373" y="f374"/>
                    <a:pt x="f375" y="f337"/>
                    <a:pt x="f36" y="f376"/>
                  </a:cubicBezTo>
                  <a:cubicBezTo>
                    <a:pt x="f377" y="f378"/>
                    <a:pt x="f379" y="f265"/>
                    <a:pt x="f26" y="f380"/>
                  </a:cubicBezTo>
                  <a:cubicBezTo>
                    <a:pt x="f381" y="f380"/>
                    <a:pt x="f382" y="f334"/>
                    <a:pt x="f28" y="f380"/>
                  </a:cubicBezTo>
                  <a:cubicBezTo>
                    <a:pt x="f383" y="f380"/>
                    <a:pt x="f384" y="f385"/>
                    <a:pt x="f386" y="f309"/>
                  </a:cubicBezTo>
                  <a:cubicBezTo>
                    <a:pt x="f387" y="f376"/>
                    <a:pt x="f321" y="f388"/>
                    <a:pt x="f389" y="f168"/>
                  </a:cubicBezTo>
                  <a:cubicBezTo>
                    <a:pt x="f390" y="f391"/>
                    <a:pt x="f392" y="f393"/>
                    <a:pt x="f28" y="f394"/>
                  </a:cubicBezTo>
                  <a:cubicBezTo>
                    <a:pt x="f395" y="f192"/>
                    <a:pt x="f396" y="f339"/>
                    <a:pt x="f397" y="f143"/>
                  </a:cubicBezTo>
                  <a:cubicBezTo>
                    <a:pt x="f398" y="f399"/>
                    <a:pt x="f400" y="f401"/>
                    <a:pt x="f402" y="f52"/>
                  </a:cubicBezTo>
                  <a:cubicBezTo>
                    <a:pt x="f403" y="f404"/>
                    <a:pt x="f255" y="f405"/>
                    <a:pt x="f248" y="f406"/>
                  </a:cubicBezTo>
                  <a:cubicBezTo>
                    <a:pt x="f407" y="f405"/>
                    <a:pt x="f408" y="f370"/>
                    <a:pt x="f252" y="f409"/>
                  </a:cubicBezTo>
                  <a:cubicBezTo>
                    <a:pt x="f410" y="f411"/>
                    <a:pt x="f202" y="f412"/>
                    <a:pt x="f413" y="f414"/>
                  </a:cubicBezTo>
                  <a:cubicBezTo>
                    <a:pt x="f199" y="f415"/>
                    <a:pt x="f416" y="f417"/>
                    <a:pt x="f418" y="f419"/>
                  </a:cubicBezTo>
                  <a:cubicBezTo>
                    <a:pt x="f420" y="f141"/>
                    <a:pt x="f379" y="f421"/>
                    <a:pt x="f48" y="f422"/>
                  </a:cubicBezTo>
                  <a:cubicBezTo>
                    <a:pt x="f423" y="f245"/>
                    <a:pt x="f48" y="f424"/>
                    <a:pt x="f425" y="f426"/>
                  </a:cubicBezTo>
                  <a:cubicBezTo>
                    <a:pt x="f358" y="f427"/>
                    <a:pt x="f428" y="f85"/>
                    <a:pt x="f92" y="f101"/>
                  </a:cubicBezTo>
                  <a:cubicBezTo>
                    <a:pt x="f429" y="f430"/>
                    <a:pt x="f166" y="f431"/>
                    <a:pt x="f365" y="f432"/>
                  </a:cubicBezTo>
                  <a:cubicBezTo>
                    <a:pt x="f433" y="f102"/>
                    <a:pt x="f434" y="f435"/>
                    <a:pt x="f287" y="f288"/>
                  </a:cubicBezTo>
                  <a:cubicBezTo>
                    <a:pt x="f356" y="f436"/>
                    <a:pt x="f437" y="f438"/>
                    <a:pt x="f439" y="f440"/>
                  </a:cubicBezTo>
                  <a:cubicBezTo>
                    <a:pt x="f441" y="f442"/>
                    <a:pt x="f443" y="f444"/>
                    <a:pt x="f445" y="f446"/>
                  </a:cubicBezTo>
                  <a:cubicBezTo>
                    <a:pt x="f447" y="f302"/>
                    <a:pt x="f75" y="f448"/>
                    <a:pt x="f449" y="f417"/>
                  </a:cubicBezTo>
                  <a:cubicBezTo>
                    <a:pt x="f450" y="f451"/>
                    <a:pt x="f452" y="f409"/>
                    <a:pt x="f452" y="f453"/>
                  </a:cubicBezTo>
                  <a:cubicBezTo>
                    <a:pt x="f454" y="f455"/>
                    <a:pt x="f85" y="f456"/>
                    <a:pt x="f457" y="f52"/>
                  </a:cubicBezTo>
                  <a:cubicBezTo>
                    <a:pt x="f72" y="f369"/>
                    <a:pt x="f458" y="f456"/>
                    <a:pt x="f459" y="f143"/>
                  </a:cubicBezTo>
                  <a:cubicBezTo>
                    <a:pt x="f66" y="f460"/>
                    <a:pt x="f459" y="f192"/>
                    <a:pt x="f75" y="f394"/>
                  </a:cubicBezTo>
                  <a:cubicBezTo>
                    <a:pt x="f82" y="f461"/>
                    <a:pt x="f462" y="f463"/>
                    <a:pt x="f464" y="f465"/>
                  </a:cubicBezTo>
                  <a:cubicBezTo>
                    <a:pt x="f466" y="f467"/>
                    <a:pt x="f449" y="f468"/>
                    <a:pt x="f462" y="f309"/>
                  </a:cubicBezTo>
                  <a:cubicBezTo>
                    <a:pt x="f75" y="f469"/>
                    <a:pt x="f470" y="f471"/>
                    <a:pt x="f472" y="f335"/>
                  </a:cubicBezTo>
                  <a:cubicBezTo>
                    <a:pt x="f473" y="f265"/>
                    <a:pt x="f474" y="f337"/>
                    <a:pt x="f474" y="f461"/>
                  </a:cubicBezTo>
                  <a:cubicBezTo>
                    <a:pt x="f475" y="f476"/>
                    <a:pt x="f353" y="f122"/>
                    <a:pt x="f477" y="f478"/>
                  </a:cubicBezTo>
                  <a:cubicBezTo>
                    <a:pt x="f479" y="f480"/>
                    <a:pt x="f350" y="f237"/>
                    <a:pt x="f479" y="f124"/>
                  </a:cubicBezTo>
                  <a:cubicBezTo>
                    <a:pt x="f477" y="f481"/>
                    <a:pt x="f482" y="f483"/>
                    <a:pt x="f484" y="f485"/>
                  </a:cubicBezTo>
                  <a:cubicBezTo>
                    <a:pt x="f356" y="f486"/>
                    <a:pt x="f360" y="f487"/>
                    <a:pt x="f287" y="f288"/>
                  </a:cubicBezTo>
                  <a:close/>
                  <a:moveTo>
                    <a:pt x="f488" y="f489"/>
                  </a:moveTo>
                  <a:cubicBezTo>
                    <a:pt x="f490" y="f491"/>
                    <a:pt x="f492" y="f493"/>
                    <a:pt x="f494" y="f268"/>
                  </a:cubicBezTo>
                  <a:cubicBezTo>
                    <a:pt x="f22" y="f495"/>
                    <a:pt x="f390" y="f496"/>
                    <a:pt x="f497" y="f498"/>
                  </a:cubicBezTo>
                  <a:cubicBezTo>
                    <a:pt x="f22" y="f499"/>
                    <a:pt x="f398" y="f500"/>
                    <a:pt x="f501" y="f502"/>
                  </a:cubicBezTo>
                  <a:cubicBezTo>
                    <a:pt x="f363" y="f502"/>
                    <a:pt x="f361" y="f503"/>
                    <a:pt x="f361" y="f504"/>
                  </a:cubicBezTo>
                  <a:cubicBezTo>
                    <a:pt x="f505" y="f506"/>
                    <a:pt x="f507" y="f508"/>
                    <a:pt x="f509" y="f510"/>
                  </a:cubicBezTo>
                  <a:cubicBezTo>
                    <a:pt x="f511" y="f512"/>
                    <a:pt x="f513" y="f493"/>
                    <a:pt x="f488" y="f489"/>
                  </a:cubicBezTo>
                  <a:close/>
                  <a:moveTo>
                    <a:pt x="f514" y="f515"/>
                  </a:moveTo>
                  <a:cubicBezTo>
                    <a:pt x="f82" y="f516"/>
                    <a:pt x="f517" y="f518"/>
                    <a:pt x="f473" y="f519"/>
                  </a:cubicBezTo>
                  <a:cubicBezTo>
                    <a:pt x="f520" y="f521"/>
                    <a:pt x="f522" y="f523"/>
                    <a:pt x="f295" y="f524"/>
                  </a:cubicBezTo>
                  <a:cubicBezTo>
                    <a:pt x="f436" y="f521"/>
                    <a:pt x="f525" y="f491"/>
                    <a:pt x="f525" y="f526"/>
                  </a:cubicBezTo>
                  <a:cubicBezTo>
                    <a:pt x="f350" y="f527"/>
                    <a:pt x="f522" y="f330"/>
                    <a:pt x="f482" y="f528"/>
                  </a:cubicBezTo>
                  <a:cubicBezTo>
                    <a:pt x="f477" y="f529"/>
                    <a:pt x="f288" y="f530"/>
                    <a:pt x="f439" y="f531"/>
                  </a:cubicBezTo>
                  <a:cubicBezTo>
                    <a:pt x="f79" y="f532"/>
                    <a:pt x="f514" y="f533"/>
                    <a:pt x="f514" y="f515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F1E947C2-B785-4DF4-AC2E-3BDD6F9C9E6F}"/>
                </a:ext>
              </a:extLst>
            </p:cNvPr>
            <p:cNvSpPr/>
            <p:nvPr/>
          </p:nvSpPr>
          <p:spPr>
            <a:xfrm>
              <a:off x="2492370" y="1104896"/>
              <a:ext cx="195260" cy="8794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484"/>
                <a:gd name="f8" fmla="val 70"/>
                <a:gd name="f9" fmla="val 93"/>
                <a:gd name="f10" fmla="val 19"/>
                <a:gd name="f11" fmla="val 101"/>
                <a:gd name="f12" fmla="val 43"/>
                <a:gd name="f13" fmla="val 78"/>
                <a:gd name="f14" fmla="val 132"/>
                <a:gd name="f15" fmla="val 72"/>
                <a:gd name="f16" fmla="val 223"/>
                <a:gd name="f17" fmla="val 76"/>
                <a:gd name="f18" fmla="val 314"/>
                <a:gd name="f19" fmla="val 354"/>
                <a:gd name="f20" fmla="val 85"/>
                <a:gd name="f21" fmla="val 392"/>
                <a:gd name="f22" fmla="val 94"/>
                <a:gd name="f23" fmla="val 431"/>
                <a:gd name="f24" fmla="val 96"/>
                <a:gd name="f25" fmla="val 440"/>
                <a:gd name="f26" fmla="val 98"/>
                <a:gd name="f27" fmla="val 449"/>
                <a:gd name="f28" fmla="val 458"/>
                <a:gd name="f29" fmla="val 473"/>
                <a:gd name="f30" fmla="val 83"/>
                <a:gd name="f31" fmla="val 481"/>
                <a:gd name="f32" fmla="val 68"/>
                <a:gd name="f33" fmla="val 483"/>
                <a:gd name="f34" fmla="val 51"/>
                <a:gd name="f35" fmla="val 40"/>
                <a:gd name="f36" fmla="val 476"/>
                <a:gd name="f37" fmla="val 34"/>
                <a:gd name="f38" fmla="val 461"/>
                <a:gd name="f39" fmla="val 24"/>
                <a:gd name="f40" fmla="val 432"/>
                <a:gd name="f41" fmla="val 402"/>
                <a:gd name="f42" fmla="val 15"/>
                <a:gd name="f43" fmla="val 373"/>
                <a:gd name="f44" fmla="val 259"/>
                <a:gd name="f45" fmla="val 7"/>
                <a:gd name="f46" fmla="val 146"/>
                <a:gd name="f47" fmla="val 35"/>
                <a:gd name="f48" fmla="val 41"/>
                <a:gd name="f49" fmla="val 10"/>
                <a:gd name="f50" fmla="val 52"/>
                <a:gd name="f51" fmla="+- 0 0 -90"/>
                <a:gd name="f52" fmla="*/ f3 1 107"/>
                <a:gd name="f53" fmla="*/ f4 1 484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07"/>
                <a:gd name="f62" fmla="*/ f58 1 484"/>
                <a:gd name="f63" fmla="*/ 70 f59 1"/>
                <a:gd name="f64" fmla="*/ 0 f58 1"/>
                <a:gd name="f65" fmla="*/ 101 f59 1"/>
                <a:gd name="f66" fmla="*/ 43 f58 1"/>
                <a:gd name="f67" fmla="*/ 76 f59 1"/>
                <a:gd name="f68" fmla="*/ 314 f58 1"/>
                <a:gd name="f69" fmla="*/ 94 f59 1"/>
                <a:gd name="f70" fmla="*/ 431 f58 1"/>
                <a:gd name="f71" fmla="*/ 96 f59 1"/>
                <a:gd name="f72" fmla="*/ 458 f58 1"/>
                <a:gd name="f73" fmla="*/ 68 f59 1"/>
                <a:gd name="f74" fmla="*/ 483 f58 1"/>
                <a:gd name="f75" fmla="*/ 34 f59 1"/>
                <a:gd name="f76" fmla="*/ 461 f58 1"/>
                <a:gd name="f77" fmla="*/ 15 f59 1"/>
                <a:gd name="f78" fmla="*/ 373 f58 1"/>
                <a:gd name="f79" fmla="*/ 35 f59 1"/>
                <a:gd name="f80" fmla="*/ 34 f58 1"/>
                <a:gd name="f81" fmla="+- f60 0 f1"/>
                <a:gd name="f82" fmla="*/ f63 1 107"/>
                <a:gd name="f83" fmla="*/ f64 1 484"/>
                <a:gd name="f84" fmla="*/ f65 1 107"/>
                <a:gd name="f85" fmla="*/ f66 1 484"/>
                <a:gd name="f86" fmla="*/ f67 1 107"/>
                <a:gd name="f87" fmla="*/ f68 1 484"/>
                <a:gd name="f88" fmla="*/ f69 1 107"/>
                <a:gd name="f89" fmla="*/ f70 1 484"/>
                <a:gd name="f90" fmla="*/ f71 1 107"/>
                <a:gd name="f91" fmla="*/ f72 1 484"/>
                <a:gd name="f92" fmla="*/ f73 1 107"/>
                <a:gd name="f93" fmla="*/ f74 1 484"/>
                <a:gd name="f94" fmla="*/ f75 1 107"/>
                <a:gd name="f95" fmla="*/ f76 1 484"/>
                <a:gd name="f96" fmla="*/ f77 1 107"/>
                <a:gd name="f97" fmla="*/ f78 1 484"/>
                <a:gd name="f98" fmla="*/ f79 1 107"/>
                <a:gd name="f99" fmla="*/ f80 1 484"/>
                <a:gd name="f100" fmla="*/ 0 1 f61"/>
                <a:gd name="f101" fmla="*/ f55 1 f61"/>
                <a:gd name="f102" fmla="*/ 0 1 f62"/>
                <a:gd name="f103" fmla="*/ f56 1 f62"/>
                <a:gd name="f104" fmla="*/ f82 1 f61"/>
                <a:gd name="f105" fmla="*/ f83 1 f62"/>
                <a:gd name="f106" fmla="*/ f84 1 f61"/>
                <a:gd name="f107" fmla="*/ f85 1 f62"/>
                <a:gd name="f108" fmla="*/ f86 1 f61"/>
                <a:gd name="f109" fmla="*/ f87 1 f62"/>
                <a:gd name="f110" fmla="*/ f88 1 f61"/>
                <a:gd name="f111" fmla="*/ f89 1 f62"/>
                <a:gd name="f112" fmla="*/ f90 1 f61"/>
                <a:gd name="f113" fmla="*/ f91 1 f62"/>
                <a:gd name="f114" fmla="*/ f92 1 f61"/>
                <a:gd name="f115" fmla="*/ f93 1 f62"/>
                <a:gd name="f116" fmla="*/ f94 1 f61"/>
                <a:gd name="f117" fmla="*/ f95 1 f62"/>
                <a:gd name="f118" fmla="*/ f96 1 f61"/>
                <a:gd name="f119" fmla="*/ f97 1 f62"/>
                <a:gd name="f120" fmla="*/ f98 1 f61"/>
                <a:gd name="f121" fmla="*/ f99 1 f62"/>
                <a:gd name="f122" fmla="*/ f100 f52 1"/>
                <a:gd name="f123" fmla="*/ f101 f52 1"/>
                <a:gd name="f124" fmla="*/ f103 f53 1"/>
                <a:gd name="f125" fmla="*/ f102 f53 1"/>
                <a:gd name="f126" fmla="*/ f104 f52 1"/>
                <a:gd name="f127" fmla="*/ f105 f53 1"/>
                <a:gd name="f128" fmla="*/ f106 f52 1"/>
                <a:gd name="f129" fmla="*/ f107 f53 1"/>
                <a:gd name="f130" fmla="*/ f108 f52 1"/>
                <a:gd name="f131" fmla="*/ f109 f53 1"/>
                <a:gd name="f132" fmla="*/ f110 f52 1"/>
                <a:gd name="f133" fmla="*/ f111 f53 1"/>
                <a:gd name="f134" fmla="*/ f112 f52 1"/>
                <a:gd name="f135" fmla="*/ f113 f53 1"/>
                <a:gd name="f136" fmla="*/ f114 f52 1"/>
                <a:gd name="f137" fmla="*/ f115 f53 1"/>
                <a:gd name="f138" fmla="*/ f116 f52 1"/>
                <a:gd name="f139" fmla="*/ f117 f53 1"/>
                <a:gd name="f140" fmla="*/ f118 f52 1"/>
                <a:gd name="f141" fmla="*/ f119 f53 1"/>
                <a:gd name="f142" fmla="*/ f120 f52 1"/>
                <a:gd name="f143" fmla="*/ f121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26" y="f127"/>
                </a:cxn>
              </a:cxnLst>
              <a:rect l="f122" t="f125" r="f123" b="f124"/>
              <a:pathLst>
                <a:path w="107" h="48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3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4" y="f28"/>
                  </a:cubicBezTo>
                  <a:cubicBezTo>
                    <a:pt x="f9" y="f29"/>
                    <a:pt x="f30" y="f31"/>
                    <a:pt x="f32" y="f33"/>
                  </a:cubicBezTo>
                  <a:cubicBezTo>
                    <a:pt x="f34" y="f7"/>
                    <a:pt x="f35" y="f36"/>
                    <a:pt x="f37" y="f38"/>
                  </a:cubicBezTo>
                  <a:cubicBezTo>
                    <a:pt x="f39" y="f40"/>
                    <a:pt x="f10" y="f41"/>
                    <a:pt x="f42" y="f43"/>
                  </a:cubicBezTo>
                  <a:cubicBezTo>
                    <a:pt x="f5" y="f44"/>
                    <a:pt x="f45" y="f46"/>
                    <a:pt x="f47" y="f37"/>
                  </a:cubicBezTo>
                  <a:cubicBezTo>
                    <a:pt x="f48" y="f49"/>
                    <a:pt x="f50" y="f5"/>
                    <a:pt x="f8" y="f5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6E44C4C7-B939-49B8-820D-0B97915925DD}"/>
                </a:ext>
              </a:extLst>
            </p:cNvPr>
            <p:cNvSpPr/>
            <p:nvPr/>
          </p:nvSpPr>
          <p:spPr>
            <a:xfrm>
              <a:off x="2689222" y="1096959"/>
              <a:ext cx="179386" cy="893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492"/>
                <a:gd name="f8" fmla="val 97"/>
                <a:gd name="f9" fmla="val 265"/>
                <a:gd name="f10" fmla="val 324"/>
                <a:gd name="f11" fmla="val 91"/>
                <a:gd name="f12" fmla="val 386"/>
                <a:gd name="f13" fmla="val 77"/>
                <a:gd name="f14" fmla="val 447"/>
                <a:gd name="f15" fmla="val 76"/>
                <a:gd name="f16" fmla="val 451"/>
                <a:gd name="f17" fmla="val 75"/>
                <a:gd name="f18" fmla="val 455"/>
                <a:gd name="f19" fmla="val 74"/>
                <a:gd name="f20" fmla="val 459"/>
                <a:gd name="f21" fmla="val 67"/>
                <a:gd name="f22" fmla="val 481"/>
                <a:gd name="f23" fmla="val 51"/>
                <a:gd name="f24" fmla="val 33"/>
                <a:gd name="f25" fmla="val 487"/>
                <a:gd name="f26" fmla="val 14"/>
                <a:gd name="f27" fmla="val 483"/>
                <a:gd name="f28" fmla="val 5"/>
                <a:gd name="f29" fmla="val 466"/>
                <a:gd name="f30" fmla="val 10"/>
                <a:gd name="f31" fmla="val 443"/>
                <a:gd name="f32" fmla="val 17"/>
                <a:gd name="f33" fmla="val 410"/>
                <a:gd name="f34" fmla="val 24"/>
                <a:gd name="f35" fmla="val 376"/>
                <a:gd name="f36" fmla="val 27"/>
                <a:gd name="f37" fmla="val 341"/>
                <a:gd name="f38" fmla="val 36"/>
                <a:gd name="f39" fmla="val 249"/>
                <a:gd name="f40" fmla="val 29"/>
                <a:gd name="f41" fmla="val 159"/>
                <a:gd name="f42" fmla="val 9"/>
                <a:gd name="f43" fmla="val 69"/>
                <a:gd name="f44" fmla="val 8"/>
                <a:gd name="f45" fmla="val 63"/>
                <a:gd name="f46" fmla="val 7"/>
                <a:gd name="f47" fmla="val 58"/>
                <a:gd name="f48" fmla="val 52"/>
                <a:gd name="f49" fmla="val 12"/>
                <a:gd name="f50" fmla="val 26"/>
                <a:gd name="f51" fmla="val 6"/>
                <a:gd name="f52" fmla="val 47"/>
                <a:gd name="f53" fmla="val 62"/>
                <a:gd name="f54" fmla="val 89"/>
                <a:gd name="f55" fmla="val 110"/>
                <a:gd name="f56" fmla="val 98"/>
                <a:gd name="f57" fmla="val 185"/>
                <a:gd name="f58" fmla="+- 0 0 -90"/>
                <a:gd name="f59" fmla="*/ f3 1 99"/>
                <a:gd name="f60" fmla="*/ f4 1 4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99"/>
                <a:gd name="f69" fmla="*/ f65 1 492"/>
                <a:gd name="f70" fmla="*/ 97 f66 1"/>
                <a:gd name="f71" fmla="*/ 265 f65 1"/>
                <a:gd name="f72" fmla="*/ 77 f66 1"/>
                <a:gd name="f73" fmla="*/ 447 f65 1"/>
                <a:gd name="f74" fmla="*/ 74 f66 1"/>
                <a:gd name="f75" fmla="*/ 459 f65 1"/>
                <a:gd name="f76" fmla="*/ 33 f66 1"/>
                <a:gd name="f77" fmla="*/ 487 f65 1"/>
                <a:gd name="f78" fmla="*/ 10 f66 1"/>
                <a:gd name="f79" fmla="*/ 443 f65 1"/>
                <a:gd name="f80" fmla="*/ 27 f66 1"/>
                <a:gd name="f81" fmla="*/ 341 f65 1"/>
                <a:gd name="f82" fmla="*/ 9 f66 1"/>
                <a:gd name="f83" fmla="*/ 69 f65 1"/>
                <a:gd name="f84" fmla="*/ 5 f66 1"/>
                <a:gd name="f85" fmla="*/ 52 f65 1"/>
                <a:gd name="f86" fmla="*/ 26 f66 1"/>
                <a:gd name="f87" fmla="*/ 6 f65 1"/>
                <a:gd name="f88" fmla="*/ 69 f66 1"/>
                <a:gd name="f89" fmla="*/ 36 f65 1"/>
                <a:gd name="f90" fmla="+- f67 0 f1"/>
                <a:gd name="f91" fmla="*/ f70 1 99"/>
                <a:gd name="f92" fmla="*/ f71 1 492"/>
                <a:gd name="f93" fmla="*/ f72 1 99"/>
                <a:gd name="f94" fmla="*/ f73 1 492"/>
                <a:gd name="f95" fmla="*/ f74 1 99"/>
                <a:gd name="f96" fmla="*/ f75 1 492"/>
                <a:gd name="f97" fmla="*/ f76 1 99"/>
                <a:gd name="f98" fmla="*/ f77 1 492"/>
                <a:gd name="f99" fmla="*/ f78 1 99"/>
                <a:gd name="f100" fmla="*/ f79 1 492"/>
                <a:gd name="f101" fmla="*/ f80 1 99"/>
                <a:gd name="f102" fmla="*/ f81 1 492"/>
                <a:gd name="f103" fmla="*/ f82 1 99"/>
                <a:gd name="f104" fmla="*/ f83 1 492"/>
                <a:gd name="f105" fmla="*/ f84 1 99"/>
                <a:gd name="f106" fmla="*/ f85 1 492"/>
                <a:gd name="f107" fmla="*/ f86 1 99"/>
                <a:gd name="f108" fmla="*/ f87 1 492"/>
                <a:gd name="f109" fmla="*/ f88 1 99"/>
                <a:gd name="f110" fmla="*/ f89 1 492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39" y="f140"/>
                </a:cxn>
              </a:cxnLst>
              <a:rect l="f135" t="f138" r="f136" b="f137"/>
              <a:pathLst>
                <a:path w="99" h="492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7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28" y="f48"/>
                  </a:cubicBezTo>
                  <a:cubicBezTo>
                    <a:pt x="f5" y="f40"/>
                    <a:pt x="f44" y="f49"/>
                    <a:pt x="f50" y="f51"/>
                  </a:cubicBezTo>
                  <a:cubicBezTo>
                    <a:pt x="f52" y="f5"/>
                    <a:pt x="f53" y="f30"/>
                    <a:pt x="f43" y="f38"/>
                  </a:cubicBezTo>
                  <a:cubicBezTo>
                    <a:pt x="f54" y="f55"/>
                    <a:pt x="f56" y="f57"/>
                    <a:pt x="f8" y="f9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0AAC47B9-386A-4E65-A808-6A9D04117004}"/>
                </a:ext>
              </a:extLst>
            </p:cNvPr>
            <p:cNvSpPr/>
            <p:nvPr/>
          </p:nvSpPr>
          <p:spPr>
            <a:xfrm>
              <a:off x="2854327" y="1136654"/>
              <a:ext cx="177795" cy="854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470"/>
                <a:gd name="f8" fmla="val 253"/>
                <a:gd name="f9" fmla="val 96"/>
                <a:gd name="f10" fmla="val 313"/>
                <a:gd name="f11" fmla="val 91"/>
                <a:gd name="f12" fmla="val 375"/>
                <a:gd name="f13" fmla="val 74"/>
                <a:gd name="f14" fmla="val 435"/>
                <a:gd name="f15" fmla="val 68"/>
                <a:gd name="f16" fmla="val 459"/>
                <a:gd name="f17" fmla="val 52"/>
                <a:gd name="f18" fmla="val 33"/>
                <a:gd name="f19" fmla="val 465"/>
                <a:gd name="f20" fmla="val 14"/>
                <a:gd name="f21" fmla="val 460"/>
                <a:gd name="f22" fmla="val 5"/>
                <a:gd name="f23" fmla="val 443"/>
                <a:gd name="f24" fmla="val 11"/>
                <a:gd name="f25" fmla="val 419"/>
                <a:gd name="f26" fmla="val 39"/>
                <a:gd name="f27" fmla="val 300"/>
                <a:gd name="f28" fmla="val 35"/>
                <a:gd name="f29" fmla="val 8"/>
                <a:gd name="f30" fmla="val 61"/>
                <a:gd name="f31" fmla="val 29"/>
                <a:gd name="f32" fmla="val 7"/>
                <a:gd name="f33" fmla="val 6"/>
                <a:gd name="f34" fmla="val 50"/>
                <a:gd name="f35" fmla="val 65"/>
                <a:gd name="f36" fmla="val 13"/>
                <a:gd name="f37" fmla="val 72"/>
                <a:gd name="f38" fmla="val 46"/>
                <a:gd name="f39" fmla="val 89"/>
                <a:gd name="f40" fmla="val 113"/>
                <a:gd name="f41" fmla="val 182"/>
                <a:gd name="f42" fmla="+- 0 0 -90"/>
                <a:gd name="f43" fmla="*/ f3 1 98"/>
                <a:gd name="f44" fmla="*/ f4 1 470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8"/>
                <a:gd name="f53" fmla="*/ f49 1 470"/>
                <a:gd name="f54" fmla="*/ 98 f50 1"/>
                <a:gd name="f55" fmla="*/ 253 f49 1"/>
                <a:gd name="f56" fmla="*/ 74 f50 1"/>
                <a:gd name="f57" fmla="*/ 435 f49 1"/>
                <a:gd name="f58" fmla="*/ 33 f50 1"/>
                <a:gd name="f59" fmla="*/ 465 f49 1"/>
                <a:gd name="f60" fmla="*/ 11 f50 1"/>
                <a:gd name="f61" fmla="*/ 419 f49 1"/>
                <a:gd name="f62" fmla="*/ 8 f50 1"/>
                <a:gd name="f63" fmla="*/ 61 f49 1"/>
                <a:gd name="f64" fmla="*/ 29 f50 1"/>
                <a:gd name="f65" fmla="*/ 6 f49 1"/>
                <a:gd name="f66" fmla="*/ 72 f50 1"/>
                <a:gd name="f67" fmla="*/ 46 f49 1"/>
                <a:gd name="f68" fmla="+- f51 0 f1"/>
                <a:gd name="f69" fmla="*/ f54 1 98"/>
                <a:gd name="f70" fmla="*/ f55 1 470"/>
                <a:gd name="f71" fmla="*/ f56 1 98"/>
                <a:gd name="f72" fmla="*/ f57 1 470"/>
                <a:gd name="f73" fmla="*/ f58 1 98"/>
                <a:gd name="f74" fmla="*/ f59 1 470"/>
                <a:gd name="f75" fmla="*/ f60 1 98"/>
                <a:gd name="f76" fmla="*/ f61 1 470"/>
                <a:gd name="f77" fmla="*/ f62 1 98"/>
                <a:gd name="f78" fmla="*/ f63 1 470"/>
                <a:gd name="f79" fmla="*/ f64 1 98"/>
                <a:gd name="f80" fmla="*/ f65 1 470"/>
                <a:gd name="f81" fmla="*/ f66 1 98"/>
                <a:gd name="f82" fmla="*/ f67 1 470"/>
                <a:gd name="f83" fmla="*/ 0 1 f52"/>
                <a:gd name="f84" fmla="*/ f46 1 f52"/>
                <a:gd name="f85" fmla="*/ 0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05" y="f106"/>
                </a:cxn>
              </a:cxnLst>
              <a:rect l="f101" t="f104" r="f102" b="f103"/>
              <a:pathLst>
                <a:path w="98" h="4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"/>
                    <a:pt x="f29" y="f30"/>
                  </a:cubicBezTo>
                  <a:cubicBezTo>
                    <a:pt x="f5" y="f31"/>
                    <a:pt x="f32" y="f24"/>
                    <a:pt x="f31" y="f33"/>
                  </a:cubicBezTo>
                  <a:cubicBezTo>
                    <a:pt x="f34" y="f5"/>
                    <a:pt x="f35" y="f36"/>
                    <a:pt x="f37" y="f38"/>
                  </a:cubicBezTo>
                  <a:cubicBezTo>
                    <a:pt x="f39" y="f40"/>
                    <a:pt x="f9" y="f41"/>
                    <a:pt x="f6" y="f8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5C2C07D8-FD7A-49B0-A951-3179D80C7BE8}"/>
                </a:ext>
              </a:extLst>
            </p:cNvPr>
            <p:cNvSpPr/>
            <p:nvPr/>
          </p:nvSpPr>
          <p:spPr>
            <a:xfrm>
              <a:off x="2325684" y="1146172"/>
              <a:ext cx="196852" cy="844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465"/>
                <a:gd name="f8" fmla="val 70"/>
                <a:gd name="f9" fmla="val 93"/>
                <a:gd name="f10" fmla="val 20"/>
                <a:gd name="f11" fmla="val 102"/>
                <a:gd name="f12" fmla="val 43"/>
                <a:gd name="f13" fmla="val 91"/>
                <a:gd name="f14" fmla="val 89"/>
                <a:gd name="f15" fmla="val 83"/>
                <a:gd name="f16" fmla="val 135"/>
                <a:gd name="f17" fmla="val 79"/>
                <a:gd name="f18" fmla="val 181"/>
                <a:gd name="f19" fmla="val 73"/>
                <a:gd name="f20" fmla="val 255"/>
                <a:gd name="f21" fmla="val 75"/>
                <a:gd name="f22" fmla="val 329"/>
                <a:gd name="f23" fmla="val 401"/>
                <a:gd name="f24" fmla="val 94"/>
                <a:gd name="f25" fmla="val 404"/>
                <a:gd name="f26" fmla="val 95"/>
                <a:gd name="f27" fmla="val 407"/>
                <a:gd name="f28" fmla="val 96"/>
                <a:gd name="f29" fmla="val 411"/>
                <a:gd name="f30" fmla="val 437"/>
                <a:gd name="f31" fmla="val 456"/>
                <a:gd name="f32" fmla="val 460"/>
                <a:gd name="f33" fmla="val 52"/>
                <a:gd name="f34" fmla="val 37"/>
                <a:gd name="f35" fmla="val 453"/>
                <a:gd name="f36" fmla="val 31"/>
                <a:gd name="f37" fmla="val 426"/>
                <a:gd name="f38" fmla="val 298"/>
                <a:gd name="f39" fmla="val 4"/>
                <a:gd name="f40" fmla="val 171"/>
                <a:gd name="f41" fmla="val 33"/>
                <a:gd name="f42" fmla="val 44"/>
                <a:gd name="f43" fmla="val 35"/>
                <a:gd name="f44" fmla="val 36"/>
                <a:gd name="f45" fmla="val 38"/>
                <a:gd name="f46" fmla="val 27"/>
                <a:gd name="f47" fmla="val 41"/>
                <a:gd name="f48" fmla="val 19"/>
                <a:gd name="f49" fmla="val 47"/>
                <a:gd name="f50" fmla="val 6"/>
                <a:gd name="f51" fmla="val 58"/>
                <a:gd name="f52" fmla="val 1"/>
                <a:gd name="f53" fmla="+- 0 0 -90"/>
                <a:gd name="f54" fmla="*/ f3 1 108"/>
                <a:gd name="f55" fmla="*/ f4 1 46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08"/>
                <a:gd name="f64" fmla="*/ f60 1 465"/>
                <a:gd name="f65" fmla="*/ 70 f61 1"/>
                <a:gd name="f66" fmla="*/ 0 f60 1"/>
                <a:gd name="f67" fmla="*/ 102 f61 1"/>
                <a:gd name="f68" fmla="*/ 43 f60 1"/>
                <a:gd name="f69" fmla="*/ 79 f61 1"/>
                <a:gd name="f70" fmla="*/ 181 f60 1"/>
                <a:gd name="f71" fmla="*/ 93 f61 1"/>
                <a:gd name="f72" fmla="*/ 401 f60 1"/>
                <a:gd name="f73" fmla="*/ 96 f61 1"/>
                <a:gd name="f74" fmla="*/ 411 f60 1"/>
                <a:gd name="f75" fmla="*/ 73 f61 1"/>
                <a:gd name="f76" fmla="*/ 460 f60 1"/>
                <a:gd name="f77" fmla="*/ 31 f61 1"/>
                <a:gd name="f78" fmla="*/ 426 f60 1"/>
                <a:gd name="f79" fmla="*/ 33 f61 1"/>
                <a:gd name="f80" fmla="*/ 44 f60 1"/>
                <a:gd name="f81" fmla="*/ 41 f61 1"/>
                <a:gd name="f82" fmla="*/ 19 f60 1"/>
                <a:gd name="f83" fmla="+- f62 0 f1"/>
                <a:gd name="f84" fmla="*/ f65 1 108"/>
                <a:gd name="f85" fmla="*/ f66 1 465"/>
                <a:gd name="f86" fmla="*/ f67 1 108"/>
                <a:gd name="f87" fmla="*/ f68 1 465"/>
                <a:gd name="f88" fmla="*/ f69 1 108"/>
                <a:gd name="f89" fmla="*/ f70 1 465"/>
                <a:gd name="f90" fmla="*/ f71 1 108"/>
                <a:gd name="f91" fmla="*/ f72 1 465"/>
                <a:gd name="f92" fmla="*/ f73 1 108"/>
                <a:gd name="f93" fmla="*/ f74 1 465"/>
                <a:gd name="f94" fmla="*/ f75 1 108"/>
                <a:gd name="f95" fmla="*/ f76 1 465"/>
                <a:gd name="f96" fmla="*/ f77 1 108"/>
                <a:gd name="f97" fmla="*/ f78 1 465"/>
                <a:gd name="f98" fmla="*/ f79 1 108"/>
                <a:gd name="f99" fmla="*/ f80 1 465"/>
                <a:gd name="f100" fmla="*/ f81 1 108"/>
                <a:gd name="f101" fmla="*/ f82 1 465"/>
                <a:gd name="f102" fmla="*/ 0 1 f63"/>
                <a:gd name="f103" fmla="*/ f57 1 f63"/>
                <a:gd name="f104" fmla="*/ 0 1 f64"/>
                <a:gd name="f105" fmla="*/ f58 1 f64"/>
                <a:gd name="f106" fmla="*/ f84 1 f63"/>
                <a:gd name="f107" fmla="*/ f85 1 f64"/>
                <a:gd name="f108" fmla="*/ f86 1 f63"/>
                <a:gd name="f109" fmla="*/ f87 1 f64"/>
                <a:gd name="f110" fmla="*/ f88 1 f63"/>
                <a:gd name="f111" fmla="*/ f89 1 f64"/>
                <a:gd name="f112" fmla="*/ f90 1 f63"/>
                <a:gd name="f113" fmla="*/ f91 1 f64"/>
                <a:gd name="f114" fmla="*/ f92 1 f63"/>
                <a:gd name="f115" fmla="*/ f93 1 f64"/>
                <a:gd name="f116" fmla="*/ f94 1 f63"/>
                <a:gd name="f117" fmla="*/ f95 1 f64"/>
                <a:gd name="f118" fmla="*/ f96 1 f63"/>
                <a:gd name="f119" fmla="*/ f97 1 f64"/>
                <a:gd name="f120" fmla="*/ f98 1 f63"/>
                <a:gd name="f121" fmla="*/ f99 1 f64"/>
                <a:gd name="f122" fmla="*/ f100 1 f63"/>
                <a:gd name="f123" fmla="*/ f101 1 f64"/>
                <a:gd name="f124" fmla="*/ f102 f54 1"/>
                <a:gd name="f125" fmla="*/ f103 f54 1"/>
                <a:gd name="f126" fmla="*/ f105 f55 1"/>
                <a:gd name="f127" fmla="*/ f104 f55 1"/>
                <a:gd name="f128" fmla="*/ f106 f54 1"/>
                <a:gd name="f129" fmla="*/ f107 f55 1"/>
                <a:gd name="f130" fmla="*/ f108 f54 1"/>
                <a:gd name="f131" fmla="*/ f109 f55 1"/>
                <a:gd name="f132" fmla="*/ f110 f54 1"/>
                <a:gd name="f133" fmla="*/ f111 f55 1"/>
                <a:gd name="f134" fmla="*/ f112 f54 1"/>
                <a:gd name="f135" fmla="*/ f113 f55 1"/>
                <a:gd name="f136" fmla="*/ f114 f54 1"/>
                <a:gd name="f137" fmla="*/ f115 f55 1"/>
                <a:gd name="f138" fmla="*/ f116 f54 1"/>
                <a:gd name="f139" fmla="*/ f117 f55 1"/>
                <a:gd name="f140" fmla="*/ f118 f54 1"/>
                <a:gd name="f141" fmla="*/ f119 f55 1"/>
                <a:gd name="f142" fmla="*/ f120 f54 1"/>
                <a:gd name="f143" fmla="*/ f121 f55 1"/>
                <a:gd name="f144" fmla="*/ f122 f54 1"/>
                <a:gd name="f145" fmla="*/ f123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28" y="f129"/>
                </a:cxn>
              </a:cxnLst>
              <a:rect l="f124" t="f127" r="f125" b="f126"/>
              <a:pathLst>
                <a:path w="108" h="465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1" y="f30"/>
                    <a:pt x="f9" y="f31"/>
                    <a:pt x="f19" y="f32"/>
                  </a:cubicBezTo>
                  <a:cubicBezTo>
                    <a:pt x="f33" y="f7"/>
                    <a:pt x="f34" y="f35"/>
                    <a:pt x="f36" y="f37"/>
                  </a:cubicBezTo>
                  <a:cubicBezTo>
                    <a:pt x="f5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8" y="f5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0A50CAF8-29D1-4ED3-AC03-F96CF7531E56}"/>
                </a:ext>
              </a:extLst>
            </p:cNvPr>
            <p:cNvSpPr/>
            <p:nvPr/>
          </p:nvSpPr>
          <p:spPr>
            <a:xfrm>
              <a:off x="2178045" y="1179511"/>
              <a:ext cx="174622" cy="8032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442"/>
                <a:gd name="f8" fmla="val 241"/>
                <a:gd name="f9" fmla="val 2"/>
                <a:gd name="f10" fmla="val 171"/>
                <a:gd name="f11" fmla="val 8"/>
                <a:gd name="f12" fmla="val 107"/>
                <a:gd name="f13" fmla="val 24"/>
                <a:gd name="f14" fmla="val 43"/>
                <a:gd name="f15" fmla="val 25"/>
                <a:gd name="f16" fmla="val 37"/>
                <a:gd name="f17" fmla="val 27"/>
                <a:gd name="f18" fmla="val 31"/>
                <a:gd name="f19" fmla="val 29"/>
                <a:gd name="f20" fmla="val 26"/>
                <a:gd name="f21" fmla="val 36"/>
                <a:gd name="f22" fmla="val 52"/>
                <a:gd name="f23" fmla="val 69"/>
                <a:gd name="f24" fmla="val 5"/>
                <a:gd name="f25" fmla="val 86"/>
                <a:gd name="f26" fmla="val 9"/>
                <a:gd name="f27" fmla="val 92"/>
                <a:gd name="f28" fmla="val 44"/>
                <a:gd name="f29" fmla="val 84"/>
                <a:gd name="f30" fmla="val 80"/>
                <a:gd name="f31" fmla="val 76"/>
                <a:gd name="f32" fmla="val 117"/>
                <a:gd name="f33" fmla="val 73"/>
                <a:gd name="f34" fmla="val 154"/>
                <a:gd name="f35" fmla="val 65"/>
                <a:gd name="f36" fmla="val 235"/>
                <a:gd name="f37" fmla="val 66"/>
                <a:gd name="f38" fmla="val 315"/>
                <a:gd name="f39" fmla="val 394"/>
                <a:gd name="f40" fmla="val 88"/>
                <a:gd name="f41" fmla="val 403"/>
                <a:gd name="f42" fmla="val 90"/>
                <a:gd name="f43" fmla="val 412"/>
                <a:gd name="f44" fmla="val 421"/>
                <a:gd name="f45" fmla="val 435"/>
                <a:gd name="f46" fmla="val 55"/>
                <a:gd name="f47" fmla="val 39"/>
                <a:gd name="f48" fmla="val 433"/>
                <a:gd name="f49" fmla="val 418"/>
                <a:gd name="f50" fmla="val 13"/>
                <a:gd name="f51" fmla="val 382"/>
                <a:gd name="f52" fmla="val 7"/>
                <a:gd name="f53" fmla="val 344"/>
                <a:gd name="f54" fmla="val 4"/>
                <a:gd name="f55" fmla="val 306"/>
                <a:gd name="f56" fmla="val 283"/>
                <a:gd name="f57" fmla="val 1"/>
                <a:gd name="f58" fmla="val 260"/>
                <a:gd name="f59" fmla="+- 0 0 -90"/>
                <a:gd name="f60" fmla="*/ f3 1 96"/>
                <a:gd name="f61" fmla="*/ f4 1 442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96"/>
                <a:gd name="f70" fmla="*/ f66 1 442"/>
                <a:gd name="f71" fmla="*/ 0 f67 1"/>
                <a:gd name="f72" fmla="*/ 241 f66 1"/>
                <a:gd name="f73" fmla="*/ 24 f67 1"/>
                <a:gd name="f74" fmla="*/ 43 f66 1"/>
                <a:gd name="f75" fmla="*/ 29 f67 1"/>
                <a:gd name="f76" fmla="*/ 26 f66 1"/>
                <a:gd name="f77" fmla="*/ 69 f67 1"/>
                <a:gd name="f78" fmla="*/ 5 f66 1"/>
                <a:gd name="f79" fmla="*/ 92 f67 1"/>
                <a:gd name="f80" fmla="*/ 44 f66 1"/>
                <a:gd name="f81" fmla="*/ 73 f67 1"/>
                <a:gd name="f82" fmla="*/ 154 f66 1"/>
                <a:gd name="f83" fmla="*/ 86 f67 1"/>
                <a:gd name="f84" fmla="*/ 394 f66 1"/>
                <a:gd name="f85" fmla="*/ 421 f66 1"/>
                <a:gd name="f86" fmla="*/ 55 f67 1"/>
                <a:gd name="f87" fmla="*/ 442 f66 1"/>
                <a:gd name="f88" fmla="*/ 418 f66 1"/>
                <a:gd name="f89" fmla="*/ 4 f67 1"/>
                <a:gd name="f90" fmla="*/ 306 f66 1"/>
                <a:gd name="f91" fmla="+- f68 0 f1"/>
                <a:gd name="f92" fmla="*/ f71 1 96"/>
                <a:gd name="f93" fmla="*/ f72 1 442"/>
                <a:gd name="f94" fmla="*/ f73 1 96"/>
                <a:gd name="f95" fmla="*/ f74 1 442"/>
                <a:gd name="f96" fmla="*/ f75 1 96"/>
                <a:gd name="f97" fmla="*/ f76 1 442"/>
                <a:gd name="f98" fmla="*/ f77 1 96"/>
                <a:gd name="f99" fmla="*/ f78 1 442"/>
                <a:gd name="f100" fmla="*/ f79 1 96"/>
                <a:gd name="f101" fmla="*/ f80 1 442"/>
                <a:gd name="f102" fmla="*/ f81 1 96"/>
                <a:gd name="f103" fmla="*/ f82 1 442"/>
                <a:gd name="f104" fmla="*/ f83 1 96"/>
                <a:gd name="f105" fmla="*/ f84 1 442"/>
                <a:gd name="f106" fmla="*/ f85 1 442"/>
                <a:gd name="f107" fmla="*/ f86 1 96"/>
                <a:gd name="f108" fmla="*/ f87 1 442"/>
                <a:gd name="f109" fmla="*/ f88 1 442"/>
                <a:gd name="f110" fmla="*/ f89 1 96"/>
                <a:gd name="f111" fmla="*/ f90 1 442"/>
                <a:gd name="f112" fmla="*/ 0 1 f69"/>
                <a:gd name="f113" fmla="*/ f63 1 f69"/>
                <a:gd name="f114" fmla="*/ 0 1 f70"/>
                <a:gd name="f115" fmla="*/ f64 1 f70"/>
                <a:gd name="f116" fmla="*/ f92 1 f69"/>
                <a:gd name="f117" fmla="*/ f93 1 f70"/>
                <a:gd name="f118" fmla="*/ f94 1 f69"/>
                <a:gd name="f119" fmla="*/ f95 1 f70"/>
                <a:gd name="f120" fmla="*/ f96 1 f69"/>
                <a:gd name="f121" fmla="*/ f97 1 f70"/>
                <a:gd name="f122" fmla="*/ f98 1 f69"/>
                <a:gd name="f123" fmla="*/ f99 1 f70"/>
                <a:gd name="f124" fmla="*/ f100 1 f69"/>
                <a:gd name="f125" fmla="*/ f101 1 f70"/>
                <a:gd name="f126" fmla="*/ f102 1 f69"/>
                <a:gd name="f127" fmla="*/ f103 1 f70"/>
                <a:gd name="f128" fmla="*/ f104 1 f69"/>
                <a:gd name="f129" fmla="*/ f105 1 f70"/>
                <a:gd name="f130" fmla="*/ f106 1 f70"/>
                <a:gd name="f131" fmla="*/ f107 1 f69"/>
                <a:gd name="f132" fmla="*/ f108 1 f70"/>
                <a:gd name="f133" fmla="*/ f109 1 f70"/>
                <a:gd name="f134" fmla="*/ f110 1 f69"/>
                <a:gd name="f135" fmla="*/ f111 1 f70"/>
                <a:gd name="f136" fmla="*/ f112 f60 1"/>
                <a:gd name="f137" fmla="*/ f113 f60 1"/>
                <a:gd name="f138" fmla="*/ f115 f61 1"/>
                <a:gd name="f139" fmla="*/ f114 f61 1"/>
                <a:gd name="f140" fmla="*/ f116 f60 1"/>
                <a:gd name="f141" fmla="*/ f117 f61 1"/>
                <a:gd name="f142" fmla="*/ f118 f60 1"/>
                <a:gd name="f143" fmla="*/ f119 f61 1"/>
                <a:gd name="f144" fmla="*/ f120 f60 1"/>
                <a:gd name="f145" fmla="*/ f121 f61 1"/>
                <a:gd name="f146" fmla="*/ f122 f60 1"/>
                <a:gd name="f147" fmla="*/ f123 f61 1"/>
                <a:gd name="f148" fmla="*/ f124 f60 1"/>
                <a:gd name="f149" fmla="*/ f125 f61 1"/>
                <a:gd name="f150" fmla="*/ f126 f60 1"/>
                <a:gd name="f151" fmla="*/ f127 f61 1"/>
                <a:gd name="f152" fmla="*/ f128 f60 1"/>
                <a:gd name="f153" fmla="*/ f129 f61 1"/>
                <a:gd name="f154" fmla="*/ f130 f61 1"/>
                <a:gd name="f155" fmla="*/ f131 f60 1"/>
                <a:gd name="f156" fmla="*/ f132 f61 1"/>
                <a:gd name="f157" fmla="*/ f133 f61 1"/>
                <a:gd name="f158" fmla="*/ f134 f60 1"/>
                <a:gd name="f159" fmla="*/ f135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0" y="f141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2" y="f154"/>
                </a:cxn>
                <a:cxn ang="f91">
                  <a:pos x="f155" y="f156"/>
                </a:cxn>
                <a:cxn ang="f91">
                  <a:pos x="f142" y="f157"/>
                </a:cxn>
                <a:cxn ang="f91">
                  <a:pos x="f158" y="f159"/>
                </a:cxn>
                <a:cxn ang="f91">
                  <a:pos x="f140" y="f141"/>
                </a:cxn>
              </a:cxnLst>
              <a:rect l="f136" t="f139" r="f137" b="f138"/>
              <a:pathLst>
                <a:path w="96" h="44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1"/>
                    <a:pt x="f22" y="f5"/>
                    <a:pt x="f23" y="f24"/>
                  </a:cubicBezTo>
                  <a:cubicBezTo>
                    <a:pt x="f25" y="f26"/>
                    <a:pt x="f6" y="f20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25" y="f39"/>
                  </a:cubicBezTo>
                  <a:cubicBezTo>
                    <a:pt x="f40" y="f41"/>
                    <a:pt x="f42" y="f43"/>
                    <a:pt x="f25" y="f44"/>
                  </a:cubicBezTo>
                  <a:cubicBezTo>
                    <a:pt x="f30" y="f45"/>
                    <a:pt x="f23" y="f7"/>
                    <a:pt x="f46" y="f7"/>
                  </a:cubicBezTo>
                  <a:cubicBezTo>
                    <a:pt x="f47" y="f7"/>
                    <a:pt x="f19" y="f48"/>
                    <a:pt x="f13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9" y="f56"/>
                    <a:pt x="f57" y="f58"/>
                    <a:pt x="f5" y="f8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F106B8E8-1FE6-403E-819B-3DCF9099BD54}"/>
                </a:ext>
              </a:extLst>
            </p:cNvPr>
            <p:cNvSpPr/>
            <p:nvPr/>
          </p:nvSpPr>
          <p:spPr>
            <a:xfrm>
              <a:off x="3024185" y="1179511"/>
              <a:ext cx="173041" cy="8112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446"/>
                <a:gd name="f8" fmla="val 93"/>
                <a:gd name="f9" fmla="val 236"/>
                <a:gd name="f10" fmla="val 295"/>
                <a:gd name="f11" fmla="val 87"/>
                <a:gd name="f12" fmla="val 353"/>
                <a:gd name="f13" fmla="val 73"/>
                <a:gd name="f14" fmla="val 409"/>
                <a:gd name="f15" fmla="val 67"/>
                <a:gd name="f16" fmla="val 434"/>
                <a:gd name="f17" fmla="val 51"/>
                <a:gd name="f18" fmla="val 31"/>
                <a:gd name="f19" fmla="val 441"/>
                <a:gd name="f20" fmla="val 11"/>
                <a:gd name="f21" fmla="val 436"/>
                <a:gd name="f22" fmla="val 3"/>
                <a:gd name="f23" fmla="val 419"/>
                <a:gd name="f24" fmla="val 9"/>
                <a:gd name="f25" fmla="val 393"/>
                <a:gd name="f26" fmla="val 36"/>
                <a:gd name="f27" fmla="val 281"/>
                <a:gd name="f28" fmla="val 169"/>
                <a:gd name="f29" fmla="val 6"/>
                <a:gd name="f30" fmla="val 57"/>
                <a:gd name="f31" fmla="val 5"/>
                <a:gd name="f32" fmla="val 53"/>
                <a:gd name="f33" fmla="val 48"/>
                <a:gd name="f34" fmla="val 44"/>
                <a:gd name="f35" fmla="val 24"/>
                <a:gd name="f36" fmla="val 10"/>
                <a:gd name="f37" fmla="val 8"/>
                <a:gd name="f38" fmla="val 26"/>
                <a:gd name="f39" fmla="val 60"/>
                <a:gd name="f40" fmla="val 66"/>
                <a:gd name="f41" fmla="val 28"/>
                <a:gd name="f42" fmla="val 78"/>
                <a:gd name="f43" fmla="val 64"/>
                <a:gd name="f44" fmla="val 83"/>
                <a:gd name="f45" fmla="val 102"/>
                <a:gd name="f46" fmla="val 88"/>
                <a:gd name="f47" fmla="val 140"/>
                <a:gd name="f48" fmla="val 92"/>
                <a:gd name="f49" fmla="val 172"/>
                <a:gd name="f50" fmla="val 94"/>
                <a:gd name="f51" fmla="val 205"/>
                <a:gd name="f52" fmla="+- 0 0 -90"/>
                <a:gd name="f53" fmla="*/ f3 1 95"/>
                <a:gd name="f54" fmla="*/ f4 1 44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95"/>
                <a:gd name="f63" fmla="*/ f59 1 446"/>
                <a:gd name="f64" fmla="*/ 93 f60 1"/>
                <a:gd name="f65" fmla="*/ 236 f59 1"/>
                <a:gd name="f66" fmla="*/ 73 f60 1"/>
                <a:gd name="f67" fmla="*/ 409 f59 1"/>
                <a:gd name="f68" fmla="*/ 31 f60 1"/>
                <a:gd name="f69" fmla="*/ 441 f59 1"/>
                <a:gd name="f70" fmla="*/ 9 f60 1"/>
                <a:gd name="f71" fmla="*/ 393 f59 1"/>
                <a:gd name="f72" fmla="*/ 6 f60 1"/>
                <a:gd name="f73" fmla="*/ 57 f59 1"/>
                <a:gd name="f74" fmla="*/ 3 f60 1"/>
                <a:gd name="f75" fmla="*/ 44 f59 1"/>
                <a:gd name="f76" fmla="*/ 26 f60 1"/>
                <a:gd name="f77" fmla="*/ 5 f59 1"/>
                <a:gd name="f78" fmla="*/ 66 f60 1"/>
                <a:gd name="f79" fmla="*/ 28 f59 1"/>
                <a:gd name="f80" fmla="*/ 88 f60 1"/>
                <a:gd name="f81" fmla="*/ 140 f59 1"/>
                <a:gd name="f82" fmla="+- f61 0 f1"/>
                <a:gd name="f83" fmla="*/ f64 1 95"/>
                <a:gd name="f84" fmla="*/ f65 1 446"/>
                <a:gd name="f85" fmla="*/ f66 1 95"/>
                <a:gd name="f86" fmla="*/ f67 1 446"/>
                <a:gd name="f87" fmla="*/ f68 1 95"/>
                <a:gd name="f88" fmla="*/ f69 1 446"/>
                <a:gd name="f89" fmla="*/ f70 1 95"/>
                <a:gd name="f90" fmla="*/ f71 1 446"/>
                <a:gd name="f91" fmla="*/ f72 1 95"/>
                <a:gd name="f92" fmla="*/ f73 1 446"/>
                <a:gd name="f93" fmla="*/ f74 1 95"/>
                <a:gd name="f94" fmla="*/ f75 1 446"/>
                <a:gd name="f95" fmla="*/ f76 1 95"/>
                <a:gd name="f96" fmla="*/ f77 1 446"/>
                <a:gd name="f97" fmla="*/ f78 1 95"/>
                <a:gd name="f98" fmla="*/ f79 1 446"/>
                <a:gd name="f99" fmla="*/ f80 1 95"/>
                <a:gd name="f100" fmla="*/ f81 1 446"/>
                <a:gd name="f101" fmla="*/ 0 1 f62"/>
                <a:gd name="f102" fmla="*/ f56 1 f62"/>
                <a:gd name="f103" fmla="*/ 0 1 f63"/>
                <a:gd name="f104" fmla="*/ f57 1 f63"/>
                <a:gd name="f105" fmla="*/ f83 1 f62"/>
                <a:gd name="f106" fmla="*/ f84 1 f63"/>
                <a:gd name="f107" fmla="*/ f85 1 f62"/>
                <a:gd name="f108" fmla="*/ f86 1 f63"/>
                <a:gd name="f109" fmla="*/ f87 1 f62"/>
                <a:gd name="f110" fmla="*/ f88 1 f63"/>
                <a:gd name="f111" fmla="*/ f89 1 f62"/>
                <a:gd name="f112" fmla="*/ f90 1 f63"/>
                <a:gd name="f113" fmla="*/ f91 1 f62"/>
                <a:gd name="f114" fmla="*/ f92 1 f63"/>
                <a:gd name="f115" fmla="*/ f93 1 f62"/>
                <a:gd name="f116" fmla="*/ f94 1 f63"/>
                <a:gd name="f117" fmla="*/ f95 1 f62"/>
                <a:gd name="f118" fmla="*/ f96 1 f63"/>
                <a:gd name="f119" fmla="*/ f97 1 f62"/>
                <a:gd name="f120" fmla="*/ f98 1 f63"/>
                <a:gd name="f121" fmla="*/ f99 1 f62"/>
                <a:gd name="f122" fmla="*/ f100 1 f63"/>
                <a:gd name="f123" fmla="*/ f101 f53 1"/>
                <a:gd name="f124" fmla="*/ f102 f53 1"/>
                <a:gd name="f125" fmla="*/ f104 f54 1"/>
                <a:gd name="f126" fmla="*/ f103 f54 1"/>
                <a:gd name="f127" fmla="*/ f105 f53 1"/>
                <a:gd name="f128" fmla="*/ f106 f54 1"/>
                <a:gd name="f129" fmla="*/ f107 f53 1"/>
                <a:gd name="f130" fmla="*/ f108 f54 1"/>
                <a:gd name="f131" fmla="*/ f109 f53 1"/>
                <a:gd name="f132" fmla="*/ f110 f54 1"/>
                <a:gd name="f133" fmla="*/ f111 f53 1"/>
                <a:gd name="f134" fmla="*/ f112 f54 1"/>
                <a:gd name="f135" fmla="*/ f113 f53 1"/>
                <a:gd name="f136" fmla="*/ f114 f54 1"/>
                <a:gd name="f137" fmla="*/ f115 f53 1"/>
                <a:gd name="f138" fmla="*/ f116 f54 1"/>
                <a:gd name="f139" fmla="*/ f117 f53 1"/>
                <a:gd name="f140" fmla="*/ f118 f54 1"/>
                <a:gd name="f141" fmla="*/ f119 f53 1"/>
                <a:gd name="f142" fmla="*/ f120 f54 1"/>
                <a:gd name="f143" fmla="*/ f121 f53 1"/>
                <a:gd name="f144" fmla="*/ f12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7" y="f128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37" y="f138"/>
                </a:cxn>
                <a:cxn ang="f82">
                  <a:pos x="f139" y="f140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27" y="f128"/>
                </a:cxn>
              </a:cxnLst>
              <a:rect l="f123" t="f126" r="f124" b="f125"/>
              <a:pathLst>
                <a:path w="95" h="446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18" y="f28"/>
                    <a:pt x="f29" y="f30"/>
                  </a:cubicBezTo>
                  <a:cubicBezTo>
                    <a:pt x="f31" y="f32"/>
                    <a:pt x="f22" y="f33"/>
                    <a:pt x="f22" y="f34"/>
                  </a:cubicBezTo>
                  <a:cubicBezTo>
                    <a:pt x="f5" y="f35"/>
                    <a:pt x="f36" y="f37"/>
                    <a:pt x="f38" y="f31"/>
                  </a:cubicBezTo>
                  <a:cubicBezTo>
                    <a:pt x="f34" y="f5"/>
                    <a:pt x="f39" y="f24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8" y="f9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5A335D63-DA44-4682-BC80-F767B7637BE7}"/>
                </a:ext>
              </a:extLst>
            </p:cNvPr>
            <p:cNvSpPr/>
            <p:nvPr/>
          </p:nvSpPr>
          <p:spPr>
            <a:xfrm>
              <a:off x="3189290" y="1222379"/>
              <a:ext cx="168277" cy="766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422"/>
                <a:gd name="f8" fmla="val 226"/>
                <a:gd name="f9" fmla="val 92"/>
                <a:gd name="f10" fmla="val 281"/>
                <a:gd name="f11" fmla="val 86"/>
                <a:gd name="f12" fmla="val 336"/>
                <a:gd name="f13" fmla="val 73"/>
                <a:gd name="f14" fmla="val 389"/>
                <a:gd name="f15" fmla="val 67"/>
                <a:gd name="f16" fmla="val 411"/>
                <a:gd name="f17" fmla="val 52"/>
                <a:gd name="f18" fmla="val 33"/>
                <a:gd name="f19" fmla="val 418"/>
                <a:gd name="f20" fmla="val 14"/>
                <a:gd name="f21" fmla="val 415"/>
                <a:gd name="f22" fmla="val 3"/>
                <a:gd name="f23" fmla="val 398"/>
                <a:gd name="f24" fmla="val 8"/>
                <a:gd name="f25" fmla="val 375"/>
                <a:gd name="f26" fmla="val 16"/>
                <a:gd name="f27" fmla="val 337"/>
                <a:gd name="f28" fmla="val 22"/>
                <a:gd name="f29" fmla="val 300"/>
                <a:gd name="f30" fmla="val 25"/>
                <a:gd name="f31" fmla="val 261"/>
                <a:gd name="f32" fmla="val 28"/>
                <a:gd name="f33" fmla="val 192"/>
                <a:gd name="f34" fmla="val 21"/>
                <a:gd name="f35" fmla="val 124"/>
                <a:gd name="f36" fmla="val 6"/>
                <a:gd name="f37" fmla="val 57"/>
                <a:gd name="f38" fmla="val 5"/>
                <a:gd name="f39" fmla="val 53"/>
                <a:gd name="f40" fmla="val 4"/>
                <a:gd name="f41" fmla="val 49"/>
                <a:gd name="f42" fmla="val 45"/>
                <a:gd name="f43" fmla="val 23"/>
                <a:gd name="f44" fmla="val 10"/>
                <a:gd name="f45" fmla="val 7"/>
                <a:gd name="f46" fmla="val 46"/>
                <a:gd name="f47" fmla="val 62"/>
                <a:gd name="f48" fmla="val 68"/>
                <a:gd name="f49" fmla="val 31"/>
                <a:gd name="f50" fmla="val 85"/>
                <a:gd name="f51" fmla="val 95"/>
                <a:gd name="f52" fmla="val 91"/>
                <a:gd name="f53" fmla="val 161"/>
                <a:gd name="f54" fmla="+- 0 0 -90"/>
                <a:gd name="f55" fmla="*/ f3 1 93"/>
                <a:gd name="f56" fmla="*/ f4 1 422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93"/>
                <a:gd name="f65" fmla="*/ f61 1 422"/>
                <a:gd name="f66" fmla="*/ 93 f62 1"/>
                <a:gd name="f67" fmla="*/ 226 f61 1"/>
                <a:gd name="f68" fmla="*/ 73 f62 1"/>
                <a:gd name="f69" fmla="*/ 389 f61 1"/>
                <a:gd name="f70" fmla="*/ 33 f62 1"/>
                <a:gd name="f71" fmla="*/ 418 f61 1"/>
                <a:gd name="f72" fmla="*/ 8 f62 1"/>
                <a:gd name="f73" fmla="*/ 375 f61 1"/>
                <a:gd name="f74" fmla="*/ 25 f62 1"/>
                <a:gd name="f75" fmla="*/ 261 f61 1"/>
                <a:gd name="f76" fmla="*/ 6 f62 1"/>
                <a:gd name="f77" fmla="*/ 57 f61 1"/>
                <a:gd name="f78" fmla="*/ 4 f62 1"/>
                <a:gd name="f79" fmla="*/ 45 f61 1"/>
                <a:gd name="f80" fmla="*/ 28 f62 1"/>
                <a:gd name="f81" fmla="*/ 3 f61 1"/>
                <a:gd name="f82" fmla="*/ 68 f62 1"/>
                <a:gd name="f83" fmla="*/ 31 f61 1"/>
                <a:gd name="f84" fmla="+- f63 0 f1"/>
                <a:gd name="f85" fmla="*/ f66 1 93"/>
                <a:gd name="f86" fmla="*/ f67 1 422"/>
                <a:gd name="f87" fmla="*/ f68 1 93"/>
                <a:gd name="f88" fmla="*/ f69 1 422"/>
                <a:gd name="f89" fmla="*/ f70 1 93"/>
                <a:gd name="f90" fmla="*/ f71 1 422"/>
                <a:gd name="f91" fmla="*/ f72 1 93"/>
                <a:gd name="f92" fmla="*/ f73 1 422"/>
                <a:gd name="f93" fmla="*/ f74 1 93"/>
                <a:gd name="f94" fmla="*/ f75 1 422"/>
                <a:gd name="f95" fmla="*/ f76 1 93"/>
                <a:gd name="f96" fmla="*/ f77 1 422"/>
                <a:gd name="f97" fmla="*/ f78 1 93"/>
                <a:gd name="f98" fmla="*/ f79 1 422"/>
                <a:gd name="f99" fmla="*/ f80 1 93"/>
                <a:gd name="f100" fmla="*/ f81 1 422"/>
                <a:gd name="f101" fmla="*/ f82 1 93"/>
                <a:gd name="f102" fmla="*/ f83 1 422"/>
                <a:gd name="f103" fmla="*/ 0 1 f64"/>
                <a:gd name="f104" fmla="*/ f58 1 f64"/>
                <a:gd name="f105" fmla="*/ 0 1 f65"/>
                <a:gd name="f106" fmla="*/ f59 1 f65"/>
                <a:gd name="f107" fmla="*/ f85 1 f64"/>
                <a:gd name="f108" fmla="*/ f86 1 f65"/>
                <a:gd name="f109" fmla="*/ f87 1 f64"/>
                <a:gd name="f110" fmla="*/ f88 1 f65"/>
                <a:gd name="f111" fmla="*/ f89 1 f64"/>
                <a:gd name="f112" fmla="*/ f90 1 f65"/>
                <a:gd name="f113" fmla="*/ f91 1 f64"/>
                <a:gd name="f114" fmla="*/ f92 1 f65"/>
                <a:gd name="f115" fmla="*/ f93 1 f64"/>
                <a:gd name="f116" fmla="*/ f94 1 f65"/>
                <a:gd name="f117" fmla="*/ f95 1 f64"/>
                <a:gd name="f118" fmla="*/ f96 1 f65"/>
                <a:gd name="f119" fmla="*/ f97 1 f64"/>
                <a:gd name="f120" fmla="*/ f98 1 f65"/>
                <a:gd name="f121" fmla="*/ f99 1 f64"/>
                <a:gd name="f122" fmla="*/ f100 1 f65"/>
                <a:gd name="f123" fmla="*/ f101 1 f64"/>
                <a:gd name="f124" fmla="*/ f102 1 f65"/>
                <a:gd name="f125" fmla="*/ f103 f55 1"/>
                <a:gd name="f126" fmla="*/ f104 f55 1"/>
                <a:gd name="f127" fmla="*/ f106 f56 1"/>
                <a:gd name="f128" fmla="*/ f105 f56 1"/>
                <a:gd name="f129" fmla="*/ f107 f55 1"/>
                <a:gd name="f130" fmla="*/ f108 f56 1"/>
                <a:gd name="f131" fmla="*/ f109 f55 1"/>
                <a:gd name="f132" fmla="*/ f110 f56 1"/>
                <a:gd name="f133" fmla="*/ f111 f55 1"/>
                <a:gd name="f134" fmla="*/ f112 f56 1"/>
                <a:gd name="f135" fmla="*/ f113 f55 1"/>
                <a:gd name="f136" fmla="*/ f114 f56 1"/>
                <a:gd name="f137" fmla="*/ f115 f55 1"/>
                <a:gd name="f138" fmla="*/ f116 f56 1"/>
                <a:gd name="f139" fmla="*/ f117 f55 1"/>
                <a:gd name="f140" fmla="*/ f118 f56 1"/>
                <a:gd name="f141" fmla="*/ f119 f55 1"/>
                <a:gd name="f142" fmla="*/ f120 f56 1"/>
                <a:gd name="f143" fmla="*/ f121 f55 1"/>
                <a:gd name="f144" fmla="*/ f122 f56 1"/>
                <a:gd name="f145" fmla="*/ f123 f55 1"/>
                <a:gd name="f146" fmla="*/ f12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29" y="f130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29" y="f130"/>
                </a:cxn>
              </a:cxnLst>
              <a:rect l="f125" t="f128" r="f126" b="f127"/>
              <a:pathLst>
                <a:path w="93" h="42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42"/>
                  </a:cubicBezTo>
                  <a:cubicBezTo>
                    <a:pt x="f5" y="f43"/>
                    <a:pt x="f44" y="f45"/>
                    <a:pt x="f32" y="f22"/>
                  </a:cubicBezTo>
                  <a:cubicBezTo>
                    <a:pt x="f46" y="f5"/>
                    <a:pt x="f47" y="f44"/>
                    <a:pt x="f48" y="f49"/>
                  </a:cubicBezTo>
                  <a:cubicBezTo>
                    <a:pt x="f50" y="f51"/>
                    <a:pt x="f52" y="f53"/>
                    <a:pt x="f6" y="f8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58188316-133F-4AD5-8D9F-7EE99DDBD55A}"/>
                </a:ext>
              </a:extLst>
            </p:cNvPr>
            <p:cNvSpPr/>
            <p:nvPr/>
          </p:nvSpPr>
          <p:spPr>
            <a:xfrm>
              <a:off x="1998658" y="1225552"/>
              <a:ext cx="190496" cy="7651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421"/>
                <a:gd name="f8" fmla="val 67"/>
                <a:gd name="f9" fmla="val 1"/>
                <a:gd name="f10" fmla="val 89"/>
                <a:gd name="f11" fmla="val 20"/>
                <a:gd name="f12" fmla="val 99"/>
                <a:gd name="f13" fmla="val 45"/>
                <a:gd name="f14" fmla="val 90"/>
                <a:gd name="f15" fmla="val 83"/>
                <a:gd name="f16" fmla="val 84"/>
                <a:gd name="f17" fmla="val 122"/>
                <a:gd name="f18" fmla="val 80"/>
                <a:gd name="f19" fmla="val 161"/>
                <a:gd name="f20" fmla="val 72"/>
                <a:gd name="f21" fmla="val 231"/>
                <a:gd name="f22" fmla="val 78"/>
                <a:gd name="f23" fmla="val 301"/>
                <a:gd name="f24" fmla="val 93"/>
                <a:gd name="f25" fmla="val 369"/>
                <a:gd name="f26" fmla="val 394"/>
                <a:gd name="f27" fmla="val 91"/>
                <a:gd name="f28" fmla="val 411"/>
                <a:gd name="f29" fmla="val 416"/>
                <a:gd name="f30" fmla="val 53"/>
                <a:gd name="f31" fmla="val 36"/>
                <a:gd name="f32" fmla="val 409"/>
                <a:gd name="f33" fmla="val 30"/>
                <a:gd name="f34" fmla="val 385"/>
                <a:gd name="f35" fmla="val 266"/>
                <a:gd name="f36" fmla="val 5"/>
                <a:gd name="f37" fmla="val 148"/>
                <a:gd name="f38" fmla="val 34"/>
                <a:gd name="f39" fmla="val 31"/>
                <a:gd name="f40" fmla="val 39"/>
                <a:gd name="f41" fmla="val 12"/>
                <a:gd name="f42" fmla="val 51"/>
                <a:gd name="f43" fmla="+- 0 0 -90"/>
                <a:gd name="f44" fmla="*/ f3 1 105"/>
                <a:gd name="f45" fmla="*/ f4 1 421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05"/>
                <a:gd name="f54" fmla="*/ f50 1 421"/>
                <a:gd name="f55" fmla="*/ 67 f51 1"/>
                <a:gd name="f56" fmla="*/ 1 f50 1"/>
                <a:gd name="f57" fmla="*/ 99 f51 1"/>
                <a:gd name="f58" fmla="*/ 45 f50 1"/>
                <a:gd name="f59" fmla="*/ 80 f51 1"/>
                <a:gd name="f60" fmla="*/ 161 f50 1"/>
                <a:gd name="f61" fmla="*/ 93 f51 1"/>
                <a:gd name="f62" fmla="*/ 369 f50 1"/>
                <a:gd name="f63" fmla="*/ 72 f51 1"/>
                <a:gd name="f64" fmla="*/ 416 f50 1"/>
                <a:gd name="f65" fmla="*/ 30 f51 1"/>
                <a:gd name="f66" fmla="*/ 385 f50 1"/>
                <a:gd name="f67" fmla="*/ 34 f51 1"/>
                <a:gd name="f68" fmla="*/ 31 f50 1"/>
                <a:gd name="f69" fmla="+- f52 0 f1"/>
                <a:gd name="f70" fmla="*/ f55 1 105"/>
                <a:gd name="f71" fmla="*/ f56 1 421"/>
                <a:gd name="f72" fmla="*/ f57 1 105"/>
                <a:gd name="f73" fmla="*/ f58 1 421"/>
                <a:gd name="f74" fmla="*/ f59 1 105"/>
                <a:gd name="f75" fmla="*/ f60 1 421"/>
                <a:gd name="f76" fmla="*/ f61 1 105"/>
                <a:gd name="f77" fmla="*/ f62 1 421"/>
                <a:gd name="f78" fmla="*/ f63 1 105"/>
                <a:gd name="f79" fmla="*/ f64 1 421"/>
                <a:gd name="f80" fmla="*/ f65 1 105"/>
                <a:gd name="f81" fmla="*/ f66 1 421"/>
                <a:gd name="f82" fmla="*/ f67 1 105"/>
                <a:gd name="f83" fmla="*/ f68 1 421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105" h="42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12" y="f26"/>
                    <a:pt x="f27" y="f28"/>
                    <a:pt x="f20" y="f29"/>
                  </a:cubicBezTo>
                  <a:cubicBezTo>
                    <a:pt x="f30" y="f7"/>
                    <a:pt x="f31" y="f32"/>
                    <a:pt x="f33" y="f34"/>
                  </a:cubicBezTo>
                  <a:cubicBezTo>
                    <a:pt x="f5" y="f35"/>
                    <a:pt x="f36" y="f37"/>
                    <a:pt x="f38" y="f39"/>
                  </a:cubicBezTo>
                  <a:cubicBezTo>
                    <a:pt x="f40" y="f41"/>
                    <a:pt x="f42" y="f9"/>
                    <a:pt x="f8" y="f9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703F5B7A-2FE3-4A12-A948-438F9580D66C}"/>
                </a:ext>
              </a:extLst>
            </p:cNvPr>
            <p:cNvSpPr/>
            <p:nvPr/>
          </p:nvSpPr>
          <p:spPr>
            <a:xfrm>
              <a:off x="2503490" y="2549520"/>
              <a:ext cx="396877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"/>
                <a:gd name="f7" fmla="val 141"/>
                <a:gd name="f8" fmla="val 107"/>
                <a:gd name="f9" fmla="val 48"/>
                <a:gd name="f10" fmla="val 96"/>
                <a:gd name="f11" fmla="val 40"/>
                <a:gd name="f12" fmla="val 19"/>
                <a:gd name="f13" fmla="val 10"/>
                <a:gd name="f14" fmla="val 6"/>
                <a:gd name="f15" fmla="val 28"/>
                <a:gd name="f16" fmla="val 3"/>
                <a:gd name="f17" fmla="val 45"/>
                <a:gd name="f18" fmla="val 1"/>
                <a:gd name="f19" fmla="val 60"/>
                <a:gd name="f20" fmla="val 13"/>
                <a:gd name="f21" fmla="val 64"/>
                <a:gd name="f22" fmla="val 33"/>
                <a:gd name="f23" fmla="val 72"/>
                <a:gd name="f24" fmla="val 84"/>
                <a:gd name="f25" fmla="val 75"/>
                <a:gd name="f26" fmla="val 109"/>
                <a:gd name="f27" fmla="val 74"/>
                <a:gd name="f28" fmla="val 130"/>
                <a:gd name="f29" fmla="val 73"/>
                <a:gd name="f30" fmla="val 144"/>
                <a:gd name="f31" fmla="val 61"/>
                <a:gd name="f32" fmla="val 148"/>
                <a:gd name="f33" fmla="val 39"/>
                <a:gd name="f34" fmla="val 153"/>
                <a:gd name="f35" fmla="val 167"/>
                <a:gd name="f36" fmla="val 187"/>
                <a:gd name="f37" fmla="val 4"/>
                <a:gd name="f38" fmla="val 208"/>
                <a:gd name="f39" fmla="val 8"/>
                <a:gd name="f40" fmla="val 25"/>
                <a:gd name="f41" fmla="val 214"/>
                <a:gd name="f42" fmla="val 52"/>
                <a:gd name="f43" fmla="val 205"/>
                <a:gd name="f44" fmla="val 104"/>
                <a:gd name="f45" fmla="val 162"/>
                <a:gd name="f46" fmla="val 140"/>
                <a:gd name="f47" fmla="+- 0 0 -90"/>
                <a:gd name="f48" fmla="*/ f3 1 218"/>
                <a:gd name="f49" fmla="*/ f4 1 141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218"/>
                <a:gd name="f58" fmla="*/ f54 1 141"/>
                <a:gd name="f59" fmla="*/ 107 f55 1"/>
                <a:gd name="f60" fmla="*/ 141 f54 1"/>
                <a:gd name="f61" fmla="*/ 0 f55 1"/>
                <a:gd name="f62" fmla="*/ 40 f54 1"/>
                <a:gd name="f63" fmla="*/ 28 f55 1"/>
                <a:gd name="f64" fmla="*/ 3 f54 1"/>
                <a:gd name="f65" fmla="*/ 64 f55 1"/>
                <a:gd name="f66" fmla="*/ 33 f54 1"/>
                <a:gd name="f67" fmla="*/ 109 f55 1"/>
                <a:gd name="f68" fmla="*/ 74 f54 1"/>
                <a:gd name="f69" fmla="*/ 148 f55 1"/>
                <a:gd name="f70" fmla="*/ 39 f54 1"/>
                <a:gd name="f71" fmla="*/ 187 f55 1"/>
                <a:gd name="f72" fmla="*/ 4 f54 1"/>
                <a:gd name="f73" fmla="*/ 214 f55 1"/>
                <a:gd name="f74" fmla="*/ 52 f54 1"/>
                <a:gd name="f75" fmla="+- f56 0 f1"/>
                <a:gd name="f76" fmla="*/ f59 1 218"/>
                <a:gd name="f77" fmla="*/ f60 1 141"/>
                <a:gd name="f78" fmla="*/ f61 1 218"/>
                <a:gd name="f79" fmla="*/ f62 1 141"/>
                <a:gd name="f80" fmla="*/ f63 1 218"/>
                <a:gd name="f81" fmla="*/ f64 1 141"/>
                <a:gd name="f82" fmla="*/ f65 1 218"/>
                <a:gd name="f83" fmla="*/ f66 1 141"/>
                <a:gd name="f84" fmla="*/ f67 1 218"/>
                <a:gd name="f85" fmla="*/ f68 1 141"/>
                <a:gd name="f86" fmla="*/ f69 1 218"/>
                <a:gd name="f87" fmla="*/ f70 1 141"/>
                <a:gd name="f88" fmla="*/ f71 1 218"/>
                <a:gd name="f89" fmla="*/ f72 1 141"/>
                <a:gd name="f90" fmla="*/ f73 1 218"/>
                <a:gd name="f91" fmla="*/ f74 1 141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218" h="14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20"/>
                    <a:pt x="f35" y="f5"/>
                    <a:pt x="f36" y="f37"/>
                  </a:cubicBezTo>
                  <a:cubicBezTo>
                    <a:pt x="f38" y="f39"/>
                    <a:pt x="f6" y="f40"/>
                    <a:pt x="f41" y="f42"/>
                  </a:cubicBezTo>
                  <a:cubicBezTo>
                    <a:pt x="f43" y="f44"/>
                    <a:pt x="f45" y="f46"/>
                    <a:pt x="f8" y="f7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466EAC1E-FF5B-4BF4-B0D8-C0DC0F4111B1}"/>
                </a:ext>
              </a:extLst>
            </p:cNvPr>
            <p:cNvSpPr/>
            <p:nvPr/>
          </p:nvSpPr>
          <p:spPr>
            <a:xfrm>
              <a:off x="2174872" y="2076446"/>
              <a:ext cx="215898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20"/>
                <a:gd name="f8" fmla="val 60"/>
                <a:gd name="f9" fmla="val 27"/>
                <a:gd name="f10" fmla="val 59"/>
                <a:gd name="f11" fmla="val 91"/>
                <a:gd name="f12" fmla="val 92"/>
                <a:gd name="f13" fmla="val 28"/>
                <a:gd name="f14" fmla="val 93"/>
                <a:gd name="f15" fmla="+- 0 0 -90"/>
                <a:gd name="f16" fmla="*/ f3 1 119"/>
                <a:gd name="f17" fmla="*/ f4 1 1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9"/>
                <a:gd name="f26" fmla="*/ f22 1 120"/>
                <a:gd name="f27" fmla="*/ 0 f23 1"/>
                <a:gd name="f28" fmla="*/ 60 f22 1"/>
                <a:gd name="f29" fmla="*/ 59 f23 1"/>
                <a:gd name="f30" fmla="*/ 0 f22 1"/>
                <a:gd name="f31" fmla="*/ 119 f23 1"/>
                <a:gd name="f32" fmla="*/ 60 f23 1"/>
                <a:gd name="f33" fmla="*/ 120 f22 1"/>
                <a:gd name="f34" fmla="+- f24 0 f1"/>
                <a:gd name="f35" fmla="*/ f27 1 119"/>
                <a:gd name="f36" fmla="*/ f28 1 120"/>
                <a:gd name="f37" fmla="*/ f29 1 119"/>
                <a:gd name="f38" fmla="*/ f30 1 120"/>
                <a:gd name="f39" fmla="*/ f31 1 119"/>
                <a:gd name="f40" fmla="*/ f32 1 119"/>
                <a:gd name="f41" fmla="*/ f33 1 120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1 f25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6 1"/>
                <a:gd name="f62" fmla="*/ f51 f16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61" y="f58"/>
                </a:cxn>
                <a:cxn ang="f34">
                  <a:pos x="f62" y="f63"/>
                </a:cxn>
                <a:cxn ang="f34">
                  <a:pos x="f57" y="f58"/>
                </a:cxn>
              </a:cxnLst>
              <a:rect l="f53" t="f56" r="f54" b="f55"/>
              <a:pathLst>
                <a:path w="119" h="120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1"/>
                    <a:pt x="f12" y="f6"/>
                    <a:pt x="f8" y="f7"/>
                  </a:cubicBezTo>
                  <a:cubicBezTo>
                    <a:pt x="f13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F6D43178-8CC3-4FA4-A4A9-85D58FCE07B4}"/>
                </a:ext>
              </a:extLst>
            </p:cNvPr>
            <p:cNvSpPr/>
            <p:nvPr/>
          </p:nvSpPr>
          <p:spPr>
            <a:xfrm>
              <a:off x="2978145" y="2073273"/>
              <a:ext cx="222254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"/>
                <a:gd name="f8" fmla="val 59"/>
                <a:gd name="f9" fmla="val 2"/>
                <a:gd name="f10" fmla="val 27"/>
                <a:gd name="f11" fmla="val 31"/>
                <a:gd name="f12" fmla="val 63"/>
                <a:gd name="f13" fmla="val 94"/>
                <a:gd name="f14" fmla="val 121"/>
                <a:gd name="f15" fmla="val 62"/>
                <a:gd name="f16" fmla="val 119"/>
                <a:gd name="f17" fmla="val 95"/>
                <a:gd name="f18" fmla="val 91"/>
                <a:gd name="f19" fmla="val 28"/>
                <a:gd name="f20" fmla="val 120"/>
                <a:gd name="f21" fmla="+- 0 0 -90"/>
                <a:gd name="f22" fmla="*/ f3 1 122"/>
                <a:gd name="f23" fmla="*/ f4 1 122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122"/>
                <a:gd name="f30" fmla="*/ 1 f27 1"/>
                <a:gd name="f31" fmla="*/ 59 f27 1"/>
                <a:gd name="f32" fmla="*/ 63 f27 1"/>
                <a:gd name="f33" fmla="*/ 121 f27 1"/>
                <a:gd name="f34" fmla="*/ 62 f27 1"/>
                <a:gd name="f35" fmla="+- f28 0 f1"/>
                <a:gd name="f36" fmla="*/ f30 1 122"/>
                <a:gd name="f37" fmla="*/ f31 1 122"/>
                <a:gd name="f38" fmla="*/ f32 1 122"/>
                <a:gd name="f39" fmla="*/ f33 1 122"/>
                <a:gd name="f40" fmla="*/ f34 1 122"/>
                <a:gd name="f41" fmla="*/ 0 1 f29"/>
                <a:gd name="f42" fmla="*/ f25 1 f29"/>
                <a:gd name="f43" fmla="*/ f36 1 f29"/>
                <a:gd name="f44" fmla="*/ f37 1 f29"/>
                <a:gd name="f45" fmla="*/ f38 1 f29"/>
                <a:gd name="f46" fmla="*/ f39 1 f29"/>
                <a:gd name="f47" fmla="*/ f40 1 f29"/>
                <a:gd name="f48" fmla="*/ f41 f22 1"/>
                <a:gd name="f49" fmla="*/ f42 f22 1"/>
                <a:gd name="f50" fmla="*/ f42 f23 1"/>
                <a:gd name="f51" fmla="*/ f41 f23 1"/>
                <a:gd name="f52" fmla="*/ f43 f22 1"/>
                <a:gd name="f53" fmla="*/ f44 f23 1"/>
                <a:gd name="f54" fmla="*/ f45 f22 1"/>
                <a:gd name="f55" fmla="*/ f43 f23 1"/>
                <a:gd name="f56" fmla="*/ f46 f22 1"/>
                <a:gd name="f57" fmla="*/ f47 f23 1"/>
                <a:gd name="f58" fmla="*/ f44 f22 1"/>
                <a:gd name="f59" fmla="*/ f46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2" y="f53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2" y="f53"/>
                </a:cxn>
              </a:cxnLst>
              <a:rect l="f48" t="f51" r="f49" b="f50"/>
              <a:pathLst>
                <a:path w="122" h="122">
                  <a:moveTo>
                    <a:pt x="f7" y="f8"/>
                  </a:moveTo>
                  <a:cubicBezTo>
                    <a:pt x="f9" y="f10"/>
                    <a:pt x="f11" y="f5"/>
                    <a:pt x="f12" y="f7"/>
                  </a:cubicBezTo>
                  <a:cubicBezTo>
                    <a:pt x="f13" y="f9"/>
                    <a:pt x="f6" y="f11"/>
                    <a:pt x="f14" y="f15"/>
                  </a:cubicBezTo>
                  <a:cubicBezTo>
                    <a:pt x="f16" y="f17"/>
                    <a:pt x="f18" y="f6"/>
                    <a:pt x="f8" y="f14"/>
                  </a:cubicBezTo>
                  <a:cubicBezTo>
                    <a:pt x="f19" y="f20"/>
                    <a:pt x="f5" y="f18"/>
                    <a:pt x="f7" y="f8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83ABC273-2783-4254-9A59-F63E598DA9AB}"/>
                </a:ext>
              </a:extLst>
            </p:cNvPr>
            <p:cNvSpPr/>
            <p:nvPr/>
          </p:nvSpPr>
          <p:spPr>
            <a:xfrm>
              <a:off x="2554284" y="2158998"/>
              <a:ext cx="206370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44"/>
                <a:gd name="f8" fmla="val 63"/>
                <a:gd name="f9" fmla="val 79"/>
                <a:gd name="f10" fmla="val 104"/>
                <a:gd name="f11" fmla="val 91"/>
                <a:gd name="f12" fmla="val 88"/>
                <a:gd name="f13" fmla="val 96"/>
                <a:gd name="f14" fmla="val 99"/>
                <a:gd name="f15" fmla="val 74"/>
                <a:gd name="f16" fmla="val 72"/>
                <a:gd name="f17" fmla="val 114"/>
                <a:gd name="f18" fmla="val 69"/>
                <a:gd name="f19" fmla="val 132"/>
                <a:gd name="f20" fmla="val 58"/>
                <a:gd name="f21" fmla="val 38"/>
                <a:gd name="f22" fmla="val 143"/>
                <a:gd name="f23" fmla="val 18"/>
                <a:gd name="f24" fmla="val 142"/>
                <a:gd name="f25" fmla="val 10"/>
                <a:gd name="f26" fmla="val 129"/>
                <a:gd name="f27" fmla="val 6"/>
                <a:gd name="f28" fmla="val 112"/>
                <a:gd name="f29" fmla="val 8"/>
                <a:gd name="f30" fmla="val 64"/>
                <a:gd name="f31" fmla="val 30"/>
                <a:gd name="f32" fmla="val 49"/>
                <a:gd name="f33" fmla="val 43"/>
                <a:gd name="f34" fmla="val 44"/>
                <a:gd name="f35" fmla="val 37"/>
                <a:gd name="f36" fmla="val 45"/>
                <a:gd name="f37" fmla="val 26"/>
                <a:gd name="f38" fmla="val 7"/>
                <a:gd name="f39" fmla="val 62"/>
                <a:gd name="f40" fmla="val 80"/>
                <a:gd name="f41" fmla="val 98"/>
                <a:gd name="f42" fmla="val 1"/>
                <a:gd name="f43" fmla="val 107"/>
                <a:gd name="f44" fmla="val 12"/>
                <a:gd name="f45" fmla="val 110"/>
                <a:gd name="f46" fmla="val 28"/>
                <a:gd name="f47" fmla="val 39"/>
                <a:gd name="f48" fmla="val 50"/>
                <a:gd name="f49" fmla="+- 0 0 -90"/>
                <a:gd name="f50" fmla="*/ f3 1 113"/>
                <a:gd name="f51" fmla="*/ f4 1 144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13"/>
                <a:gd name="f60" fmla="*/ f56 1 144"/>
                <a:gd name="f61" fmla="*/ 113 f57 1"/>
                <a:gd name="f62" fmla="*/ 63 f56 1"/>
                <a:gd name="f63" fmla="*/ 88 f57 1"/>
                <a:gd name="f64" fmla="*/ 96 f56 1"/>
                <a:gd name="f65" fmla="*/ 72 f57 1"/>
                <a:gd name="f66" fmla="*/ 114 f56 1"/>
                <a:gd name="f67" fmla="*/ 38 f57 1"/>
                <a:gd name="f68" fmla="*/ 143 f56 1"/>
                <a:gd name="f69" fmla="*/ 6 f57 1"/>
                <a:gd name="f70" fmla="*/ 112 f56 1"/>
                <a:gd name="f71" fmla="*/ 30 f57 1"/>
                <a:gd name="f72" fmla="*/ 49 f56 1"/>
                <a:gd name="f73" fmla="*/ 45 f57 1"/>
                <a:gd name="f74" fmla="*/ 26 f56 1"/>
                <a:gd name="f75" fmla="*/ 80 f57 1"/>
                <a:gd name="f76" fmla="*/ 0 f56 1"/>
                <a:gd name="f77" fmla="*/ 110 f57 1"/>
                <a:gd name="f78" fmla="*/ 28 f56 1"/>
                <a:gd name="f79" fmla="+- f58 0 f1"/>
                <a:gd name="f80" fmla="*/ f61 1 113"/>
                <a:gd name="f81" fmla="*/ f62 1 144"/>
                <a:gd name="f82" fmla="*/ f63 1 113"/>
                <a:gd name="f83" fmla="*/ f64 1 144"/>
                <a:gd name="f84" fmla="*/ f65 1 113"/>
                <a:gd name="f85" fmla="*/ f66 1 144"/>
                <a:gd name="f86" fmla="*/ f67 1 113"/>
                <a:gd name="f87" fmla="*/ f68 1 144"/>
                <a:gd name="f88" fmla="*/ f69 1 113"/>
                <a:gd name="f89" fmla="*/ f70 1 144"/>
                <a:gd name="f90" fmla="*/ f71 1 113"/>
                <a:gd name="f91" fmla="*/ f72 1 144"/>
                <a:gd name="f92" fmla="*/ f73 1 113"/>
                <a:gd name="f93" fmla="*/ f74 1 144"/>
                <a:gd name="f94" fmla="*/ f75 1 113"/>
                <a:gd name="f95" fmla="*/ f76 1 144"/>
                <a:gd name="f96" fmla="*/ f77 1 113"/>
                <a:gd name="f97" fmla="*/ f78 1 144"/>
                <a:gd name="f98" fmla="*/ 0 1 f59"/>
                <a:gd name="f99" fmla="*/ f53 1 f59"/>
                <a:gd name="f100" fmla="*/ 0 1 f60"/>
                <a:gd name="f101" fmla="*/ f54 1 f60"/>
                <a:gd name="f102" fmla="*/ f80 1 f59"/>
                <a:gd name="f103" fmla="*/ f81 1 f60"/>
                <a:gd name="f104" fmla="*/ f82 1 f59"/>
                <a:gd name="f105" fmla="*/ f83 1 f60"/>
                <a:gd name="f106" fmla="*/ f84 1 f59"/>
                <a:gd name="f107" fmla="*/ f85 1 f60"/>
                <a:gd name="f108" fmla="*/ f86 1 f59"/>
                <a:gd name="f109" fmla="*/ f87 1 f60"/>
                <a:gd name="f110" fmla="*/ f88 1 f59"/>
                <a:gd name="f111" fmla="*/ f89 1 f60"/>
                <a:gd name="f112" fmla="*/ f90 1 f59"/>
                <a:gd name="f113" fmla="*/ f91 1 f60"/>
                <a:gd name="f114" fmla="*/ f92 1 f59"/>
                <a:gd name="f115" fmla="*/ f93 1 f60"/>
                <a:gd name="f116" fmla="*/ f94 1 f59"/>
                <a:gd name="f117" fmla="*/ f95 1 f60"/>
                <a:gd name="f118" fmla="*/ f96 1 f59"/>
                <a:gd name="f119" fmla="*/ f97 1 f60"/>
                <a:gd name="f120" fmla="*/ f98 f50 1"/>
                <a:gd name="f121" fmla="*/ f99 f50 1"/>
                <a:gd name="f122" fmla="*/ f101 f51 1"/>
                <a:gd name="f123" fmla="*/ f100 f51 1"/>
                <a:gd name="f124" fmla="*/ f102 f50 1"/>
                <a:gd name="f125" fmla="*/ f103 f51 1"/>
                <a:gd name="f126" fmla="*/ f104 f50 1"/>
                <a:gd name="f127" fmla="*/ f105 f51 1"/>
                <a:gd name="f128" fmla="*/ f106 f50 1"/>
                <a:gd name="f129" fmla="*/ f107 f51 1"/>
                <a:gd name="f130" fmla="*/ f108 f50 1"/>
                <a:gd name="f131" fmla="*/ f109 f51 1"/>
                <a:gd name="f132" fmla="*/ f110 f50 1"/>
                <a:gd name="f133" fmla="*/ f111 f51 1"/>
                <a:gd name="f134" fmla="*/ f112 f50 1"/>
                <a:gd name="f135" fmla="*/ f113 f51 1"/>
                <a:gd name="f136" fmla="*/ f114 f50 1"/>
                <a:gd name="f137" fmla="*/ f115 f51 1"/>
                <a:gd name="f138" fmla="*/ f116 f50 1"/>
                <a:gd name="f139" fmla="*/ f117 f51 1"/>
                <a:gd name="f140" fmla="*/ f118 f50 1"/>
                <a:gd name="f141" fmla="*/ f119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24" y="f125"/>
                </a:cxn>
              </a:cxnLst>
              <a:rect l="f120" t="f123" r="f121" b="f122"/>
              <a:pathLst>
                <a:path w="113" h="144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9" y="f14"/>
                    <a:pt x="f15" y="f10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5" y="f12"/>
                    <a:pt x="f29" y="f30"/>
                    <a:pt x="f31" y="f32"/>
                  </a:cubicBezTo>
                  <a:cubicBezTo>
                    <a:pt x="f21" y="f33"/>
                    <a:pt x="f34" y="f35"/>
                    <a:pt x="f36" y="f37"/>
                  </a:cubicBezTo>
                  <a:cubicBezTo>
                    <a:pt x="f32" y="f38"/>
                    <a:pt x="f39" y="f5"/>
                    <a:pt x="f40" y="f5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28" y="f47"/>
                    <a:pt x="f28" y="f48"/>
                    <a:pt x="f6" y="f8"/>
                  </a:cubicBezTo>
                  <a:close/>
                </a:path>
              </a:pathLst>
            </a:custGeom>
            <a:solidFill>
              <a:srgbClr val="24B2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68;p52">
            <a:extLst>
              <a:ext uri="{FF2B5EF4-FFF2-40B4-BE49-F238E27FC236}">
                <a16:creationId xmlns:a16="http://schemas.microsoft.com/office/drawing/2014/main" id="{03FFB7E1-0D5E-4B64-84A2-4A4BD99A27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درباره آخرین رویداد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2770;p52">
            <a:extLst>
              <a:ext uri="{FF2B5EF4-FFF2-40B4-BE49-F238E27FC236}">
                <a16:creationId xmlns:a16="http://schemas.microsoft.com/office/drawing/2014/main" id="{21FCE78C-644F-4E20-A396-F64563D1F8BF}"/>
              </a:ext>
            </a:extLst>
          </p:cNvPr>
          <p:cNvSpPr/>
          <p:nvPr/>
        </p:nvSpPr>
        <p:spPr>
          <a:xfrm>
            <a:off x="2820777" y="1287493"/>
            <a:ext cx="3410977" cy="34109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Google Shape;2775;p52">
            <a:extLst>
              <a:ext uri="{FF2B5EF4-FFF2-40B4-BE49-F238E27FC236}">
                <a16:creationId xmlns:a16="http://schemas.microsoft.com/office/drawing/2014/main" id="{9258E107-C67A-4B24-8905-B32CC0CFA14C}"/>
              </a:ext>
            </a:extLst>
          </p:cNvPr>
          <p:cNvSpPr txBox="1"/>
          <p:nvPr/>
        </p:nvSpPr>
        <p:spPr>
          <a:xfrm>
            <a:off x="719998" y="2080360"/>
            <a:ext cx="1671596" cy="59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000000"/>
                </a:solidFill>
                <a:latin typeface="Muli"/>
                <a:ea typeface="Muli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Muli"/>
              <a:ea typeface="Muli"/>
              <a:cs typeface="B Nazanin" panose="00000400000000000000" pitchFamily="2" charset="-78"/>
            </a:endParaRPr>
          </a:p>
        </p:txBody>
      </p:sp>
      <p:sp>
        <p:nvSpPr>
          <p:cNvPr id="5" name="Google Shape;2776;p52">
            <a:extLst>
              <a:ext uri="{FF2B5EF4-FFF2-40B4-BE49-F238E27FC236}">
                <a16:creationId xmlns:a16="http://schemas.microsoft.com/office/drawing/2014/main" id="{34FE77F6-D7BA-4CB8-9783-CE836DE8E701}"/>
              </a:ext>
            </a:extLst>
          </p:cNvPr>
          <p:cNvSpPr txBox="1"/>
          <p:nvPr/>
        </p:nvSpPr>
        <p:spPr>
          <a:xfrm>
            <a:off x="719998" y="1714234"/>
            <a:ext cx="1671596" cy="365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kern="0" dirty="0">
                <a:solidFill>
                  <a:srgbClr val="EF786F"/>
                </a:solidFill>
                <a:latin typeface="Quicksand"/>
                <a:ea typeface="Quicksand"/>
                <a:cs typeface="B Nazanin" panose="00000400000000000000" pitchFamily="2" charset="-78"/>
              </a:rPr>
              <a:t>عنوان در اینجا</a:t>
            </a:r>
            <a:endParaRPr lang="en-US" sz="2000" b="1" i="0" u="none" strike="noStrike" kern="0" cap="none" spc="0" baseline="0" dirty="0">
              <a:solidFill>
                <a:srgbClr val="EF786F"/>
              </a:solidFill>
              <a:uFillTx/>
              <a:latin typeface="Quicksand"/>
              <a:ea typeface="Quicksand"/>
              <a:cs typeface="B Nazanin" panose="00000400000000000000" pitchFamily="2" charset="-78"/>
            </a:endParaRPr>
          </a:p>
        </p:txBody>
      </p:sp>
      <p:sp>
        <p:nvSpPr>
          <p:cNvPr id="6" name="Google Shape;2777;p52">
            <a:extLst>
              <a:ext uri="{FF2B5EF4-FFF2-40B4-BE49-F238E27FC236}">
                <a16:creationId xmlns:a16="http://schemas.microsoft.com/office/drawing/2014/main" id="{96EE32C0-14E4-4D25-94B0-53AB10995A1C}"/>
              </a:ext>
            </a:extLst>
          </p:cNvPr>
          <p:cNvSpPr txBox="1"/>
          <p:nvPr/>
        </p:nvSpPr>
        <p:spPr>
          <a:xfrm>
            <a:off x="719998" y="3720583"/>
            <a:ext cx="1671596" cy="59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000000"/>
                </a:solidFill>
                <a:latin typeface="Muli"/>
                <a:ea typeface="Muli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Muli"/>
              <a:ea typeface="Muli"/>
              <a:cs typeface="B Nazanin" panose="00000400000000000000" pitchFamily="2" charset="-78"/>
            </a:endParaRPr>
          </a:p>
        </p:txBody>
      </p:sp>
      <p:sp>
        <p:nvSpPr>
          <p:cNvPr id="7" name="Google Shape;2778;p52">
            <a:extLst>
              <a:ext uri="{FF2B5EF4-FFF2-40B4-BE49-F238E27FC236}">
                <a16:creationId xmlns:a16="http://schemas.microsoft.com/office/drawing/2014/main" id="{8DF4EE17-343B-4AAA-8657-1BECB0F32533}"/>
              </a:ext>
            </a:extLst>
          </p:cNvPr>
          <p:cNvSpPr txBox="1"/>
          <p:nvPr/>
        </p:nvSpPr>
        <p:spPr>
          <a:xfrm>
            <a:off x="719998" y="3354467"/>
            <a:ext cx="1671596" cy="365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kern="0" dirty="0">
                <a:solidFill>
                  <a:srgbClr val="EF786F"/>
                </a:solidFill>
                <a:latin typeface="Quicksand"/>
                <a:ea typeface="Quicksand"/>
                <a:cs typeface="B Nazanin" panose="00000400000000000000" pitchFamily="2" charset="-78"/>
              </a:rPr>
              <a:t>عنوان در اینجا</a:t>
            </a:r>
            <a:endParaRPr lang="en-US" sz="2000" b="1" i="0" u="none" strike="noStrike" kern="0" cap="none" spc="0" baseline="0" dirty="0">
              <a:solidFill>
                <a:srgbClr val="EF786F"/>
              </a:solidFill>
              <a:uFillTx/>
              <a:latin typeface="Quicksand"/>
              <a:ea typeface="Quicksand"/>
              <a:cs typeface="B Nazanin" panose="00000400000000000000" pitchFamily="2" charset="-78"/>
            </a:endParaRPr>
          </a:p>
        </p:txBody>
      </p:sp>
      <p:sp>
        <p:nvSpPr>
          <p:cNvPr id="8" name="Google Shape;2779;p52">
            <a:extLst>
              <a:ext uri="{FF2B5EF4-FFF2-40B4-BE49-F238E27FC236}">
                <a16:creationId xmlns:a16="http://schemas.microsoft.com/office/drawing/2014/main" id="{95FABD42-ACB2-426D-8466-41F5ECE583B8}"/>
              </a:ext>
            </a:extLst>
          </p:cNvPr>
          <p:cNvSpPr txBox="1"/>
          <p:nvPr/>
        </p:nvSpPr>
        <p:spPr>
          <a:xfrm>
            <a:off x="6752395" y="2080360"/>
            <a:ext cx="1671596" cy="59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000000"/>
                </a:solidFill>
                <a:latin typeface="Muli"/>
                <a:ea typeface="Muli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Muli"/>
              <a:ea typeface="Muli"/>
              <a:cs typeface="B Nazanin" panose="00000400000000000000" pitchFamily="2" charset="-78"/>
            </a:endParaRPr>
          </a:p>
        </p:txBody>
      </p:sp>
      <p:sp>
        <p:nvSpPr>
          <p:cNvPr id="9" name="Google Shape;2780;p52">
            <a:extLst>
              <a:ext uri="{FF2B5EF4-FFF2-40B4-BE49-F238E27FC236}">
                <a16:creationId xmlns:a16="http://schemas.microsoft.com/office/drawing/2014/main" id="{E93ED079-7FF8-4A13-9828-DCE8977E2D98}"/>
              </a:ext>
            </a:extLst>
          </p:cNvPr>
          <p:cNvSpPr txBox="1"/>
          <p:nvPr/>
        </p:nvSpPr>
        <p:spPr>
          <a:xfrm>
            <a:off x="6752395" y="1714234"/>
            <a:ext cx="1671596" cy="365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kern="0" dirty="0">
                <a:solidFill>
                  <a:srgbClr val="EF786F"/>
                </a:solidFill>
                <a:latin typeface="Quicksand"/>
                <a:ea typeface="Quicksand"/>
                <a:cs typeface="B Nazanin" panose="00000400000000000000" pitchFamily="2" charset="-78"/>
              </a:rPr>
              <a:t>عنوان در اینجا</a:t>
            </a:r>
            <a:endParaRPr lang="en-US" sz="2000" b="1" i="0" u="none" strike="noStrike" kern="0" cap="none" spc="0" baseline="0" dirty="0">
              <a:solidFill>
                <a:srgbClr val="EF786F"/>
              </a:solidFill>
              <a:uFillTx/>
              <a:latin typeface="Quicksand"/>
              <a:ea typeface="Quicksand"/>
              <a:cs typeface="B Nazanin" panose="00000400000000000000" pitchFamily="2" charset="-78"/>
            </a:endParaRPr>
          </a:p>
        </p:txBody>
      </p:sp>
      <p:sp>
        <p:nvSpPr>
          <p:cNvPr id="10" name="Google Shape;2781;p52">
            <a:extLst>
              <a:ext uri="{FF2B5EF4-FFF2-40B4-BE49-F238E27FC236}">
                <a16:creationId xmlns:a16="http://schemas.microsoft.com/office/drawing/2014/main" id="{1F558E36-10D5-4163-8B4B-DA7A562FB410}"/>
              </a:ext>
            </a:extLst>
          </p:cNvPr>
          <p:cNvSpPr txBox="1"/>
          <p:nvPr/>
        </p:nvSpPr>
        <p:spPr>
          <a:xfrm>
            <a:off x="6752395" y="3720583"/>
            <a:ext cx="1671596" cy="59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000000"/>
                </a:solidFill>
                <a:latin typeface="Muli"/>
                <a:ea typeface="Muli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Muli"/>
              <a:ea typeface="Muli"/>
              <a:cs typeface="B Nazanin" panose="00000400000000000000" pitchFamily="2" charset="-78"/>
            </a:endParaRPr>
          </a:p>
        </p:txBody>
      </p:sp>
      <p:sp>
        <p:nvSpPr>
          <p:cNvPr id="11" name="Google Shape;2782;p52">
            <a:extLst>
              <a:ext uri="{FF2B5EF4-FFF2-40B4-BE49-F238E27FC236}">
                <a16:creationId xmlns:a16="http://schemas.microsoft.com/office/drawing/2014/main" id="{7B66642A-308F-430D-A0B3-A983119F1CDB}"/>
              </a:ext>
            </a:extLst>
          </p:cNvPr>
          <p:cNvSpPr txBox="1"/>
          <p:nvPr/>
        </p:nvSpPr>
        <p:spPr>
          <a:xfrm>
            <a:off x="6752395" y="3354467"/>
            <a:ext cx="1671596" cy="365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kern="0" dirty="0">
                <a:solidFill>
                  <a:srgbClr val="EF786F"/>
                </a:solidFill>
                <a:latin typeface="Quicksand"/>
                <a:ea typeface="Quicksand"/>
                <a:cs typeface="B Nazanin" panose="00000400000000000000" pitchFamily="2" charset="-78"/>
              </a:rPr>
              <a:t>عنوان در اینجا</a:t>
            </a:r>
            <a:endParaRPr lang="en-US" sz="2000" b="1" i="0" u="none" strike="noStrike" kern="0" cap="none" spc="0" baseline="0" dirty="0">
              <a:solidFill>
                <a:srgbClr val="EF786F"/>
              </a:solidFill>
              <a:uFillTx/>
              <a:latin typeface="Quicksand"/>
              <a:ea typeface="Quicksand"/>
              <a:cs typeface="B Nazanin" panose="00000400000000000000" pitchFamily="2" charset="-78"/>
            </a:endParaRPr>
          </a:p>
        </p:txBody>
      </p:sp>
      <p:sp>
        <p:nvSpPr>
          <p:cNvPr id="12" name="Google Shape;2783;p52">
            <a:extLst>
              <a:ext uri="{FF2B5EF4-FFF2-40B4-BE49-F238E27FC236}">
                <a16:creationId xmlns:a16="http://schemas.microsoft.com/office/drawing/2014/main" id="{B9A124D1-9070-46B5-95E7-F72B8BDE2F41}"/>
              </a:ext>
            </a:extLst>
          </p:cNvPr>
          <p:cNvSpPr/>
          <p:nvPr/>
        </p:nvSpPr>
        <p:spPr>
          <a:xfrm>
            <a:off x="2612705" y="1916033"/>
            <a:ext cx="599096" cy="5990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1588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3" name="Google Shape;2784;p52">
            <a:extLst>
              <a:ext uri="{FF2B5EF4-FFF2-40B4-BE49-F238E27FC236}">
                <a16:creationId xmlns:a16="http://schemas.microsoft.com/office/drawing/2014/main" id="{C7035D01-5EE1-4113-98C9-987D52BE6A3B}"/>
              </a:ext>
            </a:extLst>
          </p:cNvPr>
          <p:cNvSpPr/>
          <p:nvPr/>
        </p:nvSpPr>
        <p:spPr>
          <a:xfrm>
            <a:off x="5932206" y="1916033"/>
            <a:ext cx="599096" cy="5990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1588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B Nazanin" panose="00000400000000000000" pitchFamily="2" charset="-78"/>
              </a:rPr>
              <a:t>2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2785;p52">
            <a:extLst>
              <a:ext uri="{FF2B5EF4-FFF2-40B4-BE49-F238E27FC236}">
                <a16:creationId xmlns:a16="http://schemas.microsoft.com/office/drawing/2014/main" id="{95C2E07C-C525-40A9-B53A-1676FA92F3BD}"/>
              </a:ext>
            </a:extLst>
          </p:cNvPr>
          <p:cNvSpPr/>
          <p:nvPr/>
        </p:nvSpPr>
        <p:spPr>
          <a:xfrm>
            <a:off x="2612705" y="3559091"/>
            <a:ext cx="599096" cy="5990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1588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15" name="Google Shape;2786;p52">
            <a:extLst>
              <a:ext uri="{FF2B5EF4-FFF2-40B4-BE49-F238E27FC236}">
                <a16:creationId xmlns:a16="http://schemas.microsoft.com/office/drawing/2014/main" id="{203C0333-9FB2-4925-85F0-EBFF963C0E6E}"/>
              </a:ext>
            </a:extLst>
          </p:cNvPr>
          <p:cNvSpPr/>
          <p:nvPr/>
        </p:nvSpPr>
        <p:spPr>
          <a:xfrm>
            <a:off x="5932206" y="3559091"/>
            <a:ext cx="599096" cy="5990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1588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B Nazanin" panose="00000400000000000000" pitchFamily="2" charset="-78"/>
              </a:rPr>
              <a:t>4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6" name="Grupo 14">
            <a:extLst>
              <a:ext uri="{FF2B5EF4-FFF2-40B4-BE49-F238E27FC236}">
                <a16:creationId xmlns:a16="http://schemas.microsoft.com/office/drawing/2014/main" id="{E4A33E3D-95BB-4408-AE3F-7B2B20D8D5E3}"/>
              </a:ext>
            </a:extLst>
          </p:cNvPr>
          <p:cNvGrpSpPr/>
          <p:nvPr/>
        </p:nvGrpSpPr>
        <p:grpSpPr>
          <a:xfrm>
            <a:off x="3273231" y="1536530"/>
            <a:ext cx="2506059" cy="2677738"/>
            <a:chOff x="3273231" y="1536530"/>
            <a:chExt cx="2506059" cy="26777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E80296-DFB0-4E22-8002-E90E8A0F381F}"/>
                </a:ext>
              </a:extLst>
            </p:cNvPr>
            <p:cNvSpPr/>
            <p:nvPr/>
          </p:nvSpPr>
          <p:spPr>
            <a:xfrm>
              <a:off x="3273231" y="1536530"/>
              <a:ext cx="2506059" cy="26777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74"/>
                <a:gd name="f7" fmla="val 1362"/>
                <a:gd name="f8" fmla="val 615"/>
                <a:gd name="f9" fmla="val 1361"/>
                <a:gd name="f10" fmla="val 498"/>
                <a:gd name="f11" fmla="val 1357"/>
                <a:gd name="f12" fmla="val 365"/>
                <a:gd name="f13" fmla="val 1312"/>
                <a:gd name="f14" fmla="val 253"/>
                <a:gd name="f15" fmla="val 1212"/>
                <a:gd name="f16" fmla="val 200"/>
                <a:gd name="f17" fmla="val 1166"/>
                <a:gd name="f18" fmla="val 164"/>
                <a:gd name="f19" fmla="val 1109"/>
                <a:gd name="f20" fmla="val 146"/>
                <a:gd name="f21" fmla="val 1040"/>
                <a:gd name="f22" fmla="val 143"/>
                <a:gd name="f23" fmla="val 1029"/>
                <a:gd name="f24" fmla="val 138"/>
                <a:gd name="f25" fmla="val 1022"/>
                <a:gd name="f26" fmla="val 127"/>
                <a:gd name="f27" fmla="val 1017"/>
                <a:gd name="f28" fmla="val 47"/>
                <a:gd name="f29" fmla="val 988"/>
                <a:gd name="f30" fmla="val 878"/>
                <a:gd name="f31" fmla="val 14"/>
                <a:gd name="f32" fmla="val 801"/>
                <a:gd name="f33" fmla="val 20"/>
                <a:gd name="f34" fmla="val 768"/>
                <a:gd name="f35" fmla="val 38"/>
                <a:gd name="f36" fmla="val 743"/>
                <a:gd name="f37" fmla="val 70"/>
                <a:gd name="f38" fmla="val 730"/>
                <a:gd name="f39" fmla="val 80"/>
                <a:gd name="f40" fmla="val 727"/>
                <a:gd name="f41" fmla="val 83"/>
                <a:gd name="f42" fmla="val 720"/>
                <a:gd name="f43" fmla="val 85"/>
                <a:gd name="f44" fmla="val 709"/>
                <a:gd name="f45" fmla="val 102"/>
                <a:gd name="f46" fmla="val 528"/>
                <a:gd name="f47" fmla="val 188"/>
                <a:gd name="f48" fmla="val 386"/>
                <a:gd name="f49" fmla="val 340"/>
                <a:gd name="f50" fmla="val 285"/>
                <a:gd name="f51" fmla="val 430"/>
                <a:gd name="f52" fmla="val 225"/>
                <a:gd name="f53" fmla="val 530"/>
                <a:gd name="f54" fmla="val 197"/>
                <a:gd name="f55" fmla="val 638"/>
                <a:gd name="f56" fmla="val 195"/>
                <a:gd name="f57" fmla="val 697"/>
                <a:gd name="f58" fmla="val 194"/>
                <a:gd name="f59" fmla="val 734"/>
                <a:gd name="f60" fmla="val 154"/>
                <a:gd name="f61" fmla="val 729"/>
                <a:gd name="f62" fmla="val 100"/>
                <a:gd name="f63" fmla="val 73"/>
                <a:gd name="f64" fmla="val 712"/>
                <a:gd name="f65" fmla="val 60"/>
                <a:gd name="f66" fmla="val 701"/>
                <a:gd name="f67" fmla="val 46"/>
                <a:gd name="f68" fmla="val 698"/>
                <a:gd name="f69" fmla="val 31"/>
                <a:gd name="f70" fmla="val 710"/>
                <a:gd name="f71" fmla="val 16"/>
                <a:gd name="f72" fmla="val 722"/>
                <a:gd name="f73" fmla="val 738"/>
                <a:gd name="f74" fmla="val 1"/>
                <a:gd name="f75" fmla="val 755"/>
                <a:gd name="f76" fmla="val 9"/>
                <a:gd name="f77" fmla="val 830"/>
                <a:gd name="f78" fmla="val 902"/>
                <a:gd name="f79" fmla="val 120"/>
                <a:gd name="f80" fmla="val 890"/>
                <a:gd name="f81" fmla="val 233"/>
                <a:gd name="f82" fmla="val 888"/>
                <a:gd name="f83" fmla="val 248"/>
                <a:gd name="f84" fmla="val 893"/>
                <a:gd name="f85" fmla="val 254"/>
                <a:gd name="f86" fmla="val 905"/>
                <a:gd name="f87" fmla="val 260"/>
                <a:gd name="f88" fmla="val 1036"/>
                <a:gd name="f89" fmla="val 332"/>
                <a:gd name="f90" fmla="val 1126"/>
                <a:gd name="f91" fmla="val 438"/>
                <a:gd name="f92" fmla="val 1175"/>
                <a:gd name="f93" fmla="val 579"/>
                <a:gd name="f94" fmla="val 1189"/>
                <a:gd name="f95" fmla="val 621"/>
                <a:gd name="f96" fmla="val 1197"/>
                <a:gd name="f97" fmla="val 665"/>
                <a:gd name="f98" fmla="val 1202"/>
                <a:gd name="f99" fmla="val 719"/>
                <a:gd name="f100" fmla="val 1204"/>
                <a:gd name="f101" fmla="val 726"/>
                <a:gd name="f102" fmla="val 1214"/>
                <a:gd name="f103" fmla="val 1261"/>
                <a:gd name="f104" fmla="val 749"/>
                <a:gd name="f105" fmla="val 789"/>
                <a:gd name="f106" fmla="val 1273"/>
                <a:gd name="f107" fmla="val 834"/>
                <a:gd name="f108" fmla="val 1271"/>
                <a:gd name="f109" fmla="val 898"/>
                <a:gd name="f110" fmla="val 1250"/>
                <a:gd name="f111" fmla="val 954"/>
                <a:gd name="f112" fmla="val 1200"/>
                <a:gd name="f113" fmla="val 997"/>
                <a:gd name="f114" fmla="val 1187"/>
                <a:gd name="f115" fmla="val 1008"/>
                <a:gd name="f116" fmla="val 1173"/>
                <a:gd name="f117" fmla="val 1016"/>
                <a:gd name="f118" fmla="val 1157"/>
                <a:gd name="f119" fmla="val 1021"/>
                <a:gd name="f120" fmla="val 1148"/>
                <a:gd name="f121" fmla="val 1024"/>
                <a:gd name="f122" fmla="val 1143"/>
                <a:gd name="f123" fmla="val 1030"/>
                <a:gd name="f124" fmla="val 1140"/>
                <a:gd name="f125" fmla="val 1039"/>
                <a:gd name="f126" fmla="val 1108"/>
                <a:gd name="f127" fmla="val 1163"/>
                <a:gd name="f128" fmla="val 1243"/>
                <a:gd name="f129" fmla="val 914"/>
                <a:gd name="f130" fmla="val 1299"/>
                <a:gd name="f131" fmla="val 1341"/>
                <a:gd name="f132" fmla="val 740"/>
                <a:gd name="f133" fmla="val 198"/>
                <a:gd name="f134" fmla="val 908"/>
                <a:gd name="f135" fmla="val 923"/>
                <a:gd name="f136" fmla="val 937"/>
                <a:gd name="f137" fmla="val 1013"/>
                <a:gd name="f138" fmla="val 222"/>
                <a:gd name="f139" fmla="val 1082"/>
                <a:gd name="f140" fmla="val 274"/>
                <a:gd name="f141" fmla="val 1139"/>
                <a:gd name="f142" fmla="val 331"/>
                <a:gd name="f143" fmla="val 1201"/>
                <a:gd name="f144" fmla="val 403"/>
                <a:gd name="f145" fmla="val 1241"/>
                <a:gd name="f146" fmla="val 482"/>
                <a:gd name="f147" fmla="val 1268"/>
                <a:gd name="f148" fmla="val 497"/>
                <a:gd name="f149" fmla="val 500"/>
                <a:gd name="f150" fmla="val 1267"/>
                <a:gd name="f151" fmla="val 503"/>
                <a:gd name="f152" fmla="val 1254"/>
                <a:gd name="f153" fmla="val 507"/>
                <a:gd name="f154" fmla="val 1240"/>
                <a:gd name="f155" fmla="val 516"/>
                <a:gd name="f156" fmla="val 1231"/>
                <a:gd name="f157" fmla="val 532"/>
                <a:gd name="f158" fmla="val 1230"/>
                <a:gd name="f159" fmla="val 547"/>
                <a:gd name="f160" fmla="val 1229"/>
                <a:gd name="f161" fmla="val 559"/>
                <a:gd name="f162" fmla="val 1235"/>
                <a:gd name="f163" fmla="val 565"/>
                <a:gd name="f164" fmla="val 1249"/>
                <a:gd name="f165" fmla="val 581"/>
                <a:gd name="f166" fmla="val 1283"/>
                <a:gd name="f167" fmla="val 609"/>
                <a:gd name="f168" fmla="val 1295"/>
                <a:gd name="f169" fmla="val 643"/>
                <a:gd name="f170" fmla="val 677"/>
                <a:gd name="f171" fmla="val 706"/>
                <a:gd name="f172" fmla="val 1284"/>
                <a:gd name="f173" fmla="val 721"/>
                <a:gd name="f174" fmla="val 728"/>
                <a:gd name="f175" fmla="val 1234"/>
                <a:gd name="f176" fmla="val 741"/>
                <a:gd name="f177" fmla="val 1227"/>
                <a:gd name="f178" fmla="val 758"/>
                <a:gd name="f179" fmla="val 775"/>
                <a:gd name="f180" fmla="val 784"/>
                <a:gd name="f181" fmla="val 1245"/>
                <a:gd name="f182" fmla="val 783"/>
                <a:gd name="f183" fmla="val 1262"/>
                <a:gd name="f184" fmla="val 782"/>
                <a:gd name="f185" fmla="val 1278"/>
                <a:gd name="f186" fmla="val 790"/>
                <a:gd name="f187" fmla="val 1276"/>
                <a:gd name="f188" fmla="val 800"/>
                <a:gd name="f189" fmla="val 852"/>
                <a:gd name="f190" fmla="val 1257"/>
                <a:gd name="f191" fmla="val 901"/>
                <a:gd name="f192" fmla="val 945"/>
                <a:gd name="f193" fmla="val 1019"/>
                <a:gd name="f194" fmla="val 1152"/>
                <a:gd name="f195" fmla="val 1068"/>
                <a:gd name="f196" fmla="val 1084"/>
                <a:gd name="f197" fmla="val 1081"/>
                <a:gd name="f198" fmla="val 994"/>
                <a:gd name="f199" fmla="val 1091"/>
                <a:gd name="f200" fmla="val 929"/>
                <a:gd name="f201" fmla="val 1089"/>
                <a:gd name="f202" fmla="val 865"/>
                <a:gd name="f203" fmla="val 1079"/>
                <a:gd name="f204" fmla="val 773"/>
                <a:gd name="f205" fmla="val 1080"/>
                <a:gd name="f206" fmla="val 1069"/>
                <a:gd name="f207" fmla="val 718"/>
                <a:gd name="f208" fmla="val 1042"/>
                <a:gd name="f209" fmla="val 656"/>
                <a:gd name="f210" fmla="val 1005"/>
                <a:gd name="f211" fmla="val 601"/>
                <a:gd name="f212" fmla="val 952"/>
                <a:gd name="f213" fmla="val 558"/>
                <a:gd name="f214" fmla="val 934"/>
                <a:gd name="f215" fmla="val 542"/>
                <a:gd name="f216" fmla="val 543"/>
                <a:gd name="f217" fmla="val 563"/>
                <a:gd name="f218" fmla="val 873"/>
                <a:gd name="f219" fmla="val 659"/>
                <a:gd name="f220" fmla="val 799"/>
                <a:gd name="f221" fmla="val 688"/>
                <a:gd name="f222" fmla="val 669"/>
                <a:gd name="f223" fmla="val 732"/>
                <a:gd name="f224" fmla="val 652"/>
                <a:gd name="f225" fmla="val 637"/>
                <a:gd name="f226" fmla="val 750"/>
                <a:gd name="f227" fmla="val 620"/>
                <a:gd name="f228" fmla="val 763"/>
                <a:gd name="f229" fmla="val 772"/>
                <a:gd name="f230" fmla="val 780"/>
                <a:gd name="f231" fmla="val 788"/>
                <a:gd name="f232" fmla="val 544"/>
                <a:gd name="f233" fmla="val 525"/>
                <a:gd name="f234" fmla="val 506"/>
                <a:gd name="f235" fmla="val 770"/>
                <a:gd name="f236" fmla="val 512"/>
                <a:gd name="f237" fmla="val 515"/>
                <a:gd name="f238" fmla="val 731"/>
                <a:gd name="f239" fmla="val 527"/>
                <a:gd name="f240" fmla="val 640"/>
                <a:gd name="f241" fmla="val 480"/>
                <a:gd name="f242" fmla="val 394"/>
                <a:gd name="f243" fmla="val 536"/>
                <a:gd name="f244" fmla="val 379"/>
                <a:gd name="f245" fmla="val 531"/>
                <a:gd name="f246" fmla="val 368"/>
                <a:gd name="f247" fmla="val 533"/>
                <a:gd name="f248" fmla="val 355"/>
                <a:gd name="f249" fmla="val 541"/>
                <a:gd name="f250" fmla="val 328"/>
                <a:gd name="f251" fmla="val 304"/>
                <a:gd name="f252" fmla="val 284"/>
                <a:gd name="f253" fmla="val 605"/>
                <a:gd name="f254" fmla="val 644"/>
                <a:gd name="f255" fmla="val 684"/>
                <a:gd name="f256" fmla="val 212"/>
                <a:gd name="f257" fmla="val 202"/>
                <a:gd name="f258" fmla="val 787"/>
                <a:gd name="f259" fmla="val 840"/>
                <a:gd name="f260" fmla="val 1132"/>
                <a:gd name="f261" fmla="val 693"/>
                <a:gd name="f262" fmla="val 1105"/>
                <a:gd name="f263" fmla="val 463"/>
                <a:gd name="f264" fmla="val 907"/>
                <a:gd name="f265" fmla="val 265"/>
                <a:gd name="f266" fmla="val 651"/>
                <a:gd name="f267" fmla="val 261"/>
                <a:gd name="f268" fmla="val 384"/>
                <a:gd name="f269" fmla="val 258"/>
                <a:gd name="f270" fmla="val 185"/>
                <a:gd name="f271" fmla="val 458"/>
                <a:gd name="f272" fmla="val 156"/>
                <a:gd name="f273" fmla="val 681"/>
                <a:gd name="f274" fmla="val 157"/>
                <a:gd name="f275" fmla="val 680"/>
                <a:gd name="f276" fmla="val 158"/>
                <a:gd name="f277" fmla="val 679"/>
                <a:gd name="f278" fmla="val 159"/>
                <a:gd name="f279" fmla="val 678"/>
                <a:gd name="f280" fmla="val 169"/>
                <a:gd name="f281" fmla="val 174"/>
                <a:gd name="f282" fmla="val 650"/>
                <a:gd name="f283" fmla="val 213"/>
                <a:gd name="f284" fmla="val 580"/>
                <a:gd name="f285" fmla="val 518"/>
                <a:gd name="f286" fmla="val 333"/>
                <a:gd name="f287" fmla="val 477"/>
                <a:gd name="f288" fmla="val 348"/>
                <a:gd name="f289" fmla="val 469"/>
                <a:gd name="f290" fmla="val 363"/>
                <a:gd name="f291" fmla="val 461"/>
                <a:gd name="f292" fmla="val 382"/>
                <a:gd name="f293" fmla="val 464"/>
                <a:gd name="f294" fmla="val 476"/>
                <a:gd name="f295" fmla="val 478"/>
                <a:gd name="f296" fmla="val 557"/>
                <a:gd name="f297" fmla="val 554"/>
                <a:gd name="f298" fmla="val 576"/>
                <a:gd name="f299" fmla="val 647"/>
                <a:gd name="f300" fmla="val 661"/>
                <a:gd name="f301" fmla="val 676"/>
                <a:gd name="f302" fmla="val 582"/>
                <a:gd name="f303" fmla="val 690"/>
                <a:gd name="f304" fmla="val 583"/>
                <a:gd name="f305" fmla="val 588"/>
                <a:gd name="f306" fmla="val 703"/>
                <a:gd name="f307" fmla="val 596"/>
                <a:gd name="f308" fmla="val 631"/>
                <a:gd name="f309" fmla="val 660"/>
                <a:gd name="f310" fmla="val 611"/>
                <a:gd name="f311" fmla="val 686"/>
                <a:gd name="f312" fmla="val 685"/>
                <a:gd name="f313" fmla="val 564"/>
                <a:gd name="f314" fmla="val 540"/>
                <a:gd name="f315" fmla="val 519"/>
                <a:gd name="f316" fmla="val 696"/>
                <a:gd name="f317" fmla="val 716"/>
                <a:gd name="f318" fmla="val 736"/>
                <a:gd name="f319" fmla="val 748"/>
                <a:gd name="f320" fmla="val 751"/>
                <a:gd name="f321" fmla="val 537"/>
                <a:gd name="f322" fmla="val 753"/>
                <a:gd name="f323" fmla="val 552"/>
                <a:gd name="f324" fmla="val 566"/>
                <a:gd name="f325" fmla="val 752"/>
                <a:gd name="f326" fmla="val 628"/>
                <a:gd name="f327" fmla="val 653"/>
                <a:gd name="f328" fmla="val 747"/>
                <a:gd name="f329" fmla="val 649"/>
                <a:gd name="f330" fmla="val 646"/>
                <a:gd name="f331" fmla="val 817"/>
                <a:gd name="f332" fmla="val 617"/>
                <a:gd name="f333" fmla="val 855"/>
                <a:gd name="f334" fmla="val 877"/>
                <a:gd name="f335" fmla="val 462"/>
                <a:gd name="f336" fmla="val 454"/>
                <a:gd name="f337" fmla="val 943"/>
                <a:gd name="f338" fmla="val 473"/>
                <a:gd name="f339" fmla="val 984"/>
                <a:gd name="f340" fmla="val 494"/>
                <a:gd name="f341" fmla="val 524"/>
                <a:gd name="f342" fmla="val 1049"/>
                <a:gd name="f343" fmla="val 560"/>
                <a:gd name="f344" fmla="val 599"/>
                <a:gd name="f345" fmla="val 642"/>
                <a:gd name="f346" fmla="val 1154"/>
                <a:gd name="f347" fmla="val 887"/>
                <a:gd name="f348" fmla="val 900"/>
                <a:gd name="f349" fmla="val 912"/>
                <a:gd name="f350" fmla="val 925"/>
                <a:gd name="f351" fmla="val 1155"/>
                <a:gd name="f352" fmla="val 931"/>
                <a:gd name="f353" fmla="val 1150"/>
                <a:gd name="f354" fmla="val 940"/>
                <a:gd name="f355" fmla="val 1158"/>
                <a:gd name="f356" fmla="val 942"/>
                <a:gd name="f357" fmla="val 1165"/>
                <a:gd name="f358" fmla="val 944"/>
                <a:gd name="f359" fmla="val 1169"/>
                <a:gd name="f360" fmla="val 936"/>
                <a:gd name="f361" fmla="val 930"/>
                <a:gd name="f362" fmla="val 1192"/>
                <a:gd name="f363" fmla="val 906"/>
                <a:gd name="f364" fmla="val 1206"/>
                <a:gd name="f365" fmla="val 846"/>
                <a:gd name="f366" fmla="val 1207"/>
                <a:gd name="f367" fmla="val 832"/>
                <a:gd name="f368" fmla="val 818"/>
                <a:gd name="f369" fmla="val 805"/>
                <a:gd name="f370" fmla="val 1195"/>
                <a:gd name="f371" fmla="val 791"/>
                <a:gd name="f372" fmla="val 1184"/>
                <a:gd name="f373" fmla="val 1170"/>
                <a:gd name="f374" fmla="val 1156"/>
                <a:gd name="f375" fmla="val 794"/>
                <a:gd name="f376" fmla="val 1149"/>
                <a:gd name="f377" fmla="val 815"/>
                <a:gd name="f378" fmla="val 1153"/>
                <a:gd name="f379" fmla="val 839"/>
                <a:gd name="f380" fmla="val 863"/>
                <a:gd name="f381" fmla="val 129"/>
                <a:gd name="f382" fmla="val 128"/>
                <a:gd name="f383" fmla="val 894"/>
                <a:gd name="f384" fmla="val 131"/>
                <a:gd name="f385" fmla="val 850"/>
                <a:gd name="f386" fmla="val 135"/>
                <a:gd name="f387" fmla="val 133"/>
                <a:gd name="f388" fmla="val 130"/>
                <a:gd name="f389" fmla="val 797"/>
                <a:gd name="f390" fmla="val 110"/>
                <a:gd name="f391" fmla="val 781"/>
                <a:gd name="f392" fmla="val 82"/>
                <a:gd name="f393" fmla="val 75"/>
                <a:gd name="f394" fmla="val 864"/>
                <a:gd name="f395" fmla="val 92"/>
                <a:gd name="f396" fmla="val 798"/>
                <a:gd name="f397" fmla="val 792"/>
                <a:gd name="f398" fmla="val 144"/>
                <a:gd name="f399" fmla="val 172"/>
                <a:gd name="f400" fmla="val 760"/>
                <a:gd name="f401" fmla="val 207"/>
                <a:gd name="f402" fmla="val 778"/>
                <a:gd name="f403" fmla="val 216"/>
                <a:gd name="f404" fmla="val 810"/>
                <a:gd name="f405" fmla="val 220"/>
                <a:gd name="f406" fmla="val 820"/>
                <a:gd name="f407" fmla="val 223"/>
                <a:gd name="f408" fmla="val 824"/>
                <a:gd name="f409" fmla="val 211"/>
                <a:gd name="f410" fmla="val 826"/>
                <a:gd name="f411" fmla="+- 0 0 -90"/>
                <a:gd name="f412" fmla="*/ f3 1 1274"/>
                <a:gd name="f413" fmla="*/ f4 1 1362"/>
                <a:gd name="f414" fmla="val f5"/>
                <a:gd name="f415" fmla="val f6"/>
                <a:gd name="f416" fmla="val f7"/>
                <a:gd name="f417" fmla="*/ f411 f0 1"/>
                <a:gd name="f418" fmla="+- f416 0 f414"/>
                <a:gd name="f419" fmla="+- f415 0 f414"/>
                <a:gd name="f420" fmla="*/ f417 1 f2"/>
                <a:gd name="f421" fmla="*/ f419 1 1274"/>
                <a:gd name="f422" fmla="*/ f418 1 1362"/>
                <a:gd name="f423" fmla="*/ 253 f419 1"/>
                <a:gd name="f424" fmla="*/ 1212 f418 1"/>
                <a:gd name="f425" fmla="*/ 127 f419 1"/>
                <a:gd name="f426" fmla="*/ 1017 f418 1"/>
                <a:gd name="f427" fmla="*/ 70 f419 1"/>
                <a:gd name="f428" fmla="*/ 730 f418 1"/>
                <a:gd name="f429" fmla="*/ 340 f419 1"/>
                <a:gd name="f430" fmla="*/ 285 f418 1"/>
                <a:gd name="f431" fmla="*/ 729 f419 1"/>
                <a:gd name="f432" fmla="*/ 100 f418 1"/>
                <a:gd name="f433" fmla="*/ 710 f419 1"/>
                <a:gd name="f434" fmla="*/ 16 f418 1"/>
                <a:gd name="f435" fmla="*/ 890 f419 1"/>
                <a:gd name="f436" fmla="*/ 233 f418 1"/>
                <a:gd name="f437" fmla="*/ 1175 f419 1"/>
                <a:gd name="f438" fmla="*/ 579 f418 1"/>
                <a:gd name="f439" fmla="*/ 1214 f419 1"/>
                <a:gd name="f440" fmla="*/ 1200 f419 1"/>
                <a:gd name="f441" fmla="*/ 997 f418 1"/>
                <a:gd name="f442" fmla="*/ 1140 f419 1"/>
                <a:gd name="f443" fmla="*/ 1039 f418 1"/>
                <a:gd name="f444" fmla="*/ 615 f419 1"/>
                <a:gd name="f445" fmla="*/ 1361 f418 1"/>
                <a:gd name="f446" fmla="*/ 198 f419 1"/>
                <a:gd name="f447" fmla="*/ 937 f418 1"/>
                <a:gd name="f448" fmla="*/ 482 f419 1"/>
                <a:gd name="f449" fmla="*/ 1268 f418 1"/>
                <a:gd name="f450" fmla="*/ 532 f419 1"/>
                <a:gd name="f451" fmla="*/ 1230 f418 1"/>
                <a:gd name="f452" fmla="*/ 643 f419 1"/>
                <a:gd name="f453" fmla="*/ 1295 f418 1"/>
                <a:gd name="f454" fmla="*/ 758 f419 1"/>
                <a:gd name="f455" fmla="*/ 1231 f418 1"/>
                <a:gd name="f456" fmla="*/ 800 f419 1"/>
                <a:gd name="f457" fmla="*/ 1273 f418 1"/>
                <a:gd name="f458" fmla="*/ 1081 f419 1"/>
                <a:gd name="f459" fmla="*/ 994 f418 1"/>
                <a:gd name="f460" fmla="*/ 1069 f419 1"/>
                <a:gd name="f461" fmla="*/ 718 f418 1"/>
                <a:gd name="f462" fmla="*/ 923 f419 1"/>
                <a:gd name="f463" fmla="*/ 563 f418 1"/>
                <a:gd name="f464" fmla="*/ 637 f419 1"/>
                <a:gd name="f465" fmla="*/ 750 f418 1"/>
                <a:gd name="f466" fmla="*/ 525 f419 1"/>
                <a:gd name="f467" fmla="*/ 784 f418 1"/>
                <a:gd name="f468" fmla="*/ 394 f419 1"/>
                <a:gd name="f469" fmla="*/ 536 f418 1"/>
                <a:gd name="f470" fmla="*/ 284 f419 1"/>
                <a:gd name="f471" fmla="*/ 605 f418 1"/>
                <a:gd name="f472" fmla="*/ 893 f418 1"/>
                <a:gd name="f473" fmla="*/ 651 f419 1"/>
                <a:gd name="f474" fmla="*/ 261 f418 1"/>
                <a:gd name="f475" fmla="*/ 159 f419 1"/>
                <a:gd name="f476" fmla="*/ 678 f418 1"/>
                <a:gd name="f477" fmla="*/ 333 f419 1"/>
                <a:gd name="f478" fmla="*/ 477 f418 1"/>
                <a:gd name="f479" fmla="*/ 576 f419 1"/>
                <a:gd name="f480" fmla="*/ 647 f418 1"/>
                <a:gd name="f481" fmla="*/ 596 f419 1"/>
                <a:gd name="f482" fmla="*/ 698 f418 1"/>
                <a:gd name="f483" fmla="*/ 685 f419 1"/>
                <a:gd name="f484" fmla="*/ 540 f418 1"/>
                <a:gd name="f485" fmla="*/ 751 f419 1"/>
                <a:gd name="f486" fmla="*/ 537 f418 1"/>
                <a:gd name="f487" fmla="*/ 732 f419 1"/>
                <a:gd name="f488" fmla="*/ 651 f418 1"/>
                <a:gd name="f489" fmla="*/ 877 f419 1"/>
                <a:gd name="f490" fmla="*/ 500 f418 1"/>
                <a:gd name="f491" fmla="*/ 1049 f419 1"/>
                <a:gd name="f492" fmla="*/ 560 f418 1"/>
                <a:gd name="f493" fmla="*/ 1154 f419 1"/>
                <a:gd name="f494" fmla="*/ 887 f418 1"/>
                <a:gd name="f495" fmla="*/ 1158 f419 1"/>
                <a:gd name="f496" fmla="*/ 942 f418 1"/>
                <a:gd name="f497" fmla="*/ 1206 f419 1"/>
                <a:gd name="f498" fmla="*/ 846 f418 1"/>
                <a:gd name="f499" fmla="*/ 1170 f419 1"/>
                <a:gd name="f500" fmla="*/ 791 f418 1"/>
                <a:gd name="f501" fmla="*/ 135 f419 1"/>
                <a:gd name="f502" fmla="*/ 805 f418 1"/>
                <a:gd name="f503" fmla="*/ 80 f419 1"/>
                <a:gd name="f504" fmla="*/ 815 f418 1"/>
                <a:gd name="f505" fmla="*/ 798 f419 1"/>
                <a:gd name="f506" fmla="*/ 127 f418 1"/>
                <a:gd name="f507" fmla="*/ 770 f419 1"/>
                <a:gd name="f508" fmla="*/ 207 f418 1"/>
                <a:gd name="f509" fmla="*/ 824 f419 1"/>
                <a:gd name="f510" fmla="*/ 211 f418 1"/>
                <a:gd name="f511" fmla="+- f420 0 f1"/>
                <a:gd name="f512" fmla="*/ f423 1 1274"/>
                <a:gd name="f513" fmla="*/ f424 1 1362"/>
                <a:gd name="f514" fmla="*/ f425 1 1274"/>
                <a:gd name="f515" fmla="*/ f426 1 1362"/>
                <a:gd name="f516" fmla="*/ f427 1 1274"/>
                <a:gd name="f517" fmla="*/ f428 1 1362"/>
                <a:gd name="f518" fmla="*/ f429 1 1274"/>
                <a:gd name="f519" fmla="*/ f430 1 1362"/>
                <a:gd name="f520" fmla="*/ f431 1 1274"/>
                <a:gd name="f521" fmla="*/ f432 1 1362"/>
                <a:gd name="f522" fmla="*/ f433 1 1274"/>
                <a:gd name="f523" fmla="*/ f434 1 1362"/>
                <a:gd name="f524" fmla="*/ f435 1 1274"/>
                <a:gd name="f525" fmla="*/ f436 1 1362"/>
                <a:gd name="f526" fmla="*/ f437 1 1274"/>
                <a:gd name="f527" fmla="*/ f438 1 1362"/>
                <a:gd name="f528" fmla="*/ f439 1 1274"/>
                <a:gd name="f529" fmla="*/ f440 1 1274"/>
                <a:gd name="f530" fmla="*/ f441 1 1362"/>
                <a:gd name="f531" fmla="*/ f442 1 1274"/>
                <a:gd name="f532" fmla="*/ f443 1 1362"/>
                <a:gd name="f533" fmla="*/ f444 1 1274"/>
                <a:gd name="f534" fmla="*/ f445 1 1362"/>
                <a:gd name="f535" fmla="*/ f446 1 1274"/>
                <a:gd name="f536" fmla="*/ f447 1 1362"/>
                <a:gd name="f537" fmla="*/ f448 1 1274"/>
                <a:gd name="f538" fmla="*/ f449 1 1362"/>
                <a:gd name="f539" fmla="*/ f450 1 1274"/>
                <a:gd name="f540" fmla="*/ f451 1 1362"/>
                <a:gd name="f541" fmla="*/ f452 1 1274"/>
                <a:gd name="f542" fmla="*/ f453 1 1362"/>
                <a:gd name="f543" fmla="*/ f454 1 1274"/>
                <a:gd name="f544" fmla="*/ f455 1 1362"/>
                <a:gd name="f545" fmla="*/ f456 1 1274"/>
                <a:gd name="f546" fmla="*/ f457 1 1362"/>
                <a:gd name="f547" fmla="*/ f458 1 1274"/>
                <a:gd name="f548" fmla="*/ f459 1 1362"/>
                <a:gd name="f549" fmla="*/ f460 1 1274"/>
                <a:gd name="f550" fmla="*/ f461 1 1362"/>
                <a:gd name="f551" fmla="*/ f462 1 1274"/>
                <a:gd name="f552" fmla="*/ f463 1 1362"/>
                <a:gd name="f553" fmla="*/ f464 1 1274"/>
                <a:gd name="f554" fmla="*/ f465 1 1362"/>
                <a:gd name="f555" fmla="*/ f466 1 1274"/>
                <a:gd name="f556" fmla="*/ f467 1 1362"/>
                <a:gd name="f557" fmla="*/ f468 1 1274"/>
                <a:gd name="f558" fmla="*/ f469 1 1362"/>
                <a:gd name="f559" fmla="*/ f470 1 1274"/>
                <a:gd name="f560" fmla="*/ f471 1 1362"/>
                <a:gd name="f561" fmla="*/ f472 1 1362"/>
                <a:gd name="f562" fmla="*/ f473 1 1274"/>
                <a:gd name="f563" fmla="*/ f474 1 1362"/>
                <a:gd name="f564" fmla="*/ f475 1 1274"/>
                <a:gd name="f565" fmla="*/ f476 1 1362"/>
                <a:gd name="f566" fmla="*/ f477 1 1274"/>
                <a:gd name="f567" fmla="*/ f478 1 1362"/>
                <a:gd name="f568" fmla="*/ f479 1 1274"/>
                <a:gd name="f569" fmla="*/ f480 1 1362"/>
                <a:gd name="f570" fmla="*/ f481 1 1274"/>
                <a:gd name="f571" fmla="*/ f482 1 1362"/>
                <a:gd name="f572" fmla="*/ f483 1 1274"/>
                <a:gd name="f573" fmla="*/ f484 1 1362"/>
                <a:gd name="f574" fmla="*/ f485 1 1274"/>
                <a:gd name="f575" fmla="*/ f486 1 1362"/>
                <a:gd name="f576" fmla="*/ f487 1 1274"/>
                <a:gd name="f577" fmla="*/ f488 1 1362"/>
                <a:gd name="f578" fmla="*/ f489 1 1274"/>
                <a:gd name="f579" fmla="*/ f490 1 1362"/>
                <a:gd name="f580" fmla="*/ f491 1 1274"/>
                <a:gd name="f581" fmla="*/ f492 1 1362"/>
                <a:gd name="f582" fmla="*/ f493 1 1274"/>
                <a:gd name="f583" fmla="*/ f494 1 1362"/>
                <a:gd name="f584" fmla="*/ f495 1 1274"/>
                <a:gd name="f585" fmla="*/ f496 1 1362"/>
                <a:gd name="f586" fmla="*/ f497 1 1274"/>
                <a:gd name="f587" fmla="*/ f498 1 1362"/>
                <a:gd name="f588" fmla="*/ f499 1 1274"/>
                <a:gd name="f589" fmla="*/ f500 1 1362"/>
                <a:gd name="f590" fmla="*/ f501 1 1274"/>
                <a:gd name="f591" fmla="*/ f502 1 1362"/>
                <a:gd name="f592" fmla="*/ f503 1 1274"/>
                <a:gd name="f593" fmla="*/ f504 1 1362"/>
                <a:gd name="f594" fmla="*/ f505 1 1274"/>
                <a:gd name="f595" fmla="*/ f506 1 1362"/>
                <a:gd name="f596" fmla="*/ f507 1 1274"/>
                <a:gd name="f597" fmla="*/ f508 1 1362"/>
                <a:gd name="f598" fmla="*/ f509 1 1274"/>
                <a:gd name="f599" fmla="*/ f510 1 1362"/>
                <a:gd name="f600" fmla="*/ 0 1 f421"/>
                <a:gd name="f601" fmla="*/ f415 1 f421"/>
                <a:gd name="f602" fmla="*/ 0 1 f422"/>
                <a:gd name="f603" fmla="*/ f416 1 f422"/>
                <a:gd name="f604" fmla="*/ f512 1 f421"/>
                <a:gd name="f605" fmla="*/ f513 1 f422"/>
                <a:gd name="f606" fmla="*/ f514 1 f421"/>
                <a:gd name="f607" fmla="*/ f515 1 f422"/>
                <a:gd name="f608" fmla="*/ f516 1 f421"/>
                <a:gd name="f609" fmla="*/ f517 1 f422"/>
                <a:gd name="f610" fmla="*/ f518 1 f421"/>
                <a:gd name="f611" fmla="*/ f519 1 f422"/>
                <a:gd name="f612" fmla="*/ f520 1 f421"/>
                <a:gd name="f613" fmla="*/ f521 1 f422"/>
                <a:gd name="f614" fmla="*/ f522 1 f421"/>
                <a:gd name="f615" fmla="*/ f523 1 f422"/>
                <a:gd name="f616" fmla="*/ f524 1 f421"/>
                <a:gd name="f617" fmla="*/ f525 1 f422"/>
                <a:gd name="f618" fmla="*/ f526 1 f421"/>
                <a:gd name="f619" fmla="*/ f527 1 f422"/>
                <a:gd name="f620" fmla="*/ f528 1 f421"/>
                <a:gd name="f621" fmla="*/ f529 1 f421"/>
                <a:gd name="f622" fmla="*/ f530 1 f422"/>
                <a:gd name="f623" fmla="*/ f531 1 f421"/>
                <a:gd name="f624" fmla="*/ f532 1 f422"/>
                <a:gd name="f625" fmla="*/ f533 1 f421"/>
                <a:gd name="f626" fmla="*/ f534 1 f422"/>
                <a:gd name="f627" fmla="*/ f535 1 f421"/>
                <a:gd name="f628" fmla="*/ f536 1 f422"/>
                <a:gd name="f629" fmla="*/ f537 1 f421"/>
                <a:gd name="f630" fmla="*/ f538 1 f422"/>
                <a:gd name="f631" fmla="*/ f539 1 f421"/>
                <a:gd name="f632" fmla="*/ f540 1 f422"/>
                <a:gd name="f633" fmla="*/ f541 1 f421"/>
                <a:gd name="f634" fmla="*/ f542 1 f422"/>
                <a:gd name="f635" fmla="*/ f543 1 f421"/>
                <a:gd name="f636" fmla="*/ f544 1 f422"/>
                <a:gd name="f637" fmla="*/ f545 1 f421"/>
                <a:gd name="f638" fmla="*/ f546 1 f422"/>
                <a:gd name="f639" fmla="*/ f547 1 f421"/>
                <a:gd name="f640" fmla="*/ f548 1 f422"/>
                <a:gd name="f641" fmla="*/ f549 1 f421"/>
                <a:gd name="f642" fmla="*/ f550 1 f422"/>
                <a:gd name="f643" fmla="*/ f551 1 f421"/>
                <a:gd name="f644" fmla="*/ f552 1 f422"/>
                <a:gd name="f645" fmla="*/ f553 1 f421"/>
                <a:gd name="f646" fmla="*/ f554 1 f422"/>
                <a:gd name="f647" fmla="*/ f555 1 f421"/>
                <a:gd name="f648" fmla="*/ f556 1 f422"/>
                <a:gd name="f649" fmla="*/ f557 1 f421"/>
                <a:gd name="f650" fmla="*/ f558 1 f422"/>
                <a:gd name="f651" fmla="*/ f559 1 f421"/>
                <a:gd name="f652" fmla="*/ f560 1 f422"/>
                <a:gd name="f653" fmla="*/ f561 1 f422"/>
                <a:gd name="f654" fmla="*/ f562 1 f421"/>
                <a:gd name="f655" fmla="*/ f563 1 f422"/>
                <a:gd name="f656" fmla="*/ f564 1 f421"/>
                <a:gd name="f657" fmla="*/ f565 1 f422"/>
                <a:gd name="f658" fmla="*/ f566 1 f421"/>
                <a:gd name="f659" fmla="*/ f567 1 f422"/>
                <a:gd name="f660" fmla="*/ f568 1 f421"/>
                <a:gd name="f661" fmla="*/ f569 1 f422"/>
                <a:gd name="f662" fmla="*/ f570 1 f421"/>
                <a:gd name="f663" fmla="*/ f571 1 f422"/>
                <a:gd name="f664" fmla="*/ f572 1 f421"/>
                <a:gd name="f665" fmla="*/ f573 1 f422"/>
                <a:gd name="f666" fmla="*/ f574 1 f421"/>
                <a:gd name="f667" fmla="*/ f575 1 f422"/>
                <a:gd name="f668" fmla="*/ f576 1 f421"/>
                <a:gd name="f669" fmla="*/ f577 1 f422"/>
                <a:gd name="f670" fmla="*/ f578 1 f421"/>
                <a:gd name="f671" fmla="*/ f579 1 f422"/>
                <a:gd name="f672" fmla="*/ f580 1 f421"/>
                <a:gd name="f673" fmla="*/ f581 1 f422"/>
                <a:gd name="f674" fmla="*/ f582 1 f421"/>
                <a:gd name="f675" fmla="*/ f583 1 f422"/>
                <a:gd name="f676" fmla="*/ f584 1 f421"/>
                <a:gd name="f677" fmla="*/ f585 1 f422"/>
                <a:gd name="f678" fmla="*/ f586 1 f421"/>
                <a:gd name="f679" fmla="*/ f587 1 f422"/>
                <a:gd name="f680" fmla="*/ f588 1 f421"/>
                <a:gd name="f681" fmla="*/ f589 1 f422"/>
                <a:gd name="f682" fmla="*/ f590 1 f421"/>
                <a:gd name="f683" fmla="*/ f591 1 f422"/>
                <a:gd name="f684" fmla="*/ f592 1 f421"/>
                <a:gd name="f685" fmla="*/ f593 1 f422"/>
                <a:gd name="f686" fmla="*/ f594 1 f421"/>
                <a:gd name="f687" fmla="*/ f595 1 f422"/>
                <a:gd name="f688" fmla="*/ f596 1 f421"/>
                <a:gd name="f689" fmla="*/ f597 1 f422"/>
                <a:gd name="f690" fmla="*/ f598 1 f421"/>
                <a:gd name="f691" fmla="*/ f599 1 f422"/>
                <a:gd name="f692" fmla="*/ f600 f412 1"/>
                <a:gd name="f693" fmla="*/ f601 f412 1"/>
                <a:gd name="f694" fmla="*/ f603 f413 1"/>
                <a:gd name="f695" fmla="*/ f602 f413 1"/>
                <a:gd name="f696" fmla="*/ f604 f412 1"/>
                <a:gd name="f697" fmla="*/ f605 f413 1"/>
                <a:gd name="f698" fmla="*/ f606 f412 1"/>
                <a:gd name="f699" fmla="*/ f607 f413 1"/>
                <a:gd name="f700" fmla="*/ f608 f412 1"/>
                <a:gd name="f701" fmla="*/ f609 f413 1"/>
                <a:gd name="f702" fmla="*/ f610 f412 1"/>
                <a:gd name="f703" fmla="*/ f611 f413 1"/>
                <a:gd name="f704" fmla="*/ f612 f412 1"/>
                <a:gd name="f705" fmla="*/ f613 f413 1"/>
                <a:gd name="f706" fmla="*/ f614 f412 1"/>
                <a:gd name="f707" fmla="*/ f615 f413 1"/>
                <a:gd name="f708" fmla="*/ f616 f412 1"/>
                <a:gd name="f709" fmla="*/ f617 f413 1"/>
                <a:gd name="f710" fmla="*/ f618 f412 1"/>
                <a:gd name="f711" fmla="*/ f619 f413 1"/>
                <a:gd name="f712" fmla="*/ f620 f412 1"/>
                <a:gd name="f713" fmla="*/ f621 f412 1"/>
                <a:gd name="f714" fmla="*/ f622 f413 1"/>
                <a:gd name="f715" fmla="*/ f623 f412 1"/>
                <a:gd name="f716" fmla="*/ f624 f413 1"/>
                <a:gd name="f717" fmla="*/ f625 f412 1"/>
                <a:gd name="f718" fmla="*/ f626 f413 1"/>
                <a:gd name="f719" fmla="*/ f627 f412 1"/>
                <a:gd name="f720" fmla="*/ f628 f413 1"/>
                <a:gd name="f721" fmla="*/ f629 f412 1"/>
                <a:gd name="f722" fmla="*/ f630 f413 1"/>
                <a:gd name="f723" fmla="*/ f631 f412 1"/>
                <a:gd name="f724" fmla="*/ f632 f413 1"/>
                <a:gd name="f725" fmla="*/ f633 f412 1"/>
                <a:gd name="f726" fmla="*/ f634 f413 1"/>
                <a:gd name="f727" fmla="*/ f635 f412 1"/>
                <a:gd name="f728" fmla="*/ f636 f413 1"/>
                <a:gd name="f729" fmla="*/ f637 f412 1"/>
                <a:gd name="f730" fmla="*/ f638 f413 1"/>
                <a:gd name="f731" fmla="*/ f639 f412 1"/>
                <a:gd name="f732" fmla="*/ f640 f413 1"/>
                <a:gd name="f733" fmla="*/ f641 f412 1"/>
                <a:gd name="f734" fmla="*/ f642 f413 1"/>
                <a:gd name="f735" fmla="*/ f643 f412 1"/>
                <a:gd name="f736" fmla="*/ f644 f413 1"/>
                <a:gd name="f737" fmla="*/ f645 f412 1"/>
                <a:gd name="f738" fmla="*/ f646 f413 1"/>
                <a:gd name="f739" fmla="*/ f647 f412 1"/>
                <a:gd name="f740" fmla="*/ f648 f413 1"/>
                <a:gd name="f741" fmla="*/ f649 f412 1"/>
                <a:gd name="f742" fmla="*/ f650 f413 1"/>
                <a:gd name="f743" fmla="*/ f651 f412 1"/>
                <a:gd name="f744" fmla="*/ f652 f413 1"/>
                <a:gd name="f745" fmla="*/ f653 f413 1"/>
                <a:gd name="f746" fmla="*/ f654 f412 1"/>
                <a:gd name="f747" fmla="*/ f655 f413 1"/>
                <a:gd name="f748" fmla="*/ f656 f412 1"/>
                <a:gd name="f749" fmla="*/ f657 f413 1"/>
                <a:gd name="f750" fmla="*/ f658 f412 1"/>
                <a:gd name="f751" fmla="*/ f659 f413 1"/>
                <a:gd name="f752" fmla="*/ f660 f412 1"/>
                <a:gd name="f753" fmla="*/ f661 f413 1"/>
                <a:gd name="f754" fmla="*/ f662 f412 1"/>
                <a:gd name="f755" fmla="*/ f663 f413 1"/>
                <a:gd name="f756" fmla="*/ f664 f412 1"/>
                <a:gd name="f757" fmla="*/ f665 f413 1"/>
                <a:gd name="f758" fmla="*/ f666 f412 1"/>
                <a:gd name="f759" fmla="*/ f667 f413 1"/>
                <a:gd name="f760" fmla="*/ f668 f412 1"/>
                <a:gd name="f761" fmla="*/ f669 f413 1"/>
                <a:gd name="f762" fmla="*/ f670 f412 1"/>
                <a:gd name="f763" fmla="*/ f671 f413 1"/>
                <a:gd name="f764" fmla="*/ f672 f412 1"/>
                <a:gd name="f765" fmla="*/ f673 f413 1"/>
                <a:gd name="f766" fmla="*/ f674 f412 1"/>
                <a:gd name="f767" fmla="*/ f675 f413 1"/>
                <a:gd name="f768" fmla="*/ f676 f412 1"/>
                <a:gd name="f769" fmla="*/ f677 f413 1"/>
                <a:gd name="f770" fmla="*/ f678 f412 1"/>
                <a:gd name="f771" fmla="*/ f679 f413 1"/>
                <a:gd name="f772" fmla="*/ f680 f412 1"/>
                <a:gd name="f773" fmla="*/ f681 f413 1"/>
                <a:gd name="f774" fmla="*/ f682 f412 1"/>
                <a:gd name="f775" fmla="*/ f683 f413 1"/>
                <a:gd name="f776" fmla="*/ f684 f412 1"/>
                <a:gd name="f777" fmla="*/ f685 f413 1"/>
                <a:gd name="f778" fmla="*/ f686 f412 1"/>
                <a:gd name="f779" fmla="*/ f687 f413 1"/>
                <a:gd name="f780" fmla="*/ f688 f412 1"/>
                <a:gd name="f781" fmla="*/ f689 f413 1"/>
                <a:gd name="f782" fmla="*/ f690 f412 1"/>
                <a:gd name="f783" fmla="*/ f691 f4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1">
                  <a:pos x="f696" y="f697"/>
                </a:cxn>
                <a:cxn ang="f511">
                  <a:pos x="f698" y="f699"/>
                </a:cxn>
                <a:cxn ang="f511">
                  <a:pos x="f700" y="f701"/>
                </a:cxn>
                <a:cxn ang="f511">
                  <a:pos x="f702" y="f703"/>
                </a:cxn>
                <a:cxn ang="f511">
                  <a:pos x="f704" y="f705"/>
                </a:cxn>
                <a:cxn ang="f511">
                  <a:pos x="f706" y="f707"/>
                </a:cxn>
                <a:cxn ang="f511">
                  <a:pos x="f708" y="f709"/>
                </a:cxn>
                <a:cxn ang="f511">
                  <a:pos x="f710" y="f711"/>
                </a:cxn>
                <a:cxn ang="f511">
                  <a:pos x="f712" y="f701"/>
                </a:cxn>
                <a:cxn ang="f511">
                  <a:pos x="f713" y="f714"/>
                </a:cxn>
                <a:cxn ang="f511">
                  <a:pos x="f715" y="f716"/>
                </a:cxn>
                <a:cxn ang="f511">
                  <a:pos x="f717" y="f718"/>
                </a:cxn>
                <a:cxn ang="f511">
                  <a:pos x="f719" y="f720"/>
                </a:cxn>
                <a:cxn ang="f511">
                  <a:pos x="f721" y="f722"/>
                </a:cxn>
                <a:cxn ang="f511">
                  <a:pos x="f723" y="f724"/>
                </a:cxn>
                <a:cxn ang="f511">
                  <a:pos x="f725" y="f726"/>
                </a:cxn>
                <a:cxn ang="f511">
                  <a:pos x="f727" y="f728"/>
                </a:cxn>
                <a:cxn ang="f511">
                  <a:pos x="f729" y="f730"/>
                </a:cxn>
                <a:cxn ang="f511">
                  <a:pos x="f731" y="f732"/>
                </a:cxn>
                <a:cxn ang="f511">
                  <a:pos x="f733" y="f734"/>
                </a:cxn>
                <a:cxn ang="f511">
                  <a:pos x="f735" y="f736"/>
                </a:cxn>
                <a:cxn ang="f511">
                  <a:pos x="f737" y="f738"/>
                </a:cxn>
                <a:cxn ang="f511">
                  <a:pos x="f739" y="f740"/>
                </a:cxn>
                <a:cxn ang="f511">
                  <a:pos x="f741" y="f742"/>
                </a:cxn>
                <a:cxn ang="f511">
                  <a:pos x="f743" y="f744"/>
                </a:cxn>
                <a:cxn ang="f511">
                  <a:pos x="f719" y="f745"/>
                </a:cxn>
                <a:cxn ang="f511">
                  <a:pos x="f746" y="f747"/>
                </a:cxn>
                <a:cxn ang="f511">
                  <a:pos x="f748" y="f749"/>
                </a:cxn>
                <a:cxn ang="f511">
                  <a:pos x="f750" y="f751"/>
                </a:cxn>
                <a:cxn ang="f511">
                  <a:pos x="f752" y="f753"/>
                </a:cxn>
                <a:cxn ang="f511">
                  <a:pos x="f754" y="f755"/>
                </a:cxn>
                <a:cxn ang="f511">
                  <a:pos x="f756" y="f757"/>
                </a:cxn>
                <a:cxn ang="f511">
                  <a:pos x="f758" y="f759"/>
                </a:cxn>
                <a:cxn ang="f511">
                  <a:pos x="f760" y="f761"/>
                </a:cxn>
                <a:cxn ang="f511">
                  <a:pos x="f762" y="f763"/>
                </a:cxn>
                <a:cxn ang="f511">
                  <a:pos x="f764" y="f765"/>
                </a:cxn>
                <a:cxn ang="f511">
                  <a:pos x="f766" y="f767"/>
                </a:cxn>
                <a:cxn ang="f511">
                  <a:pos x="f768" y="f769"/>
                </a:cxn>
                <a:cxn ang="f511">
                  <a:pos x="f770" y="f771"/>
                </a:cxn>
                <a:cxn ang="f511">
                  <a:pos x="f772" y="f773"/>
                </a:cxn>
                <a:cxn ang="f511">
                  <a:pos x="f766" y="f767"/>
                </a:cxn>
                <a:cxn ang="f511">
                  <a:pos x="f774" y="f775"/>
                </a:cxn>
                <a:cxn ang="f511">
                  <a:pos x="f776" y="f777"/>
                </a:cxn>
                <a:cxn ang="f511">
                  <a:pos x="f778" y="f779"/>
                </a:cxn>
                <a:cxn ang="f511">
                  <a:pos x="f780" y="f781"/>
                </a:cxn>
                <a:cxn ang="f511">
                  <a:pos x="f782" y="f783"/>
                </a:cxn>
              </a:cxnLst>
              <a:rect l="f692" t="f695" r="f693" b="f694"/>
              <a:pathLst>
                <a:path w="1274" h="13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5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40" y="f43"/>
                    <a:pt x="f4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5"/>
                    <a:pt x="f73" y="f74"/>
                    <a:pt x="f75" y="f76"/>
                  </a:cubicBezTo>
                  <a:cubicBezTo>
                    <a:pt x="f77" y="f6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70"/>
                  </a:cubicBezTo>
                  <a:cubicBezTo>
                    <a:pt x="f98" y="f99"/>
                    <a:pt x="f100" y="f101"/>
                    <a:pt x="f102" y="f38"/>
                  </a:cubicBezTo>
                  <a:cubicBezTo>
                    <a:pt x="f103" y="f104"/>
                    <a:pt x="f6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1" y="f128"/>
                    <a:pt x="f129" y="f130"/>
                  </a:cubicBezTo>
                  <a:cubicBezTo>
                    <a:pt x="f77" y="f131"/>
                    <a:pt x="f132" y="f7"/>
                    <a:pt x="f8" y="f9"/>
                  </a:cubicBezTo>
                  <a:close/>
                  <a:moveTo>
                    <a:pt x="f133" y="f84"/>
                  </a:moveTo>
                  <a:cubicBezTo>
                    <a:pt x="f133" y="f134"/>
                    <a:pt x="f133" y="f135"/>
                    <a:pt x="f133" y="f136"/>
                  </a:cubicBezTo>
                  <a:cubicBezTo>
                    <a:pt x="f1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06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68"/>
                  </a:cubicBezTo>
                  <a:cubicBezTo>
                    <a:pt x="f170" y="f168"/>
                    <a:pt x="f171" y="f172"/>
                    <a:pt x="f173" y="f110"/>
                  </a:cubicBezTo>
                  <a:cubicBezTo>
                    <a:pt x="f174" y="f175"/>
                    <a:pt x="f176" y="f177"/>
                    <a:pt x="f178" y="f156"/>
                  </a:cubicBezTo>
                  <a:cubicBezTo>
                    <a:pt x="f179" y="f175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06"/>
                  </a:cubicBezTo>
                  <a:cubicBezTo>
                    <a:pt x="f189" y="f190"/>
                    <a:pt x="f191" y="f162"/>
                    <a:pt x="f192" y="f100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139" y="f188"/>
                  </a:cubicBezTo>
                  <a:cubicBezTo>
                    <a:pt x="f203" y="f204"/>
                    <a:pt x="f205" y="f36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4" y="f216"/>
                    <a:pt x="f135" y="f217"/>
                  </a:cubicBezTo>
                  <a:cubicBezTo>
                    <a:pt x="f218" y="f219"/>
                    <a:pt x="f220" y="f42"/>
                    <a:pt x="f221" y="f38"/>
                  </a:cubicBezTo>
                  <a:cubicBezTo>
                    <a:pt x="f222" y="f223"/>
                    <a:pt x="f224" y="f73"/>
                    <a:pt x="f225" y="f226"/>
                  </a:cubicBezTo>
                  <a:cubicBezTo>
                    <a:pt x="f227" y="f228"/>
                    <a:pt x="f211" y="f229"/>
                    <a:pt x="f165" y="f230"/>
                  </a:cubicBezTo>
                  <a:cubicBezTo>
                    <a:pt x="f217" y="f231"/>
                    <a:pt x="f232" y="f188"/>
                    <a:pt x="f233" y="f180"/>
                  </a:cubicBezTo>
                  <a:cubicBezTo>
                    <a:pt x="f234" y="f235"/>
                    <a:pt x="f236" y="f104"/>
                    <a:pt x="f237" y="f238"/>
                  </a:cubicBezTo>
                  <a:cubicBezTo>
                    <a:pt x="f239" y="f240"/>
                    <a:pt x="f241" y="f163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13"/>
                    <a:pt x="f251" y="f93"/>
                    <a:pt x="f252" y="f253"/>
                  </a:cubicBezTo>
                  <a:cubicBezTo>
                    <a:pt x="f14" y="f254"/>
                    <a:pt x="f138" y="f255"/>
                    <a:pt x="f256" y="f59"/>
                  </a:cubicBezTo>
                  <a:cubicBezTo>
                    <a:pt x="f257" y="f258"/>
                    <a:pt x="f54" y="f259"/>
                    <a:pt x="f133" y="f84"/>
                  </a:cubicBezTo>
                  <a:close/>
                  <a:moveTo>
                    <a:pt x="f260" y="f261"/>
                  </a:move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18" y="f222"/>
                    <a:pt x="f280" y="f219"/>
                    <a:pt x="f281" y="f282"/>
                  </a:cubicBezTo>
                  <a:cubicBezTo>
                    <a:pt x="f283" y="f284"/>
                    <a:pt x="f267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93" y="f300"/>
                    <a:pt x="f165" y="f301"/>
                    <a:pt x="f302" y="f303"/>
                  </a:cubicBezTo>
                  <a:cubicBezTo>
                    <a:pt x="f304" y="f66"/>
                    <a:pt x="f305" y="f306"/>
                    <a:pt x="f307" y="f68"/>
                  </a:cubicBezTo>
                  <a:cubicBezTo>
                    <a:pt x="f308" y="f301"/>
                    <a:pt x="f309" y="f282"/>
                    <a:pt x="f170" y="f310"/>
                  </a:cubicBezTo>
                  <a:cubicBezTo>
                    <a:pt x="f311" y="f305"/>
                    <a:pt x="f312" y="f313"/>
                    <a:pt x="f312" y="f314"/>
                  </a:cubicBezTo>
                  <a:cubicBezTo>
                    <a:pt x="f312" y="f315"/>
                    <a:pt x="f316" y="f153"/>
                    <a:pt x="f317" y="f234"/>
                  </a:cubicBezTo>
                  <a:cubicBezTo>
                    <a:pt x="f318" y="f234"/>
                    <a:pt x="f319" y="f155"/>
                    <a:pt x="f320" y="f321"/>
                  </a:cubicBezTo>
                  <a:cubicBezTo>
                    <a:pt x="f322" y="f323"/>
                    <a:pt x="f322" y="f324"/>
                    <a:pt x="f325" y="f165"/>
                  </a:cubicBezTo>
                  <a:cubicBezTo>
                    <a:pt x="f226" y="f253"/>
                    <a:pt x="f176" y="f326"/>
                    <a:pt x="f223" y="f266"/>
                  </a:cubicBezTo>
                  <a:cubicBezTo>
                    <a:pt x="f176" y="f327"/>
                    <a:pt x="f328" y="f329"/>
                    <a:pt x="f322" y="f330"/>
                  </a:cubicBezTo>
                  <a:cubicBezTo>
                    <a:pt x="f331" y="f332"/>
                    <a:pt x="f333" y="f163"/>
                    <a:pt x="f334" y="f149"/>
                  </a:cubicBezTo>
                  <a:cubicBezTo>
                    <a:pt x="f80" y="f335"/>
                    <a:pt x="f264" y="f336"/>
                    <a:pt x="f337" y="f338"/>
                  </a:cubicBezTo>
                  <a:cubicBezTo>
                    <a:pt x="f339" y="f340"/>
                    <a:pt x="f193" y="f341"/>
                    <a:pt x="f342" y="f343"/>
                  </a:cubicBezTo>
                  <a:cubicBezTo>
                    <a:pt x="f197" y="f344"/>
                    <a:pt x="f126" y="f345"/>
                    <a:pt x="f260" y="f261"/>
                  </a:cubicBezTo>
                  <a:close/>
                  <a:moveTo>
                    <a:pt x="f346" y="f347"/>
                  </a:moveTo>
                  <a:cubicBezTo>
                    <a:pt x="f346" y="f348"/>
                    <a:pt x="f346" y="f349"/>
                    <a:pt x="f346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116" y="f361"/>
                  </a:cubicBezTo>
                  <a:cubicBezTo>
                    <a:pt x="f362" y="f363"/>
                    <a:pt x="f98" y="f334"/>
                    <a:pt x="f364" y="f365"/>
                  </a:cubicBezTo>
                  <a:cubicBezTo>
                    <a:pt x="f366" y="f367"/>
                    <a:pt x="f366" y="f368"/>
                    <a:pt x="f143" y="f369"/>
                  </a:cubicBezTo>
                  <a:cubicBezTo>
                    <a:pt x="f370" y="f371"/>
                    <a:pt x="f372" y="f231"/>
                    <a:pt x="f373" y="f371"/>
                  </a:cubicBezTo>
                  <a:cubicBezTo>
                    <a:pt x="f374" y="f375"/>
                    <a:pt x="f376" y="f188"/>
                    <a:pt x="f353" y="f377"/>
                  </a:cubicBezTo>
                  <a:cubicBezTo>
                    <a:pt x="f378" y="f379"/>
                    <a:pt x="f351" y="f380"/>
                    <a:pt x="f346" y="f347"/>
                  </a:cubicBezTo>
                  <a:close/>
                  <a:moveTo>
                    <a:pt x="f381" y="f354"/>
                  </a:moveTo>
                  <a:cubicBezTo>
                    <a:pt x="f382" y="f383"/>
                    <a:pt x="f384" y="f385"/>
                    <a:pt x="f386" y="f369"/>
                  </a:cubicBezTo>
                  <a:cubicBezTo>
                    <a:pt x="f386" y="f32"/>
                    <a:pt x="f387" y="f220"/>
                    <a:pt x="f388" y="f389"/>
                  </a:cubicBezTo>
                  <a:cubicBezTo>
                    <a:pt x="f390" y="f391"/>
                    <a:pt x="f392" y="f186"/>
                    <a:pt x="f39" y="f377"/>
                  </a:cubicBezTo>
                  <a:cubicBezTo>
                    <a:pt x="f393" y="f394"/>
                    <a:pt x="f395" y="f363"/>
                    <a:pt x="f381" y="f354"/>
                  </a:cubicBezTo>
                  <a:close/>
                  <a:moveTo>
                    <a:pt x="f396" y="f26"/>
                  </a:moveTo>
                  <a:cubicBezTo>
                    <a:pt x="f397" y="f398"/>
                    <a:pt x="f258" y="f276"/>
                    <a:pt x="f180" y="f399"/>
                  </a:cubicBezTo>
                  <a:cubicBezTo>
                    <a:pt x="f391" y="f270"/>
                    <a:pt x="f400" y="f56"/>
                    <a:pt x="f235" y="f401"/>
                  </a:cubicBezTo>
                  <a:cubicBezTo>
                    <a:pt x="f402" y="f403"/>
                    <a:pt x="f389" y="f403"/>
                    <a:pt x="f404" y="f405"/>
                  </a:cubicBezTo>
                  <a:cubicBezTo>
                    <a:pt x="f406" y="f407"/>
                    <a:pt x="f408" y="f405"/>
                    <a:pt x="f408" y="f409"/>
                  </a:cubicBezTo>
                  <a:cubicBezTo>
                    <a:pt x="f410" y="f2"/>
                    <a:pt x="f331" y="f60"/>
                    <a:pt x="f396" y="f2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478E98A-EDDA-4730-9D0C-19DFBCAF63FA}"/>
                </a:ext>
              </a:extLst>
            </p:cNvPr>
            <p:cNvSpPr/>
            <p:nvPr/>
          </p:nvSpPr>
          <p:spPr>
            <a:xfrm>
              <a:off x="4178963" y="3430874"/>
              <a:ext cx="734062" cy="345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4"/>
                <a:gd name="f7" fmla="val 175"/>
                <a:gd name="f8" fmla="val 192"/>
                <a:gd name="f9" fmla="val 120"/>
                <a:gd name="f10" fmla="val 173"/>
                <a:gd name="f11" fmla="val 56"/>
                <a:gd name="f12" fmla="val 150"/>
                <a:gd name="f13" fmla="val 14"/>
                <a:gd name="f14" fmla="val 84"/>
                <a:gd name="f15" fmla="val 6"/>
                <a:gd name="f16" fmla="val 70"/>
                <a:gd name="f17" fmla="val 55"/>
                <a:gd name="f18" fmla="val 38"/>
                <a:gd name="f19" fmla="val 20"/>
                <a:gd name="f20" fmla="val 10"/>
                <a:gd name="f21" fmla="val 27"/>
                <a:gd name="f22" fmla="val 4"/>
                <a:gd name="f23" fmla="val 44"/>
                <a:gd name="f24" fmla="val 2"/>
                <a:gd name="f25" fmla="val 57"/>
                <a:gd name="f26" fmla="val 63"/>
                <a:gd name="f27" fmla="val 26"/>
                <a:gd name="f28" fmla="val 98"/>
                <a:gd name="f29" fmla="val 116"/>
                <a:gd name="f30" fmla="val 222"/>
                <a:gd name="f31" fmla="val 138"/>
                <a:gd name="f32" fmla="val 287"/>
                <a:gd name="f33" fmla="val 67"/>
                <a:gd name="f34" fmla="val 296"/>
                <a:gd name="f35" fmla="val 301"/>
                <a:gd name="f36" fmla="val 45"/>
                <a:gd name="f37" fmla="val 305"/>
                <a:gd name="f38" fmla="val 32"/>
                <a:gd name="f39" fmla="val 311"/>
                <a:gd name="f40" fmla="val 11"/>
                <a:gd name="f41" fmla="val 326"/>
                <a:gd name="f42" fmla="val 344"/>
                <a:gd name="f43" fmla="val 5"/>
                <a:gd name="f44" fmla="val 364"/>
                <a:gd name="f45" fmla="val 9"/>
                <a:gd name="f46" fmla="val 369"/>
                <a:gd name="f47" fmla="val 48"/>
                <a:gd name="f48" fmla="val 352"/>
                <a:gd name="f49" fmla="val 118"/>
                <a:gd name="f50" fmla="val 300"/>
                <a:gd name="f51" fmla="val 151"/>
                <a:gd name="f52" fmla="val 236"/>
                <a:gd name="f53" fmla="val 169"/>
                <a:gd name="f54" fmla="val 172"/>
                <a:gd name="f55" fmla="val 208"/>
                <a:gd name="f56" fmla="+- 0 0 -90"/>
                <a:gd name="f57" fmla="*/ f3 1 374"/>
                <a:gd name="f58" fmla="*/ f4 1 17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74"/>
                <a:gd name="f67" fmla="*/ f63 1 175"/>
                <a:gd name="f68" fmla="*/ 192 f64 1"/>
                <a:gd name="f69" fmla="*/ 175 f63 1"/>
                <a:gd name="f70" fmla="*/ 14 f64 1"/>
                <a:gd name="f71" fmla="*/ 84 f63 1"/>
                <a:gd name="f72" fmla="*/ 0 f64 1"/>
                <a:gd name="f73" fmla="*/ 38 f63 1"/>
                <a:gd name="f74" fmla="*/ 27 f64 1"/>
                <a:gd name="f75" fmla="*/ 4 f63 1"/>
                <a:gd name="f76" fmla="*/ 63 f64 1"/>
                <a:gd name="f77" fmla="*/ 26 f63 1"/>
                <a:gd name="f78" fmla="*/ 287 f64 1"/>
                <a:gd name="f79" fmla="*/ 67 f63 1"/>
                <a:gd name="f80" fmla="*/ 305 f64 1"/>
                <a:gd name="f81" fmla="*/ 32 f63 1"/>
                <a:gd name="f82" fmla="*/ 344 f64 1"/>
                <a:gd name="f83" fmla="*/ 5 f63 1"/>
                <a:gd name="f84" fmla="*/ 369 f64 1"/>
                <a:gd name="f85" fmla="*/ 48 f63 1"/>
                <a:gd name="f86" fmla="*/ 236 f64 1"/>
                <a:gd name="f87" fmla="*/ 169 f63 1"/>
                <a:gd name="f88" fmla="+- f65 0 f1"/>
                <a:gd name="f89" fmla="*/ f68 1 374"/>
                <a:gd name="f90" fmla="*/ f69 1 175"/>
                <a:gd name="f91" fmla="*/ f70 1 374"/>
                <a:gd name="f92" fmla="*/ f71 1 175"/>
                <a:gd name="f93" fmla="*/ f72 1 374"/>
                <a:gd name="f94" fmla="*/ f73 1 175"/>
                <a:gd name="f95" fmla="*/ f74 1 374"/>
                <a:gd name="f96" fmla="*/ f75 1 175"/>
                <a:gd name="f97" fmla="*/ f76 1 374"/>
                <a:gd name="f98" fmla="*/ f77 1 175"/>
                <a:gd name="f99" fmla="*/ f78 1 374"/>
                <a:gd name="f100" fmla="*/ f79 1 175"/>
                <a:gd name="f101" fmla="*/ f80 1 374"/>
                <a:gd name="f102" fmla="*/ f81 1 175"/>
                <a:gd name="f103" fmla="*/ f82 1 374"/>
                <a:gd name="f104" fmla="*/ f83 1 175"/>
                <a:gd name="f105" fmla="*/ f84 1 374"/>
                <a:gd name="f106" fmla="*/ f85 1 175"/>
                <a:gd name="f107" fmla="*/ f86 1 374"/>
                <a:gd name="f108" fmla="*/ f87 1 175"/>
                <a:gd name="f109" fmla="*/ 0 1 f66"/>
                <a:gd name="f110" fmla="*/ f60 1 f66"/>
                <a:gd name="f111" fmla="*/ 0 1 f67"/>
                <a:gd name="f112" fmla="*/ f61 1 f67"/>
                <a:gd name="f113" fmla="*/ f89 1 f66"/>
                <a:gd name="f114" fmla="*/ f90 1 f67"/>
                <a:gd name="f115" fmla="*/ f91 1 f66"/>
                <a:gd name="f116" fmla="*/ f92 1 f67"/>
                <a:gd name="f117" fmla="*/ f93 1 f66"/>
                <a:gd name="f118" fmla="*/ f94 1 f67"/>
                <a:gd name="f119" fmla="*/ f95 1 f66"/>
                <a:gd name="f120" fmla="*/ f96 1 f67"/>
                <a:gd name="f121" fmla="*/ f97 1 f66"/>
                <a:gd name="f122" fmla="*/ f98 1 f67"/>
                <a:gd name="f123" fmla="*/ f99 1 f66"/>
                <a:gd name="f124" fmla="*/ f100 1 f67"/>
                <a:gd name="f125" fmla="*/ f101 1 f66"/>
                <a:gd name="f126" fmla="*/ f102 1 f67"/>
                <a:gd name="f127" fmla="*/ f103 1 f66"/>
                <a:gd name="f128" fmla="*/ f104 1 f67"/>
                <a:gd name="f129" fmla="*/ f105 1 f66"/>
                <a:gd name="f130" fmla="*/ f106 1 f67"/>
                <a:gd name="f131" fmla="*/ f107 1 f66"/>
                <a:gd name="f132" fmla="*/ f108 1 f67"/>
                <a:gd name="f133" fmla="*/ f109 f57 1"/>
                <a:gd name="f134" fmla="*/ f110 f57 1"/>
                <a:gd name="f135" fmla="*/ f112 f58 1"/>
                <a:gd name="f136" fmla="*/ f111 f58 1"/>
                <a:gd name="f137" fmla="*/ f113 f57 1"/>
                <a:gd name="f138" fmla="*/ f114 f58 1"/>
                <a:gd name="f139" fmla="*/ f115 f57 1"/>
                <a:gd name="f140" fmla="*/ f116 f58 1"/>
                <a:gd name="f141" fmla="*/ f117 f57 1"/>
                <a:gd name="f142" fmla="*/ f118 f58 1"/>
                <a:gd name="f143" fmla="*/ f119 f57 1"/>
                <a:gd name="f144" fmla="*/ f120 f58 1"/>
                <a:gd name="f145" fmla="*/ f121 f57 1"/>
                <a:gd name="f146" fmla="*/ f122 f58 1"/>
                <a:gd name="f147" fmla="*/ f123 f57 1"/>
                <a:gd name="f148" fmla="*/ f124 f58 1"/>
                <a:gd name="f149" fmla="*/ f125 f57 1"/>
                <a:gd name="f150" fmla="*/ f126 f58 1"/>
                <a:gd name="f151" fmla="*/ f127 f57 1"/>
                <a:gd name="f152" fmla="*/ f128 f58 1"/>
                <a:gd name="f153" fmla="*/ f129 f57 1"/>
                <a:gd name="f154" fmla="*/ f130 f58 1"/>
                <a:gd name="f155" fmla="*/ f131 f57 1"/>
                <a:gd name="f156" fmla="*/ f132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37" y="f138"/>
                </a:cxn>
              </a:cxnLst>
              <a:rect l="f133" t="f136" r="f134" b="f135"/>
              <a:pathLst>
                <a:path w="374" h="17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5" y="f17"/>
                    <a:pt x="f5" y="f18"/>
                  </a:cubicBezTo>
                  <a:cubicBezTo>
                    <a:pt x="f5" y="f19"/>
                    <a:pt x="f20" y="f15"/>
                    <a:pt x="f21" y="f22"/>
                  </a:cubicBezTo>
                  <a:cubicBezTo>
                    <a:pt x="f23" y="f24"/>
                    <a:pt x="f25" y="f20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25"/>
                    <a:pt x="f35" y="f36"/>
                    <a:pt x="f37" y="f38"/>
                  </a:cubicBezTo>
                  <a:cubicBezTo>
                    <a:pt x="f39" y="f40"/>
                    <a:pt x="f41" y="f5"/>
                    <a:pt x="f42" y="f43"/>
                  </a:cubicBezTo>
                  <a:cubicBezTo>
                    <a:pt x="f44" y="f45"/>
                    <a:pt x="f6" y="f27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0" y="f54"/>
                    <a:pt x="f55" y="f10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1914E7F-FE14-4E98-B977-95B2D1A2F09F}"/>
                </a:ext>
              </a:extLst>
            </p:cNvPr>
            <p:cNvSpPr/>
            <p:nvPr/>
          </p:nvSpPr>
          <p:spPr>
            <a:xfrm>
              <a:off x="4879485" y="2998729"/>
              <a:ext cx="252575" cy="3216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163"/>
                <a:gd name="f8" fmla="val 73"/>
                <a:gd name="f9" fmla="val 2"/>
                <a:gd name="f10" fmla="val 65"/>
                <a:gd name="f11" fmla="val 4"/>
                <a:gd name="f12" fmla="val 54"/>
                <a:gd name="f13" fmla="val 8"/>
                <a:gd name="f14" fmla="val 44"/>
                <a:gd name="f15" fmla="val 16"/>
                <a:gd name="f16" fmla="val 21"/>
                <a:gd name="f17" fmla="val 32"/>
                <a:gd name="f18" fmla="val 7"/>
                <a:gd name="f19" fmla="val 55"/>
                <a:gd name="f20" fmla="val 3"/>
                <a:gd name="f21" fmla="val 80"/>
                <a:gd name="f22" fmla="val 98"/>
                <a:gd name="f23" fmla="val 12"/>
                <a:gd name="f24" fmla="val 111"/>
                <a:gd name="f25" fmla="val 59"/>
                <a:gd name="f26" fmla="val 102"/>
                <a:gd name="f27" fmla="val 109"/>
                <a:gd name="f28" fmla="val 85"/>
                <a:gd name="f29" fmla="val 37"/>
                <a:gd name="f30" fmla="val 162"/>
                <a:gd name="f31" fmla="val 14"/>
                <a:gd name="f32" fmla="val 126"/>
                <a:gd name="f33" fmla="val 94"/>
                <a:gd name="f34" fmla="+- 0 0 -90"/>
                <a:gd name="f35" fmla="*/ f3 1 128"/>
                <a:gd name="f36" fmla="*/ f4 1 163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28"/>
                <a:gd name="f45" fmla="*/ f41 1 163"/>
                <a:gd name="f46" fmla="*/ 0 f42 1"/>
                <a:gd name="f47" fmla="*/ 73 f41 1"/>
                <a:gd name="f48" fmla="*/ 8 f42 1"/>
                <a:gd name="f49" fmla="*/ 44 f41 1"/>
                <a:gd name="f50" fmla="*/ 55 f42 1"/>
                <a:gd name="f51" fmla="*/ 3 f41 1"/>
                <a:gd name="f52" fmla="*/ 111 f42 1"/>
                <a:gd name="f53" fmla="*/ 32 f41 1"/>
                <a:gd name="f54" fmla="*/ 109 f42 1"/>
                <a:gd name="f55" fmla="*/ 128 f41 1"/>
                <a:gd name="f56" fmla="*/ 14 f42 1"/>
                <a:gd name="f57" fmla="*/ 126 f41 1"/>
                <a:gd name="f58" fmla="+- f43 0 f1"/>
                <a:gd name="f59" fmla="*/ f46 1 128"/>
                <a:gd name="f60" fmla="*/ f47 1 163"/>
                <a:gd name="f61" fmla="*/ f48 1 128"/>
                <a:gd name="f62" fmla="*/ f49 1 163"/>
                <a:gd name="f63" fmla="*/ f50 1 128"/>
                <a:gd name="f64" fmla="*/ f51 1 163"/>
                <a:gd name="f65" fmla="*/ f52 1 128"/>
                <a:gd name="f66" fmla="*/ f53 1 163"/>
                <a:gd name="f67" fmla="*/ f54 1 128"/>
                <a:gd name="f68" fmla="*/ f55 1 163"/>
                <a:gd name="f69" fmla="*/ f56 1 128"/>
                <a:gd name="f70" fmla="*/ f57 1 163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128" h="16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6" y="f26"/>
                    <a:pt x="f27" y="f6"/>
                  </a:cubicBezTo>
                  <a:cubicBezTo>
                    <a:pt x="f28" y="f7"/>
                    <a:pt x="f29" y="f30"/>
                    <a:pt x="f31" y="f32"/>
                  </a:cubicBezTo>
                  <a:cubicBezTo>
                    <a:pt x="f11" y="f24"/>
                    <a:pt x="f5" y="f33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11630E6-AD8E-49C5-8805-08612949E52F}"/>
                </a:ext>
              </a:extLst>
            </p:cNvPr>
            <p:cNvSpPr/>
            <p:nvPr/>
          </p:nvSpPr>
          <p:spPr>
            <a:xfrm>
              <a:off x="3952036" y="2984912"/>
              <a:ext cx="240743" cy="317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61"/>
                <a:gd name="f8" fmla="val 83"/>
                <a:gd name="f9" fmla="val 129"/>
                <a:gd name="f10" fmla="val 96"/>
                <a:gd name="f11" fmla="val 60"/>
                <a:gd name="f12" fmla="val 160"/>
                <a:gd name="f13" fmla="val 52"/>
                <a:gd name="f14" fmla="val 45"/>
                <a:gd name="f15" fmla="val 159"/>
                <a:gd name="f16" fmla="val 39"/>
                <a:gd name="f17" fmla="val 155"/>
                <a:gd name="f18" fmla="val 11"/>
                <a:gd name="f19" fmla="val 141"/>
                <a:gd name="f20" fmla="val 116"/>
                <a:gd name="f21" fmla="val 86"/>
                <a:gd name="f22" fmla="val 56"/>
                <a:gd name="f23" fmla="val 10"/>
                <a:gd name="f24" fmla="val 30"/>
                <a:gd name="f25" fmla="val 15"/>
                <a:gd name="f26" fmla="val 68"/>
                <a:gd name="f27" fmla="val 102"/>
                <a:gd name="f28" fmla="val 16"/>
                <a:gd name="f29" fmla="val 50"/>
                <a:gd name="f30" fmla="val 121"/>
                <a:gd name="f31" fmla="val 61"/>
                <a:gd name="f32" fmla="val 73"/>
                <a:gd name="f33" fmla="+- 0 0 -90"/>
                <a:gd name="f34" fmla="*/ f3 1 122"/>
                <a:gd name="f35" fmla="*/ f4 1 16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2"/>
                <a:gd name="f44" fmla="*/ f40 1 161"/>
                <a:gd name="f45" fmla="*/ 122 f41 1"/>
                <a:gd name="f46" fmla="*/ 83 f40 1"/>
                <a:gd name="f47" fmla="*/ 60 f41 1"/>
                <a:gd name="f48" fmla="*/ 160 f40 1"/>
                <a:gd name="f49" fmla="*/ 39 f41 1"/>
                <a:gd name="f50" fmla="*/ 155 f40 1"/>
                <a:gd name="f51" fmla="*/ 0 f41 1"/>
                <a:gd name="f52" fmla="*/ 86 f40 1"/>
                <a:gd name="f53" fmla="*/ 15 f40 1"/>
                <a:gd name="f54" fmla="*/ 116 f41 1"/>
                <a:gd name="f55" fmla="*/ 50 f40 1"/>
                <a:gd name="f56" fmla="+- f42 0 f1"/>
                <a:gd name="f57" fmla="*/ f45 1 122"/>
                <a:gd name="f58" fmla="*/ f46 1 161"/>
                <a:gd name="f59" fmla="*/ f47 1 122"/>
                <a:gd name="f60" fmla="*/ f48 1 161"/>
                <a:gd name="f61" fmla="*/ f49 1 122"/>
                <a:gd name="f62" fmla="*/ f50 1 161"/>
                <a:gd name="f63" fmla="*/ f51 1 122"/>
                <a:gd name="f64" fmla="*/ f52 1 161"/>
                <a:gd name="f65" fmla="*/ f53 1 161"/>
                <a:gd name="f66" fmla="*/ f54 1 122"/>
                <a:gd name="f67" fmla="*/ f55 1 161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4"/>
                <a:gd name="f76" fmla="*/ f61 1 f43"/>
                <a:gd name="f77" fmla="*/ f62 1 f44"/>
                <a:gd name="f78" fmla="*/ f63 1 f43"/>
                <a:gd name="f79" fmla="*/ f64 1 f44"/>
                <a:gd name="f80" fmla="*/ f65 1 f44"/>
                <a:gd name="f81" fmla="*/ f66 1 f43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5 1"/>
                <a:gd name="f91" fmla="*/ f76 f34 1"/>
                <a:gd name="f92" fmla="*/ f77 f35 1"/>
                <a:gd name="f93" fmla="*/ f78 f34 1"/>
                <a:gd name="f94" fmla="*/ f79 f35 1"/>
                <a:gd name="f95" fmla="*/ f80 f35 1"/>
                <a:gd name="f96" fmla="*/ f81 f34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1" y="f95"/>
                </a:cxn>
                <a:cxn ang="f56">
                  <a:pos x="f96" y="f97"/>
                </a:cxn>
                <a:cxn ang="f56">
                  <a:pos x="f87" y="f88"/>
                </a:cxn>
              </a:cxnLst>
              <a:rect l="f83" t="f86" r="f84" b="f85"/>
              <a:pathLst>
                <a:path w="122" h="161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23" y="f24"/>
                    <a:pt x="f16" y="f25"/>
                  </a:cubicBezTo>
                  <a:cubicBezTo>
                    <a:pt x="f26" y="f5"/>
                    <a:pt x="f27" y="f28"/>
                    <a:pt x="f20" y="f29"/>
                  </a:cubicBezTo>
                  <a:cubicBezTo>
                    <a:pt x="f30" y="f31"/>
                    <a:pt x="f6" y="f32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1848DB7-F3BD-43BB-9D67-3D6240FBF6EC}"/>
                </a:ext>
              </a:extLst>
            </p:cNvPr>
            <p:cNvSpPr/>
            <p:nvPr/>
          </p:nvSpPr>
          <p:spPr>
            <a:xfrm>
              <a:off x="4469038" y="3130942"/>
              <a:ext cx="224951" cy="3038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155"/>
                <a:gd name="f8" fmla="val 107"/>
                <a:gd name="f9" fmla="val 113"/>
                <a:gd name="f10" fmla="val 115"/>
                <a:gd name="f11" fmla="val 111"/>
                <a:gd name="f12" fmla="val 125"/>
                <a:gd name="f13" fmla="val 134"/>
                <a:gd name="f14" fmla="val 100"/>
                <a:gd name="f15" fmla="val 148"/>
                <a:gd name="f16" fmla="val 88"/>
                <a:gd name="f17" fmla="val 73"/>
                <a:gd name="f18" fmla="val 153"/>
                <a:gd name="f19" fmla="val 57"/>
                <a:gd name="f20" fmla="val 151"/>
                <a:gd name="f21" fmla="val 46"/>
                <a:gd name="f22" fmla="val 141"/>
                <a:gd name="f23" fmla="val 45"/>
                <a:gd name="f24" fmla="val 126"/>
                <a:gd name="f25" fmla="val 110"/>
                <a:gd name="f26" fmla="val 38"/>
                <a:gd name="f27" fmla="val 105"/>
                <a:gd name="f28" fmla="val 24"/>
                <a:gd name="f29" fmla="val 101"/>
                <a:gd name="f30" fmla="val 6"/>
                <a:gd name="f31" fmla="val 95"/>
                <a:gd name="f32" fmla="val 79"/>
                <a:gd name="f33" fmla="val 2"/>
                <a:gd name="f34" fmla="val 62"/>
                <a:gd name="f35" fmla="val 5"/>
                <a:gd name="f36" fmla="val 41"/>
                <a:gd name="f37" fmla="val 15"/>
                <a:gd name="f38" fmla="val 29"/>
                <a:gd name="f39" fmla="val 68"/>
                <a:gd name="f40" fmla="val 12"/>
                <a:gd name="f41" fmla="val 70"/>
                <a:gd name="f42" fmla="val 30"/>
                <a:gd name="f43" fmla="val 71"/>
                <a:gd name="f44" fmla="val 43"/>
                <a:gd name="f45" fmla="val 77"/>
                <a:gd name="f46" fmla="val 50"/>
                <a:gd name="f47" fmla="val 87"/>
                <a:gd name="f48" fmla="val 56"/>
                <a:gd name="f49" fmla="val 69"/>
                <a:gd name="f50" fmla="+- 0 0 -90"/>
                <a:gd name="f51" fmla="*/ f3 1 114"/>
                <a:gd name="f52" fmla="*/ f4 1 155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14"/>
                <a:gd name="f61" fmla="*/ f57 1 155"/>
                <a:gd name="f62" fmla="*/ 114 f58 1"/>
                <a:gd name="f63" fmla="*/ 107 f57 1"/>
                <a:gd name="f64" fmla="*/ 107 f58 1"/>
                <a:gd name="f65" fmla="*/ 134 f57 1"/>
                <a:gd name="f66" fmla="*/ 73 f58 1"/>
                <a:gd name="f67" fmla="*/ 153 f57 1"/>
                <a:gd name="f68" fmla="*/ 45 f58 1"/>
                <a:gd name="f69" fmla="*/ 126 f57 1"/>
                <a:gd name="f70" fmla="*/ 24 f58 1"/>
                <a:gd name="f71" fmla="*/ 101 f57 1"/>
                <a:gd name="f72" fmla="*/ 2 f58 1"/>
                <a:gd name="f73" fmla="*/ 62 f57 1"/>
                <a:gd name="f74" fmla="*/ 29 f58 1"/>
                <a:gd name="f75" fmla="*/ 5 f57 1"/>
                <a:gd name="f76" fmla="*/ 70 f58 1"/>
                <a:gd name="f77" fmla="*/ 30 f57 1"/>
                <a:gd name="f78" fmla="*/ 87 f58 1"/>
                <a:gd name="f79" fmla="*/ 56 f57 1"/>
                <a:gd name="f80" fmla="+- f59 0 f1"/>
                <a:gd name="f81" fmla="*/ f62 1 114"/>
                <a:gd name="f82" fmla="*/ f63 1 155"/>
                <a:gd name="f83" fmla="*/ f64 1 114"/>
                <a:gd name="f84" fmla="*/ f65 1 155"/>
                <a:gd name="f85" fmla="*/ f66 1 114"/>
                <a:gd name="f86" fmla="*/ f67 1 155"/>
                <a:gd name="f87" fmla="*/ f68 1 114"/>
                <a:gd name="f88" fmla="*/ f69 1 155"/>
                <a:gd name="f89" fmla="*/ f70 1 114"/>
                <a:gd name="f90" fmla="*/ f71 1 155"/>
                <a:gd name="f91" fmla="*/ f72 1 114"/>
                <a:gd name="f92" fmla="*/ f73 1 155"/>
                <a:gd name="f93" fmla="*/ f74 1 114"/>
                <a:gd name="f94" fmla="*/ f75 1 155"/>
                <a:gd name="f95" fmla="*/ f76 1 114"/>
                <a:gd name="f96" fmla="*/ f77 1 155"/>
                <a:gd name="f97" fmla="*/ f78 1 114"/>
                <a:gd name="f98" fmla="*/ f79 1 155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1"/>
                <a:gd name="f107" fmla="*/ f85 1 f60"/>
                <a:gd name="f108" fmla="*/ f86 1 f61"/>
                <a:gd name="f109" fmla="*/ f87 1 f60"/>
                <a:gd name="f110" fmla="*/ f88 1 f61"/>
                <a:gd name="f111" fmla="*/ f89 1 f60"/>
                <a:gd name="f112" fmla="*/ f90 1 f61"/>
                <a:gd name="f113" fmla="*/ f91 1 f60"/>
                <a:gd name="f114" fmla="*/ f92 1 f61"/>
                <a:gd name="f115" fmla="*/ f93 1 f60"/>
                <a:gd name="f116" fmla="*/ f94 1 f61"/>
                <a:gd name="f117" fmla="*/ f95 1 f60"/>
                <a:gd name="f118" fmla="*/ f96 1 f61"/>
                <a:gd name="f119" fmla="*/ f97 1 f60"/>
                <a:gd name="f120" fmla="*/ f98 1 f61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2 1"/>
                <a:gd name="f129" fmla="*/ f107 f51 1"/>
                <a:gd name="f130" fmla="*/ f108 f52 1"/>
                <a:gd name="f131" fmla="*/ f109 f51 1"/>
                <a:gd name="f132" fmla="*/ f110 f52 1"/>
                <a:gd name="f133" fmla="*/ f111 f51 1"/>
                <a:gd name="f134" fmla="*/ f112 f52 1"/>
                <a:gd name="f135" fmla="*/ f113 f51 1"/>
                <a:gd name="f136" fmla="*/ f114 f52 1"/>
                <a:gd name="f137" fmla="*/ f115 f51 1"/>
                <a:gd name="f138" fmla="*/ f116 f52 1"/>
                <a:gd name="f139" fmla="*/ f117 f51 1"/>
                <a:gd name="f140" fmla="*/ f118 f52 1"/>
                <a:gd name="f141" fmla="*/ f119 f51 1"/>
                <a:gd name="f142" fmla="*/ f12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25" y="f126"/>
                </a:cxn>
              </a:cxnLst>
              <a:rect l="f121" t="f124" r="f122" b="f123"/>
              <a:pathLst>
                <a:path w="114" h="155">
                  <a:moveTo>
                    <a:pt x="f6" y="f8"/>
                  </a:moveTo>
                  <a:cubicBezTo>
                    <a:pt x="f9" y="f10"/>
                    <a:pt x="f11" y="f12"/>
                    <a:pt x="f8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26" y="f27"/>
                    <a:pt x="f28" y="f29"/>
                  </a:cubicBezTo>
                  <a:cubicBezTo>
                    <a:pt x="f30" y="f31"/>
                    <a:pt x="f5" y="f32"/>
                    <a:pt x="f33" y="f34"/>
                  </a:cubicBezTo>
                  <a:cubicBezTo>
                    <a:pt x="f35" y="f36"/>
                    <a:pt x="f5" y="f37"/>
                    <a:pt x="f38" y="f35"/>
                  </a:cubicBezTo>
                  <a:cubicBezTo>
                    <a:pt x="f21" y="f5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27" y="f49"/>
                    <a:pt x="f6" y="f47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FFC7C179-11B9-425E-AE21-225051AD2138}"/>
              </a:ext>
            </a:extLst>
          </p:cNvPr>
          <p:cNvSpPr/>
          <p:nvPr/>
        </p:nvSpPr>
        <p:spPr>
          <a:xfrm rot="16199987" flipH="1">
            <a:off x="8465045" y="287190"/>
            <a:ext cx="971897" cy="3860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3" name="Rectángulo 39">
            <a:extLst>
              <a:ext uri="{FF2B5EF4-FFF2-40B4-BE49-F238E27FC236}">
                <a16:creationId xmlns:a16="http://schemas.microsoft.com/office/drawing/2014/main" id="{2F7B2AA9-E096-491E-8FFC-E14424160821}"/>
              </a:ext>
            </a:extLst>
          </p:cNvPr>
          <p:cNvSpPr/>
          <p:nvPr/>
        </p:nvSpPr>
        <p:spPr>
          <a:xfrm rot="10800009" flipH="1">
            <a:off x="263263" y="4971117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6B36B7C5-139B-4544-9D2F-238070B9EFF5}"/>
              </a:ext>
            </a:extLst>
          </p:cNvPr>
          <p:cNvSpPr/>
          <p:nvPr/>
        </p:nvSpPr>
        <p:spPr>
          <a:xfrm rot="16200004" flipH="1" flipV="1">
            <a:off x="-290541" y="286161"/>
            <a:ext cx="968477" cy="3846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49;p55">
            <a:extLst>
              <a:ext uri="{FF2B5EF4-FFF2-40B4-BE49-F238E27FC236}">
                <a16:creationId xmlns:a16="http://schemas.microsoft.com/office/drawing/2014/main" id="{C094A51E-2980-4AFB-8518-134EB22E2100}"/>
              </a:ext>
            </a:extLst>
          </p:cNvPr>
          <p:cNvGrpSpPr/>
          <p:nvPr/>
        </p:nvGrpSpPr>
        <p:grpSpPr>
          <a:xfrm>
            <a:off x="4571990" y="630871"/>
            <a:ext cx="4427186" cy="4173121"/>
            <a:chOff x="4571990" y="630871"/>
            <a:chExt cx="4427186" cy="4173121"/>
          </a:xfrm>
        </p:grpSpPr>
        <p:sp>
          <p:nvSpPr>
            <p:cNvPr id="3" name="Google Shape;2850;p55">
              <a:extLst>
                <a:ext uri="{FF2B5EF4-FFF2-40B4-BE49-F238E27FC236}">
                  <a16:creationId xmlns:a16="http://schemas.microsoft.com/office/drawing/2014/main" id="{8790B690-640D-4386-95B9-31FAF8152DDA}"/>
                </a:ext>
              </a:extLst>
            </p:cNvPr>
            <p:cNvSpPr/>
            <p:nvPr/>
          </p:nvSpPr>
          <p:spPr>
            <a:xfrm>
              <a:off x="4571990" y="924696"/>
              <a:ext cx="3879296" cy="38792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57150" cap="flat">
              <a:solidFill>
                <a:srgbClr val="78CBE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2851;p55">
              <a:extLst>
                <a:ext uri="{FF2B5EF4-FFF2-40B4-BE49-F238E27FC236}">
                  <a16:creationId xmlns:a16="http://schemas.microsoft.com/office/drawing/2014/main" id="{AE697601-CD6D-4231-8A67-62C0227FE12D}"/>
                </a:ext>
              </a:extLst>
            </p:cNvPr>
            <p:cNvSpPr/>
            <p:nvPr/>
          </p:nvSpPr>
          <p:spPr>
            <a:xfrm>
              <a:off x="5226975" y="630871"/>
              <a:ext cx="3772201" cy="37722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6" name="Google Shape;2853;p55">
            <a:extLst>
              <a:ext uri="{FF2B5EF4-FFF2-40B4-BE49-F238E27FC236}">
                <a16:creationId xmlns:a16="http://schemas.microsoft.com/office/drawing/2014/main" id="{6323CAC7-1ECB-4225-842B-00EFEE19A0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با تشکر!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2855;p55">
            <a:extLst>
              <a:ext uri="{FF2B5EF4-FFF2-40B4-BE49-F238E27FC236}">
                <a16:creationId xmlns:a16="http://schemas.microsoft.com/office/drawing/2014/main" id="{D05ED7CE-F618-4841-90B4-BF2874D864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07" y="2007153"/>
            <a:ext cx="2868299" cy="330903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A5B3"/>
                </a:solidFill>
                <a:cs typeface="B Nazanin" panose="00000400000000000000" pitchFamily="2" charset="-78"/>
              </a:rPr>
              <a:t>آیا هیچ سوالی دارید؟</a:t>
            </a:r>
            <a:endParaRPr lang="en-US" dirty="0">
              <a:solidFill>
                <a:srgbClr val="00A5B3"/>
              </a:solidFill>
              <a:cs typeface="B Nazanin" panose="00000400000000000000" pitchFamily="2" charset="-78"/>
            </a:endParaRPr>
          </a:p>
        </p:txBody>
      </p:sp>
      <p:sp>
        <p:nvSpPr>
          <p:cNvPr id="9" name="Google Shape;2857;p55">
            <a:extLst>
              <a:ext uri="{FF2B5EF4-FFF2-40B4-BE49-F238E27FC236}">
                <a16:creationId xmlns:a16="http://schemas.microsoft.com/office/drawing/2014/main" id="{31353FDA-B62F-426F-A704-1FBD19A3BB51}"/>
              </a:ext>
            </a:extLst>
          </p:cNvPr>
          <p:cNvSpPr/>
          <p:nvPr/>
        </p:nvSpPr>
        <p:spPr>
          <a:xfrm>
            <a:off x="720007" y="1503959"/>
            <a:ext cx="345670" cy="346054"/>
          </a:xfrm>
          <a:custGeom>
            <a:avLst/>
            <a:gdLst>
              <a:gd name="f0" fmla="val w"/>
              <a:gd name="f1" fmla="val h"/>
              <a:gd name="f2" fmla="val 0"/>
              <a:gd name="f3" fmla="val 10860"/>
              <a:gd name="f4" fmla="val 10872"/>
              <a:gd name="f5" fmla="val 5430"/>
              <a:gd name="f6" fmla="val 1"/>
              <a:gd name="f7" fmla="val 3990"/>
              <a:gd name="f8" fmla="val 2608"/>
              <a:gd name="f9" fmla="val 560"/>
              <a:gd name="f10" fmla="val 1596"/>
              <a:gd name="f11" fmla="val 1584"/>
              <a:gd name="f12" fmla="val 561"/>
              <a:gd name="f13" fmla="val 2620"/>
              <a:gd name="f14" fmla="val 3989"/>
              <a:gd name="f15" fmla="val 6561"/>
              <a:gd name="f16" fmla="val 346"/>
              <a:gd name="f17" fmla="val 7645"/>
              <a:gd name="f18" fmla="val 1001"/>
              <a:gd name="f19" fmla="val 8573"/>
              <a:gd name="f20" fmla="val 1632"/>
              <a:gd name="f21" fmla="val 9466"/>
              <a:gd name="f22" fmla="val 2513"/>
              <a:gd name="f23" fmla="val 10145"/>
              <a:gd name="f24" fmla="val 3537"/>
              <a:gd name="f25" fmla="val 10538"/>
              <a:gd name="f26" fmla="val 3559"/>
              <a:gd name="f27" fmla="val 10544"/>
              <a:gd name="f28" fmla="val 3579"/>
              <a:gd name="f29" fmla="val 10547"/>
              <a:gd name="f30" fmla="val 3599"/>
              <a:gd name="f31" fmla="val 3656"/>
              <a:gd name="f32" fmla="val 3704"/>
              <a:gd name="f33" fmla="val 10522"/>
              <a:gd name="f34" fmla="val 3740"/>
              <a:gd name="f35" fmla="val 10478"/>
              <a:gd name="f36" fmla="val 3763"/>
              <a:gd name="f37" fmla="val 10443"/>
              <a:gd name="f38" fmla="val 10395"/>
              <a:gd name="f39" fmla="val 10371"/>
              <a:gd name="f40" fmla="val 7275"/>
              <a:gd name="f41" fmla="val 7180"/>
              <a:gd name="f42" fmla="val 3692"/>
              <a:gd name="f43" fmla="val 7097"/>
              <a:gd name="f44" fmla="val 3585"/>
              <a:gd name="f45" fmla="val 2156"/>
              <a:gd name="f46" fmla="val 5835"/>
              <a:gd name="f47" fmla="val 3680"/>
              <a:gd name="f48" fmla="val 5751"/>
              <a:gd name="f49" fmla="val 5656"/>
              <a:gd name="f50" fmla="val 3942"/>
              <a:gd name="f51" fmla="val 5180"/>
              <a:gd name="f52" fmla="val 2632"/>
              <a:gd name="f53" fmla="val 6799"/>
              <a:gd name="f54" fmla="val 7550"/>
              <a:gd name="f55" fmla="val 3894"/>
              <a:gd name="f56" fmla="val 6311"/>
              <a:gd name="f57" fmla="val 5883"/>
              <a:gd name="f58" fmla="val 4025"/>
              <a:gd name="f59" fmla="val 5561"/>
              <a:gd name="f60" fmla="val 4287"/>
              <a:gd name="f61" fmla="val 5228"/>
              <a:gd name="f62" fmla="val 4561"/>
              <a:gd name="f63" fmla="val 5025"/>
              <a:gd name="f64" fmla="val 4966"/>
              <a:gd name="f65" fmla="val 5740"/>
              <a:gd name="f66" fmla="val 5109"/>
              <a:gd name="f67" fmla="val 5204"/>
              <a:gd name="f68" fmla="val 5966"/>
              <a:gd name="f69" fmla="val 6061"/>
              <a:gd name="f70" fmla="val 5978"/>
              <a:gd name="f71" fmla="val 5478"/>
              <a:gd name="f72" fmla="val 5371"/>
              <a:gd name="f73" fmla="val 5418"/>
              <a:gd name="f74" fmla="val 4525"/>
              <a:gd name="f75" fmla="val 6145"/>
              <a:gd name="f76" fmla="val 4204"/>
              <a:gd name="f77" fmla="val 7704"/>
              <a:gd name="f78" fmla="val 7800"/>
              <a:gd name="f79" fmla="val 7883"/>
              <a:gd name="f80" fmla="val 4132"/>
              <a:gd name="f81" fmla="val 2418"/>
              <a:gd name="f82" fmla="val 2334"/>
              <a:gd name="f83" fmla="val 7811"/>
              <a:gd name="f84" fmla="val 2239"/>
              <a:gd name="f85" fmla="val 5121"/>
              <a:gd name="f86" fmla="val 2572"/>
              <a:gd name="f87" fmla="val 4466"/>
              <a:gd name="f88" fmla="val 3156"/>
              <a:gd name="f89" fmla="val 3799"/>
              <a:gd name="f90" fmla="val 3418"/>
              <a:gd name="f91" fmla="val 4549"/>
              <a:gd name="f92" fmla="val 5382"/>
              <a:gd name="f93" fmla="val 5442"/>
              <a:gd name="f94" fmla="val 1989"/>
              <a:gd name="f95" fmla="val 1906"/>
              <a:gd name="f96" fmla="val 1811"/>
              <a:gd name="f97" fmla="val 5513"/>
              <a:gd name="f98" fmla="val 5620"/>
              <a:gd name="f99" fmla="val 7228"/>
              <a:gd name="f100" fmla="val 7323"/>
              <a:gd name="f101" fmla="val 1894"/>
              <a:gd name="f102" fmla="val 7406"/>
              <a:gd name="f103" fmla="val 10085"/>
              <a:gd name="f104" fmla="val 1561"/>
              <a:gd name="f105" fmla="val 9300"/>
              <a:gd name="f106" fmla="val 7442"/>
              <a:gd name="f107" fmla="val 2596"/>
              <a:gd name="f108" fmla="val 322"/>
              <a:gd name="f109" fmla="val 8228"/>
              <a:gd name="f110" fmla="val 10526"/>
              <a:gd name="f111" fmla="val 8240"/>
              <a:gd name="f112" fmla="val 10502"/>
              <a:gd name="f113" fmla="val 7418"/>
              <a:gd name="f114" fmla="val 7728"/>
              <a:gd name="f115" fmla="val 7907"/>
              <a:gd name="f116" fmla="val 7347"/>
              <a:gd name="f117" fmla="val 7240"/>
              <a:gd name="f118" fmla="val 7823"/>
              <a:gd name="f119" fmla="val 6728"/>
              <a:gd name="f120" fmla="val 6633"/>
              <a:gd name="f121" fmla="val 6549"/>
              <a:gd name="f122" fmla="val 5549"/>
              <a:gd name="f123" fmla="val 6621"/>
              <a:gd name="f124" fmla="val 7561"/>
              <a:gd name="f125" fmla="val 7168"/>
              <a:gd name="f126" fmla="val 10693"/>
              <a:gd name="f127" fmla="val 10788"/>
              <a:gd name="f128" fmla="val 10859"/>
              <a:gd name="f129" fmla="val 5192"/>
              <a:gd name="f130" fmla="val 10871"/>
              <a:gd name="f131" fmla="val 6871"/>
              <a:gd name="f132" fmla="val 10312"/>
              <a:gd name="f133" fmla="val 9276"/>
              <a:gd name="f134" fmla="val 9288"/>
              <a:gd name="f135" fmla="val 10300"/>
              <a:gd name="f136" fmla="val 8252"/>
              <a:gd name="f137" fmla="val 6883"/>
              <a:gd name="f138" fmla="*/ f0 1 10860"/>
              <a:gd name="f139" fmla="*/ f1 1 10872"/>
              <a:gd name="f140" fmla="val f2"/>
              <a:gd name="f141" fmla="val f3"/>
              <a:gd name="f142" fmla="val f4"/>
              <a:gd name="f143" fmla="+- f142 0 f140"/>
              <a:gd name="f144" fmla="+- f141 0 f140"/>
              <a:gd name="f145" fmla="*/ f144 1 10860"/>
              <a:gd name="f146" fmla="*/ f143 1 10872"/>
              <a:gd name="f147" fmla="*/ f140 1 f145"/>
              <a:gd name="f148" fmla="*/ f141 1 f145"/>
              <a:gd name="f149" fmla="*/ f140 1 f146"/>
              <a:gd name="f150" fmla="*/ f142 1 f146"/>
              <a:gd name="f151" fmla="*/ f147 f138 1"/>
              <a:gd name="f152" fmla="*/ f148 f138 1"/>
              <a:gd name="f153" fmla="*/ f150 f139 1"/>
              <a:gd name="f154" fmla="*/ f149 f1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1" t="f154" r="f152" b="f153"/>
            <a:pathLst>
              <a:path w="10860" h="108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6" y="f5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6" y="f38"/>
                  <a:pt x="f36" y="f39"/>
                </a:cubicBezTo>
                <a:lnTo>
                  <a:pt x="f36" y="f40"/>
                </a:lnTo>
                <a:cubicBezTo>
                  <a:pt x="f36" y="f41"/>
                  <a:pt x="f42" y="f43"/>
                  <a:pt x="f44" y="f43"/>
                </a:cubicBezTo>
                <a:lnTo>
                  <a:pt x="f45" y="f43"/>
                </a:lnTo>
                <a:lnTo>
                  <a:pt x="f45" y="f46"/>
                </a:lnTo>
                <a:lnTo>
                  <a:pt x="f44" y="f46"/>
                </a:lnTo>
                <a:cubicBezTo>
                  <a:pt x="f47" y="f46"/>
                  <a:pt x="f36" y="f48"/>
                  <a:pt x="f36" y="f49"/>
                </a:cubicBezTo>
                <a:lnTo>
                  <a:pt x="f36" y="f5"/>
                </a:lnTo>
                <a:cubicBezTo>
                  <a:pt x="f36" y="f50"/>
                  <a:pt x="f51" y="f52"/>
                  <a:pt x="f53" y="f52"/>
                </a:cubicBezTo>
                <a:lnTo>
                  <a:pt x="f54" y="f52"/>
                </a:lnTo>
                <a:lnTo>
                  <a:pt x="f54" y="f55"/>
                </a:lnTo>
                <a:lnTo>
                  <a:pt x="f53" y="f55"/>
                </a:lnTo>
                <a:cubicBezTo>
                  <a:pt x="f56" y="f55"/>
                  <a:pt x="f57" y="f58"/>
                  <a:pt x="f59" y="f60"/>
                </a:cubicBezTo>
                <a:cubicBezTo>
                  <a:pt x="f61" y="f62"/>
                  <a:pt x="f63" y="f64"/>
                  <a:pt x="f63" y="f5"/>
                </a:cubicBezTo>
                <a:lnTo>
                  <a:pt x="f63" y="f49"/>
                </a:lnTo>
                <a:cubicBezTo>
                  <a:pt x="f63" y="f65"/>
                  <a:pt x="f66" y="f46"/>
                  <a:pt x="f67" y="f46"/>
                </a:cubicBezTo>
                <a:lnTo>
                  <a:pt x="f57" y="f46"/>
                </a:lnTo>
                <a:cubicBezTo>
                  <a:pt x="f68" y="f46"/>
                  <a:pt x="f69" y="f48"/>
                  <a:pt x="f69" y="f49"/>
                </a:cubicBezTo>
                <a:cubicBezTo>
                  <a:pt x="f69" y="f59"/>
                  <a:pt x="f70" y="f71"/>
                  <a:pt x="f57" y="f71"/>
                </a:cubicBezTo>
                <a:lnTo>
                  <a:pt x="f72" y="f71"/>
                </a:lnTo>
                <a:lnTo>
                  <a:pt x="f72" y="f73"/>
                </a:lnTo>
                <a:cubicBezTo>
                  <a:pt x="f72" y="f74"/>
                  <a:pt x="f75" y="f76"/>
                  <a:pt x="f53" y="f76"/>
                </a:cubicBezTo>
                <a:lnTo>
                  <a:pt x="f77" y="f76"/>
                </a:lnTo>
                <a:cubicBezTo>
                  <a:pt x="f78" y="f76"/>
                  <a:pt x="f79" y="f80"/>
                  <a:pt x="f79" y="f58"/>
                </a:cubicBezTo>
                <a:lnTo>
                  <a:pt x="f79" y="f81"/>
                </a:lnTo>
                <a:cubicBezTo>
                  <a:pt x="f79" y="f82"/>
                  <a:pt x="f83" y="f84"/>
                  <a:pt x="f77" y="f84"/>
                </a:cubicBezTo>
                <a:lnTo>
                  <a:pt x="f53" y="f84"/>
                </a:lnTo>
                <a:cubicBezTo>
                  <a:pt x="f68" y="f84"/>
                  <a:pt x="f85" y="f86"/>
                  <a:pt x="f87" y="f88"/>
                </a:cubicBezTo>
                <a:cubicBezTo>
                  <a:pt x="f89" y="f36"/>
                  <a:pt x="f90" y="f91"/>
                  <a:pt x="f90" y="f92"/>
                </a:cubicBezTo>
                <a:lnTo>
                  <a:pt x="f90" y="f93"/>
                </a:lnTo>
                <a:lnTo>
                  <a:pt x="f94" y="f93"/>
                </a:lnTo>
                <a:cubicBezTo>
                  <a:pt x="f95" y="f93"/>
                  <a:pt x="f96" y="f97"/>
                  <a:pt x="f96" y="f98"/>
                </a:cubicBezTo>
                <a:lnTo>
                  <a:pt x="f96" y="f99"/>
                </a:lnTo>
                <a:cubicBezTo>
                  <a:pt x="f96" y="f100"/>
                  <a:pt x="f101" y="f102"/>
                  <a:pt x="f94" y="f102"/>
                </a:cubicBezTo>
                <a:lnTo>
                  <a:pt x="f90" y="f102"/>
                </a:lnTo>
                <a:lnTo>
                  <a:pt x="f90" y="f103"/>
                </a:lnTo>
                <a:cubicBezTo>
                  <a:pt x="f104" y="f105"/>
                  <a:pt x="f16" y="f106"/>
                  <a:pt x="f16" y="f73"/>
                </a:cubicBezTo>
                <a:cubicBezTo>
                  <a:pt x="f16" y="f107"/>
                  <a:pt x="f13" y="f108"/>
                  <a:pt x="f5" y="f108"/>
                </a:cubicBezTo>
                <a:cubicBezTo>
                  <a:pt x="f109" y="f108"/>
                  <a:pt x="f110" y="f13"/>
                  <a:pt x="f110" y="f73"/>
                </a:cubicBezTo>
                <a:cubicBezTo>
                  <a:pt x="f110" y="f109"/>
                  <a:pt x="f111" y="f112"/>
                  <a:pt x="f5" y="f112"/>
                </a:cubicBezTo>
                <a:lnTo>
                  <a:pt x="f72" y="f112"/>
                </a:lnTo>
                <a:lnTo>
                  <a:pt x="f72" y="f113"/>
                </a:lnTo>
                <a:lnTo>
                  <a:pt x="f114" y="f113"/>
                </a:lnTo>
                <a:cubicBezTo>
                  <a:pt x="f83" y="f113"/>
                  <a:pt x="f115" y="f116"/>
                  <a:pt x="f115" y="f117"/>
                </a:cubicBezTo>
                <a:lnTo>
                  <a:pt x="f115" y="f49"/>
                </a:lnTo>
                <a:cubicBezTo>
                  <a:pt x="f115" y="f59"/>
                  <a:pt x="f118" y="f71"/>
                  <a:pt x="f114" y="f71"/>
                </a:cubicBezTo>
                <a:lnTo>
                  <a:pt x="f119" y="f71"/>
                </a:lnTo>
                <a:cubicBezTo>
                  <a:pt x="f120" y="f71"/>
                  <a:pt x="f121" y="f122"/>
                  <a:pt x="f121" y="f49"/>
                </a:cubicBezTo>
                <a:cubicBezTo>
                  <a:pt x="f121" y="f65"/>
                  <a:pt x="f123" y="f46"/>
                  <a:pt x="f119" y="f46"/>
                </a:cubicBezTo>
                <a:lnTo>
                  <a:pt x="f124" y="f46"/>
                </a:lnTo>
                <a:lnTo>
                  <a:pt x="f124" y="f43"/>
                </a:lnTo>
                <a:lnTo>
                  <a:pt x="f67" y="f43"/>
                </a:lnTo>
                <a:cubicBezTo>
                  <a:pt x="f85" y="f43"/>
                  <a:pt x="f63" y="f125"/>
                  <a:pt x="f63" y="f40"/>
                </a:cubicBezTo>
                <a:lnTo>
                  <a:pt x="f63" y="f126"/>
                </a:lnTo>
                <a:cubicBezTo>
                  <a:pt x="f63" y="f127"/>
                  <a:pt x="f66" y="f128"/>
                  <a:pt x="f129" y="f130"/>
                </a:cubicBezTo>
                <a:lnTo>
                  <a:pt x="f5" y="f130"/>
                </a:lnTo>
                <a:cubicBezTo>
                  <a:pt x="f131" y="f130"/>
                  <a:pt x="f111" y="f132"/>
                  <a:pt x="f133" y="f134"/>
                </a:cubicBezTo>
                <a:cubicBezTo>
                  <a:pt x="f135" y="f136"/>
                  <a:pt x="f128" y="f137"/>
                  <a:pt x="f128" y="f93"/>
                </a:cubicBezTo>
                <a:cubicBezTo>
                  <a:pt x="f128" y="f14"/>
                  <a:pt x="f135" y="f13"/>
                  <a:pt x="f133" y="f11"/>
                </a:cubicBezTo>
                <a:cubicBezTo>
                  <a:pt x="f111" y="f9"/>
                  <a:pt x="f131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0" name="Google Shape;2858;p55">
            <a:extLst>
              <a:ext uri="{FF2B5EF4-FFF2-40B4-BE49-F238E27FC236}">
                <a16:creationId xmlns:a16="http://schemas.microsoft.com/office/drawing/2014/main" id="{C35B623B-266F-4BFB-9E32-30B1E3B63FC7}"/>
              </a:ext>
            </a:extLst>
          </p:cNvPr>
          <p:cNvGrpSpPr/>
          <p:nvPr/>
        </p:nvGrpSpPr>
        <p:grpSpPr>
          <a:xfrm>
            <a:off x="1169481" y="1503959"/>
            <a:ext cx="346054" cy="345670"/>
            <a:chOff x="1169481" y="1503959"/>
            <a:chExt cx="346054" cy="345670"/>
          </a:xfrm>
        </p:grpSpPr>
        <p:sp>
          <p:nvSpPr>
            <p:cNvPr id="11" name="Google Shape;2859;p55">
              <a:extLst>
                <a:ext uri="{FF2B5EF4-FFF2-40B4-BE49-F238E27FC236}">
                  <a16:creationId xmlns:a16="http://schemas.microsoft.com/office/drawing/2014/main" id="{EB50A2E4-1190-46AD-930B-16699137FC90}"/>
                </a:ext>
              </a:extLst>
            </p:cNvPr>
            <p:cNvSpPr/>
            <p:nvPr/>
          </p:nvSpPr>
          <p:spPr>
            <a:xfrm>
              <a:off x="1169481" y="1503959"/>
              <a:ext cx="346054" cy="345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72"/>
                <a:gd name="f4" fmla="val 10860"/>
                <a:gd name="f5" fmla="val 5418"/>
                <a:gd name="f6" fmla="val 334"/>
                <a:gd name="f7" fmla="val 8228"/>
                <a:gd name="f8" fmla="val 10514"/>
                <a:gd name="f9" fmla="val 2608"/>
                <a:gd name="f10" fmla="val 5430"/>
                <a:gd name="f11" fmla="val 8240"/>
                <a:gd name="f12" fmla="val 1"/>
                <a:gd name="f13" fmla="val 3989"/>
                <a:gd name="f14" fmla="val 2620"/>
                <a:gd name="f15" fmla="val 560"/>
                <a:gd name="f16" fmla="val 1596"/>
                <a:gd name="f17" fmla="val 1584"/>
                <a:gd name="f18" fmla="val 572"/>
                <a:gd name="f19" fmla="val 6871"/>
                <a:gd name="f20" fmla="val 9264"/>
                <a:gd name="f21" fmla="val 10300"/>
                <a:gd name="f22" fmla="val 10859"/>
                <a:gd name="f23" fmla="val 6883"/>
                <a:gd name="f24" fmla="val 8252"/>
                <a:gd name="f25" fmla="val 9276"/>
                <a:gd name="f26" fmla="val 10871"/>
                <a:gd name="f27" fmla="*/ f0 1 10872"/>
                <a:gd name="f28" fmla="*/ f1 1 108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872"/>
                <a:gd name="f35" fmla="*/ f32 1 108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872" h="1086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8"/>
                    <a:pt x="f5" y="f8"/>
                  </a:cubicBezTo>
                  <a:cubicBezTo>
                    <a:pt x="f9" y="f8"/>
                    <a:pt x="f6" y="f11"/>
                    <a:pt x="f6" y="f10"/>
                  </a:cubicBezTo>
                  <a:cubicBezTo>
                    <a:pt x="f6" y="f9"/>
                    <a:pt x="f9" y="f6"/>
                    <a:pt x="f5" y="f6"/>
                  </a:cubicBezTo>
                  <a:close/>
                  <a:moveTo>
                    <a:pt x="f10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4"/>
                    <a:pt x="f12" y="f13"/>
                    <a:pt x="f12" y="f10"/>
                  </a:cubicBezTo>
                  <a:cubicBezTo>
                    <a:pt x="f12" y="f19"/>
                    <a:pt x="f18" y="f11"/>
                    <a:pt x="f16" y="f20"/>
                  </a:cubicBezTo>
                  <a:cubicBezTo>
                    <a:pt x="f14" y="f21"/>
                    <a:pt x="f13" y="f22"/>
                    <a:pt x="f10" y="f22"/>
                  </a:cubicBezTo>
                  <a:cubicBezTo>
                    <a:pt x="f23" y="f22"/>
                    <a:pt x="f24" y="f21"/>
                    <a:pt x="f25" y="f20"/>
                  </a:cubicBezTo>
                  <a:cubicBezTo>
                    <a:pt x="f21" y="f11"/>
                    <a:pt x="f26" y="f19"/>
                    <a:pt x="f26" y="f10"/>
                  </a:cubicBezTo>
                  <a:cubicBezTo>
                    <a:pt x="f26" y="f13"/>
                    <a:pt x="f21" y="f14"/>
                    <a:pt x="f25" y="f17"/>
                  </a:cubicBezTo>
                  <a:cubicBezTo>
                    <a:pt x="f24" y="f15"/>
                    <a:pt x="f23" y="f12"/>
                    <a:pt x="f10" y="f1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Google Shape;2860;p55">
              <a:extLst>
                <a:ext uri="{FF2B5EF4-FFF2-40B4-BE49-F238E27FC236}">
                  <a16:creationId xmlns:a16="http://schemas.microsoft.com/office/drawing/2014/main" id="{3EB08BFF-FFD0-4D69-928E-268605EDC85F}"/>
                </a:ext>
              </a:extLst>
            </p:cNvPr>
            <p:cNvSpPr/>
            <p:nvPr/>
          </p:nvSpPr>
          <p:spPr>
            <a:xfrm>
              <a:off x="1234284" y="1569146"/>
              <a:ext cx="215295" cy="2152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4"/>
                <a:gd name="f4" fmla="val 5335"/>
                <a:gd name="f5" fmla="val 346"/>
                <a:gd name="f6" fmla="val 5930"/>
                <a:gd name="f7" fmla="val 6418"/>
                <a:gd name="f8" fmla="val 834"/>
                <a:gd name="f9" fmla="val 1429"/>
                <a:gd name="f10" fmla="val 1"/>
                <a:gd name="f11" fmla="val 644"/>
                <a:gd name="f12" fmla="val 6120"/>
                <a:gd name="f13" fmla="val 6763"/>
                <a:gd name="f14" fmla="val 6121"/>
                <a:gd name="f15" fmla="*/ f0 1 6764"/>
                <a:gd name="f16" fmla="*/ f1 1 6764"/>
                <a:gd name="f17" fmla="val f2"/>
                <a:gd name="f18" fmla="val f3"/>
                <a:gd name="f19" fmla="+- f18 0 f17"/>
                <a:gd name="f20" fmla="*/ f19 1 6764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64" h="6764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7" y="f6"/>
                    <a:pt x="f6" y="f7"/>
                    <a:pt x="f4" y="f7"/>
                  </a:cubicBezTo>
                  <a:lnTo>
                    <a:pt x="f9" y="f7"/>
                  </a:lnTo>
                  <a:cubicBezTo>
                    <a:pt x="f8" y="f7"/>
                    <a:pt x="f5" y="f6"/>
                    <a:pt x="f5" y="f4"/>
                  </a:cubicBezTo>
                  <a:lnTo>
                    <a:pt x="f5" y="f9"/>
                  </a:lnTo>
                  <a:cubicBezTo>
                    <a:pt x="f5" y="f8"/>
                    <a:pt x="f8" y="f5"/>
                    <a:pt x="f9" y="f5"/>
                  </a:cubicBezTo>
                  <a:close/>
                  <a:moveTo>
                    <a:pt x="f9" y="f10"/>
                  </a:moveTo>
                  <a:cubicBezTo>
                    <a:pt x="f11" y="f10"/>
                    <a:pt x="f10" y="f11"/>
                    <a:pt x="f10" y="f9"/>
                  </a:cubicBezTo>
                  <a:lnTo>
                    <a:pt x="f10" y="f4"/>
                  </a:lnTo>
                  <a:cubicBezTo>
                    <a:pt x="f10" y="f12"/>
                    <a:pt x="f11" y="f13"/>
                    <a:pt x="f9" y="f13"/>
                  </a:cubicBezTo>
                  <a:lnTo>
                    <a:pt x="f4" y="f13"/>
                  </a:lnTo>
                  <a:cubicBezTo>
                    <a:pt x="f14" y="f13"/>
                    <a:pt x="f13" y="f12"/>
                    <a:pt x="f13" y="f4"/>
                  </a:cubicBezTo>
                  <a:lnTo>
                    <a:pt x="f13" y="f9"/>
                  </a:lnTo>
                  <a:cubicBezTo>
                    <a:pt x="f13" y="f11"/>
                    <a:pt x="f14" y="f10"/>
                    <a:pt x="f4" y="f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2861;p55">
              <a:extLst>
                <a:ext uri="{FF2B5EF4-FFF2-40B4-BE49-F238E27FC236}">
                  <a16:creationId xmlns:a16="http://schemas.microsoft.com/office/drawing/2014/main" id="{8B451412-9A43-4FFA-B390-1EA585F2AA77}"/>
                </a:ext>
              </a:extLst>
            </p:cNvPr>
            <p:cNvSpPr/>
            <p:nvPr/>
          </p:nvSpPr>
          <p:spPr>
            <a:xfrm>
              <a:off x="1284357" y="1620271"/>
              <a:ext cx="114812" cy="112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7"/>
                <a:gd name="f4" fmla="val 3542"/>
                <a:gd name="f5" fmla="val 1822"/>
                <a:gd name="f6" fmla="val 812"/>
                <a:gd name="f7" fmla="val 1"/>
                <a:gd name="f8" fmla="val 851"/>
                <a:gd name="f9" fmla="val 59"/>
                <a:gd name="f10" fmla="val 1859"/>
                <a:gd name="f11" fmla="val 95"/>
                <a:gd name="f12" fmla="val 2776"/>
                <a:gd name="f13" fmla="val 833"/>
                <a:gd name="f14" fmla="val 3502"/>
                <a:gd name="f15" fmla="val 1726"/>
                <a:gd name="f16" fmla="val 3538"/>
                <a:gd name="f17" fmla="val 1764"/>
                <a:gd name="f18" fmla="val 3541"/>
                <a:gd name="f19" fmla="val 1802"/>
                <a:gd name="f20" fmla="val 1840"/>
                <a:gd name="f21" fmla="val 2178"/>
                <a:gd name="f22" fmla="val 2494"/>
                <a:gd name="f23" fmla="val 3447"/>
                <a:gd name="f24" fmla="val 2762"/>
                <a:gd name="f25" fmla="val 3276"/>
                <a:gd name="f26" fmla="val 2857"/>
                <a:gd name="f27" fmla="val 3217"/>
                <a:gd name="f28" fmla="val 2869"/>
                <a:gd name="f29" fmla="val 3086"/>
                <a:gd name="f30" fmla="val 2797"/>
                <a:gd name="f31" fmla="val 3014"/>
                <a:gd name="f32" fmla="val 2761"/>
                <a:gd name="f33" fmla="val 2978"/>
                <a:gd name="f34" fmla="val 2711"/>
                <a:gd name="f35" fmla="val 2964"/>
                <a:gd name="f36" fmla="val 2664"/>
                <a:gd name="f37" fmla="val 2634"/>
                <a:gd name="f38" fmla="val 2606"/>
                <a:gd name="f39" fmla="val 2969"/>
                <a:gd name="f40" fmla="val 2583"/>
                <a:gd name="f41" fmla="val 2979"/>
                <a:gd name="f42" fmla="val 2380"/>
                <a:gd name="f43" fmla="val 3096"/>
                <a:gd name="f44" fmla="val 2149"/>
                <a:gd name="f45" fmla="val 3185"/>
                <a:gd name="f46" fmla="val 1897"/>
                <a:gd name="f47" fmla="val 1868"/>
                <a:gd name="f48" fmla="val 1839"/>
                <a:gd name="f49" fmla="val 3183"/>
                <a:gd name="f50" fmla="val 1809"/>
                <a:gd name="f51" fmla="val 3181"/>
                <a:gd name="f52" fmla="val 1023"/>
                <a:gd name="f53" fmla="val 3169"/>
                <a:gd name="f54" fmla="val 380"/>
                <a:gd name="f55" fmla="val 2514"/>
                <a:gd name="f56" fmla="val 392"/>
                <a:gd name="f57" fmla="val 1716"/>
                <a:gd name="f58" fmla="val 426"/>
                <a:gd name="f59" fmla="val 948"/>
                <a:gd name="f60" fmla="val 1028"/>
                <a:gd name="f61" fmla="val 330"/>
                <a:gd name="f62" fmla="val 1792"/>
                <a:gd name="f63" fmla="val 1833"/>
                <a:gd name="f64" fmla="val 1874"/>
                <a:gd name="f65" fmla="val 332"/>
                <a:gd name="f66" fmla="val 1916"/>
                <a:gd name="f67" fmla="val 335"/>
                <a:gd name="f68" fmla="val 2619"/>
                <a:gd name="f69" fmla="val 371"/>
                <a:gd name="f70" fmla="val 3190"/>
                <a:gd name="f71" fmla="val 943"/>
                <a:gd name="f72" fmla="val 3250"/>
                <a:gd name="f73" fmla="val 1633"/>
                <a:gd name="f74" fmla="val 3285"/>
                <a:gd name="f75" fmla="val 1919"/>
                <a:gd name="f76" fmla="val 3214"/>
                <a:gd name="f77" fmla="val 2193"/>
                <a:gd name="f78" fmla="val 3095"/>
                <a:gd name="f79" fmla="val 2431"/>
                <a:gd name="f80" fmla="val 3059"/>
                <a:gd name="f81" fmla="val 2490"/>
                <a:gd name="f82" fmla="val 2574"/>
                <a:gd name="f83" fmla="val 3119"/>
                <a:gd name="f84" fmla="val 2633"/>
                <a:gd name="f85" fmla="val 3149"/>
                <a:gd name="f86" fmla="val 2663"/>
                <a:gd name="f87" fmla="val 3191"/>
                <a:gd name="f88" fmla="val 2678"/>
                <a:gd name="f89" fmla="val 3234"/>
                <a:gd name="f90" fmla="val 3295"/>
                <a:gd name="f91" fmla="val 3358"/>
                <a:gd name="f92" fmla="val 2648"/>
                <a:gd name="f93" fmla="val 3393"/>
                <a:gd name="f94" fmla="val 2586"/>
                <a:gd name="f95" fmla="val 3536"/>
                <a:gd name="f96" fmla="val 2324"/>
                <a:gd name="f97" fmla="val 2014"/>
                <a:gd name="f98" fmla="val 3583"/>
                <a:gd name="f99" fmla="val 1669"/>
                <a:gd name="f100" fmla="val 764"/>
                <a:gd name="f101" fmla="val 50"/>
                <a:gd name="f102" fmla="val 1904"/>
                <a:gd name="f103" fmla="val 2"/>
                <a:gd name="f104" fmla="val 1877"/>
                <a:gd name="f105" fmla="val 1849"/>
                <a:gd name="f106" fmla="*/ f0 1 3607"/>
                <a:gd name="f107" fmla="*/ f1 1 3542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3607"/>
                <a:gd name="f114" fmla="*/ f111 1 3542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3607" h="354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0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3" y="f97"/>
                    <a:pt x="f98" y="f99"/>
                  </a:cubicBezTo>
                  <a:cubicBezTo>
                    <a:pt x="f95" y="f100"/>
                    <a:pt x="f30" y="f101"/>
                    <a:pt x="f102" y="f103"/>
                  </a:cubicBezTo>
                  <a:cubicBezTo>
                    <a:pt x="f104" y="f7"/>
                    <a:pt x="f10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Google Shape;2862;p55">
              <a:extLst>
                <a:ext uri="{FF2B5EF4-FFF2-40B4-BE49-F238E27FC236}">
                  <a16:creationId xmlns:a16="http://schemas.microsoft.com/office/drawing/2014/main" id="{36ECAD13-BCCE-485B-80B6-8D71ABE74C52}"/>
                </a:ext>
              </a:extLst>
            </p:cNvPr>
            <p:cNvSpPr/>
            <p:nvPr/>
          </p:nvSpPr>
          <p:spPr>
            <a:xfrm>
              <a:off x="1385508" y="1596807"/>
              <a:ext cx="29571" cy="29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9"/>
                <a:gd name="f4" fmla="val 918"/>
                <a:gd name="f5" fmla="val 465"/>
                <a:gd name="f6" fmla="val 1"/>
                <a:gd name="f7" fmla="val 203"/>
                <a:gd name="f8" fmla="val 453"/>
                <a:gd name="f9" fmla="val 715"/>
                <a:gd name="f10" fmla="*/ f0 1 929"/>
                <a:gd name="f11" fmla="*/ f1 1 91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29"/>
                <a:gd name="f18" fmla="*/ f15 1 91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29" h="918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oogle Shape;2863;p55">
            <a:extLst>
              <a:ext uri="{FF2B5EF4-FFF2-40B4-BE49-F238E27FC236}">
                <a16:creationId xmlns:a16="http://schemas.microsoft.com/office/drawing/2014/main" id="{65849F32-B1EC-432A-A0FA-4085E0C1D7F2}"/>
              </a:ext>
            </a:extLst>
          </p:cNvPr>
          <p:cNvGrpSpPr/>
          <p:nvPr/>
        </p:nvGrpSpPr>
        <p:grpSpPr>
          <a:xfrm>
            <a:off x="1618570" y="1503959"/>
            <a:ext cx="346054" cy="345670"/>
            <a:chOff x="1618570" y="1503959"/>
            <a:chExt cx="346054" cy="345670"/>
          </a:xfrm>
        </p:grpSpPr>
        <p:sp>
          <p:nvSpPr>
            <p:cNvPr id="16" name="Google Shape;2864;p55">
              <a:extLst>
                <a:ext uri="{FF2B5EF4-FFF2-40B4-BE49-F238E27FC236}">
                  <a16:creationId xmlns:a16="http://schemas.microsoft.com/office/drawing/2014/main" id="{5EBBBC2F-5433-4417-86A1-A7888787F9AB}"/>
                </a:ext>
              </a:extLst>
            </p:cNvPr>
            <p:cNvSpPr/>
            <p:nvPr/>
          </p:nvSpPr>
          <p:spPr>
            <a:xfrm>
              <a:off x="1618570" y="1503959"/>
              <a:ext cx="346054" cy="345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72"/>
                <a:gd name="f4" fmla="val 10860"/>
                <a:gd name="f5" fmla="val 5430"/>
                <a:gd name="f6" fmla="val 334"/>
                <a:gd name="f7" fmla="val 8252"/>
                <a:gd name="f8" fmla="val 10526"/>
                <a:gd name="f9" fmla="val 2608"/>
                <a:gd name="f10" fmla="val 8240"/>
                <a:gd name="f11" fmla="val 8228"/>
                <a:gd name="f12" fmla="val 10514"/>
                <a:gd name="f13" fmla="val 2620"/>
                <a:gd name="f14" fmla="val 346"/>
                <a:gd name="f15" fmla="val 1"/>
                <a:gd name="f16" fmla="val 3989"/>
                <a:gd name="f17" fmla="val 560"/>
                <a:gd name="f18" fmla="val 1596"/>
                <a:gd name="f19" fmla="val 1584"/>
                <a:gd name="f20" fmla="val 572"/>
                <a:gd name="f21" fmla="val 6871"/>
                <a:gd name="f22" fmla="val 9264"/>
                <a:gd name="f23" fmla="val 10300"/>
                <a:gd name="f24" fmla="val 10859"/>
                <a:gd name="f25" fmla="val 6882"/>
                <a:gd name="f26" fmla="val 9276"/>
                <a:gd name="f27" fmla="val 10871"/>
                <a:gd name="f28" fmla="*/ f0 1 10872"/>
                <a:gd name="f29" fmla="*/ f1 1 1086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0872"/>
                <a:gd name="f36" fmla="*/ f33 1 1086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0872" h="10860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10"/>
                    <a:pt x="f11" y="f12"/>
                    <a:pt x="f5" y="f12"/>
                  </a:cubicBezTo>
                  <a:cubicBezTo>
                    <a:pt x="f13" y="f12"/>
                    <a:pt x="f14" y="f10"/>
                    <a:pt x="f14" y="f5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13" y="f17"/>
                    <a:pt x="f18" y="f19"/>
                  </a:cubicBezTo>
                  <a:cubicBezTo>
                    <a:pt x="f20" y="f13"/>
                    <a:pt x="f15" y="f16"/>
                    <a:pt x="f15" y="f5"/>
                  </a:cubicBezTo>
                  <a:cubicBezTo>
                    <a:pt x="f15" y="f21"/>
                    <a:pt x="f20" y="f10"/>
                    <a:pt x="f18" y="f22"/>
                  </a:cubicBezTo>
                  <a:cubicBezTo>
                    <a:pt x="f13" y="f23"/>
                    <a:pt x="f16" y="f24"/>
                    <a:pt x="f5" y="f24"/>
                  </a:cubicBezTo>
                  <a:cubicBezTo>
                    <a:pt x="f25" y="f24"/>
                    <a:pt x="f7" y="f23"/>
                    <a:pt x="f26" y="f22"/>
                  </a:cubicBezTo>
                  <a:cubicBezTo>
                    <a:pt x="f23" y="f10"/>
                    <a:pt x="f27" y="f21"/>
                    <a:pt x="f27" y="f5"/>
                  </a:cubicBezTo>
                  <a:cubicBezTo>
                    <a:pt x="f27" y="f16"/>
                    <a:pt x="f23" y="f13"/>
                    <a:pt x="f26" y="f19"/>
                  </a:cubicBezTo>
                  <a:cubicBezTo>
                    <a:pt x="f7" y="f17"/>
                    <a:pt x="f25" y="f15"/>
                    <a:pt x="f5" y="f1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2865;p55">
              <a:extLst>
                <a:ext uri="{FF2B5EF4-FFF2-40B4-BE49-F238E27FC236}">
                  <a16:creationId xmlns:a16="http://schemas.microsoft.com/office/drawing/2014/main" id="{43166DBE-D6A9-4C05-B4A0-1D64B05C42E0}"/>
                </a:ext>
              </a:extLst>
            </p:cNvPr>
            <p:cNvSpPr/>
            <p:nvPr/>
          </p:nvSpPr>
          <p:spPr>
            <a:xfrm>
              <a:off x="1698141" y="1642289"/>
              <a:ext cx="47804" cy="120536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502"/>
                <a:gd name="f5" fmla="val 3787"/>
                <a:gd name="f6" fmla="val 1168"/>
                <a:gd name="f7" fmla="val 346"/>
                <a:gd name="f8" fmla="val 3430"/>
                <a:gd name="f9" fmla="val 358"/>
                <a:gd name="f10" fmla="val 1"/>
                <a:gd name="f11" fmla="val 96"/>
                <a:gd name="f12" fmla="val 72"/>
                <a:gd name="f13" fmla="val 179"/>
                <a:gd name="f14" fmla="val 3608"/>
                <a:gd name="f15" fmla="val 3703"/>
                <a:gd name="f16" fmla="val 1323"/>
                <a:gd name="f17" fmla="val 1418"/>
                <a:gd name="f18" fmla="val 1501"/>
                <a:gd name="f19" fmla="val 3715"/>
                <a:gd name="f20" fmla="val 1430"/>
                <a:gd name="f21" fmla="*/ f1 1 1502"/>
                <a:gd name="f22" fmla="*/ f2 1 3787"/>
                <a:gd name="f23" fmla="val f3"/>
                <a:gd name="f24" fmla="val f4"/>
                <a:gd name="f25" fmla="val f5"/>
                <a:gd name="f26" fmla="+- f25 0 f23"/>
                <a:gd name="f27" fmla="+- f24 0 f23"/>
                <a:gd name="f28" fmla="*/ f27 1 1502"/>
                <a:gd name="f29" fmla="*/ f26 1 378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502" h="3787">
                  <a:moveTo>
                    <a:pt x="f6" y="f7"/>
                  </a:moveTo>
                  <a:lnTo>
                    <a:pt x="f6" y="f8"/>
                  </a:lnTo>
                  <a:lnTo>
                    <a:pt x="f9" y="f8"/>
                  </a:lnTo>
                  <a:lnTo>
                    <a:pt x="f9" y="f7"/>
                  </a:lnTo>
                  <a:close/>
                  <a:moveTo>
                    <a:pt x="f0" y="f10"/>
                  </a:moveTo>
                  <a:cubicBezTo>
                    <a:pt x="f11" y="f10"/>
                    <a:pt x="f10" y="f12"/>
                    <a:pt x="f10" y="f13"/>
                  </a:cubicBezTo>
                  <a:lnTo>
                    <a:pt x="f10" y="f14"/>
                  </a:lnTo>
                  <a:cubicBezTo>
                    <a:pt x="f10" y="f15"/>
                    <a:pt x="f12" y="f5"/>
                    <a:pt x="f0" y="f5"/>
                  </a:cubicBezTo>
                  <a:lnTo>
                    <a:pt x="f16" y="f5"/>
                  </a:lnTo>
                  <a:cubicBezTo>
                    <a:pt x="f17" y="f5"/>
                    <a:pt x="f18" y="f19"/>
                    <a:pt x="f18" y="f14"/>
                  </a:cubicBezTo>
                  <a:lnTo>
                    <a:pt x="f18" y="f13"/>
                  </a:lnTo>
                  <a:cubicBezTo>
                    <a:pt x="f18" y="f12"/>
                    <a:pt x="f20" y="f10"/>
                    <a:pt x="f16" y="f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2866;p55">
              <a:extLst>
                <a:ext uri="{FF2B5EF4-FFF2-40B4-BE49-F238E27FC236}">
                  <a16:creationId xmlns:a16="http://schemas.microsoft.com/office/drawing/2014/main" id="{AE9BFC49-F8B3-4DCE-9B78-3535570893D9}"/>
                </a:ext>
              </a:extLst>
            </p:cNvPr>
            <p:cNvSpPr/>
            <p:nvPr/>
          </p:nvSpPr>
          <p:spPr>
            <a:xfrm>
              <a:off x="1690954" y="1576727"/>
              <a:ext cx="55001" cy="55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8"/>
                <a:gd name="f4" fmla="val 870"/>
                <a:gd name="f5" fmla="val 334"/>
                <a:gd name="f6" fmla="val 1156"/>
                <a:gd name="f7" fmla="val 1394"/>
                <a:gd name="f8" fmla="val 572"/>
                <a:gd name="f9" fmla="val 846"/>
                <a:gd name="f10" fmla="val 1132"/>
                <a:gd name="f11" fmla="val 1370"/>
                <a:gd name="f12" fmla="val 584"/>
                <a:gd name="f13" fmla="val 346"/>
                <a:gd name="f14" fmla="val 1"/>
                <a:gd name="f15" fmla="val 394"/>
                <a:gd name="f16" fmla="val 1346"/>
                <a:gd name="f17" fmla="val 1727"/>
                <a:gd name="f18" fmla="val 1334"/>
                <a:gd name="f19" fmla="*/ f0 1 1728"/>
                <a:gd name="f20" fmla="*/ f1 1 1728"/>
                <a:gd name="f21" fmla="val f2"/>
                <a:gd name="f22" fmla="val f3"/>
                <a:gd name="f23" fmla="+- f22 0 f21"/>
                <a:gd name="f24" fmla="*/ f23 1 1728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28" h="1728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5"/>
                    <a:pt x="f4" y="f5"/>
                  </a:cubicBezTo>
                  <a:close/>
                  <a:moveTo>
                    <a:pt x="f4" y="f14"/>
                  </a:moveTo>
                  <a:cubicBezTo>
                    <a:pt x="f15" y="f14"/>
                    <a:pt x="f14" y="f15"/>
                    <a:pt x="f14" y="f4"/>
                  </a:cubicBezTo>
                  <a:cubicBezTo>
                    <a:pt x="f14" y="f16"/>
                    <a:pt x="f15" y="f17"/>
                    <a:pt x="f4" y="f17"/>
                  </a:cubicBezTo>
                  <a:cubicBezTo>
                    <a:pt x="f16" y="f17"/>
                    <a:pt x="f17" y="f18"/>
                    <a:pt x="f17" y="f4"/>
                  </a:cubicBezTo>
                  <a:cubicBezTo>
                    <a:pt x="f17" y="f15"/>
                    <a:pt x="f16" y="f14"/>
                    <a:pt x="f4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2867;p55">
              <a:extLst>
                <a:ext uri="{FF2B5EF4-FFF2-40B4-BE49-F238E27FC236}">
                  <a16:creationId xmlns:a16="http://schemas.microsoft.com/office/drawing/2014/main" id="{A65C7C68-BB03-4276-8782-90A66AF47150}"/>
                </a:ext>
              </a:extLst>
            </p:cNvPr>
            <p:cNvSpPr/>
            <p:nvPr/>
          </p:nvSpPr>
          <p:spPr>
            <a:xfrm>
              <a:off x="1770909" y="1642289"/>
              <a:ext cx="128144" cy="120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6"/>
                <a:gd name="f4" fmla="val 3787"/>
                <a:gd name="f5" fmla="val 191"/>
                <a:gd name="f6" fmla="val 1"/>
                <a:gd name="f7" fmla="val 96"/>
                <a:gd name="f8" fmla="val 72"/>
                <a:gd name="f9" fmla="val 179"/>
                <a:gd name="f10" fmla="val 3608"/>
                <a:gd name="f11" fmla="val 3703"/>
                <a:gd name="f12" fmla="val 84"/>
                <a:gd name="f13" fmla="val 1334"/>
                <a:gd name="f14" fmla="val 1418"/>
                <a:gd name="f15" fmla="val 1513"/>
                <a:gd name="f16" fmla="val 3715"/>
                <a:gd name="f17" fmla="val 2382"/>
                <a:gd name="f18" fmla="val 1977"/>
                <a:gd name="f19" fmla="val 1596"/>
                <a:gd name="f20" fmla="val 1501"/>
                <a:gd name="f21" fmla="val 2037"/>
                <a:gd name="f22" fmla="val 2347"/>
                <a:gd name="f23" fmla="val 2477"/>
                <a:gd name="f24" fmla="val 1763"/>
                <a:gd name="f25" fmla="val 2525"/>
                <a:gd name="f26" fmla="val 2060"/>
                <a:gd name="f27" fmla="val 2537"/>
                <a:gd name="f28" fmla="val 2156"/>
                <a:gd name="f29" fmla="val 2608"/>
                <a:gd name="f30" fmla="val 2215"/>
                <a:gd name="f31" fmla="val 2692"/>
                <a:gd name="f32" fmla="val 2787"/>
                <a:gd name="f33" fmla="val 2870"/>
                <a:gd name="f34" fmla="val 2120"/>
                <a:gd name="f35" fmla="val 2847"/>
                <a:gd name="f36" fmla="val 2025"/>
                <a:gd name="f37" fmla="val 2763"/>
                <a:gd name="f38" fmla="val 1465"/>
                <a:gd name="f39" fmla="val 1155"/>
                <a:gd name="f40" fmla="val 2013"/>
                <a:gd name="f41" fmla="val 1156"/>
                <a:gd name="f42" fmla="val 1608"/>
                <a:gd name="f43" fmla="val 3430"/>
                <a:gd name="f44" fmla="val 346"/>
                <a:gd name="f45" fmla="val 358"/>
                <a:gd name="f46" fmla="val 918"/>
                <a:gd name="f47" fmla="val 572"/>
                <a:gd name="f48" fmla="val 632"/>
                <a:gd name="f49" fmla="val 930"/>
                <a:gd name="f50" fmla="val 679"/>
                <a:gd name="f51" fmla="val 977"/>
                <a:gd name="f52" fmla="val 715"/>
                <a:gd name="f53" fmla="val 1007"/>
                <a:gd name="f54" fmla="val 733"/>
                <a:gd name="f55" fmla="val 1043"/>
                <a:gd name="f56" fmla="val 742"/>
                <a:gd name="f57" fmla="val 1078"/>
                <a:gd name="f58" fmla="val 1114"/>
                <a:gd name="f59" fmla="val 1150"/>
                <a:gd name="f60" fmla="val 1180"/>
                <a:gd name="f61" fmla="val 1477"/>
                <a:gd name="f62" fmla="val 477"/>
                <a:gd name="f63" fmla="val 1835"/>
                <a:gd name="f64" fmla="val 2227"/>
                <a:gd name="f65" fmla="val 3204"/>
                <a:gd name="f66" fmla="val 3656"/>
                <a:gd name="f67" fmla="val 1191"/>
                <a:gd name="f68" fmla="val 2001"/>
                <a:gd name="f69" fmla="val 2775"/>
                <a:gd name="f70" fmla="val 2703"/>
                <a:gd name="f71" fmla="val 2597"/>
                <a:gd name="f72" fmla="val 3596"/>
                <a:gd name="f73" fmla="val 3691"/>
                <a:gd name="f74" fmla="val 3775"/>
                <a:gd name="f75" fmla="val 2704"/>
                <a:gd name="f76" fmla="val 3847"/>
                <a:gd name="f77" fmla="val 3942"/>
                <a:gd name="f78" fmla="val 4025"/>
                <a:gd name="f79" fmla="val 1989"/>
                <a:gd name="f80" fmla="val 810"/>
                <a:gd name="f81" fmla="val 3299"/>
                <a:gd name="f82" fmla="val 2239"/>
                <a:gd name="f83" fmla="val 1894"/>
                <a:gd name="f84" fmla="val 1573"/>
                <a:gd name="f85" fmla="val 1275"/>
                <a:gd name="f86" fmla="val 251"/>
                <a:gd name="f87" fmla="val 1204"/>
                <a:gd name="f88" fmla="val 1096"/>
                <a:gd name="f89" fmla="*/ f0 1 4026"/>
                <a:gd name="f90" fmla="*/ f1 1 3787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4026"/>
                <a:gd name="f97" fmla="*/ f94 1 3787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4026" h="378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5" y="f10"/>
                  </a:cubicBezTo>
                  <a:lnTo>
                    <a:pt x="f15" y="f17"/>
                  </a:ln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23" y="f39"/>
                    <a:pt x="f40" y="f39"/>
                  </a:cubicBezTo>
                  <a:cubicBezTo>
                    <a:pt x="f38" y="f39"/>
                    <a:pt x="f41" y="f42"/>
                    <a:pt x="f41" y="f17"/>
                  </a:cubicBezTo>
                  <a:lnTo>
                    <a:pt x="f41" y="f43"/>
                  </a:lnTo>
                  <a:lnTo>
                    <a:pt x="f44" y="f43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6" y="f47"/>
                  </a:lnTo>
                  <a:cubicBezTo>
                    <a:pt x="f46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54"/>
                    <a:pt x="f60" y="f52"/>
                  </a:cubicBezTo>
                  <a:cubicBezTo>
                    <a:pt x="f61" y="f62"/>
                    <a:pt x="f63" y="f45"/>
                    <a:pt x="f64" y="f45"/>
                  </a:cubicBezTo>
                  <a:cubicBezTo>
                    <a:pt x="f65" y="f45"/>
                    <a:pt x="f66" y="f67"/>
                    <a:pt x="f66" y="f68"/>
                  </a:cubicBezTo>
                  <a:lnTo>
                    <a:pt x="f66" y="f43"/>
                  </a:lnTo>
                  <a:lnTo>
                    <a:pt x="f35" y="f43"/>
                  </a:lnTo>
                  <a:lnTo>
                    <a:pt x="f35" y="f33"/>
                  </a:lnTo>
                  <a:cubicBezTo>
                    <a:pt x="f35" y="f69"/>
                    <a:pt x="f69" y="f70"/>
                    <a:pt x="f31" y="f70"/>
                  </a:cubicBezTo>
                  <a:cubicBezTo>
                    <a:pt x="f71" y="f70"/>
                    <a:pt x="f25" y="f69"/>
                    <a:pt x="f25" y="f33"/>
                  </a:cubicBezTo>
                  <a:lnTo>
                    <a:pt x="f25" y="f72"/>
                  </a:lnTo>
                  <a:cubicBezTo>
                    <a:pt x="f25" y="f73"/>
                    <a:pt x="f71" y="f74"/>
                    <a:pt x="f75" y="f74"/>
                  </a:cubicBezTo>
                  <a:lnTo>
                    <a:pt x="f76" y="f74"/>
                  </a:lnTo>
                  <a:cubicBezTo>
                    <a:pt x="f77" y="f74"/>
                    <a:pt x="f78" y="f11"/>
                    <a:pt x="f78" y="f72"/>
                  </a:cubicBezTo>
                  <a:lnTo>
                    <a:pt x="f78" y="f79"/>
                  </a:lnTo>
                  <a:cubicBezTo>
                    <a:pt x="f78" y="f80"/>
                    <a:pt x="f81" y="f6"/>
                    <a:pt x="f82" y="f6"/>
                  </a:cubicBezTo>
                  <a:cubicBezTo>
                    <a:pt x="f83" y="f6"/>
                    <a:pt x="f84" y="f12"/>
                    <a:pt x="f85" y="f86"/>
                  </a:cubicBezTo>
                  <a:lnTo>
                    <a:pt x="f85" y="f9"/>
                  </a:lnTo>
                  <a:cubicBezTo>
                    <a:pt x="f85" y="f12"/>
                    <a:pt x="f87" y="f6"/>
                    <a:pt x="f88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oogle Shape;2868;p55">
            <a:extLst>
              <a:ext uri="{FF2B5EF4-FFF2-40B4-BE49-F238E27FC236}">
                <a16:creationId xmlns:a16="http://schemas.microsoft.com/office/drawing/2014/main" id="{D1373138-BF69-4350-A4E9-74EB8793CB4F}"/>
              </a:ext>
            </a:extLst>
          </p:cNvPr>
          <p:cNvGrpSpPr/>
          <p:nvPr/>
        </p:nvGrpSpPr>
        <p:grpSpPr>
          <a:xfrm>
            <a:off x="2067659" y="1503959"/>
            <a:ext cx="346027" cy="345670"/>
            <a:chOff x="2067659" y="1503959"/>
            <a:chExt cx="346027" cy="345670"/>
          </a:xfrm>
        </p:grpSpPr>
        <p:sp>
          <p:nvSpPr>
            <p:cNvPr id="21" name="Google Shape;2869;p55">
              <a:extLst>
                <a:ext uri="{FF2B5EF4-FFF2-40B4-BE49-F238E27FC236}">
                  <a16:creationId xmlns:a16="http://schemas.microsoft.com/office/drawing/2014/main" id="{E1C7FD2F-BD09-4F62-B5E4-20AE1E095C21}"/>
                </a:ext>
              </a:extLst>
            </p:cNvPr>
            <p:cNvSpPr/>
            <p:nvPr/>
          </p:nvSpPr>
          <p:spPr>
            <a:xfrm>
              <a:off x="2067659" y="1503959"/>
              <a:ext cx="346027" cy="345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71"/>
                <a:gd name="f4" fmla="val 10860"/>
                <a:gd name="f5" fmla="val 5430"/>
                <a:gd name="f6" fmla="val 334"/>
                <a:gd name="f7" fmla="val 8252"/>
                <a:gd name="f8" fmla="val 10526"/>
                <a:gd name="f9" fmla="val 2608"/>
                <a:gd name="f10" fmla="val 8240"/>
                <a:gd name="f11" fmla="val 10514"/>
                <a:gd name="f12" fmla="val 2620"/>
                <a:gd name="f13" fmla="val 346"/>
                <a:gd name="f14" fmla="val 1"/>
                <a:gd name="f15" fmla="val 3989"/>
                <a:gd name="f16" fmla="val 560"/>
                <a:gd name="f17" fmla="val 1596"/>
                <a:gd name="f18" fmla="val 1584"/>
                <a:gd name="f19" fmla="val 572"/>
                <a:gd name="f20" fmla="val 6871"/>
                <a:gd name="f21" fmla="val 9264"/>
                <a:gd name="f22" fmla="val 10300"/>
                <a:gd name="f23" fmla="val 10859"/>
                <a:gd name="f24" fmla="val 6882"/>
                <a:gd name="f25" fmla="val 9276"/>
                <a:gd name="f26" fmla="val 10299"/>
                <a:gd name="f27" fmla="*/ f0 1 10871"/>
                <a:gd name="f28" fmla="*/ f1 1 108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871"/>
                <a:gd name="f35" fmla="*/ f32 1 108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871" h="10860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5"/>
                  </a:cubicBezTo>
                  <a:cubicBezTo>
                    <a:pt x="f13" y="f9"/>
                    <a:pt x="f12" y="f6"/>
                    <a:pt x="f5" y="f6"/>
                  </a:cubicBezTo>
                  <a:close/>
                  <a:moveTo>
                    <a:pt x="f5" y="f14"/>
                  </a:moveTo>
                  <a:cubicBezTo>
                    <a:pt x="f15" y="f14"/>
                    <a:pt x="f12" y="f16"/>
                    <a:pt x="f17" y="f18"/>
                  </a:cubicBezTo>
                  <a:cubicBezTo>
                    <a:pt x="f19" y="f12"/>
                    <a:pt x="f14" y="f15"/>
                    <a:pt x="f14" y="f5"/>
                  </a:cubicBezTo>
                  <a:cubicBezTo>
                    <a:pt x="f14" y="f20"/>
                    <a:pt x="f19" y="f10"/>
                    <a:pt x="f17" y="f21"/>
                  </a:cubicBezTo>
                  <a:cubicBezTo>
                    <a:pt x="f12" y="f22"/>
                    <a:pt x="f15" y="f23"/>
                    <a:pt x="f5" y="f23"/>
                  </a:cubicBezTo>
                  <a:cubicBezTo>
                    <a:pt x="f24" y="f23"/>
                    <a:pt x="f7" y="f22"/>
                    <a:pt x="f25" y="f21"/>
                  </a:cubicBezTo>
                  <a:cubicBezTo>
                    <a:pt x="f26" y="f10"/>
                    <a:pt x="f3" y="f20"/>
                    <a:pt x="f3" y="f5"/>
                  </a:cubicBezTo>
                  <a:cubicBezTo>
                    <a:pt x="f3" y="f15"/>
                    <a:pt x="f26" y="f12"/>
                    <a:pt x="f25" y="f18"/>
                  </a:cubicBezTo>
                  <a:cubicBezTo>
                    <a:pt x="f7" y="f16"/>
                    <a:pt x="f24" y="f14"/>
                    <a:pt x="f5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2870;p55">
              <a:extLst>
                <a:ext uri="{FF2B5EF4-FFF2-40B4-BE49-F238E27FC236}">
                  <a16:creationId xmlns:a16="http://schemas.microsoft.com/office/drawing/2014/main" id="{22FE8D0D-DF28-4FFA-A4FE-7CC06F5A2A2C}"/>
                </a:ext>
              </a:extLst>
            </p:cNvPr>
            <p:cNvSpPr/>
            <p:nvPr/>
          </p:nvSpPr>
          <p:spPr>
            <a:xfrm>
              <a:off x="2137784" y="1591147"/>
              <a:ext cx="227392" cy="185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44"/>
                <a:gd name="f4" fmla="val 5835"/>
                <a:gd name="f5" fmla="val 4620"/>
                <a:gd name="f6" fmla="val 3727"/>
                <a:gd name="f7" fmla="val 2977"/>
                <a:gd name="f8" fmla="val 691"/>
                <a:gd name="f9" fmla="val 2905"/>
                <a:gd name="f10" fmla="val 1572"/>
                <a:gd name="f11" fmla="val 2727"/>
                <a:gd name="f12" fmla="val 1548"/>
                <a:gd name="f13" fmla="val 2358"/>
                <a:gd name="f14" fmla="val 1441"/>
                <a:gd name="f15" fmla="val 2262"/>
                <a:gd name="f16" fmla="val 1405"/>
                <a:gd name="f17" fmla="val 1643"/>
                <a:gd name="f18" fmla="val 1203"/>
                <a:gd name="f19" fmla="val 1072"/>
                <a:gd name="f20" fmla="val 810"/>
                <a:gd name="f21" fmla="val 631"/>
                <a:gd name="f22" fmla="val 322"/>
                <a:gd name="f23" fmla="val 596"/>
                <a:gd name="f24" fmla="val 298"/>
                <a:gd name="f25" fmla="val 572"/>
                <a:gd name="f26" fmla="val 274"/>
                <a:gd name="f27" fmla="val 524"/>
                <a:gd name="f28" fmla="val 262"/>
                <a:gd name="f29" fmla="val 517"/>
                <a:gd name="f30" fmla="val 261"/>
                <a:gd name="f31" fmla="val 509"/>
                <a:gd name="f32" fmla="val 260"/>
                <a:gd name="f33" fmla="val 501"/>
                <a:gd name="f34" fmla="val 436"/>
                <a:gd name="f35" fmla="val 367"/>
                <a:gd name="f36" fmla="val 304"/>
                <a:gd name="f37" fmla="val 346"/>
                <a:gd name="f38" fmla="val 357"/>
                <a:gd name="f39" fmla="val 238"/>
                <a:gd name="f40" fmla="val 179"/>
                <a:gd name="f41" fmla="val 1048"/>
                <a:gd name="f42" fmla="val 1393"/>
                <a:gd name="f43" fmla="val 286"/>
                <a:gd name="f44" fmla="val 1727"/>
                <a:gd name="f45" fmla="val 476"/>
                <a:gd name="f46" fmla="val 1977"/>
                <a:gd name="f47" fmla="val 466"/>
                <a:gd name="f48" fmla="val 1975"/>
                <a:gd name="f49" fmla="val 456"/>
                <a:gd name="f50" fmla="val 1974"/>
                <a:gd name="f51" fmla="val 446"/>
                <a:gd name="f52" fmla="val 397"/>
                <a:gd name="f53" fmla="val 349"/>
                <a:gd name="f54" fmla="val 1997"/>
                <a:gd name="f55" fmla="val 310"/>
                <a:gd name="f56" fmla="val 2036"/>
                <a:gd name="f57" fmla="val 2060"/>
                <a:gd name="f58" fmla="val 2108"/>
                <a:gd name="f59" fmla="val 2143"/>
                <a:gd name="f60" fmla="val 2203"/>
                <a:gd name="f61" fmla="val 2655"/>
                <a:gd name="f62" fmla="val 3072"/>
                <a:gd name="f63" fmla="val 822"/>
                <a:gd name="f64" fmla="val 3358"/>
                <a:gd name="f65" fmla="val 786"/>
                <a:gd name="f66" fmla="val 3370"/>
                <a:gd name="f67" fmla="val 774"/>
                <a:gd name="f68" fmla="val 3405"/>
                <a:gd name="f69" fmla="val 762"/>
                <a:gd name="f70" fmla="val 3417"/>
                <a:gd name="f71" fmla="val 750"/>
                <a:gd name="f72" fmla="val 3465"/>
                <a:gd name="f73" fmla="val 727"/>
                <a:gd name="f74" fmla="val 3513"/>
                <a:gd name="f75" fmla="val 3548"/>
                <a:gd name="f76" fmla="val 893"/>
                <a:gd name="f77" fmla="val 4024"/>
                <a:gd name="f78" fmla="val 1262"/>
                <a:gd name="f79" fmla="val 4405"/>
                <a:gd name="f80" fmla="val 4548"/>
                <a:gd name="f81" fmla="val 1310"/>
                <a:gd name="f82" fmla="val 4798"/>
                <a:gd name="f83" fmla="val 834"/>
                <a:gd name="f84" fmla="val 4941"/>
                <a:gd name="f85" fmla="val 334"/>
                <a:gd name="f86" fmla="val 191"/>
                <a:gd name="f87" fmla="val 107"/>
                <a:gd name="f88" fmla="val 36"/>
                <a:gd name="f89" fmla="val 5001"/>
                <a:gd name="f90" fmla="val 12"/>
                <a:gd name="f91" fmla="val 5084"/>
                <a:gd name="f92" fmla="val 5156"/>
                <a:gd name="f93" fmla="val 48"/>
                <a:gd name="f94" fmla="val 5239"/>
                <a:gd name="f95" fmla="val 5263"/>
                <a:gd name="f96" fmla="val 5632"/>
                <a:gd name="f97" fmla="val 1465"/>
                <a:gd name="f98" fmla="val 5834"/>
                <a:gd name="f99" fmla="val 2191"/>
                <a:gd name="f100" fmla="val 3905"/>
                <a:gd name="f101" fmla="val 5560"/>
                <a:gd name="f102" fmla="val 4596"/>
                <a:gd name="f103" fmla="val 5060"/>
                <a:gd name="f104" fmla="val 4691"/>
                <a:gd name="f105" fmla="val 4858"/>
                <a:gd name="f106" fmla="val 4786"/>
                <a:gd name="f107" fmla="val 4587"/>
                <a:gd name="f108" fmla="val 4754"/>
                <a:gd name="f109" fmla="val 4544"/>
                <a:gd name="f110" fmla="val 4735"/>
                <a:gd name="f111" fmla="val 4499"/>
                <a:gd name="f112" fmla="val 4463"/>
                <a:gd name="f113" fmla="val 4426"/>
                <a:gd name="f114" fmla="val 4748"/>
                <a:gd name="f115" fmla="val 4394"/>
                <a:gd name="f116" fmla="val 4775"/>
                <a:gd name="f117" fmla="val 3763"/>
                <a:gd name="f118" fmla="val 5215"/>
                <a:gd name="f119" fmla="val 3013"/>
                <a:gd name="f120" fmla="val 5489"/>
                <a:gd name="f121" fmla="val 5394"/>
                <a:gd name="f122" fmla="val 846"/>
                <a:gd name="f123" fmla="val 1369"/>
                <a:gd name="f124" fmla="val 5144"/>
                <a:gd name="f125" fmla="val 1846"/>
                <a:gd name="f126" fmla="val 4917"/>
                <a:gd name="f127" fmla="val 4584"/>
                <a:gd name="f128" fmla="val 2310"/>
                <a:gd name="f129" fmla="val 4536"/>
                <a:gd name="f130" fmla="val 2334"/>
                <a:gd name="f131" fmla="val 4477"/>
                <a:gd name="f132" fmla="val 2322"/>
                <a:gd name="f133" fmla="val 4417"/>
                <a:gd name="f134" fmla="val 4346"/>
                <a:gd name="f135" fmla="val 2239"/>
                <a:gd name="f136" fmla="val 4286"/>
                <a:gd name="f137" fmla="val 2155"/>
                <a:gd name="f138" fmla="val 1739"/>
                <a:gd name="f139" fmla="val 4263"/>
                <a:gd name="f140" fmla="val 4048"/>
                <a:gd name="f141" fmla="val 1167"/>
                <a:gd name="f142" fmla="val 3691"/>
                <a:gd name="f143" fmla="val 1250"/>
                <a:gd name="f144" fmla="val 1358"/>
                <a:gd name="f145" fmla="val 3667"/>
                <a:gd name="f146" fmla="val 3643"/>
                <a:gd name="f147" fmla="val 1524"/>
                <a:gd name="f148" fmla="val 3632"/>
                <a:gd name="f149" fmla="val 1584"/>
                <a:gd name="f150" fmla="val 3572"/>
                <a:gd name="f151" fmla="val 3489"/>
                <a:gd name="f152" fmla="val 1596"/>
                <a:gd name="f153" fmla="val 1536"/>
                <a:gd name="f154" fmla="val 3334"/>
                <a:gd name="f155" fmla="val 3298"/>
                <a:gd name="f156" fmla="val 1000"/>
                <a:gd name="f157" fmla="val 3191"/>
                <a:gd name="f158" fmla="val 667"/>
                <a:gd name="f159" fmla="val 2822"/>
                <a:gd name="f160" fmla="val 2381"/>
                <a:gd name="f161" fmla="val 2405"/>
                <a:gd name="f162" fmla="val 869"/>
                <a:gd name="f163" fmla="val 2417"/>
                <a:gd name="f164" fmla="val 1084"/>
                <a:gd name="f165" fmla="val 1143"/>
                <a:gd name="f166" fmla="val 2274"/>
                <a:gd name="f167" fmla="val 1179"/>
                <a:gd name="f168" fmla="val 1131"/>
                <a:gd name="f169" fmla="val 703"/>
                <a:gd name="f170" fmla="val 1881"/>
                <a:gd name="f171" fmla="val 1488"/>
                <a:gd name="f172" fmla="val 953"/>
                <a:gd name="f173" fmla="val 488"/>
                <a:gd name="f174" fmla="val 738"/>
                <a:gd name="f175" fmla="val 965"/>
                <a:gd name="f176" fmla="val 1191"/>
                <a:gd name="f177" fmla="val 2120"/>
                <a:gd name="f178" fmla="val 2715"/>
                <a:gd name="f179" fmla="val 1905"/>
                <a:gd name="f180" fmla="val 2929"/>
                <a:gd name="f181" fmla="val 1917"/>
                <a:gd name="f182" fmla="val 3024"/>
                <a:gd name="f183" fmla="val 3096"/>
                <a:gd name="f184" fmla="val 3167"/>
                <a:gd name="f185" fmla="val 1869"/>
                <a:gd name="f186" fmla="val 1798"/>
                <a:gd name="f187" fmla="val 3203"/>
                <a:gd name="f188" fmla="val 1786"/>
                <a:gd name="f189" fmla="val 1750"/>
                <a:gd name="f190" fmla="val 1738"/>
                <a:gd name="f191" fmla="val 1703"/>
                <a:gd name="f192" fmla="val 3810"/>
                <a:gd name="f193" fmla="val 4572"/>
                <a:gd name="f194" fmla="val 5287"/>
                <a:gd name="f195" fmla="val 5549"/>
                <a:gd name="f196" fmla="val 5585"/>
                <a:gd name="f197" fmla="val 787"/>
                <a:gd name="f198" fmla="val 5621"/>
                <a:gd name="f199" fmla="val 802"/>
                <a:gd name="f200" fmla="val 5663"/>
                <a:gd name="f201" fmla="val 5676"/>
                <a:gd name="f202" fmla="val 5689"/>
                <a:gd name="f203" fmla="val 801"/>
                <a:gd name="f204" fmla="val 5703"/>
                <a:gd name="f205" fmla="val 798"/>
                <a:gd name="f206" fmla="val 5882"/>
                <a:gd name="f207" fmla="val 6049"/>
                <a:gd name="f208" fmla="val 6203"/>
                <a:gd name="f209" fmla="val 679"/>
                <a:gd name="f210" fmla="val 6120"/>
                <a:gd name="f211" fmla="val 6013"/>
                <a:gd name="f212" fmla="val 857"/>
                <a:gd name="f213" fmla="val 5894"/>
                <a:gd name="f214" fmla="val 917"/>
                <a:gd name="f215" fmla="val 5822"/>
                <a:gd name="f216" fmla="val 5787"/>
                <a:gd name="f217" fmla="val 5846"/>
                <a:gd name="f218" fmla="val 5930"/>
                <a:gd name="f219" fmla="val 6001"/>
                <a:gd name="f220" fmla="val 6144"/>
                <a:gd name="f221" fmla="val 1227"/>
                <a:gd name="f222" fmla="val 6287"/>
                <a:gd name="f223" fmla="val 1215"/>
                <a:gd name="f224" fmla="val 6418"/>
                <a:gd name="f225" fmla="val 6299"/>
                <a:gd name="f226" fmla="val 1286"/>
                <a:gd name="f227" fmla="val 6168"/>
                <a:gd name="f228" fmla="val 1512"/>
                <a:gd name="f229" fmla="val 5965"/>
                <a:gd name="f230" fmla="val 5941"/>
                <a:gd name="f231" fmla="val 1608"/>
                <a:gd name="f232" fmla="val 1655"/>
                <a:gd name="f233" fmla="val 1679"/>
                <a:gd name="f234" fmla="val 2691"/>
                <a:gd name="f235" fmla="val 5572"/>
                <a:gd name="f236" fmla="val 4977"/>
                <a:gd name="f237" fmla="val 4227"/>
                <a:gd name="f238" fmla="val 4918"/>
                <a:gd name="f239" fmla="val 4298"/>
                <a:gd name="f240" fmla="val 4465"/>
                <a:gd name="f241" fmla="val 5011"/>
                <a:gd name="f242" fmla="val 5053"/>
                <a:gd name="f243" fmla="val 4514"/>
                <a:gd name="f244" fmla="val 5096"/>
                <a:gd name="f245" fmla="val 5143"/>
                <a:gd name="f246" fmla="val 5190"/>
                <a:gd name="f247" fmla="val 4496"/>
                <a:gd name="f248" fmla="val 5227"/>
                <a:gd name="f249" fmla="val 3715"/>
                <a:gd name="f250" fmla="val 6263"/>
                <a:gd name="f251" fmla="val 2762"/>
                <a:gd name="f252" fmla="val 6596"/>
                <a:gd name="f253" fmla="val 6846"/>
                <a:gd name="f254" fmla="val 7061"/>
                <a:gd name="f255" fmla="val 7132"/>
                <a:gd name="f256" fmla="val 715"/>
                <a:gd name="f257" fmla="val 7029"/>
                <a:gd name="f258" fmla="val 683"/>
                <a:gd name="f259" fmla="val 6987"/>
                <a:gd name="f260" fmla="val 6937"/>
                <a:gd name="f261" fmla="val 6912"/>
                <a:gd name="f262" fmla="val 6886"/>
                <a:gd name="f263" fmla="val 671"/>
                <a:gd name="f264" fmla="val 6858"/>
                <a:gd name="f265" fmla="val 6775"/>
                <a:gd name="f266" fmla="val 726"/>
                <a:gd name="f267" fmla="val 6680"/>
                <a:gd name="f268" fmla="val 6763"/>
                <a:gd name="f269" fmla="val 512"/>
                <a:gd name="f270" fmla="val 6823"/>
                <a:gd name="f271" fmla="val 369"/>
                <a:gd name="f272" fmla="val 6834"/>
                <a:gd name="f273" fmla="val 6787"/>
                <a:gd name="f274" fmla="val 6750"/>
                <a:gd name="f275" fmla="val 153"/>
                <a:gd name="f276" fmla="val 6703"/>
                <a:gd name="f277" fmla="val 135"/>
                <a:gd name="f278" fmla="val 6659"/>
                <a:gd name="f279" fmla="val 6632"/>
                <a:gd name="f280" fmla="val 6607"/>
                <a:gd name="f281" fmla="val 142"/>
                <a:gd name="f282" fmla="val 6584"/>
                <a:gd name="f283" fmla="val 155"/>
                <a:gd name="f284" fmla="val 6322"/>
                <a:gd name="f285" fmla="val 6061"/>
                <a:gd name="f286" fmla="val 393"/>
                <a:gd name="f287" fmla="val 5775"/>
                <a:gd name="f288" fmla="val 441"/>
                <a:gd name="f289" fmla="val 5465"/>
                <a:gd name="f290" fmla="val 143"/>
                <a:gd name="f291" fmla="val 5048"/>
                <a:gd name="f292" fmla="*/ f0 1 7144"/>
                <a:gd name="f293" fmla="*/ f1 1 5835"/>
                <a:gd name="f294" fmla="val f2"/>
                <a:gd name="f295" fmla="val f3"/>
                <a:gd name="f296" fmla="val f4"/>
                <a:gd name="f297" fmla="+- f296 0 f294"/>
                <a:gd name="f298" fmla="+- f295 0 f294"/>
                <a:gd name="f299" fmla="*/ f298 1 7144"/>
                <a:gd name="f300" fmla="*/ f297 1 5835"/>
                <a:gd name="f301" fmla="*/ f294 1 f299"/>
                <a:gd name="f302" fmla="*/ f295 1 f299"/>
                <a:gd name="f303" fmla="*/ f294 1 f300"/>
                <a:gd name="f304" fmla="*/ f296 1 f300"/>
                <a:gd name="f305" fmla="*/ f301 f292 1"/>
                <a:gd name="f306" fmla="*/ f302 f292 1"/>
                <a:gd name="f307" fmla="*/ f304 f293 1"/>
                <a:gd name="f308" fmla="*/ f303 f2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5" t="f308" r="f306" b="f307"/>
              <a:pathLst>
                <a:path w="7144" h="583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25"/>
                    <a:pt x="f40" y="f20"/>
                    <a:pt x="f40" y="f41"/>
                  </a:cubicBezTo>
                  <a:cubicBezTo>
                    <a:pt x="f40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43" y="f57"/>
                    <a:pt x="f43" y="f58"/>
                    <a:pt x="f26" y="f59"/>
                  </a:cubicBezTo>
                  <a:lnTo>
                    <a:pt x="f26" y="f60"/>
                  </a:lnTo>
                  <a:cubicBezTo>
                    <a:pt x="f26" y="f61"/>
                    <a:pt x="f45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1" y="f75"/>
                  </a:cubicBezTo>
                  <a:cubicBezTo>
                    <a:pt x="f76" y="f77"/>
                    <a:pt x="f78" y="f79"/>
                    <a:pt x="f44" y="f80"/>
                  </a:cubicBezTo>
                  <a:cubicBezTo>
                    <a:pt x="f81" y="f82"/>
                    <a:pt x="f83" y="f84"/>
                    <a:pt x="f85" y="f84"/>
                  </a:cubicBezTo>
                  <a:lnTo>
                    <a:pt x="f86" y="f84"/>
                  </a:lnTo>
                  <a:cubicBezTo>
                    <a:pt x="f87" y="f84"/>
                    <a:pt x="f88" y="f89"/>
                    <a:pt x="f90" y="f91"/>
                  </a:cubicBezTo>
                  <a:cubicBezTo>
                    <a:pt x="f2" y="f92"/>
                    <a:pt x="f93" y="f94"/>
                    <a:pt x="f87" y="f95"/>
                  </a:cubicBezTo>
                  <a:cubicBezTo>
                    <a:pt x="f73" y="f96"/>
                    <a:pt x="f97" y="f98"/>
                    <a:pt x="f99" y="f98"/>
                  </a:cubicBezTo>
                  <a:cubicBezTo>
                    <a:pt x="f62" y="f98"/>
                    <a:pt x="f100" y="f101"/>
                    <a:pt x="f102" y="f103"/>
                  </a:cubicBezTo>
                  <a:cubicBezTo>
                    <a:pt x="f104" y="f89"/>
                    <a:pt x="f104" y="f105"/>
                    <a:pt x="f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99" y="f120"/>
                  </a:cubicBezTo>
                  <a:cubicBezTo>
                    <a:pt x="f44" y="f120"/>
                    <a:pt x="f78" y="f121"/>
                    <a:pt x="f122" y="f94"/>
                  </a:cubicBezTo>
                  <a:cubicBezTo>
                    <a:pt x="f123" y="f124"/>
                    <a:pt x="f125" y="f126"/>
                    <a:pt x="f15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28" y="f134"/>
                    <a:pt x="f135" y="f136"/>
                    <a:pt x="f137" y="f136"/>
                  </a:cubicBezTo>
                  <a:cubicBezTo>
                    <a:pt x="f138" y="f139"/>
                    <a:pt x="f123" y="f140"/>
                    <a:pt x="f141" y="f142"/>
                  </a:cubicBezTo>
                  <a:cubicBezTo>
                    <a:pt x="f143" y="f142"/>
                    <a:pt x="f144" y="f145"/>
                    <a:pt x="f14" y="f146"/>
                  </a:cubicBezTo>
                  <a:cubicBezTo>
                    <a:pt x="f147" y="f148"/>
                    <a:pt x="f149" y="f150"/>
                    <a:pt x="f149" y="f151"/>
                  </a:cubicBezTo>
                  <a:cubicBezTo>
                    <a:pt x="f152" y="f68"/>
                    <a:pt x="f153" y="f154"/>
                    <a:pt x="f14" y="f155"/>
                  </a:cubicBezTo>
                  <a:cubicBezTo>
                    <a:pt x="f156" y="f157"/>
                    <a:pt x="f158" y="f159"/>
                    <a:pt x="f23" y="f160"/>
                  </a:cubicBezTo>
                  <a:lnTo>
                    <a:pt x="f23" y="f160"/>
                  </a:lnTo>
                  <a:cubicBezTo>
                    <a:pt x="f73" y="f161"/>
                    <a:pt x="f162" y="f163"/>
                    <a:pt x="f156" y="f163"/>
                  </a:cubicBezTo>
                  <a:cubicBezTo>
                    <a:pt x="f164" y="f163"/>
                    <a:pt x="f165" y="f13"/>
                    <a:pt x="f141" y="f166"/>
                  </a:cubicBezTo>
                  <a:cubicBezTo>
                    <a:pt x="f167" y="f60"/>
                    <a:pt x="f168" y="f59"/>
                    <a:pt x="f19" y="f58"/>
                  </a:cubicBezTo>
                  <a:cubicBezTo>
                    <a:pt x="f169" y="f170"/>
                    <a:pt x="f45" y="f171"/>
                    <a:pt x="f45" y="f41"/>
                  </a:cubicBezTo>
                  <a:cubicBezTo>
                    <a:pt x="f45" y="f172"/>
                    <a:pt x="f173" y="f122"/>
                    <a:pt x="f27" y="f174"/>
                  </a:cubicBezTo>
                  <a:cubicBezTo>
                    <a:pt x="f175" y="f176"/>
                    <a:pt x="f147" y="f147"/>
                    <a:pt x="f177" y="f44"/>
                  </a:cubicBezTo>
                  <a:cubicBezTo>
                    <a:pt x="f177" y="f44"/>
                    <a:pt x="f178" y="f179"/>
                    <a:pt x="f180" y="f181"/>
                  </a:cubicBezTo>
                  <a:lnTo>
                    <a:pt x="f182" y="f181"/>
                  </a:lnTo>
                  <a:cubicBezTo>
                    <a:pt x="f183" y="f181"/>
                    <a:pt x="f184" y="f185"/>
                    <a:pt x="f157" y="f186"/>
                  </a:cubicBezTo>
                  <a:cubicBezTo>
                    <a:pt x="f187" y="f188"/>
                    <a:pt x="f187" y="f189"/>
                    <a:pt x="f187" y="f190"/>
                  </a:cubicBezTo>
                  <a:lnTo>
                    <a:pt x="f187" y="f191"/>
                  </a:lnTo>
                  <a:cubicBezTo>
                    <a:pt x="f187" y="f172"/>
                    <a:pt x="f192" y="f85"/>
                    <a:pt x="f193" y="f85"/>
                  </a:cubicBezTo>
                  <a:cubicBezTo>
                    <a:pt x="f84" y="f85"/>
                    <a:pt x="f194" y="f173"/>
                    <a:pt x="f195" y="f71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199"/>
                    <a:pt x="f202" y="f203"/>
                    <a:pt x="f204" y="f205"/>
                  </a:cubicBezTo>
                  <a:cubicBezTo>
                    <a:pt x="f206" y="f69"/>
                    <a:pt x="f207" y="f174"/>
                    <a:pt x="f208" y="f209"/>
                  </a:cubicBezTo>
                  <a:lnTo>
                    <a:pt x="f208" y="f209"/>
                  </a:lnTo>
                  <a:cubicBezTo>
                    <a:pt x="f210" y="f69"/>
                    <a:pt x="f211" y="f212"/>
                    <a:pt x="f213" y="f214"/>
                  </a:cubicBezTo>
                  <a:cubicBezTo>
                    <a:pt x="f215" y="f175"/>
                    <a:pt x="f216" y="f41"/>
                    <a:pt x="f215" y="f165"/>
                  </a:cubicBezTo>
                  <a:cubicBezTo>
                    <a:pt x="f217" y="f18"/>
                    <a:pt x="f218" y="f143"/>
                    <a:pt x="f219" y="f143"/>
                  </a:cubicBezTo>
                  <a:cubicBezTo>
                    <a:pt x="f220" y="f221"/>
                    <a:pt x="f222" y="f223"/>
                    <a:pt x="f224" y="f141"/>
                  </a:cubicBezTo>
                  <a:lnTo>
                    <a:pt x="f224" y="f141"/>
                  </a:lnTo>
                  <a:cubicBezTo>
                    <a:pt x="f225" y="f226"/>
                    <a:pt x="f227" y="f16"/>
                    <a:pt x="f211" y="f228"/>
                  </a:cubicBezTo>
                  <a:cubicBezTo>
                    <a:pt x="f229" y="f12"/>
                    <a:pt x="f230" y="f231"/>
                    <a:pt x="f230" y="f232"/>
                  </a:cubicBezTo>
                  <a:lnTo>
                    <a:pt x="f230" y="f233"/>
                  </a:lnTo>
                  <a:lnTo>
                    <a:pt x="f230" y="f191"/>
                  </a:lnTo>
                  <a:lnTo>
                    <a:pt x="f230" y="f44"/>
                  </a:lnTo>
                  <a:cubicBezTo>
                    <a:pt x="f230" y="f234"/>
                    <a:pt x="f235" y="f150"/>
                    <a:pt x="f236" y="f237"/>
                  </a:cubicBezTo>
                  <a:cubicBezTo>
                    <a:pt x="f238" y="f239"/>
                    <a:pt x="f238" y="f79"/>
                    <a:pt x="f236" y="f240"/>
                  </a:cubicBezTo>
                  <a:cubicBezTo>
                    <a:pt x="f241" y="f111"/>
                    <a:pt x="f242" y="f243"/>
                    <a:pt x="f244" y="f243"/>
                  </a:cubicBezTo>
                  <a:cubicBezTo>
                    <a:pt x="f245" y="f243"/>
                    <a:pt x="f246" y="f247"/>
                    <a:pt x="f248" y="f240"/>
                  </a:cubicBezTo>
                  <a:cubicBezTo>
                    <a:pt x="f213" y="f249"/>
                    <a:pt x="f250" y="f251"/>
                    <a:pt x="f222" y="f189"/>
                  </a:cubicBezTo>
                  <a:cubicBezTo>
                    <a:pt x="f252" y="f147"/>
                    <a:pt x="f253" y="f143"/>
                    <a:pt x="f254" y="f214"/>
                  </a:cubicBezTo>
                  <a:cubicBezTo>
                    <a:pt x="f3" y="f212"/>
                    <a:pt x="f255" y="f71"/>
                    <a:pt x="f254" y="f256"/>
                  </a:cubicBezTo>
                  <a:cubicBezTo>
                    <a:pt x="f257" y="f258"/>
                    <a:pt x="f259" y="f158"/>
                    <a:pt x="f260" y="f158"/>
                  </a:cubicBezTo>
                  <a:cubicBezTo>
                    <a:pt x="f261" y="f158"/>
                    <a:pt x="f262" y="f263"/>
                    <a:pt x="f264" y="f209"/>
                  </a:cubicBezTo>
                  <a:cubicBezTo>
                    <a:pt x="f265" y="f266"/>
                    <a:pt x="f267" y="f71"/>
                    <a:pt x="f252" y="f65"/>
                  </a:cubicBezTo>
                  <a:cubicBezTo>
                    <a:pt x="f267" y="f158"/>
                    <a:pt x="f268" y="f269"/>
                    <a:pt x="f270" y="f271"/>
                  </a:cubicBezTo>
                  <a:cubicBezTo>
                    <a:pt x="f272" y="f55"/>
                    <a:pt x="f272" y="f39"/>
                    <a:pt x="f273" y="f86"/>
                  </a:cubicBezTo>
                  <a:cubicBezTo>
                    <a:pt x="f274" y="f275"/>
                    <a:pt x="f276" y="f277"/>
                    <a:pt x="f278" y="f277"/>
                  </a:cubicBezTo>
                  <a:cubicBezTo>
                    <a:pt x="f279" y="f277"/>
                    <a:pt x="f280" y="f281"/>
                    <a:pt x="f282" y="f283"/>
                  </a:cubicBezTo>
                  <a:cubicBezTo>
                    <a:pt x="f284" y="f55"/>
                    <a:pt x="f285" y="f286"/>
                    <a:pt x="f287" y="f288"/>
                  </a:cubicBezTo>
                  <a:cubicBezTo>
                    <a:pt x="f289" y="f290"/>
                    <a:pt x="f29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3" name="Google Shape;2111;p39">
            <a:extLst>
              <a:ext uri="{FF2B5EF4-FFF2-40B4-BE49-F238E27FC236}">
                <a16:creationId xmlns:a16="http://schemas.microsoft.com/office/drawing/2014/main" id="{959B18EA-590D-4C02-BEE1-FEBD43B823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89" y="2568668"/>
            <a:ext cx="2815803" cy="723299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Google Shape;2111;p39">
            <a:extLst>
              <a:ext uri="{FF2B5EF4-FFF2-40B4-BE49-F238E27FC236}">
                <a16:creationId xmlns:a16="http://schemas.microsoft.com/office/drawing/2014/main" id="{45C22512-D95C-4AE7-9E2C-8EB435CD9549}"/>
              </a:ext>
            </a:extLst>
          </p:cNvPr>
          <p:cNvSpPr txBox="1"/>
          <p:nvPr/>
        </p:nvSpPr>
        <p:spPr>
          <a:xfrm>
            <a:off x="736978" y="3388876"/>
            <a:ext cx="2815803" cy="723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000000"/>
                </a:solidFill>
                <a:latin typeface="Muli"/>
                <a:ea typeface="Muli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Muli"/>
              <a:ea typeface="Muli"/>
              <a:cs typeface="B Nazanin" panose="00000400000000000000" pitchFamily="2" charset="-78"/>
            </a:endParaRPr>
          </a:p>
        </p:txBody>
      </p:sp>
      <p:sp>
        <p:nvSpPr>
          <p:cNvPr id="25" name="Rectángulo 91">
            <a:extLst>
              <a:ext uri="{FF2B5EF4-FFF2-40B4-BE49-F238E27FC236}">
                <a16:creationId xmlns:a16="http://schemas.microsoft.com/office/drawing/2014/main" id="{BEAC4DA0-FB20-4ACC-BA2E-2B2EA644209C}"/>
              </a:ext>
            </a:extLst>
          </p:cNvPr>
          <p:cNvSpPr/>
          <p:nvPr/>
        </p:nvSpPr>
        <p:spPr>
          <a:xfrm rot="10800009" flipH="1">
            <a:off x="263263" y="4971117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5EF89244-BAB7-4D47-BD6A-D06EF6F256B5}"/>
              </a:ext>
            </a:extLst>
          </p:cNvPr>
          <p:cNvSpPr/>
          <p:nvPr/>
        </p:nvSpPr>
        <p:spPr>
          <a:xfrm rot="16200004" flipH="1" flipV="1">
            <a:off x="-290541" y="286161"/>
            <a:ext cx="968477" cy="3846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8" name="Google Shape;2851;p55">
            <a:extLst>
              <a:ext uri="{FF2B5EF4-FFF2-40B4-BE49-F238E27FC236}">
                <a16:creationId xmlns:a16="http://schemas.microsoft.com/office/drawing/2014/main" id="{585625EF-DF95-4F92-B828-D76FBA0B5130}"/>
              </a:ext>
            </a:extLst>
          </p:cNvPr>
          <p:cNvSpPr/>
          <p:nvPr/>
        </p:nvSpPr>
        <p:spPr>
          <a:xfrm>
            <a:off x="4604067" y="730619"/>
            <a:ext cx="3772201" cy="37722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9">
            <a:extLst>
              <a:ext uri="{FF2B5EF4-FFF2-40B4-BE49-F238E27FC236}">
                <a16:creationId xmlns:a16="http://schemas.microsoft.com/office/drawing/2014/main" id="{7382A75A-286C-44DE-A879-736286EC90F0}"/>
              </a:ext>
            </a:extLst>
          </p:cNvPr>
          <p:cNvSpPr/>
          <p:nvPr/>
        </p:nvSpPr>
        <p:spPr>
          <a:xfrm>
            <a:off x="0" y="4807622"/>
            <a:ext cx="9144000" cy="335877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Google Shape;1610;p30">
            <a:extLst>
              <a:ext uri="{FF2B5EF4-FFF2-40B4-BE49-F238E27FC236}">
                <a16:creationId xmlns:a16="http://schemas.microsoft.com/office/drawing/2014/main" id="{3CC459EF-1C79-48C2-B756-8DE3CEAA5F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1611;p30">
            <a:extLst>
              <a:ext uri="{FF2B5EF4-FFF2-40B4-BE49-F238E27FC236}">
                <a16:creationId xmlns:a16="http://schemas.microsoft.com/office/drawing/2014/main" id="{3A323E2A-BCDD-4B13-A0C2-66809CA858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71" y="1794546"/>
            <a:ext cx="2551496" cy="572697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Google Shape;1612;p30">
            <a:extLst>
              <a:ext uri="{FF2B5EF4-FFF2-40B4-BE49-F238E27FC236}">
                <a16:creationId xmlns:a16="http://schemas.microsoft.com/office/drawing/2014/main" id="{0ECAEE5B-867F-4953-8D05-31374E4BC8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0" y="1401601"/>
            <a:ext cx="2551496" cy="392999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روز بچه ها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6" name="Google Shape;1613;p30">
            <a:extLst>
              <a:ext uri="{FF2B5EF4-FFF2-40B4-BE49-F238E27FC236}">
                <a16:creationId xmlns:a16="http://schemas.microsoft.com/office/drawing/2014/main" id="{BF168442-374D-4F60-9E0D-A7AB2AF6EF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401601"/>
            <a:ext cx="876900" cy="965697"/>
          </a:xfrm>
        </p:spPr>
        <p:txBody>
          <a:bodyPr/>
          <a:lstStyle/>
          <a:p>
            <a:pPr lvl="0" rtl="1"/>
            <a:r>
              <a:rPr lang="en-US"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7" name="Google Shape;1614;p30">
            <a:extLst>
              <a:ext uri="{FF2B5EF4-FFF2-40B4-BE49-F238E27FC236}">
                <a16:creationId xmlns:a16="http://schemas.microsoft.com/office/drawing/2014/main" id="{26D9AFE8-C37F-4726-BD9E-30D8120441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71" y="2912601"/>
            <a:ext cx="2551496" cy="572697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1615;p30">
            <a:extLst>
              <a:ext uri="{FF2B5EF4-FFF2-40B4-BE49-F238E27FC236}">
                <a16:creationId xmlns:a16="http://schemas.microsoft.com/office/drawing/2014/main" id="{CF9DA643-E16A-45DE-A5A9-B58C38D67B1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0" y="2519647"/>
            <a:ext cx="2551496" cy="392999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تعهد جهانی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9" name="Google Shape;1616;p30">
            <a:extLst>
              <a:ext uri="{FF2B5EF4-FFF2-40B4-BE49-F238E27FC236}">
                <a16:creationId xmlns:a16="http://schemas.microsoft.com/office/drawing/2014/main" id="{199144DF-23DA-4B1A-8BC6-D7AEBEEC10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519647"/>
            <a:ext cx="876900" cy="965697"/>
          </a:xfrm>
        </p:spPr>
        <p:txBody>
          <a:bodyPr/>
          <a:lstStyle/>
          <a:p>
            <a:pPr lvl="0" rtl="1"/>
            <a:r>
              <a:rPr lang="en-US"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0" name="Google Shape;1617;p30">
            <a:extLst>
              <a:ext uri="{FF2B5EF4-FFF2-40B4-BE49-F238E27FC236}">
                <a16:creationId xmlns:a16="http://schemas.microsoft.com/office/drawing/2014/main" id="{29139F49-2491-420F-8CE7-70911BF3C4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9" y="4030748"/>
            <a:ext cx="2551496" cy="572697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Google Shape;1618;p30">
            <a:extLst>
              <a:ext uri="{FF2B5EF4-FFF2-40B4-BE49-F238E27FC236}">
                <a16:creationId xmlns:a16="http://schemas.microsoft.com/office/drawing/2014/main" id="{A1DC9C82-34A4-4E81-8496-3A4DDE4DAA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6880" y="3637803"/>
            <a:ext cx="2551496" cy="392999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به طور خلاصه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12" name="Google Shape;1619;p30">
            <a:extLst>
              <a:ext uri="{FF2B5EF4-FFF2-40B4-BE49-F238E27FC236}">
                <a16:creationId xmlns:a16="http://schemas.microsoft.com/office/drawing/2014/main" id="{71ED647F-F541-45B0-9C25-C35E454EE5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37803"/>
            <a:ext cx="876900" cy="965697"/>
          </a:xfrm>
        </p:spPr>
        <p:txBody>
          <a:bodyPr/>
          <a:lstStyle/>
          <a:p>
            <a:pPr lvl="0" rtl="1"/>
            <a:r>
              <a:rPr lang="en-US"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3" name="Google Shape;1620;p30">
            <a:extLst>
              <a:ext uri="{FF2B5EF4-FFF2-40B4-BE49-F238E27FC236}">
                <a16:creationId xmlns:a16="http://schemas.microsoft.com/office/drawing/2014/main" id="{8B94B1F1-1B11-4F62-97A0-E5B85C8B60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87" y="1794546"/>
            <a:ext cx="2551496" cy="572697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Google Shape;1621;p30">
            <a:extLst>
              <a:ext uri="{FF2B5EF4-FFF2-40B4-BE49-F238E27FC236}">
                <a16:creationId xmlns:a16="http://schemas.microsoft.com/office/drawing/2014/main" id="{D7412CE1-6D5D-4F38-862F-0FA3417A1F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77" y="1401601"/>
            <a:ext cx="2551496" cy="392999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خوش آمدی!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15" name="Google Shape;1622;p30">
            <a:extLst>
              <a:ext uri="{FF2B5EF4-FFF2-40B4-BE49-F238E27FC236}">
                <a16:creationId xmlns:a16="http://schemas.microsoft.com/office/drawing/2014/main" id="{9238E190-845A-4623-AF56-76E985A6A4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95595" y="1401601"/>
            <a:ext cx="876900" cy="965697"/>
          </a:xfrm>
        </p:spPr>
        <p:txBody>
          <a:bodyPr/>
          <a:lstStyle/>
          <a:p>
            <a:pPr lvl="0" rtl="1"/>
            <a:r>
              <a:rPr lang="en-US"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6" name="Google Shape;1623;p30">
            <a:extLst>
              <a:ext uri="{FF2B5EF4-FFF2-40B4-BE49-F238E27FC236}">
                <a16:creationId xmlns:a16="http://schemas.microsoft.com/office/drawing/2014/main" id="{AE758031-5094-462A-8630-4A76B116002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77" y="2912629"/>
            <a:ext cx="2551496" cy="572697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Google Shape;1624;p30">
            <a:extLst>
              <a:ext uri="{FF2B5EF4-FFF2-40B4-BE49-F238E27FC236}">
                <a16:creationId xmlns:a16="http://schemas.microsoft.com/office/drawing/2014/main" id="{6ABAA7E6-0712-4FED-AB48-179D994FE9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72477" y="2519674"/>
            <a:ext cx="2551496" cy="392999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مناسبت ها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18" name="Google Shape;1625;p30">
            <a:extLst>
              <a:ext uri="{FF2B5EF4-FFF2-40B4-BE49-F238E27FC236}">
                <a16:creationId xmlns:a16="http://schemas.microsoft.com/office/drawing/2014/main" id="{1A67C11C-26A0-4B00-890E-B791DAC444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95595" y="2519647"/>
            <a:ext cx="876900" cy="965697"/>
          </a:xfrm>
        </p:spPr>
        <p:txBody>
          <a:bodyPr/>
          <a:lstStyle/>
          <a:p>
            <a:pPr lvl="0" rtl="1"/>
            <a:r>
              <a:rPr lang="en-US">
                <a:cs typeface="B Nazanin" panose="00000400000000000000" pitchFamily="2" charset="-78"/>
              </a:rPr>
              <a:t>05</a:t>
            </a:r>
          </a:p>
        </p:txBody>
      </p:sp>
      <p:sp>
        <p:nvSpPr>
          <p:cNvPr id="19" name="Google Shape;1617;p30">
            <a:extLst>
              <a:ext uri="{FF2B5EF4-FFF2-40B4-BE49-F238E27FC236}">
                <a16:creationId xmlns:a16="http://schemas.microsoft.com/office/drawing/2014/main" id="{8CE987F7-A7DE-4D18-B4F4-94ADC01CA8F6}"/>
              </a:ext>
            </a:extLst>
          </p:cNvPr>
          <p:cNvSpPr txBox="1"/>
          <p:nvPr/>
        </p:nvSpPr>
        <p:spPr>
          <a:xfrm>
            <a:off x="5872477" y="4125727"/>
            <a:ext cx="2551496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000000"/>
                </a:solidFill>
                <a:latin typeface="Muli"/>
                <a:ea typeface="Muli"/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Muli"/>
              <a:ea typeface="Muli"/>
              <a:cs typeface="B Nazanin" panose="00000400000000000000" pitchFamily="2" charset="-78"/>
            </a:endParaRPr>
          </a:p>
        </p:txBody>
      </p:sp>
      <p:sp>
        <p:nvSpPr>
          <p:cNvPr id="20" name="Google Shape;1618;p30">
            <a:extLst>
              <a:ext uri="{FF2B5EF4-FFF2-40B4-BE49-F238E27FC236}">
                <a16:creationId xmlns:a16="http://schemas.microsoft.com/office/drawing/2014/main" id="{FA5FCEB6-2166-4E1F-8E5B-09EC54ABB404}"/>
              </a:ext>
            </a:extLst>
          </p:cNvPr>
          <p:cNvSpPr txBox="1"/>
          <p:nvPr/>
        </p:nvSpPr>
        <p:spPr>
          <a:xfrm>
            <a:off x="5872459" y="3732772"/>
            <a:ext cx="2551496" cy="392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kern="0" dirty="0">
                <a:solidFill>
                  <a:srgbClr val="EF786F"/>
                </a:solidFill>
                <a:latin typeface="Quicksand"/>
                <a:ea typeface="Quicksand"/>
                <a:cs typeface="B Nazanin" panose="00000400000000000000" pitchFamily="2" charset="-78"/>
              </a:rPr>
              <a:t>به طور خلاصه</a:t>
            </a:r>
            <a:endParaRPr lang="es-PE" sz="2000" b="1" i="0" u="none" strike="noStrike" kern="0" cap="none" spc="0" baseline="0" dirty="0">
              <a:solidFill>
                <a:srgbClr val="EF786F"/>
              </a:solidFill>
              <a:uFillTx/>
              <a:latin typeface="Quicksand"/>
              <a:ea typeface="Quicksand"/>
              <a:cs typeface="B Nazanin" panose="00000400000000000000" pitchFamily="2" charset="-78"/>
            </a:endParaRPr>
          </a:p>
        </p:txBody>
      </p:sp>
      <p:sp>
        <p:nvSpPr>
          <p:cNvPr id="21" name="Google Shape;1619;p30">
            <a:extLst>
              <a:ext uri="{FF2B5EF4-FFF2-40B4-BE49-F238E27FC236}">
                <a16:creationId xmlns:a16="http://schemas.microsoft.com/office/drawing/2014/main" id="{10ABD659-DF4F-4403-B681-F90932240B62}"/>
              </a:ext>
            </a:extLst>
          </p:cNvPr>
          <p:cNvSpPr txBox="1"/>
          <p:nvPr/>
        </p:nvSpPr>
        <p:spPr>
          <a:xfrm>
            <a:off x="4995586" y="3732772"/>
            <a:ext cx="876900" cy="965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A5B3"/>
                </a:solidFill>
                <a:uFillTx/>
                <a:latin typeface="Quicksand"/>
                <a:ea typeface="Quicksand"/>
                <a:cs typeface="B Nazanin" panose="00000400000000000000" pitchFamily="2" charset="-78"/>
              </a:rPr>
              <a:t>06</a:t>
            </a:r>
          </a:p>
        </p:txBody>
      </p:sp>
      <p:grpSp>
        <p:nvGrpSpPr>
          <p:cNvPr id="22" name="Grupo 40">
            <a:extLst>
              <a:ext uri="{FF2B5EF4-FFF2-40B4-BE49-F238E27FC236}">
                <a16:creationId xmlns:a16="http://schemas.microsoft.com/office/drawing/2014/main" id="{BDED8FE2-C8BA-48AF-A8FE-62173823119A}"/>
              </a:ext>
            </a:extLst>
          </p:cNvPr>
          <p:cNvGrpSpPr/>
          <p:nvPr/>
        </p:nvGrpSpPr>
        <p:grpSpPr>
          <a:xfrm>
            <a:off x="-3831" y="-4992"/>
            <a:ext cx="9147841" cy="983051"/>
            <a:chOff x="-3831" y="-4992"/>
            <a:chExt cx="9147841" cy="98305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6E4F6F7-5A06-45AC-9021-79D27E5B255C}"/>
                </a:ext>
              </a:extLst>
            </p:cNvPr>
            <p:cNvSpPr/>
            <p:nvPr/>
          </p:nvSpPr>
          <p:spPr>
            <a:xfrm rot="16199987" flipH="1">
              <a:off x="8465045" y="299095"/>
              <a:ext cx="971897" cy="386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33"/>
                <a:gd name="f7" fmla="val 1294"/>
                <a:gd name="f8" fmla="val 3097"/>
                <a:gd name="f9" fmla="+- 0 0 -90"/>
                <a:gd name="f10" fmla="*/ f3 1 5233"/>
                <a:gd name="f11" fmla="*/ f4 1 129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5233"/>
                <a:gd name="f20" fmla="*/ f16 1 1294"/>
                <a:gd name="f21" fmla="*/ 5233 f17 1"/>
                <a:gd name="f22" fmla="*/ 1294 f16 1"/>
                <a:gd name="f23" fmla="*/ 0 f17 1"/>
                <a:gd name="f24" fmla="*/ 0 f16 1"/>
                <a:gd name="f25" fmla="*/ 3097 f17 1"/>
                <a:gd name="f26" fmla="+- f18 0 f1"/>
                <a:gd name="f27" fmla="*/ f21 1 5233"/>
                <a:gd name="f28" fmla="*/ f22 1 1294"/>
                <a:gd name="f29" fmla="*/ f23 1 5233"/>
                <a:gd name="f30" fmla="*/ f24 1 1294"/>
                <a:gd name="f31" fmla="*/ f25 1 5233"/>
                <a:gd name="f32" fmla="*/ 0 1 f19"/>
                <a:gd name="f33" fmla="*/ f13 1 f19"/>
                <a:gd name="f34" fmla="*/ 0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5233" h="1294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Rectángulo 42">
              <a:extLst>
                <a:ext uri="{FF2B5EF4-FFF2-40B4-BE49-F238E27FC236}">
                  <a16:creationId xmlns:a16="http://schemas.microsoft.com/office/drawing/2014/main" id="{FC375A81-E292-45EA-B2BB-97CA92F54D9C}"/>
                </a:ext>
              </a:extLst>
            </p:cNvPr>
            <p:cNvSpPr/>
            <p:nvPr/>
          </p:nvSpPr>
          <p:spPr>
            <a:xfrm flipH="1">
              <a:off x="-3831" y="-4992"/>
              <a:ext cx="8636508" cy="183181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45C39EB-7B23-4B85-8273-40AC8C0402E9}"/>
              </a:ext>
            </a:extLst>
          </p:cNvPr>
          <p:cNvSpPr/>
          <p:nvPr/>
        </p:nvSpPr>
        <p:spPr>
          <a:xfrm rot="16199987" flipH="1">
            <a:off x="8465045" y="287190"/>
            <a:ext cx="971897" cy="3860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Rectángulo 31">
            <a:extLst>
              <a:ext uri="{FF2B5EF4-FFF2-40B4-BE49-F238E27FC236}">
                <a16:creationId xmlns:a16="http://schemas.microsoft.com/office/drawing/2014/main" id="{0A9CE21B-18B8-4F91-8500-ABBFD1281EEE}"/>
              </a:ext>
            </a:extLst>
          </p:cNvPr>
          <p:cNvSpPr/>
          <p:nvPr/>
        </p:nvSpPr>
        <p:spPr>
          <a:xfrm rot="10800009" flipH="1">
            <a:off x="507491" y="4971474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623D1D8E-DEE7-4263-B411-7B6EBB9054B1}"/>
              </a:ext>
            </a:extLst>
          </p:cNvPr>
          <p:cNvSpPr txBox="1"/>
          <p:nvPr/>
        </p:nvSpPr>
        <p:spPr>
          <a:xfrm>
            <a:off x="867427" y="826498"/>
            <a:ext cx="4068302" cy="77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500" b="1" kern="0" dirty="0">
                <a:solidFill>
                  <a:srgbClr val="24B2BE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4500" b="1" i="0" u="none" strike="noStrike" kern="0" cap="none" spc="0" baseline="0" dirty="0">
              <a:solidFill>
                <a:srgbClr val="24B2BE"/>
              </a:solidFill>
              <a:uFillTx/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sp>
        <p:nvSpPr>
          <p:cNvPr id="6" name="Google Shape;272;p42">
            <a:extLst>
              <a:ext uri="{FF2B5EF4-FFF2-40B4-BE49-F238E27FC236}">
                <a16:creationId xmlns:a16="http://schemas.microsoft.com/office/drawing/2014/main" id="{C6B882A1-2CA4-48C0-A3BD-14A5CA62E2AA}"/>
              </a:ext>
            </a:extLst>
          </p:cNvPr>
          <p:cNvSpPr txBox="1"/>
          <p:nvPr/>
        </p:nvSpPr>
        <p:spPr>
          <a:xfrm>
            <a:off x="913183" y="2339272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E62E20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تصاویر :</a:t>
            </a:r>
            <a:endParaRPr lang="es-PE" sz="1600" b="0" i="0" u="none" strike="noStrike" kern="0" cap="none" spc="0" baseline="0" dirty="0">
              <a:solidFill>
                <a:srgbClr val="E62E20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7" name="Google Shape;273;p42">
            <a:extLst>
              <a:ext uri="{FF2B5EF4-FFF2-40B4-BE49-F238E27FC236}">
                <a16:creationId xmlns:a16="http://schemas.microsoft.com/office/drawing/2014/main" id="{946FCA33-11BC-49B4-98D3-147F7EDF21FE}"/>
              </a:ext>
            </a:extLst>
          </p:cNvPr>
          <p:cNvSpPr txBox="1"/>
          <p:nvPr/>
        </p:nvSpPr>
        <p:spPr>
          <a:xfrm>
            <a:off x="964125" y="2729090"/>
            <a:ext cx="1895724" cy="93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محتوا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kern="0" dirty="0">
              <a:solidFill>
                <a:srgbClr val="000000"/>
              </a:solidFill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EB22BE8B-B605-41E6-85F4-6A47566E587D}"/>
              </a:ext>
            </a:extLst>
          </p:cNvPr>
          <p:cNvSpPr txBox="1"/>
          <p:nvPr/>
        </p:nvSpPr>
        <p:spPr>
          <a:xfrm>
            <a:off x="913183" y="3503075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E62E20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1600" b="0" i="0" u="none" strike="noStrike" kern="0" cap="none" spc="0" baseline="0" dirty="0">
              <a:solidFill>
                <a:srgbClr val="E62E20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E75F388E-FE28-41B7-8E83-21B8E210D7CD}"/>
              </a:ext>
            </a:extLst>
          </p:cNvPr>
          <p:cNvSpPr txBox="1"/>
          <p:nvPr/>
        </p:nvSpPr>
        <p:spPr>
          <a:xfrm>
            <a:off x="966548" y="3943231"/>
            <a:ext cx="2645377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نویه بنوش</a:t>
            </a:r>
          </a:p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کامبو</a:t>
            </a:r>
          </a:p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نور کالیبری (عناوین)</a:t>
            </a:r>
            <a:endParaRPr lang="es-PE" sz="1500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grpSp>
        <p:nvGrpSpPr>
          <p:cNvPr id="14" name="Grupo 19">
            <a:extLst>
              <a:ext uri="{FF2B5EF4-FFF2-40B4-BE49-F238E27FC236}">
                <a16:creationId xmlns:a16="http://schemas.microsoft.com/office/drawing/2014/main" id="{C65A0366-693C-4765-ABE4-C2E29B0D82AD}"/>
              </a:ext>
            </a:extLst>
          </p:cNvPr>
          <p:cNvGrpSpPr/>
          <p:nvPr/>
        </p:nvGrpSpPr>
        <p:grpSpPr>
          <a:xfrm>
            <a:off x="4386267" y="1628326"/>
            <a:ext cx="2817129" cy="2873922"/>
            <a:chOff x="4386267" y="1628326"/>
            <a:chExt cx="2817129" cy="2873922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B1D4A6F-90E7-45AB-9A83-B49ED2409828}"/>
                </a:ext>
              </a:extLst>
            </p:cNvPr>
            <p:cNvSpPr/>
            <p:nvPr/>
          </p:nvSpPr>
          <p:spPr>
            <a:xfrm>
              <a:off x="4386267" y="1628326"/>
              <a:ext cx="2817129" cy="287392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333"/>
                <a:gd name="f8" fmla="val 1358"/>
                <a:gd name="f9" fmla="val 132"/>
                <a:gd name="f10" fmla="val 548"/>
                <a:gd name="f11" fmla="val 133"/>
                <a:gd name="f12" fmla="val 448"/>
                <a:gd name="f13" fmla="val 161"/>
                <a:gd name="f14" fmla="val 356"/>
                <a:gd name="f15" fmla="val 214"/>
                <a:gd name="f16" fmla="val 272"/>
                <a:gd name="f17" fmla="val 221"/>
                <a:gd name="f18" fmla="val 261"/>
                <a:gd name="f19" fmla="val 222"/>
                <a:gd name="f20" fmla="val 251"/>
                <a:gd name="f21" fmla="val 216"/>
                <a:gd name="f22" fmla="val 239"/>
                <a:gd name="f23" fmla="val 200"/>
                <a:gd name="f24" fmla="val 206"/>
                <a:gd name="f25" fmla="val 192"/>
                <a:gd name="f26" fmla="val 170"/>
                <a:gd name="f27" fmla="val 193"/>
                <a:gd name="f28" fmla="val 111"/>
                <a:gd name="f29" fmla="val 205"/>
                <a:gd name="f30" fmla="val 97"/>
                <a:gd name="f31" fmla="val 223"/>
                <a:gd name="f32" fmla="val 96"/>
                <a:gd name="f33" fmla="val 243"/>
                <a:gd name="f34" fmla="val 95"/>
                <a:gd name="f35" fmla="val 257"/>
                <a:gd name="f36" fmla="val 109"/>
                <a:gd name="f37" fmla="val 258"/>
                <a:gd name="f38" fmla="val 131"/>
                <a:gd name="f39" fmla="val 259"/>
                <a:gd name="f40" fmla="val 147"/>
                <a:gd name="f41" fmla="val 162"/>
                <a:gd name="f42" fmla="val 265"/>
                <a:gd name="f43" fmla="val 177"/>
                <a:gd name="f44" fmla="val 270"/>
                <a:gd name="f45" fmla="val 196"/>
                <a:gd name="f46" fmla="val 271"/>
                <a:gd name="f47" fmla="val 197"/>
                <a:gd name="f48" fmla="val 285"/>
                <a:gd name="f49" fmla="val 183"/>
                <a:gd name="f50" fmla="val 447"/>
                <a:gd name="f51" fmla="val 58"/>
                <a:gd name="f52" fmla="val 551"/>
                <a:gd name="f53" fmla="val 36"/>
                <a:gd name="f54" fmla="val 730"/>
                <a:gd name="f55" fmla="val 889"/>
                <a:gd name="f56" fmla="val 43"/>
                <a:gd name="f57" fmla="val 1025"/>
                <a:gd name="f58" fmla="val 166"/>
                <a:gd name="f59" fmla="val 1122"/>
                <a:gd name="f60" fmla="val 254"/>
                <a:gd name="f61" fmla="val 1177"/>
                <a:gd name="f62" fmla="val 365"/>
                <a:gd name="f63" fmla="val 1193"/>
                <a:gd name="f64" fmla="val 495"/>
                <a:gd name="f65" fmla="val 1197"/>
                <a:gd name="f66" fmla="val 524"/>
                <a:gd name="f67" fmla="val 1201"/>
                <a:gd name="f68" fmla="val 553"/>
                <a:gd name="f69" fmla="val 1196"/>
                <a:gd name="f70" fmla="val 583"/>
                <a:gd name="f71" fmla="val 594"/>
                <a:gd name="f72" fmla="val 601"/>
                <a:gd name="f73" fmla="val 1210"/>
                <a:gd name="f74" fmla="val 600"/>
                <a:gd name="f75" fmla="val 1288"/>
                <a:gd name="f76" fmla="val 591"/>
                <a:gd name="f77" fmla="val 656"/>
                <a:gd name="f78" fmla="val 1323"/>
                <a:gd name="f79" fmla="val 728"/>
                <a:gd name="f80" fmla="val 1313"/>
                <a:gd name="f81" fmla="val 800"/>
                <a:gd name="f82" fmla="val 1285"/>
                <a:gd name="f83" fmla="val 861"/>
                <a:gd name="f84" fmla="val 1224"/>
                <a:gd name="f85" fmla="val 904"/>
                <a:gd name="f86" fmla="val 1215"/>
                <a:gd name="f87" fmla="val 910"/>
                <a:gd name="f88" fmla="val 1205"/>
                <a:gd name="f89" fmla="val 917"/>
                <a:gd name="f90" fmla="val 1195"/>
                <a:gd name="f91" fmla="val 920"/>
                <a:gd name="f92" fmla="val 1172"/>
                <a:gd name="f93" fmla="val 925"/>
                <a:gd name="f94" fmla="val 1162"/>
                <a:gd name="f95" fmla="val 937"/>
                <a:gd name="f96" fmla="val 1161"/>
                <a:gd name="f97" fmla="val 961"/>
                <a:gd name="f98" fmla="val 1156"/>
                <a:gd name="f99" fmla="val 1072"/>
                <a:gd name="f100" fmla="val 1088"/>
                <a:gd name="f101" fmla="val 1145"/>
                <a:gd name="f102" fmla="val 1008"/>
                <a:gd name="f103" fmla="val 926"/>
                <a:gd name="f104" fmla="val 1277"/>
                <a:gd name="f105" fmla="val 833"/>
                <a:gd name="f106" fmla="val 1324"/>
                <a:gd name="f107" fmla="val 1344"/>
                <a:gd name="f108" fmla="val 651"/>
                <a:gd name="f109" fmla="val 578"/>
                <a:gd name="f110" fmla="val 507"/>
                <a:gd name="f111" fmla="val 1314"/>
                <a:gd name="f112" fmla="val 402"/>
                <a:gd name="f113" fmla="val 1270"/>
                <a:gd name="f114" fmla="val 310"/>
                <a:gd name="f115" fmla="val 1206"/>
                <a:gd name="f116" fmla="val 234"/>
                <a:gd name="f117" fmla="val 1120"/>
                <a:gd name="f118" fmla="val 1077"/>
                <a:gd name="f119" fmla="val 1027"/>
                <a:gd name="f120" fmla="val 169"/>
                <a:gd name="f121" fmla="val 967"/>
                <a:gd name="f122" fmla="val 168"/>
                <a:gd name="f123" fmla="val 943"/>
                <a:gd name="f124" fmla="val 160"/>
                <a:gd name="f125" fmla="val 929"/>
                <a:gd name="f126" fmla="val 134"/>
                <a:gd name="f127" fmla="val 918"/>
                <a:gd name="f128" fmla="val 70"/>
                <a:gd name="f129" fmla="val 893"/>
                <a:gd name="f130" fmla="val 838"/>
                <a:gd name="f131" fmla="val 16"/>
                <a:gd name="f132" fmla="val 775"/>
                <a:gd name="f133" fmla="val 6"/>
                <a:gd name="f134" fmla="val 743"/>
                <a:gd name="f135" fmla="val 709"/>
                <a:gd name="f136" fmla="val 9"/>
                <a:gd name="f137" fmla="val 675"/>
                <a:gd name="f138" fmla="val 21"/>
                <a:gd name="f139" fmla="val 629"/>
                <a:gd name="f140" fmla="val 56"/>
                <a:gd name="f141" fmla="val 103"/>
                <a:gd name="f142" fmla="val 599"/>
                <a:gd name="f143" fmla="val 570"/>
                <a:gd name="f144" fmla="val 563"/>
                <a:gd name="f145" fmla="val 556"/>
                <a:gd name="f146" fmla="val 552"/>
                <a:gd name="f147" fmla="val 391"/>
                <a:gd name="f148" fmla="val 380"/>
                <a:gd name="f149" fmla="val 546"/>
                <a:gd name="f150" fmla="val 373"/>
                <a:gd name="f151" fmla="val 544"/>
                <a:gd name="f152" fmla="val 367"/>
                <a:gd name="f153" fmla="val 533"/>
                <a:gd name="f154" fmla="val 337"/>
                <a:gd name="f155" fmla="val 527"/>
                <a:gd name="f156" fmla="val 307"/>
                <a:gd name="f157" fmla="val 529"/>
                <a:gd name="f158" fmla="val 276"/>
                <a:gd name="f159" fmla="val 530"/>
                <a:gd name="f160" fmla="val 244"/>
                <a:gd name="f161" fmla="val 561"/>
                <a:gd name="f162" fmla="val 592"/>
                <a:gd name="f163" fmla="val 256"/>
                <a:gd name="f164" fmla="val 275"/>
                <a:gd name="f165" fmla="val 595"/>
                <a:gd name="f166" fmla="val 280"/>
                <a:gd name="f167" fmla="val 284"/>
                <a:gd name="f168" fmla="val 289"/>
                <a:gd name="f169" fmla="val 370"/>
                <a:gd name="f170" fmla="val 655"/>
                <a:gd name="f171" fmla="val 445"/>
                <a:gd name="f172" fmla="val 444"/>
                <a:gd name="f173" fmla="val 747"/>
                <a:gd name="f174" fmla="val 757"/>
                <a:gd name="f175" fmla="val 457"/>
                <a:gd name="f176" fmla="val 758"/>
                <a:gd name="f177" fmla="val 475"/>
                <a:gd name="f178" fmla="val 759"/>
                <a:gd name="f179" fmla="val 492"/>
                <a:gd name="f180" fmla="val 748"/>
                <a:gd name="f181" fmla="val 506"/>
                <a:gd name="f182" fmla="val 731"/>
                <a:gd name="f183" fmla="val 509"/>
                <a:gd name="f184" fmla="val 724"/>
                <a:gd name="f185" fmla="val 510"/>
                <a:gd name="f186" fmla="val 716"/>
                <a:gd name="f187" fmla="val 678"/>
                <a:gd name="f188" fmla="val 505"/>
                <a:gd name="f189" fmla="val 649"/>
                <a:gd name="f190" fmla="val 496"/>
                <a:gd name="f191" fmla="val 624"/>
                <a:gd name="f192" fmla="val 609"/>
                <a:gd name="f193" fmla="val 463"/>
                <a:gd name="f194" fmla="val 459"/>
                <a:gd name="f195" fmla="val 573"/>
                <a:gd name="f196" fmla="val 458"/>
                <a:gd name="f197" fmla="val 453"/>
                <a:gd name="f198" fmla="val 359"/>
                <a:gd name="f199" fmla="val 413"/>
                <a:gd name="f200" fmla="val 277"/>
                <a:gd name="f201" fmla="val 331"/>
                <a:gd name="f202" fmla="val 267"/>
                <a:gd name="f203" fmla="val 321"/>
                <a:gd name="f204" fmla="val 262"/>
                <a:gd name="f205" fmla="val 319"/>
                <a:gd name="f206" fmla="val 333"/>
                <a:gd name="f207" fmla="val 211"/>
                <a:gd name="f208" fmla="val 415"/>
                <a:gd name="f209" fmla="val 503"/>
                <a:gd name="f210" fmla="val 209"/>
                <a:gd name="f211" fmla="val 706"/>
                <a:gd name="f212" fmla="val 219"/>
                <a:gd name="f213" fmla="val 816"/>
                <a:gd name="f214" fmla="val 230"/>
                <a:gd name="f215" fmla="val 236"/>
                <a:gd name="f216" fmla="val 983"/>
                <a:gd name="f217" fmla="val 245"/>
                <a:gd name="f218" fmla="val 1038"/>
                <a:gd name="f219" fmla="val 288"/>
                <a:gd name="f220" fmla="val 1083"/>
                <a:gd name="f221" fmla="val 361"/>
                <a:gd name="f222" fmla="val 1158"/>
                <a:gd name="f223" fmla="val 1218"/>
                <a:gd name="f224" fmla="val 542"/>
                <a:gd name="f225" fmla="val 1257"/>
                <a:gd name="f226" fmla="val 1280"/>
                <a:gd name="f227" fmla="val 661"/>
                <a:gd name="f228" fmla="val 1291"/>
                <a:gd name="f229" fmla="val 852"/>
                <a:gd name="f230" fmla="val 1248"/>
                <a:gd name="f231" fmla="val 957"/>
                <a:gd name="f232" fmla="val 1180"/>
                <a:gd name="f233" fmla="val 1043"/>
                <a:gd name="f234" fmla="val 1068"/>
                <a:gd name="f235" fmla="val 1054"/>
                <a:gd name="f236" fmla="val 1087"/>
                <a:gd name="f237" fmla="val 1021"/>
                <a:gd name="f238" fmla="val 1092"/>
                <a:gd name="f239" fmla="val 982"/>
                <a:gd name="f240" fmla="val 1108"/>
                <a:gd name="f241" fmla="val 846"/>
                <a:gd name="f242" fmla="val 1124"/>
                <a:gd name="f243" fmla="val 711"/>
                <a:gd name="f244" fmla="val 1129"/>
                <a:gd name="f245" fmla="val 574"/>
                <a:gd name="f246" fmla="val 1134"/>
                <a:gd name="f247" fmla="val 437"/>
                <a:gd name="f248" fmla="val 320"/>
                <a:gd name="f249" fmla="val 990"/>
                <a:gd name="f250" fmla="val 225"/>
                <a:gd name="f251" fmla="val 872"/>
                <a:gd name="f252" fmla="val 110"/>
                <a:gd name="f253" fmla="val 69"/>
                <a:gd name="f254" fmla="val 567"/>
                <a:gd name="f255" fmla="val 100"/>
                <a:gd name="f256" fmla="val 468"/>
                <a:gd name="f257" fmla="val 120"/>
                <a:gd name="f258" fmla="val 386"/>
                <a:gd name="f259" fmla="val 171"/>
                <a:gd name="f260" fmla="val 317"/>
                <a:gd name="f261" fmla="val 305"/>
                <a:gd name="f262" fmla="val 266"/>
                <a:gd name="f263" fmla="val 318"/>
                <a:gd name="f264" fmla="val 278"/>
                <a:gd name="f265" fmla="val 345"/>
                <a:gd name="f266" fmla="val 379"/>
                <a:gd name="f267" fmla="val 1258"/>
                <a:gd name="f268" fmla="val 699"/>
                <a:gd name="f269" fmla="val 1256"/>
                <a:gd name="f270" fmla="val 692"/>
                <a:gd name="f271" fmla="val 1252"/>
                <a:gd name="f272" fmla="val 673"/>
                <a:gd name="f273" fmla="val 1239"/>
                <a:gd name="f274" fmla="val 666"/>
                <a:gd name="f275" fmla="val 1217"/>
                <a:gd name="f276" fmla="val 1198"/>
                <a:gd name="f277" fmla="val 1190"/>
                <a:gd name="f278" fmla="val 1188"/>
                <a:gd name="f279" fmla="val 1185"/>
                <a:gd name="f280" fmla="val 741"/>
                <a:gd name="f281" fmla="val 1179"/>
                <a:gd name="f282" fmla="val 789"/>
                <a:gd name="f283" fmla="val 1175"/>
                <a:gd name="f284" fmla="val 837"/>
                <a:gd name="f285" fmla="val 842"/>
                <a:gd name="f286" fmla="val 849"/>
                <a:gd name="f287" fmla="val 1178"/>
                <a:gd name="f288" fmla="val 1183"/>
                <a:gd name="f289" fmla="val 854"/>
                <a:gd name="f290" fmla="val 1192"/>
                <a:gd name="f291" fmla="val 1233"/>
                <a:gd name="f292" fmla="val 812"/>
                <a:gd name="f293" fmla="val 766"/>
                <a:gd name="f294" fmla="val 112"/>
                <a:gd name="f295" fmla="val 87"/>
                <a:gd name="f296" fmla="val 665"/>
                <a:gd name="f297" fmla="val 72"/>
                <a:gd name="f298" fmla="val 677"/>
                <a:gd name="f299" fmla="val 704"/>
                <a:gd name="f300" fmla="val 73"/>
                <a:gd name="f301" fmla="val 762"/>
                <a:gd name="f302" fmla="val 94"/>
                <a:gd name="f303" fmla="val 141"/>
                <a:gd name="f304" fmla="val 848"/>
                <a:gd name="f305" fmla="val 145"/>
                <a:gd name="f306" fmla="val 851"/>
                <a:gd name="f307" fmla="val 149"/>
                <a:gd name="f308" fmla="val 855"/>
                <a:gd name="f309" fmla="val 153"/>
                <a:gd name="f310" fmla="val 158"/>
                <a:gd name="f311" fmla="val 155"/>
                <a:gd name="f312" fmla="val 843"/>
                <a:gd name="f313" fmla="val 839"/>
                <a:gd name="f314" fmla="val 150"/>
                <a:gd name="f315" fmla="val 791"/>
                <a:gd name="f316" fmla="val 694"/>
                <a:gd name="f317" fmla="val 139"/>
                <a:gd name="f318" fmla="val 671"/>
                <a:gd name="f319" fmla="val 135"/>
                <a:gd name="f320" fmla="val 667"/>
                <a:gd name="f321" fmla="+- 0 0 -90"/>
                <a:gd name="f322" fmla="*/ f4 1 1333"/>
                <a:gd name="f323" fmla="*/ f5 1 1358"/>
                <a:gd name="f324" fmla="val f6"/>
                <a:gd name="f325" fmla="val f7"/>
                <a:gd name="f326" fmla="val f8"/>
                <a:gd name="f327" fmla="*/ f321 f0 1"/>
                <a:gd name="f328" fmla="+- f326 0 f324"/>
                <a:gd name="f329" fmla="+- f325 0 f324"/>
                <a:gd name="f330" fmla="*/ f327 1 f3"/>
                <a:gd name="f331" fmla="*/ f329 1 1333"/>
                <a:gd name="f332" fmla="*/ f328 1 1358"/>
                <a:gd name="f333" fmla="*/ 214 f329 1"/>
                <a:gd name="f334" fmla="*/ 272 f328 1"/>
                <a:gd name="f335" fmla="*/ 192 f329 1"/>
                <a:gd name="f336" fmla="*/ 133 f328 1"/>
                <a:gd name="f337" fmla="*/ 258 f329 1"/>
                <a:gd name="f338" fmla="*/ 131 f328 1"/>
                <a:gd name="f339" fmla="*/ 285 f329 1"/>
                <a:gd name="f340" fmla="*/ 183 f328 1"/>
                <a:gd name="f341" fmla="*/ 1025 f329 1"/>
                <a:gd name="f342" fmla="*/ 166 f328 1"/>
                <a:gd name="f343" fmla="*/ 1196 f329 1"/>
                <a:gd name="f344" fmla="*/ 583 f328 1"/>
                <a:gd name="f345" fmla="*/ 1323 f329 1"/>
                <a:gd name="f346" fmla="*/ 728 f328 1"/>
                <a:gd name="f347" fmla="*/ 1195 f329 1"/>
                <a:gd name="f348" fmla="*/ 920 f328 1"/>
                <a:gd name="f349" fmla="*/ 1008 f329 1"/>
                <a:gd name="f350" fmla="*/ 1210 f328 1"/>
                <a:gd name="f351" fmla="*/ 507 f329 1"/>
                <a:gd name="f352" fmla="*/ 1314 f328 1"/>
                <a:gd name="f353" fmla="*/ 169 f329 1"/>
                <a:gd name="f354" fmla="*/ 967 f328 1"/>
                <a:gd name="f355" fmla="*/ 16 f329 1"/>
                <a:gd name="f356" fmla="*/ 775 f328 1"/>
                <a:gd name="f357" fmla="*/ 103 f329 1"/>
                <a:gd name="f358" fmla="*/ 600 f328 1"/>
                <a:gd name="f359" fmla="*/ 132 f329 1"/>
                <a:gd name="f360" fmla="*/ 548 f328 1"/>
                <a:gd name="f361" fmla="*/ 544 f329 1"/>
                <a:gd name="f362" fmla="*/ 367 f328 1"/>
                <a:gd name="f363" fmla="*/ 561 f329 1"/>
                <a:gd name="f364" fmla="*/ 244 f328 1"/>
                <a:gd name="f365" fmla="*/ 595 f329 1"/>
                <a:gd name="f366" fmla="*/ 289 f328 1"/>
                <a:gd name="f367" fmla="*/ 758 f329 1"/>
                <a:gd name="f368" fmla="*/ 475 f328 1"/>
                <a:gd name="f369" fmla="*/ 709 f329 1"/>
                <a:gd name="f370" fmla="*/ 509 f328 1"/>
                <a:gd name="f371" fmla="*/ 573 f329 1"/>
                <a:gd name="f372" fmla="*/ 458 f328 1"/>
                <a:gd name="f373" fmla="*/ 254 f329 1"/>
                <a:gd name="f374" fmla="*/ 333 f328 1"/>
                <a:gd name="f375" fmla="*/ 230 f329 1"/>
                <a:gd name="f376" fmla="*/ 926 f328 1"/>
                <a:gd name="f377" fmla="*/ 542 f329 1"/>
                <a:gd name="f378" fmla="*/ 1257 f328 1"/>
                <a:gd name="f379" fmla="*/ 1043 f329 1"/>
                <a:gd name="f380" fmla="*/ 1083 f328 1"/>
                <a:gd name="f381" fmla="*/ 1129 f329 1"/>
                <a:gd name="f382" fmla="*/ 574 f328 1"/>
                <a:gd name="f383" fmla="*/ 567 f329 1"/>
                <a:gd name="f384" fmla="*/ 100 f328 1"/>
                <a:gd name="f385" fmla="*/ 318 f329 1"/>
                <a:gd name="f386" fmla="*/ 278 f328 1"/>
                <a:gd name="f387" fmla="*/ 1258 f329 1"/>
                <a:gd name="f388" fmla="*/ 716 f328 1"/>
                <a:gd name="f389" fmla="*/ 1217 f329 1"/>
                <a:gd name="f390" fmla="*/ 666 f328 1"/>
                <a:gd name="f391" fmla="*/ 1175 f329 1"/>
                <a:gd name="f392" fmla="*/ 837 f328 1"/>
                <a:gd name="f393" fmla="*/ 1192 f329 1"/>
                <a:gd name="f394" fmla="*/ 846 f328 1"/>
                <a:gd name="f395" fmla="*/ 112 f329 1"/>
                <a:gd name="f396" fmla="*/ 141 f329 1"/>
                <a:gd name="f397" fmla="*/ 848 f328 1"/>
                <a:gd name="f398" fmla="*/ 155 f329 1"/>
                <a:gd name="f399" fmla="*/ 839 f328 1"/>
                <a:gd name="f400" fmla="+- f330 0 f1"/>
                <a:gd name="f401" fmla="*/ f333 1 1333"/>
                <a:gd name="f402" fmla="*/ f334 1 1358"/>
                <a:gd name="f403" fmla="*/ f335 1 1333"/>
                <a:gd name="f404" fmla="*/ f336 1 1358"/>
                <a:gd name="f405" fmla="*/ f337 1 1333"/>
                <a:gd name="f406" fmla="*/ f338 1 1358"/>
                <a:gd name="f407" fmla="*/ f339 1 1333"/>
                <a:gd name="f408" fmla="*/ f340 1 1358"/>
                <a:gd name="f409" fmla="*/ f341 1 1333"/>
                <a:gd name="f410" fmla="*/ f342 1 1358"/>
                <a:gd name="f411" fmla="*/ f343 1 1333"/>
                <a:gd name="f412" fmla="*/ f344 1 1358"/>
                <a:gd name="f413" fmla="*/ f345 1 1333"/>
                <a:gd name="f414" fmla="*/ f346 1 1358"/>
                <a:gd name="f415" fmla="*/ f347 1 1333"/>
                <a:gd name="f416" fmla="*/ f348 1 1358"/>
                <a:gd name="f417" fmla="*/ f349 1 1333"/>
                <a:gd name="f418" fmla="*/ f350 1 1358"/>
                <a:gd name="f419" fmla="*/ f351 1 1333"/>
                <a:gd name="f420" fmla="*/ f352 1 1358"/>
                <a:gd name="f421" fmla="*/ f353 1 1333"/>
                <a:gd name="f422" fmla="*/ f354 1 1358"/>
                <a:gd name="f423" fmla="*/ f355 1 1333"/>
                <a:gd name="f424" fmla="*/ f356 1 1358"/>
                <a:gd name="f425" fmla="*/ f357 1 1333"/>
                <a:gd name="f426" fmla="*/ f358 1 1358"/>
                <a:gd name="f427" fmla="*/ f359 1 1333"/>
                <a:gd name="f428" fmla="*/ f360 1 1358"/>
                <a:gd name="f429" fmla="*/ f361 1 1333"/>
                <a:gd name="f430" fmla="*/ f362 1 1358"/>
                <a:gd name="f431" fmla="*/ f363 1 1333"/>
                <a:gd name="f432" fmla="*/ f364 1 1358"/>
                <a:gd name="f433" fmla="*/ f365 1 1333"/>
                <a:gd name="f434" fmla="*/ f366 1 1358"/>
                <a:gd name="f435" fmla="*/ f367 1 1333"/>
                <a:gd name="f436" fmla="*/ f368 1 1358"/>
                <a:gd name="f437" fmla="*/ f369 1 1333"/>
                <a:gd name="f438" fmla="*/ f370 1 1358"/>
                <a:gd name="f439" fmla="*/ f371 1 1333"/>
                <a:gd name="f440" fmla="*/ f372 1 1358"/>
                <a:gd name="f441" fmla="*/ f373 1 1333"/>
                <a:gd name="f442" fmla="*/ f374 1 1358"/>
                <a:gd name="f443" fmla="*/ f375 1 1333"/>
                <a:gd name="f444" fmla="*/ f376 1 1358"/>
                <a:gd name="f445" fmla="*/ f377 1 1333"/>
                <a:gd name="f446" fmla="*/ f378 1 1358"/>
                <a:gd name="f447" fmla="*/ f379 1 1333"/>
                <a:gd name="f448" fmla="*/ f380 1 1358"/>
                <a:gd name="f449" fmla="*/ f381 1 1333"/>
                <a:gd name="f450" fmla="*/ f382 1 1358"/>
                <a:gd name="f451" fmla="*/ f383 1 1333"/>
                <a:gd name="f452" fmla="*/ f384 1 1358"/>
                <a:gd name="f453" fmla="*/ f385 1 1333"/>
                <a:gd name="f454" fmla="*/ f386 1 1358"/>
                <a:gd name="f455" fmla="*/ f387 1 1333"/>
                <a:gd name="f456" fmla="*/ f388 1 1358"/>
                <a:gd name="f457" fmla="*/ f389 1 1333"/>
                <a:gd name="f458" fmla="*/ f390 1 1358"/>
                <a:gd name="f459" fmla="*/ f391 1 1333"/>
                <a:gd name="f460" fmla="*/ f392 1 1358"/>
                <a:gd name="f461" fmla="*/ f393 1 1333"/>
                <a:gd name="f462" fmla="*/ f394 1 1358"/>
                <a:gd name="f463" fmla="*/ f395 1 1333"/>
                <a:gd name="f464" fmla="*/ f396 1 1333"/>
                <a:gd name="f465" fmla="*/ f397 1 1358"/>
                <a:gd name="f466" fmla="*/ f398 1 1333"/>
                <a:gd name="f467" fmla="*/ f399 1 1358"/>
                <a:gd name="f468" fmla="*/ 0 1 f331"/>
                <a:gd name="f469" fmla="*/ f325 1 f331"/>
                <a:gd name="f470" fmla="*/ 0 1 f332"/>
                <a:gd name="f471" fmla="*/ f326 1 f332"/>
                <a:gd name="f472" fmla="*/ f401 1 f331"/>
                <a:gd name="f473" fmla="*/ f402 1 f332"/>
                <a:gd name="f474" fmla="*/ f403 1 f331"/>
                <a:gd name="f475" fmla="*/ f404 1 f332"/>
                <a:gd name="f476" fmla="*/ f405 1 f331"/>
                <a:gd name="f477" fmla="*/ f406 1 f332"/>
                <a:gd name="f478" fmla="*/ f407 1 f331"/>
                <a:gd name="f479" fmla="*/ f408 1 f332"/>
                <a:gd name="f480" fmla="*/ f409 1 f331"/>
                <a:gd name="f481" fmla="*/ f410 1 f332"/>
                <a:gd name="f482" fmla="*/ f411 1 f331"/>
                <a:gd name="f483" fmla="*/ f412 1 f332"/>
                <a:gd name="f484" fmla="*/ f413 1 f331"/>
                <a:gd name="f485" fmla="*/ f414 1 f332"/>
                <a:gd name="f486" fmla="*/ f415 1 f331"/>
                <a:gd name="f487" fmla="*/ f416 1 f332"/>
                <a:gd name="f488" fmla="*/ f417 1 f331"/>
                <a:gd name="f489" fmla="*/ f418 1 f332"/>
                <a:gd name="f490" fmla="*/ f419 1 f331"/>
                <a:gd name="f491" fmla="*/ f420 1 f332"/>
                <a:gd name="f492" fmla="*/ f421 1 f331"/>
                <a:gd name="f493" fmla="*/ f422 1 f332"/>
                <a:gd name="f494" fmla="*/ f423 1 f331"/>
                <a:gd name="f495" fmla="*/ f424 1 f332"/>
                <a:gd name="f496" fmla="*/ f425 1 f331"/>
                <a:gd name="f497" fmla="*/ f426 1 f332"/>
                <a:gd name="f498" fmla="*/ f427 1 f331"/>
                <a:gd name="f499" fmla="*/ f428 1 f332"/>
                <a:gd name="f500" fmla="*/ f429 1 f331"/>
                <a:gd name="f501" fmla="*/ f430 1 f332"/>
                <a:gd name="f502" fmla="*/ f431 1 f331"/>
                <a:gd name="f503" fmla="*/ f432 1 f332"/>
                <a:gd name="f504" fmla="*/ f433 1 f331"/>
                <a:gd name="f505" fmla="*/ f434 1 f332"/>
                <a:gd name="f506" fmla="*/ f435 1 f331"/>
                <a:gd name="f507" fmla="*/ f436 1 f332"/>
                <a:gd name="f508" fmla="*/ f437 1 f331"/>
                <a:gd name="f509" fmla="*/ f438 1 f332"/>
                <a:gd name="f510" fmla="*/ f439 1 f331"/>
                <a:gd name="f511" fmla="*/ f440 1 f332"/>
                <a:gd name="f512" fmla="*/ f441 1 f331"/>
                <a:gd name="f513" fmla="*/ f442 1 f332"/>
                <a:gd name="f514" fmla="*/ f443 1 f331"/>
                <a:gd name="f515" fmla="*/ f444 1 f332"/>
                <a:gd name="f516" fmla="*/ f445 1 f331"/>
                <a:gd name="f517" fmla="*/ f446 1 f332"/>
                <a:gd name="f518" fmla="*/ f447 1 f331"/>
                <a:gd name="f519" fmla="*/ f448 1 f332"/>
                <a:gd name="f520" fmla="*/ f449 1 f331"/>
                <a:gd name="f521" fmla="*/ f450 1 f332"/>
                <a:gd name="f522" fmla="*/ f451 1 f331"/>
                <a:gd name="f523" fmla="*/ f452 1 f332"/>
                <a:gd name="f524" fmla="*/ f453 1 f331"/>
                <a:gd name="f525" fmla="*/ f454 1 f332"/>
                <a:gd name="f526" fmla="*/ f455 1 f331"/>
                <a:gd name="f527" fmla="*/ f456 1 f332"/>
                <a:gd name="f528" fmla="*/ f457 1 f331"/>
                <a:gd name="f529" fmla="*/ f458 1 f332"/>
                <a:gd name="f530" fmla="*/ f459 1 f331"/>
                <a:gd name="f531" fmla="*/ f460 1 f332"/>
                <a:gd name="f532" fmla="*/ f461 1 f331"/>
                <a:gd name="f533" fmla="*/ f462 1 f332"/>
                <a:gd name="f534" fmla="*/ f463 1 f331"/>
                <a:gd name="f535" fmla="*/ f464 1 f331"/>
                <a:gd name="f536" fmla="*/ f465 1 f332"/>
                <a:gd name="f537" fmla="*/ f466 1 f331"/>
                <a:gd name="f538" fmla="*/ f467 1 f332"/>
                <a:gd name="f539" fmla="*/ f468 f322 1"/>
                <a:gd name="f540" fmla="*/ f469 f322 1"/>
                <a:gd name="f541" fmla="*/ f471 f323 1"/>
                <a:gd name="f542" fmla="*/ f470 f323 1"/>
                <a:gd name="f543" fmla="*/ f472 f322 1"/>
                <a:gd name="f544" fmla="*/ f473 f323 1"/>
                <a:gd name="f545" fmla="*/ f474 f322 1"/>
                <a:gd name="f546" fmla="*/ f475 f323 1"/>
                <a:gd name="f547" fmla="*/ f476 f322 1"/>
                <a:gd name="f548" fmla="*/ f477 f323 1"/>
                <a:gd name="f549" fmla="*/ f478 f322 1"/>
                <a:gd name="f550" fmla="*/ f479 f323 1"/>
                <a:gd name="f551" fmla="*/ f480 f322 1"/>
                <a:gd name="f552" fmla="*/ f481 f323 1"/>
                <a:gd name="f553" fmla="*/ f482 f322 1"/>
                <a:gd name="f554" fmla="*/ f483 f323 1"/>
                <a:gd name="f555" fmla="*/ f484 f322 1"/>
                <a:gd name="f556" fmla="*/ f485 f323 1"/>
                <a:gd name="f557" fmla="*/ f486 f322 1"/>
                <a:gd name="f558" fmla="*/ f487 f323 1"/>
                <a:gd name="f559" fmla="*/ f488 f322 1"/>
                <a:gd name="f560" fmla="*/ f489 f323 1"/>
                <a:gd name="f561" fmla="*/ f490 f322 1"/>
                <a:gd name="f562" fmla="*/ f491 f323 1"/>
                <a:gd name="f563" fmla="*/ f492 f322 1"/>
                <a:gd name="f564" fmla="*/ f493 f323 1"/>
                <a:gd name="f565" fmla="*/ f494 f322 1"/>
                <a:gd name="f566" fmla="*/ f495 f323 1"/>
                <a:gd name="f567" fmla="*/ f496 f322 1"/>
                <a:gd name="f568" fmla="*/ f497 f323 1"/>
                <a:gd name="f569" fmla="*/ f498 f322 1"/>
                <a:gd name="f570" fmla="*/ f499 f323 1"/>
                <a:gd name="f571" fmla="*/ f500 f322 1"/>
                <a:gd name="f572" fmla="*/ f501 f323 1"/>
                <a:gd name="f573" fmla="*/ f502 f322 1"/>
                <a:gd name="f574" fmla="*/ f503 f323 1"/>
                <a:gd name="f575" fmla="*/ f504 f322 1"/>
                <a:gd name="f576" fmla="*/ f505 f323 1"/>
                <a:gd name="f577" fmla="*/ f506 f322 1"/>
                <a:gd name="f578" fmla="*/ f507 f323 1"/>
                <a:gd name="f579" fmla="*/ f508 f322 1"/>
                <a:gd name="f580" fmla="*/ f509 f323 1"/>
                <a:gd name="f581" fmla="*/ f510 f322 1"/>
                <a:gd name="f582" fmla="*/ f511 f323 1"/>
                <a:gd name="f583" fmla="*/ f512 f322 1"/>
                <a:gd name="f584" fmla="*/ f513 f323 1"/>
                <a:gd name="f585" fmla="*/ f514 f322 1"/>
                <a:gd name="f586" fmla="*/ f515 f323 1"/>
                <a:gd name="f587" fmla="*/ f516 f322 1"/>
                <a:gd name="f588" fmla="*/ f517 f323 1"/>
                <a:gd name="f589" fmla="*/ f518 f322 1"/>
                <a:gd name="f590" fmla="*/ f519 f323 1"/>
                <a:gd name="f591" fmla="*/ f520 f322 1"/>
                <a:gd name="f592" fmla="*/ f521 f323 1"/>
                <a:gd name="f593" fmla="*/ f522 f322 1"/>
                <a:gd name="f594" fmla="*/ f523 f323 1"/>
                <a:gd name="f595" fmla="*/ f524 f322 1"/>
                <a:gd name="f596" fmla="*/ f525 f323 1"/>
                <a:gd name="f597" fmla="*/ f526 f322 1"/>
                <a:gd name="f598" fmla="*/ f527 f323 1"/>
                <a:gd name="f599" fmla="*/ f528 f322 1"/>
                <a:gd name="f600" fmla="*/ f529 f323 1"/>
                <a:gd name="f601" fmla="*/ f530 f322 1"/>
                <a:gd name="f602" fmla="*/ f531 f323 1"/>
                <a:gd name="f603" fmla="*/ f532 f322 1"/>
                <a:gd name="f604" fmla="*/ f533 f323 1"/>
                <a:gd name="f605" fmla="*/ f534 f322 1"/>
                <a:gd name="f606" fmla="*/ f535 f322 1"/>
                <a:gd name="f607" fmla="*/ f536 f323 1"/>
                <a:gd name="f608" fmla="*/ f537 f322 1"/>
                <a:gd name="f609" fmla="*/ f538 f3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0">
                  <a:pos x="f543" y="f544"/>
                </a:cxn>
                <a:cxn ang="f400">
                  <a:pos x="f545" y="f546"/>
                </a:cxn>
                <a:cxn ang="f400">
                  <a:pos x="f547" y="f548"/>
                </a:cxn>
                <a:cxn ang="f400">
                  <a:pos x="f549" y="f550"/>
                </a:cxn>
                <a:cxn ang="f400">
                  <a:pos x="f551" y="f552"/>
                </a:cxn>
                <a:cxn ang="f400">
                  <a:pos x="f553" y="f554"/>
                </a:cxn>
                <a:cxn ang="f400">
                  <a:pos x="f555" y="f556"/>
                </a:cxn>
                <a:cxn ang="f400">
                  <a:pos x="f557" y="f558"/>
                </a:cxn>
                <a:cxn ang="f400">
                  <a:pos x="f559" y="f560"/>
                </a:cxn>
                <a:cxn ang="f400">
                  <a:pos x="f561" y="f562"/>
                </a:cxn>
                <a:cxn ang="f400">
                  <a:pos x="f563" y="f564"/>
                </a:cxn>
                <a:cxn ang="f400">
                  <a:pos x="f565" y="f566"/>
                </a:cxn>
                <a:cxn ang="f400">
                  <a:pos x="f567" y="f568"/>
                </a:cxn>
                <a:cxn ang="f400">
                  <a:pos x="f569" y="f570"/>
                </a:cxn>
                <a:cxn ang="f400">
                  <a:pos x="f571" y="f572"/>
                </a:cxn>
                <a:cxn ang="f400">
                  <a:pos x="f573" y="f574"/>
                </a:cxn>
                <a:cxn ang="f400">
                  <a:pos x="f575" y="f576"/>
                </a:cxn>
                <a:cxn ang="f400">
                  <a:pos x="f577" y="f578"/>
                </a:cxn>
                <a:cxn ang="f400">
                  <a:pos x="f579" y="f580"/>
                </a:cxn>
                <a:cxn ang="f400">
                  <a:pos x="f581" y="f582"/>
                </a:cxn>
                <a:cxn ang="f400">
                  <a:pos x="f583" y="f584"/>
                </a:cxn>
                <a:cxn ang="f400">
                  <a:pos x="f585" y="f586"/>
                </a:cxn>
                <a:cxn ang="f400">
                  <a:pos x="f587" y="f588"/>
                </a:cxn>
                <a:cxn ang="f400">
                  <a:pos x="f589" y="f590"/>
                </a:cxn>
                <a:cxn ang="f400">
                  <a:pos x="f591" y="f592"/>
                </a:cxn>
                <a:cxn ang="f400">
                  <a:pos x="f593" y="f594"/>
                </a:cxn>
                <a:cxn ang="f400">
                  <a:pos x="f595" y="f596"/>
                </a:cxn>
                <a:cxn ang="f400">
                  <a:pos x="f597" y="f598"/>
                </a:cxn>
                <a:cxn ang="f400">
                  <a:pos x="f599" y="f600"/>
                </a:cxn>
                <a:cxn ang="f400">
                  <a:pos x="f601" y="f602"/>
                </a:cxn>
                <a:cxn ang="f400">
                  <a:pos x="f603" y="f604"/>
                </a:cxn>
                <a:cxn ang="f400">
                  <a:pos x="f605" y="f600"/>
                </a:cxn>
                <a:cxn ang="f400">
                  <a:pos x="f606" y="f607"/>
                </a:cxn>
                <a:cxn ang="f400">
                  <a:pos x="f608" y="f609"/>
                </a:cxn>
                <a:cxn ang="f400">
                  <a:pos x="f605" y="f600"/>
                </a:cxn>
              </a:cxnLst>
              <a:rect l="f539" t="f542" r="f540" b="f541"/>
              <a:pathLst>
                <a:path w="1333" h="1358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11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18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2" y="f36"/>
                    <a:pt x="f50" y="f51"/>
                    <a:pt x="f52" y="f53"/>
                  </a:cubicBezTo>
                  <a:cubicBezTo>
                    <a:pt x="f54" y="f6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63" y="f71"/>
                    <a:pt x="f65" y="f72"/>
                    <a:pt x="f73" y="f74"/>
                  </a:cubicBezTo>
                  <a:cubicBezTo>
                    <a:pt x="f75" y="f76"/>
                    <a:pt x="f7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73"/>
                  </a:cubicBezTo>
                  <a:cubicBezTo>
                    <a:pt x="f103" y="f104"/>
                    <a:pt x="f105" y="f106"/>
                    <a:pt x="f79" y="f107"/>
                  </a:cubicBezTo>
                  <a:cubicBezTo>
                    <a:pt x="f108" y="f8"/>
                    <a:pt x="f109" y="f107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45" y="f118"/>
                    <a:pt x="f26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53" y="f130"/>
                    <a:pt x="f131" y="f132"/>
                  </a:cubicBezTo>
                  <a:cubicBezTo>
                    <a:pt x="f133" y="f134"/>
                    <a:pt x="f6" y="f135"/>
                    <a:pt x="f136" y="f137"/>
                  </a:cubicBezTo>
                  <a:cubicBezTo>
                    <a:pt x="f138" y="f139"/>
                    <a:pt x="f140" y="f72"/>
                    <a:pt x="f141" y="f74"/>
                  </a:cubicBezTo>
                  <a:cubicBezTo>
                    <a:pt x="f11" y="f142"/>
                    <a:pt x="f11" y="f142"/>
                    <a:pt x="f9" y="f143"/>
                  </a:cubicBezTo>
                  <a:cubicBezTo>
                    <a:pt x="f9" y="f144"/>
                    <a:pt x="f9" y="f145"/>
                    <a:pt x="f9" y="f10"/>
                  </a:cubicBezTo>
                  <a:close/>
                  <a:moveTo>
                    <a:pt x="f146" y="f147"/>
                  </a:moveTo>
                  <a:cubicBezTo>
                    <a:pt x="f10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35"/>
                    <a:pt x="f151" y="f160"/>
                    <a:pt x="f161" y="f160"/>
                  </a:cubicBezTo>
                  <a:cubicBezTo>
                    <a:pt x="f109" y="f160"/>
                    <a:pt x="f162" y="f163"/>
                    <a:pt x="f71" y="f164"/>
                  </a:cubicBezTo>
                  <a:cubicBezTo>
                    <a:pt x="f165" y="f166"/>
                    <a:pt x="f71" y="f167"/>
                    <a:pt x="f165" y="f168"/>
                  </a:cubicBezTo>
                  <a:cubicBezTo>
                    <a:pt x="f74" y="f169"/>
                    <a:pt x="f170" y="f171"/>
                    <a:pt x="f54" y="f172"/>
                  </a:cubicBezTo>
                  <a:cubicBezTo>
                    <a:pt x="f173" y="f172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5"/>
                    <a:pt x="f135" y="f183"/>
                  </a:cubicBezTo>
                  <a:cubicBezTo>
                    <a:pt x="f187" y="f188"/>
                    <a:pt x="f189" y="f190"/>
                    <a:pt x="f191" y="f177"/>
                  </a:cubicBezTo>
                  <a:cubicBezTo>
                    <a:pt x="f192" y="f193"/>
                    <a:pt x="f162" y="f194"/>
                    <a:pt x="f195" y="f196"/>
                  </a:cubicBezTo>
                  <a:cubicBezTo>
                    <a:pt x="f194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60" y="f206"/>
                  </a:cubicBezTo>
                  <a:cubicBezTo>
                    <a:pt x="f207" y="f208"/>
                    <a:pt x="f25" y="f209"/>
                    <a:pt x="f23" y="f165"/>
                  </a:cubicBezTo>
                  <a:cubicBezTo>
                    <a:pt x="f210" y="f211"/>
                    <a:pt x="f212" y="f213"/>
                    <a:pt x="f214" y="f103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172" y="f223"/>
                    <a:pt x="f224" y="f225"/>
                  </a:cubicBezTo>
                  <a:cubicBezTo>
                    <a:pt x="f72" y="f226"/>
                    <a:pt x="f227" y="f228"/>
                    <a:pt x="f184" y="f104"/>
                  </a:cubicBezTo>
                  <a:cubicBezTo>
                    <a:pt x="f229" y="f230"/>
                    <a:pt x="f231" y="f232"/>
                    <a:pt x="f233" y="f220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100" y="f248"/>
                    <a:pt x="f249" y="f250"/>
                  </a:cubicBezTo>
                  <a:cubicBezTo>
                    <a:pt x="f251" y="f252"/>
                    <a:pt x="f54" y="f253"/>
                    <a:pt x="f254" y="f255"/>
                  </a:cubicBezTo>
                  <a:cubicBezTo>
                    <a:pt x="f256" y="f257"/>
                    <a:pt x="f258" y="f259"/>
                    <a:pt x="f260" y="f160"/>
                  </a:cubicBezTo>
                  <a:cubicBezTo>
                    <a:pt x="f261" y="f35"/>
                    <a:pt x="f156" y="f262"/>
                    <a:pt x="f263" y="f264"/>
                  </a:cubicBezTo>
                  <a:cubicBezTo>
                    <a:pt x="f148" y="f265"/>
                    <a:pt x="f196" y="f266"/>
                    <a:pt x="f146" y="f147"/>
                  </a:cubicBezTo>
                  <a:close/>
                  <a:moveTo>
                    <a:pt x="f267" y="f186"/>
                  </a:moveTo>
                  <a:cubicBezTo>
                    <a:pt x="f225" y="f211"/>
                    <a:pt x="f225" y="f268"/>
                    <a:pt x="f269" y="f270"/>
                  </a:cubicBezTo>
                  <a:cubicBezTo>
                    <a:pt x="f271" y="f272"/>
                    <a:pt x="f273" y="f274"/>
                    <a:pt x="f275" y="f274"/>
                  </a:cubicBezTo>
                  <a:cubicBezTo>
                    <a:pt x="f276" y="f274"/>
                    <a:pt x="f277" y="f272"/>
                    <a:pt x="f278" y="f270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3" y="f285"/>
                    <a:pt x="f92" y="f286"/>
                    <a:pt x="f287" y="f229"/>
                  </a:cubicBezTo>
                  <a:cubicBezTo>
                    <a:pt x="f288" y="f289"/>
                    <a:pt x="f278" y="f286"/>
                    <a:pt x="f290" y="f241"/>
                  </a:cubicBezTo>
                  <a:cubicBezTo>
                    <a:pt x="f291" y="f292"/>
                    <a:pt x="f271" y="f293"/>
                    <a:pt x="f267" y="f186"/>
                  </a:cubicBezTo>
                  <a:close/>
                  <a:moveTo>
                    <a:pt x="f294" y="f274"/>
                  </a:moveTo>
                  <a:cubicBezTo>
                    <a:pt x="f295" y="f296"/>
                    <a:pt x="f297" y="f298"/>
                    <a:pt x="f297" y="f299"/>
                  </a:cubicBezTo>
                  <a:cubicBezTo>
                    <a:pt x="f300" y="f301"/>
                    <a:pt x="f302" y="f292"/>
                    <a:pt x="f303" y="f304"/>
                  </a:cubicBezTo>
                  <a:cubicBezTo>
                    <a:pt x="f305" y="f306"/>
                    <a:pt x="f307" y="f308"/>
                    <a:pt x="f309" y="f229"/>
                  </a:cubicBezTo>
                  <a:cubicBezTo>
                    <a:pt x="f310" y="f286"/>
                    <a:pt x="f311" y="f312"/>
                    <a:pt x="f311" y="f313"/>
                  </a:cubicBezTo>
                  <a:cubicBezTo>
                    <a:pt x="f314" y="f315"/>
                    <a:pt x="f305" y="f134"/>
                    <a:pt x="f303" y="f316"/>
                  </a:cubicBezTo>
                  <a:cubicBezTo>
                    <a:pt x="f317" y="f318"/>
                    <a:pt x="f319" y="f320"/>
                    <a:pt x="f294" y="f27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94BE7CE-530B-40F7-BE72-BC968C2615ED}"/>
                </a:ext>
              </a:extLst>
            </p:cNvPr>
            <p:cNvSpPr/>
            <p:nvPr/>
          </p:nvSpPr>
          <p:spPr>
            <a:xfrm>
              <a:off x="5252304" y="3494251"/>
              <a:ext cx="1076962" cy="476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9"/>
                <a:gd name="f7" fmla="val 225"/>
                <a:gd name="f8" fmla="val 227"/>
                <a:gd name="f9" fmla="val 224"/>
                <a:gd name="f10" fmla="val 158"/>
                <a:gd name="f11" fmla="val 219"/>
                <a:gd name="f12" fmla="val 75"/>
                <a:gd name="f13" fmla="val 187"/>
                <a:gd name="f14" fmla="val 21"/>
                <a:gd name="f15" fmla="val 101"/>
                <a:gd name="f16" fmla="val 11"/>
                <a:gd name="f17" fmla="val 85"/>
                <a:gd name="f18" fmla="val 5"/>
                <a:gd name="f19" fmla="val 66"/>
                <a:gd name="f20" fmla="val 3"/>
                <a:gd name="f21" fmla="val 47"/>
                <a:gd name="f22" fmla="val 27"/>
                <a:gd name="f23" fmla="val 10"/>
                <a:gd name="f24" fmla="val 13"/>
                <a:gd name="f25" fmla="val 9"/>
                <a:gd name="f26" fmla="val 44"/>
                <a:gd name="f27" fmla="val 61"/>
                <a:gd name="f28" fmla="val 14"/>
                <a:gd name="f29" fmla="val 32"/>
                <a:gd name="f30" fmla="val 89"/>
                <a:gd name="f31" fmla="val 118"/>
                <a:gd name="f32" fmla="val 156"/>
                <a:gd name="f33" fmla="val 146"/>
                <a:gd name="f34" fmla="val 234"/>
                <a:gd name="f35" fmla="val 157"/>
                <a:gd name="f36" fmla="val 287"/>
                <a:gd name="f37" fmla="val 165"/>
                <a:gd name="f38" fmla="val 338"/>
                <a:gd name="f39" fmla="val 150"/>
                <a:gd name="f40" fmla="val 383"/>
                <a:gd name="f41" fmla="val 120"/>
                <a:gd name="f42" fmla="val 413"/>
                <a:gd name="f43" fmla="val 99"/>
                <a:gd name="f44" fmla="val 433"/>
                <a:gd name="f45" fmla="val 72"/>
                <a:gd name="f46" fmla="val 441"/>
                <a:gd name="f47" fmla="val 37"/>
                <a:gd name="f48" fmla="val 447"/>
                <a:gd name="f49" fmla="val 472"/>
                <a:gd name="f50" fmla="val 492"/>
                <a:gd name="f51" fmla="val 505"/>
                <a:gd name="f52" fmla="val 23"/>
                <a:gd name="f53" fmla="val 36"/>
                <a:gd name="f54" fmla="val 506"/>
                <a:gd name="f55" fmla="val 52"/>
                <a:gd name="f56" fmla="val 495"/>
                <a:gd name="f57" fmla="val 469"/>
                <a:gd name="f58" fmla="val 140"/>
                <a:gd name="f59" fmla="val 428"/>
                <a:gd name="f60" fmla="val 169"/>
                <a:gd name="f61" fmla="val 377"/>
                <a:gd name="f62" fmla="val 207"/>
                <a:gd name="f63" fmla="val 319"/>
                <a:gd name="f64" fmla="+- 0 0 -90"/>
                <a:gd name="f65" fmla="*/ f3 1 509"/>
                <a:gd name="f66" fmla="*/ f4 1 225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509"/>
                <a:gd name="f75" fmla="*/ f71 1 225"/>
                <a:gd name="f76" fmla="*/ 227 f72 1"/>
                <a:gd name="f77" fmla="*/ 224 f71 1"/>
                <a:gd name="f78" fmla="*/ 21 f72 1"/>
                <a:gd name="f79" fmla="*/ 101 f71 1"/>
                <a:gd name="f80" fmla="*/ 3 f72 1"/>
                <a:gd name="f81" fmla="*/ 47 f71 1"/>
                <a:gd name="f82" fmla="*/ 27 f72 1"/>
                <a:gd name="f83" fmla="*/ 9 f71 1"/>
                <a:gd name="f84" fmla="*/ 66 f72 1"/>
                <a:gd name="f85" fmla="*/ 32 f71 1"/>
                <a:gd name="f86" fmla="*/ 234 f72 1"/>
                <a:gd name="f87" fmla="*/ 157 f71 1"/>
                <a:gd name="f88" fmla="*/ 383 f72 1"/>
                <a:gd name="f89" fmla="*/ 120 f71 1"/>
                <a:gd name="f90" fmla="*/ 441 f72 1"/>
                <a:gd name="f91" fmla="*/ 37 f71 1"/>
                <a:gd name="f92" fmla="*/ 492 f72 1"/>
                <a:gd name="f93" fmla="*/ 14 f71 1"/>
                <a:gd name="f94" fmla="*/ 506 f72 1"/>
                <a:gd name="f95" fmla="*/ 52 f71 1"/>
                <a:gd name="f96" fmla="*/ 428 f72 1"/>
                <a:gd name="f97" fmla="*/ 169 f71 1"/>
                <a:gd name="f98" fmla="+- f73 0 f1"/>
                <a:gd name="f99" fmla="*/ f76 1 509"/>
                <a:gd name="f100" fmla="*/ f77 1 225"/>
                <a:gd name="f101" fmla="*/ f78 1 509"/>
                <a:gd name="f102" fmla="*/ f79 1 225"/>
                <a:gd name="f103" fmla="*/ f80 1 509"/>
                <a:gd name="f104" fmla="*/ f81 1 225"/>
                <a:gd name="f105" fmla="*/ f82 1 509"/>
                <a:gd name="f106" fmla="*/ f83 1 225"/>
                <a:gd name="f107" fmla="*/ f84 1 509"/>
                <a:gd name="f108" fmla="*/ f85 1 225"/>
                <a:gd name="f109" fmla="*/ f86 1 509"/>
                <a:gd name="f110" fmla="*/ f87 1 225"/>
                <a:gd name="f111" fmla="*/ f88 1 509"/>
                <a:gd name="f112" fmla="*/ f89 1 225"/>
                <a:gd name="f113" fmla="*/ f90 1 509"/>
                <a:gd name="f114" fmla="*/ f91 1 225"/>
                <a:gd name="f115" fmla="*/ f92 1 509"/>
                <a:gd name="f116" fmla="*/ f93 1 225"/>
                <a:gd name="f117" fmla="*/ f94 1 509"/>
                <a:gd name="f118" fmla="*/ f95 1 225"/>
                <a:gd name="f119" fmla="*/ f96 1 509"/>
                <a:gd name="f120" fmla="*/ f97 1 225"/>
                <a:gd name="f121" fmla="*/ 0 1 f74"/>
                <a:gd name="f122" fmla="*/ f68 1 f74"/>
                <a:gd name="f123" fmla="*/ 0 1 f75"/>
                <a:gd name="f124" fmla="*/ f69 1 f75"/>
                <a:gd name="f125" fmla="*/ f99 1 f74"/>
                <a:gd name="f126" fmla="*/ f100 1 f75"/>
                <a:gd name="f127" fmla="*/ f101 1 f74"/>
                <a:gd name="f128" fmla="*/ f102 1 f75"/>
                <a:gd name="f129" fmla="*/ f103 1 f74"/>
                <a:gd name="f130" fmla="*/ f104 1 f75"/>
                <a:gd name="f131" fmla="*/ f105 1 f74"/>
                <a:gd name="f132" fmla="*/ f106 1 f75"/>
                <a:gd name="f133" fmla="*/ f107 1 f74"/>
                <a:gd name="f134" fmla="*/ f108 1 f75"/>
                <a:gd name="f135" fmla="*/ f109 1 f74"/>
                <a:gd name="f136" fmla="*/ f110 1 f75"/>
                <a:gd name="f137" fmla="*/ f111 1 f74"/>
                <a:gd name="f138" fmla="*/ f112 1 f75"/>
                <a:gd name="f139" fmla="*/ f113 1 f74"/>
                <a:gd name="f140" fmla="*/ f114 1 f75"/>
                <a:gd name="f141" fmla="*/ f115 1 f74"/>
                <a:gd name="f142" fmla="*/ f116 1 f75"/>
                <a:gd name="f143" fmla="*/ f117 1 f74"/>
                <a:gd name="f144" fmla="*/ f118 1 f75"/>
                <a:gd name="f145" fmla="*/ f119 1 f74"/>
                <a:gd name="f146" fmla="*/ f120 1 f75"/>
                <a:gd name="f147" fmla="*/ f121 f65 1"/>
                <a:gd name="f148" fmla="*/ f122 f65 1"/>
                <a:gd name="f149" fmla="*/ f124 f66 1"/>
                <a:gd name="f150" fmla="*/ f123 f66 1"/>
                <a:gd name="f151" fmla="*/ f125 f65 1"/>
                <a:gd name="f152" fmla="*/ f126 f66 1"/>
                <a:gd name="f153" fmla="*/ f127 f65 1"/>
                <a:gd name="f154" fmla="*/ f128 f66 1"/>
                <a:gd name="f155" fmla="*/ f129 f65 1"/>
                <a:gd name="f156" fmla="*/ f130 f66 1"/>
                <a:gd name="f157" fmla="*/ f131 f65 1"/>
                <a:gd name="f158" fmla="*/ f132 f66 1"/>
                <a:gd name="f159" fmla="*/ f133 f65 1"/>
                <a:gd name="f160" fmla="*/ f134 f66 1"/>
                <a:gd name="f161" fmla="*/ f135 f65 1"/>
                <a:gd name="f162" fmla="*/ f136 f66 1"/>
                <a:gd name="f163" fmla="*/ f137 f65 1"/>
                <a:gd name="f164" fmla="*/ f138 f66 1"/>
                <a:gd name="f165" fmla="*/ f139 f65 1"/>
                <a:gd name="f166" fmla="*/ f140 f66 1"/>
                <a:gd name="f167" fmla="*/ f141 f65 1"/>
                <a:gd name="f168" fmla="*/ f142 f66 1"/>
                <a:gd name="f169" fmla="*/ f143 f65 1"/>
                <a:gd name="f170" fmla="*/ f144 f66 1"/>
                <a:gd name="f171" fmla="*/ f145 f65 1"/>
                <a:gd name="f172" fmla="*/ f14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51" y="f152"/>
                </a:cxn>
              </a:cxnLst>
              <a:rect l="f147" t="f150" r="f148" b="f149"/>
              <a:pathLst>
                <a:path w="509" h="2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5" y="f22"/>
                    <a:pt x="f23" y="f24"/>
                    <a:pt x="f22" y="f25"/>
                  </a:cubicBezTo>
                  <a:cubicBezTo>
                    <a:pt x="f26" y="f18"/>
                    <a:pt x="f27" y="f28"/>
                    <a:pt x="f19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16"/>
                    <a:pt x="f49" y="f5"/>
                    <a:pt x="f50" y="f28"/>
                  </a:cubicBezTo>
                  <a:cubicBezTo>
                    <a:pt x="f51" y="f52"/>
                    <a:pt x="f6" y="f53"/>
                    <a:pt x="f54" y="f55"/>
                  </a:cubicBezTo>
                  <a:cubicBezTo>
                    <a:pt x="f56" y="f15"/>
                    <a:pt x="f57" y="f58"/>
                    <a:pt x="f59" y="f60"/>
                  </a:cubicBezTo>
                  <a:cubicBezTo>
                    <a:pt x="f61" y="f62"/>
                    <a:pt x="f63" y="f7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6C0D19A-4088-49A2-B6D8-496253B59118}"/>
                </a:ext>
              </a:extLst>
            </p:cNvPr>
            <p:cNvSpPr/>
            <p:nvPr/>
          </p:nvSpPr>
          <p:spPr>
            <a:xfrm>
              <a:off x="5840473" y="2202304"/>
              <a:ext cx="673355" cy="56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9"/>
                <a:gd name="f7" fmla="val 267"/>
                <a:gd name="f8" fmla="val 272"/>
                <a:gd name="f9" fmla="val 163"/>
                <a:gd name="f10" fmla="val 257"/>
                <a:gd name="f11" fmla="val 72"/>
                <a:gd name="f12" fmla="val 219"/>
                <a:gd name="f13" fmla="val 19"/>
                <a:gd name="f14" fmla="val 115"/>
                <a:gd name="f15" fmla="val 8"/>
                <a:gd name="f16" fmla="val 92"/>
                <a:gd name="f17" fmla="val 2"/>
                <a:gd name="f18" fmla="val 68"/>
                <a:gd name="f19" fmla="val 1"/>
                <a:gd name="f20" fmla="val 42"/>
                <a:gd name="f21" fmla="val 18"/>
                <a:gd name="f22" fmla="val 12"/>
                <a:gd name="f23" fmla="val 32"/>
                <a:gd name="f24" fmla="val 52"/>
                <a:gd name="f25" fmla="val 65"/>
                <a:gd name="f26" fmla="val 67"/>
                <a:gd name="f27" fmla="val 37"/>
                <a:gd name="f28" fmla="val 70"/>
                <a:gd name="f29" fmla="val 87"/>
                <a:gd name="f30" fmla="val 95"/>
                <a:gd name="f31" fmla="val 124"/>
                <a:gd name="f32" fmla="val 133"/>
                <a:gd name="f33" fmla="val 153"/>
                <a:gd name="f34" fmla="val 175"/>
                <a:gd name="f35" fmla="val 185"/>
                <a:gd name="f36" fmla="val 224"/>
                <a:gd name="f37" fmla="val 198"/>
                <a:gd name="f38" fmla="val 275"/>
                <a:gd name="f39" fmla="val 201"/>
                <a:gd name="f40" fmla="val 281"/>
                <a:gd name="f41" fmla="val 286"/>
                <a:gd name="f42" fmla="val 291"/>
                <a:gd name="f43" fmla="val 202"/>
                <a:gd name="f44" fmla="val 308"/>
                <a:gd name="f45" fmla="val 206"/>
                <a:gd name="f46" fmla="val 318"/>
                <a:gd name="f47" fmla="val 215"/>
                <a:gd name="f48" fmla="val 234"/>
                <a:gd name="f49" fmla="val 251"/>
                <a:gd name="f50" fmla="val 264"/>
                <a:gd name="f51" fmla="val 290"/>
                <a:gd name="f52" fmla="val 266"/>
                <a:gd name="f53" fmla="val 284"/>
                <a:gd name="f54" fmla="val 278"/>
                <a:gd name="f55" fmla="+- 0 0 -90"/>
                <a:gd name="f56" fmla="*/ f3 1 319"/>
                <a:gd name="f57" fmla="*/ f4 1 267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319"/>
                <a:gd name="f66" fmla="*/ f62 1 267"/>
                <a:gd name="f67" fmla="*/ 272 f63 1"/>
                <a:gd name="f68" fmla="*/ 267 f62 1"/>
                <a:gd name="f69" fmla="*/ 19 f63 1"/>
                <a:gd name="f70" fmla="*/ 115 f62 1"/>
                <a:gd name="f71" fmla="*/ 1 f63 1"/>
                <a:gd name="f72" fmla="*/ 42 f62 1"/>
                <a:gd name="f73" fmla="*/ 32 f63 1"/>
                <a:gd name="f74" fmla="*/ 1 f62 1"/>
                <a:gd name="f75" fmla="*/ 67 f63 1"/>
                <a:gd name="f76" fmla="*/ 37 f62 1"/>
                <a:gd name="f77" fmla="*/ 133 f63 1"/>
                <a:gd name="f78" fmla="*/ 153 f62 1"/>
                <a:gd name="f79" fmla="*/ 275 f63 1"/>
                <a:gd name="f80" fmla="*/ 201 f62 1"/>
                <a:gd name="f81" fmla="*/ 291 f63 1"/>
                <a:gd name="f82" fmla="*/ 202 f62 1"/>
                <a:gd name="f83" fmla="*/ 319 f63 1"/>
                <a:gd name="f84" fmla="*/ 234 f62 1"/>
                <a:gd name="f85" fmla="*/ 290 f63 1"/>
                <a:gd name="f86" fmla="*/ 266 f62 1"/>
                <a:gd name="f87" fmla="+- f64 0 f1"/>
                <a:gd name="f88" fmla="*/ f67 1 319"/>
                <a:gd name="f89" fmla="*/ f68 1 267"/>
                <a:gd name="f90" fmla="*/ f69 1 319"/>
                <a:gd name="f91" fmla="*/ f70 1 267"/>
                <a:gd name="f92" fmla="*/ f71 1 319"/>
                <a:gd name="f93" fmla="*/ f72 1 267"/>
                <a:gd name="f94" fmla="*/ f73 1 319"/>
                <a:gd name="f95" fmla="*/ f74 1 267"/>
                <a:gd name="f96" fmla="*/ f75 1 319"/>
                <a:gd name="f97" fmla="*/ f76 1 267"/>
                <a:gd name="f98" fmla="*/ f77 1 319"/>
                <a:gd name="f99" fmla="*/ f78 1 267"/>
                <a:gd name="f100" fmla="*/ f79 1 319"/>
                <a:gd name="f101" fmla="*/ f80 1 267"/>
                <a:gd name="f102" fmla="*/ f81 1 319"/>
                <a:gd name="f103" fmla="*/ f82 1 267"/>
                <a:gd name="f104" fmla="*/ f83 1 319"/>
                <a:gd name="f105" fmla="*/ f84 1 267"/>
                <a:gd name="f106" fmla="*/ f85 1 319"/>
                <a:gd name="f107" fmla="*/ f86 1 267"/>
                <a:gd name="f108" fmla="*/ 0 1 f65"/>
                <a:gd name="f109" fmla="*/ f59 1 f65"/>
                <a:gd name="f110" fmla="*/ 0 1 f66"/>
                <a:gd name="f111" fmla="*/ f60 1 f66"/>
                <a:gd name="f112" fmla="*/ f88 1 f65"/>
                <a:gd name="f113" fmla="*/ f89 1 f66"/>
                <a:gd name="f114" fmla="*/ f90 1 f65"/>
                <a:gd name="f115" fmla="*/ f91 1 f66"/>
                <a:gd name="f116" fmla="*/ f92 1 f65"/>
                <a:gd name="f117" fmla="*/ f93 1 f66"/>
                <a:gd name="f118" fmla="*/ f94 1 f65"/>
                <a:gd name="f119" fmla="*/ f95 1 f66"/>
                <a:gd name="f120" fmla="*/ f96 1 f65"/>
                <a:gd name="f121" fmla="*/ f97 1 f66"/>
                <a:gd name="f122" fmla="*/ f98 1 f65"/>
                <a:gd name="f123" fmla="*/ f99 1 f66"/>
                <a:gd name="f124" fmla="*/ f100 1 f65"/>
                <a:gd name="f125" fmla="*/ f101 1 f66"/>
                <a:gd name="f126" fmla="*/ f102 1 f65"/>
                <a:gd name="f127" fmla="*/ f103 1 f66"/>
                <a:gd name="f128" fmla="*/ f104 1 f65"/>
                <a:gd name="f129" fmla="*/ f105 1 f66"/>
                <a:gd name="f130" fmla="*/ f106 1 f65"/>
                <a:gd name="f131" fmla="*/ f107 1 f66"/>
                <a:gd name="f132" fmla="*/ f108 f56 1"/>
                <a:gd name="f133" fmla="*/ f109 f56 1"/>
                <a:gd name="f134" fmla="*/ f111 f57 1"/>
                <a:gd name="f135" fmla="*/ f110 f57 1"/>
                <a:gd name="f136" fmla="*/ f112 f56 1"/>
                <a:gd name="f137" fmla="*/ f113 f57 1"/>
                <a:gd name="f138" fmla="*/ f114 f56 1"/>
                <a:gd name="f139" fmla="*/ f115 f57 1"/>
                <a:gd name="f140" fmla="*/ f116 f56 1"/>
                <a:gd name="f141" fmla="*/ f117 f57 1"/>
                <a:gd name="f142" fmla="*/ f118 f56 1"/>
                <a:gd name="f143" fmla="*/ f119 f57 1"/>
                <a:gd name="f144" fmla="*/ f120 f56 1"/>
                <a:gd name="f145" fmla="*/ f121 f57 1"/>
                <a:gd name="f146" fmla="*/ f122 f56 1"/>
                <a:gd name="f147" fmla="*/ f123 f57 1"/>
                <a:gd name="f148" fmla="*/ f124 f56 1"/>
                <a:gd name="f149" fmla="*/ f125 f57 1"/>
                <a:gd name="f150" fmla="*/ f126 f56 1"/>
                <a:gd name="f151" fmla="*/ f127 f57 1"/>
                <a:gd name="f152" fmla="*/ f128 f56 1"/>
                <a:gd name="f153" fmla="*/ f129 f57 1"/>
                <a:gd name="f154" fmla="*/ f130 f56 1"/>
                <a:gd name="f155" fmla="*/ f13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6" y="f137"/>
                </a:cxn>
                <a:cxn ang="f87">
                  <a:pos x="f138" y="f139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36" y="f137"/>
                </a:cxn>
              </a:cxnLst>
              <a:rect l="f132" t="f135" r="f133" b="f134"/>
              <a:pathLst>
                <a:path w="319" h="26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17"/>
                    <a:pt x="f23" y="f19"/>
                  </a:cubicBezTo>
                  <a:cubicBezTo>
                    <a:pt x="f24" y="f5"/>
                    <a:pt x="f25" y="f22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43"/>
                  </a:cubicBezTo>
                  <a:cubicBezTo>
                    <a:pt x="f44" y="f45"/>
                    <a:pt x="f46" y="f47"/>
                    <a:pt x="f6" y="f48"/>
                  </a:cubicBezTo>
                  <a:cubicBezTo>
                    <a:pt x="f6" y="f49"/>
                    <a:pt x="f44" y="f50"/>
                    <a:pt x="f51" y="f52"/>
                  </a:cubicBezTo>
                  <a:cubicBezTo>
                    <a:pt x="f53" y="f7"/>
                    <a:pt x="f54" y="f7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80E925F-AD4E-4CBE-8C52-DFECE58BCCCA}"/>
                </a:ext>
              </a:extLst>
            </p:cNvPr>
            <p:cNvSpPr/>
            <p:nvPr/>
          </p:nvSpPr>
          <p:spPr>
            <a:xfrm>
              <a:off x="5114385" y="3015599"/>
              <a:ext cx="279888" cy="346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"/>
                <a:gd name="f7" fmla="val 163"/>
                <a:gd name="f8" fmla="val 83"/>
                <a:gd name="f9" fmla="val 41"/>
                <a:gd name="f10" fmla="val 25"/>
                <a:gd name="f11" fmla="val 6"/>
                <a:gd name="f12" fmla="val 58"/>
                <a:gd name="f13" fmla="val 4"/>
                <a:gd name="f14" fmla="val 99"/>
                <a:gd name="f15" fmla="val 40"/>
                <a:gd name="f16" fmla="val 128"/>
                <a:gd name="f17" fmla="val 87"/>
                <a:gd name="f18" fmla="val 89"/>
                <a:gd name="f19" fmla="val 127"/>
                <a:gd name="f20" fmla="val 91"/>
                <a:gd name="f21" fmla="val 93"/>
                <a:gd name="f22" fmla="val 121"/>
                <a:gd name="f23" fmla="val 135"/>
                <a:gd name="f24" fmla="val 94"/>
                <a:gd name="f25" fmla="val 61"/>
                <a:gd name="f26" fmla="val 160"/>
                <a:gd name="f27" fmla="val 27"/>
                <a:gd name="f28" fmla="val 158"/>
                <a:gd name="f29" fmla="val 124"/>
                <a:gd name="f30" fmla="+- 0 0 -90"/>
                <a:gd name="f31" fmla="*/ f3 1 132"/>
                <a:gd name="f32" fmla="*/ f4 1 163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32"/>
                <a:gd name="f41" fmla="*/ f37 1 163"/>
                <a:gd name="f42" fmla="*/ 0 f38 1"/>
                <a:gd name="f43" fmla="*/ 83 f37 1"/>
                <a:gd name="f44" fmla="*/ 58 f38 1"/>
                <a:gd name="f45" fmla="*/ 4 f37 1"/>
                <a:gd name="f46" fmla="*/ 128 f38 1"/>
                <a:gd name="f47" fmla="*/ 87 f37 1"/>
                <a:gd name="f48" fmla="*/ 127 f38 1"/>
                <a:gd name="f49" fmla="*/ 93 f37 1"/>
                <a:gd name="f50" fmla="*/ 61 f38 1"/>
                <a:gd name="f51" fmla="*/ 160 f37 1"/>
                <a:gd name="f52" fmla="+- f39 0 f1"/>
                <a:gd name="f53" fmla="*/ f42 1 132"/>
                <a:gd name="f54" fmla="*/ f43 1 163"/>
                <a:gd name="f55" fmla="*/ f44 1 132"/>
                <a:gd name="f56" fmla="*/ f45 1 163"/>
                <a:gd name="f57" fmla="*/ f46 1 132"/>
                <a:gd name="f58" fmla="*/ f47 1 163"/>
                <a:gd name="f59" fmla="*/ f48 1 132"/>
                <a:gd name="f60" fmla="*/ f49 1 163"/>
                <a:gd name="f61" fmla="*/ f50 1 132"/>
                <a:gd name="f62" fmla="*/ f51 1 163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32" h="163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5"/>
                    <a:pt x="f6" y="f15"/>
                    <a:pt x="f16" y="f17"/>
                  </a:cubicBezTo>
                  <a:cubicBezTo>
                    <a:pt x="f16" y="f18"/>
                    <a:pt x="f19" y="f20"/>
                    <a:pt x="f19" y="f21"/>
                  </a:cubicBezTo>
                  <a:cubicBezTo>
                    <a:pt x="f22" y="f23"/>
                    <a:pt x="f24" y="f7"/>
                    <a:pt x="f25" y="f26"/>
                  </a:cubicBezTo>
                  <a:cubicBezTo>
                    <a:pt x="f27" y="f28"/>
                    <a:pt x="f5" y="f29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058BDD-A598-417D-8CCB-893DA5AE3EEE}"/>
                </a:ext>
              </a:extLst>
            </p:cNvPr>
            <p:cNvSpPr/>
            <p:nvPr/>
          </p:nvSpPr>
          <p:spPr>
            <a:xfrm>
              <a:off x="6195398" y="3021680"/>
              <a:ext cx="269748" cy="3346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159"/>
                <a:gd name="f8" fmla="val 81"/>
                <a:gd name="f9" fmla="val 32"/>
                <a:gd name="f10" fmla="val 28"/>
                <a:gd name="f11" fmla="val 67"/>
                <a:gd name="f12" fmla="val 2"/>
                <a:gd name="f13" fmla="val 102"/>
                <a:gd name="f14" fmla="val 3"/>
                <a:gd name="f15" fmla="val 38"/>
                <a:gd name="f16" fmla="val 127"/>
                <a:gd name="f17" fmla="val 82"/>
                <a:gd name="f18" fmla="val 126"/>
                <a:gd name="f19" fmla="val 125"/>
                <a:gd name="f20" fmla="val 97"/>
                <a:gd name="f21" fmla="val 63"/>
                <a:gd name="f22" fmla="val 33"/>
                <a:gd name="f23" fmla="val 158"/>
                <a:gd name="f24" fmla="val 6"/>
                <a:gd name="f25" fmla="val 131"/>
                <a:gd name="f26" fmla="val 1"/>
                <a:gd name="f27" fmla="val 96"/>
                <a:gd name="f28" fmla="val 90"/>
                <a:gd name="f29" fmla="val 84"/>
                <a:gd name="f30" fmla="+- 0 0 -90"/>
                <a:gd name="f31" fmla="*/ f3 1 128"/>
                <a:gd name="f32" fmla="*/ f4 1 159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28"/>
                <a:gd name="f41" fmla="*/ f37 1 159"/>
                <a:gd name="f42" fmla="*/ 0 f38 1"/>
                <a:gd name="f43" fmla="*/ 81 f37 1"/>
                <a:gd name="f44" fmla="*/ 67 f38 1"/>
                <a:gd name="f45" fmla="*/ 2 f37 1"/>
                <a:gd name="f46" fmla="*/ 127 f38 1"/>
                <a:gd name="f47" fmla="*/ 82 f37 1"/>
                <a:gd name="f48" fmla="*/ 63 f38 1"/>
                <a:gd name="f49" fmla="*/ 159 f37 1"/>
                <a:gd name="f50" fmla="*/ 1 f38 1"/>
                <a:gd name="f51" fmla="*/ 96 f37 1"/>
                <a:gd name="f52" fmla="+- f39 0 f1"/>
                <a:gd name="f53" fmla="*/ f42 1 128"/>
                <a:gd name="f54" fmla="*/ f43 1 159"/>
                <a:gd name="f55" fmla="*/ f44 1 128"/>
                <a:gd name="f56" fmla="*/ f45 1 159"/>
                <a:gd name="f57" fmla="*/ f46 1 128"/>
                <a:gd name="f58" fmla="*/ f47 1 159"/>
                <a:gd name="f59" fmla="*/ f48 1 128"/>
                <a:gd name="f60" fmla="*/ f49 1 159"/>
                <a:gd name="f61" fmla="*/ f50 1 128"/>
                <a:gd name="f62" fmla="*/ f51 1 159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28" h="159">
                  <a:moveTo>
                    <a:pt x="f5" y="f8"/>
                  </a:moveTo>
                  <a:cubicBezTo>
                    <a:pt x="f5" y="f9"/>
                    <a:pt x="f10" y="f5"/>
                    <a:pt x="f11" y="f12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20" y="f7"/>
                    <a:pt x="f21" y="f7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5" y="f28"/>
                    <a:pt x="f5" y="f29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5568D11-793C-455F-A2F7-E5AA72F7120F}"/>
                </a:ext>
              </a:extLst>
            </p:cNvPr>
            <p:cNvSpPr/>
            <p:nvPr/>
          </p:nvSpPr>
          <p:spPr>
            <a:xfrm>
              <a:off x="5720806" y="3244784"/>
              <a:ext cx="243376" cy="3366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159"/>
                <a:gd name="f8" fmla="val 108"/>
                <a:gd name="f9" fmla="val 117"/>
                <a:gd name="f10" fmla="val 112"/>
                <a:gd name="f11" fmla="val 126"/>
                <a:gd name="f12" fmla="val 109"/>
                <a:gd name="f13" fmla="val 135"/>
                <a:gd name="f14" fmla="val 102"/>
                <a:gd name="f15" fmla="val 150"/>
                <a:gd name="f16" fmla="val 90"/>
                <a:gd name="f17" fmla="val 72"/>
                <a:gd name="f18" fmla="val 156"/>
                <a:gd name="f19" fmla="val 54"/>
                <a:gd name="f20" fmla="val 153"/>
                <a:gd name="f21" fmla="val 44"/>
                <a:gd name="f22" fmla="val 141"/>
                <a:gd name="f23" fmla="val 45"/>
                <a:gd name="f24" fmla="val 123"/>
                <a:gd name="f25" fmla="val 47"/>
                <a:gd name="f26" fmla="val 40"/>
                <a:gd name="f27" fmla="val 104"/>
                <a:gd name="f28" fmla="val 28"/>
                <a:gd name="f29" fmla="val 9"/>
                <a:gd name="f30" fmla="val 98"/>
                <a:gd name="f31" fmla="val 86"/>
                <a:gd name="f32" fmla="val 66"/>
                <a:gd name="f33" fmla="val 1"/>
                <a:gd name="f34" fmla="val 41"/>
                <a:gd name="f35" fmla="val 3"/>
                <a:gd name="f36" fmla="val 29"/>
                <a:gd name="f37" fmla="val 6"/>
                <a:gd name="f38" fmla="val 11"/>
                <a:gd name="f39" fmla="val 18"/>
                <a:gd name="f40" fmla="val 36"/>
                <a:gd name="f41" fmla="val 52"/>
                <a:gd name="f42" fmla="val 13"/>
                <a:gd name="f43" fmla="val 67"/>
                <a:gd name="f44" fmla="val 30"/>
                <a:gd name="f45" fmla="val 68"/>
                <a:gd name="f46" fmla="val 42"/>
                <a:gd name="f47" fmla="val 73"/>
                <a:gd name="f48" fmla="val 81"/>
                <a:gd name="f49" fmla="val 65"/>
                <a:gd name="f50" fmla="val 114"/>
                <a:gd name="f51" fmla="val 83"/>
                <a:gd name="f52" fmla="+- 0 0 -90"/>
                <a:gd name="f53" fmla="*/ f3 1 115"/>
                <a:gd name="f54" fmla="*/ f4 1 159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15"/>
                <a:gd name="f63" fmla="*/ f59 1 159"/>
                <a:gd name="f64" fmla="*/ 115 f60 1"/>
                <a:gd name="f65" fmla="*/ 108 f59 1"/>
                <a:gd name="f66" fmla="*/ 109 f60 1"/>
                <a:gd name="f67" fmla="*/ 135 f59 1"/>
                <a:gd name="f68" fmla="*/ 72 f60 1"/>
                <a:gd name="f69" fmla="*/ 156 f59 1"/>
                <a:gd name="f70" fmla="*/ 45 f60 1"/>
                <a:gd name="f71" fmla="*/ 123 f59 1"/>
                <a:gd name="f72" fmla="*/ 28 f60 1"/>
                <a:gd name="f73" fmla="*/ 102 f59 1"/>
                <a:gd name="f74" fmla="*/ 0 f60 1"/>
                <a:gd name="f75" fmla="*/ 66 f59 1"/>
                <a:gd name="f76" fmla="*/ 3 f60 1"/>
                <a:gd name="f77" fmla="*/ 29 f59 1"/>
                <a:gd name="f78" fmla="*/ 36 f60 1"/>
                <a:gd name="f79" fmla="*/ 0 f59 1"/>
                <a:gd name="f80" fmla="*/ 67 f60 1"/>
                <a:gd name="f81" fmla="*/ 30 f59 1"/>
                <a:gd name="f82" fmla="*/ 81 f60 1"/>
                <a:gd name="f83" fmla="*/ 52 f59 1"/>
                <a:gd name="f84" fmla="+- f61 0 f1"/>
                <a:gd name="f85" fmla="*/ f64 1 115"/>
                <a:gd name="f86" fmla="*/ f65 1 159"/>
                <a:gd name="f87" fmla="*/ f66 1 115"/>
                <a:gd name="f88" fmla="*/ f67 1 159"/>
                <a:gd name="f89" fmla="*/ f68 1 115"/>
                <a:gd name="f90" fmla="*/ f69 1 159"/>
                <a:gd name="f91" fmla="*/ f70 1 115"/>
                <a:gd name="f92" fmla="*/ f71 1 159"/>
                <a:gd name="f93" fmla="*/ f72 1 115"/>
                <a:gd name="f94" fmla="*/ f73 1 159"/>
                <a:gd name="f95" fmla="*/ f74 1 115"/>
                <a:gd name="f96" fmla="*/ f75 1 159"/>
                <a:gd name="f97" fmla="*/ f76 1 115"/>
                <a:gd name="f98" fmla="*/ f77 1 159"/>
                <a:gd name="f99" fmla="*/ f78 1 115"/>
                <a:gd name="f100" fmla="*/ f79 1 159"/>
                <a:gd name="f101" fmla="*/ f80 1 115"/>
                <a:gd name="f102" fmla="*/ f81 1 159"/>
                <a:gd name="f103" fmla="*/ f82 1 115"/>
                <a:gd name="f104" fmla="*/ f83 1 159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3"/>
                <a:gd name="f117" fmla="*/ f93 1 f62"/>
                <a:gd name="f118" fmla="*/ f94 1 f63"/>
                <a:gd name="f119" fmla="*/ f95 1 f62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4 1"/>
                <a:gd name="f141" fmla="*/ f117 f53 1"/>
                <a:gd name="f142" fmla="*/ f118 f54 1"/>
                <a:gd name="f143" fmla="*/ f119 f53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115" h="159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8"/>
                    <a:pt x="f26" y="f27"/>
                    <a:pt x="f28" y="f14"/>
                  </a:cubicBezTo>
                  <a:cubicBezTo>
                    <a:pt x="f29" y="f30"/>
                    <a:pt x="f5" y="f31"/>
                    <a:pt x="f5" y="f32"/>
                  </a:cubicBezTo>
                  <a:cubicBezTo>
                    <a:pt x="f33" y="f19"/>
                    <a:pt x="f33" y="f34"/>
                    <a:pt x="f35" y="f36"/>
                  </a:cubicBezTo>
                  <a:cubicBezTo>
                    <a:pt x="f37" y="f38"/>
                    <a:pt x="f39" y="f33"/>
                    <a:pt x="f40" y="f5"/>
                  </a:cubicBezTo>
                  <a:cubicBezTo>
                    <a:pt x="f41" y="f5"/>
                    <a:pt x="f32" y="f42"/>
                    <a:pt x="f43" y="f44"/>
                  </a:cubicBezTo>
                  <a:cubicBezTo>
                    <a:pt x="f45" y="f46"/>
                    <a:pt x="f47" y="f25"/>
                    <a:pt x="f48" y="f41"/>
                  </a:cubicBezTo>
                  <a:cubicBezTo>
                    <a:pt x="f14" y="f49"/>
                    <a:pt x="f50" y="f51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oogle Shape;1485;p28">
            <a:extLst>
              <a:ext uri="{FF2B5EF4-FFF2-40B4-BE49-F238E27FC236}">
                <a16:creationId xmlns:a16="http://schemas.microsoft.com/office/drawing/2014/main" id="{FA02632D-46BB-4B3C-A7DA-316D0F43628F}"/>
              </a:ext>
            </a:extLst>
          </p:cNvPr>
          <p:cNvGrpSpPr/>
          <p:nvPr/>
        </p:nvGrpSpPr>
        <p:grpSpPr>
          <a:xfrm>
            <a:off x="-77002" y="30980"/>
            <a:ext cx="1657039" cy="888019"/>
            <a:chOff x="-77002" y="30980"/>
            <a:chExt cx="1657039" cy="888019"/>
          </a:xfrm>
        </p:grpSpPr>
        <p:sp>
          <p:nvSpPr>
            <p:cNvPr id="22" name="Google Shape;1486;p28">
              <a:extLst>
                <a:ext uri="{FF2B5EF4-FFF2-40B4-BE49-F238E27FC236}">
                  <a16:creationId xmlns:a16="http://schemas.microsoft.com/office/drawing/2014/main" id="{8C5C8AF8-806A-49A3-B9DF-E53589E6AF98}"/>
                </a:ext>
              </a:extLst>
            </p:cNvPr>
            <p:cNvSpPr/>
            <p:nvPr/>
          </p:nvSpPr>
          <p:spPr>
            <a:xfrm rot="20700014">
              <a:off x="1230014" y="35680"/>
              <a:ext cx="2467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44"/>
                <a:gd name="f4" fmla="val 23987"/>
                <a:gd name="f5" fmla="val 25043"/>
                <a:gd name="f6" fmla="val 1"/>
                <a:gd name="f7" fmla="val 8800"/>
                <a:gd name="f8" fmla="val 4400"/>
                <a:gd name="f9" fmla="val 12522"/>
                <a:gd name="f10" fmla="val 8842"/>
                <a:gd name="f11" fmla="val 16203"/>
                <a:gd name="f12" fmla="val 13241"/>
                <a:gd name="f13" fmla="val 19756"/>
                <a:gd name="f14" fmla="val 15187"/>
                <a:gd name="f15" fmla="val 21321"/>
                <a:gd name="f16" fmla="val 16921"/>
                <a:gd name="f17" fmla="val 22929"/>
                <a:gd name="f18" fmla="val 19206"/>
                <a:gd name="f19" fmla="val 23986"/>
                <a:gd name="f20" fmla="val 22209"/>
                <a:gd name="f21" fmla="val 16372"/>
                <a:gd name="f22" fmla="val 24155"/>
                <a:gd name="f23" fmla="val 8292"/>
                <a:gd name="f24" fmla="*/ f0 1 25044"/>
                <a:gd name="f25" fmla="*/ f1 1 239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5044"/>
                <a:gd name="f32" fmla="*/ f29 1 239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044" h="2398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1487;p28">
              <a:extLst>
                <a:ext uri="{FF2B5EF4-FFF2-40B4-BE49-F238E27FC236}">
                  <a16:creationId xmlns:a16="http://schemas.microsoft.com/office/drawing/2014/main" id="{B0AB5380-5BE0-4522-A8A1-A901C90EC5FE}"/>
                </a:ext>
              </a:extLst>
            </p:cNvPr>
            <p:cNvSpPr/>
            <p:nvPr/>
          </p:nvSpPr>
          <p:spPr>
            <a:xfrm rot="20700014">
              <a:off x="1223505" y="30980"/>
              <a:ext cx="258464" cy="2888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4917"/>
                <a:gd name="f5" fmla="val 25470"/>
                <a:gd name="f6" fmla="val 1"/>
                <a:gd name="f7" fmla="val 25281"/>
                <a:gd name="f8" fmla="val 25170"/>
                <a:gd name="f9" fmla="val 179"/>
                <a:gd name="f10" fmla="val 424"/>
                <a:gd name="f11" fmla="val 24324"/>
                <a:gd name="f12" fmla="val 8334"/>
                <a:gd name="f13" fmla="val 22548"/>
                <a:gd name="f14" fmla="val 16287"/>
                <a:gd name="f15" fmla="val 19713"/>
                <a:gd name="f16" fmla="val 23690"/>
                <a:gd name="f17" fmla="val 17598"/>
                <a:gd name="f18" fmla="val 22632"/>
                <a:gd name="f19" fmla="val 15864"/>
                <a:gd name="f20" fmla="val 21236"/>
                <a:gd name="f21" fmla="val 14256"/>
                <a:gd name="f22" fmla="val 19798"/>
                <a:gd name="f23" fmla="val 847"/>
                <a:gd name="f24" fmla="val 8884"/>
                <a:gd name="f25" fmla="val 762"/>
                <a:gd name="f26" fmla="val 8800"/>
                <a:gd name="f27" fmla="val 635"/>
                <a:gd name="f28" fmla="val 8757"/>
                <a:gd name="f29" fmla="val 508"/>
                <a:gd name="f30" fmla="val 381"/>
                <a:gd name="f31" fmla="val 254"/>
                <a:gd name="f32" fmla="val 170"/>
                <a:gd name="f33" fmla="val 9223"/>
                <a:gd name="f34" fmla="val 9392"/>
                <a:gd name="f35" fmla="val 339"/>
                <a:gd name="f36" fmla="val 9603"/>
                <a:gd name="f37" fmla="val 13537"/>
                <a:gd name="f38" fmla="val 20687"/>
                <a:gd name="f39" fmla="val 15483"/>
                <a:gd name="f40" fmla="val 22082"/>
                <a:gd name="f41" fmla="val 17429"/>
                <a:gd name="f42" fmla="val 23859"/>
                <a:gd name="f43" fmla="val 20094"/>
                <a:gd name="f44" fmla="val 20263"/>
                <a:gd name="f45" fmla="val 24748"/>
                <a:gd name="f46" fmla="val 20433"/>
                <a:gd name="f47" fmla="val 24578"/>
                <a:gd name="f48" fmla="val 23436"/>
                <a:gd name="f49" fmla="val 16795"/>
                <a:gd name="f50" fmla="val 25382"/>
                <a:gd name="f51" fmla="val 8715"/>
                <a:gd name="f52" fmla="val 26059"/>
                <a:gd name="f53" fmla="val 593"/>
                <a:gd name="f54" fmla="val 255"/>
                <a:gd name="f55" fmla="val 25889"/>
                <a:gd name="f56" fmla="val 86"/>
                <a:gd name="f57" fmla="val 25720"/>
                <a:gd name="f58" fmla="val 25627"/>
                <a:gd name="f59" fmla="val 27"/>
                <a:gd name="f60" fmla="val 25543"/>
                <a:gd name="f61" fmla="*/ f0 1 26228"/>
                <a:gd name="f62" fmla="*/ f1 1 2491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228"/>
                <a:gd name="f69" fmla="*/ f66 1 2491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228" h="2491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6" y="f33"/>
                    <a:pt x="f32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15" y="f4"/>
                  </a:cubicBezTo>
                  <a:lnTo>
                    <a:pt x="f43" y="f4"/>
                  </a:lnTo>
                  <a:cubicBezTo>
                    <a:pt x="f44" y="f45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1488;p28">
              <a:extLst>
                <a:ext uri="{FF2B5EF4-FFF2-40B4-BE49-F238E27FC236}">
                  <a16:creationId xmlns:a16="http://schemas.microsoft.com/office/drawing/2014/main" id="{3C63ED7C-3C2A-479C-B4BA-0E6FC608A627}"/>
                </a:ext>
              </a:extLst>
            </p:cNvPr>
            <p:cNvSpPr/>
            <p:nvPr/>
          </p:nvSpPr>
          <p:spPr>
            <a:xfrm rot="20700014">
              <a:off x="970671" y="232788"/>
              <a:ext cx="253453" cy="253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0"/>
                <a:gd name="f4" fmla="val 21871"/>
                <a:gd name="f5" fmla="val 1"/>
                <a:gd name="f6" fmla="val 7403"/>
                <a:gd name="f7" fmla="val 5796"/>
                <a:gd name="f8" fmla="val 12522"/>
                <a:gd name="f9" fmla="val 11803"/>
                <a:gd name="f10" fmla="val 17471"/>
                <a:gd name="f11" fmla="val 18148"/>
                <a:gd name="f12" fmla="val 20263"/>
                <a:gd name="f13" fmla="val 14468"/>
                <a:gd name="f14" fmla="val 22886"/>
                <a:gd name="f15" fmla="val 7065"/>
                <a:gd name="f16" fmla="*/ f0 1 25720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720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720" h="21871">
                  <a:moveTo>
                    <a:pt x="f3" y="f5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1489;p28">
              <a:extLst>
                <a:ext uri="{FF2B5EF4-FFF2-40B4-BE49-F238E27FC236}">
                  <a16:creationId xmlns:a16="http://schemas.microsoft.com/office/drawing/2014/main" id="{6051D9D2-28C1-4B40-815A-FC22E4B3B03C}"/>
                </a:ext>
              </a:extLst>
            </p:cNvPr>
            <p:cNvSpPr/>
            <p:nvPr/>
          </p:nvSpPr>
          <p:spPr>
            <a:xfrm rot="20700014">
              <a:off x="964957" y="226736"/>
              <a:ext cx="265971" cy="263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90"/>
                <a:gd name="f4" fmla="val 22717"/>
                <a:gd name="f5" fmla="val 26439"/>
                <a:gd name="f6" fmla="val 26270"/>
                <a:gd name="f7" fmla="val 25931"/>
                <a:gd name="f8" fmla="val 338"/>
                <a:gd name="f9" fmla="val 23097"/>
                <a:gd name="f10" fmla="val 7191"/>
                <a:gd name="f11" fmla="val 20644"/>
                <a:gd name="f12" fmla="val 14256"/>
                <a:gd name="f13" fmla="val 18529"/>
                <a:gd name="f14" fmla="val 21489"/>
                <a:gd name="f15" fmla="val 12353"/>
                <a:gd name="f16" fmla="val 17259"/>
                <a:gd name="f17" fmla="val 6346"/>
                <a:gd name="f18" fmla="val 12479"/>
                <a:gd name="f19" fmla="val 889"/>
                <a:gd name="f20" fmla="val 7572"/>
                <a:gd name="f21" fmla="val 804"/>
                <a:gd name="f22" fmla="val 7487"/>
                <a:gd name="f23" fmla="val 667"/>
                <a:gd name="f24" fmla="val 7445"/>
                <a:gd name="f25" fmla="val 529"/>
                <a:gd name="f26" fmla="val 392"/>
                <a:gd name="f27" fmla="val 254"/>
                <a:gd name="f28" fmla="val 170"/>
                <a:gd name="f29" fmla="val 7741"/>
                <a:gd name="f30" fmla="val 8080"/>
                <a:gd name="f31" fmla="val 8249"/>
                <a:gd name="f32" fmla="val 6007"/>
                <a:gd name="f33" fmla="val 13537"/>
                <a:gd name="f34" fmla="val 12183"/>
                <a:gd name="f35" fmla="val 18317"/>
                <a:gd name="f36" fmla="val 22716"/>
                <a:gd name="f37" fmla="val 18867"/>
                <a:gd name="f38" fmla="val 19036"/>
                <a:gd name="f39" fmla="val 19205"/>
                <a:gd name="f40" fmla="val 22547"/>
                <a:gd name="f41" fmla="val 22378"/>
                <a:gd name="f42" fmla="val 21321"/>
                <a:gd name="f43" fmla="val 15144"/>
                <a:gd name="f44" fmla="val 23986"/>
                <a:gd name="f45" fmla="val 26778"/>
                <a:gd name="f46" fmla="val 677"/>
                <a:gd name="f47" fmla="val 26989"/>
                <a:gd name="f48" fmla="val 508"/>
                <a:gd name="f49" fmla="val 169"/>
                <a:gd name="f50" fmla="*/ f0 1 26990"/>
                <a:gd name="f51" fmla="*/ f1 1 2271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6990"/>
                <a:gd name="f58" fmla="*/ f55 1 2271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6990" h="22717">
                  <a:moveTo>
                    <a:pt x="f5" y="f2"/>
                  </a:moveTo>
                  <a:cubicBezTo>
                    <a:pt x="f6" y="f2"/>
                    <a:pt x="f7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" y="f29"/>
                    <a:pt x="f2" y="f30"/>
                    <a:pt x="f28" y="f31"/>
                  </a:cubicBezTo>
                  <a:cubicBezTo>
                    <a:pt x="f32" y="f33"/>
                    <a:pt x="f34" y="f35"/>
                    <a:pt x="f13" y="f36"/>
                  </a:cubicBez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29"/>
                    <a:pt x="f45" y="f46"/>
                  </a:cubicBezTo>
                  <a:cubicBezTo>
                    <a:pt x="f47" y="f48"/>
                    <a:pt x="f45" y="f49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1490;p28">
              <a:extLst>
                <a:ext uri="{FF2B5EF4-FFF2-40B4-BE49-F238E27FC236}">
                  <a16:creationId xmlns:a16="http://schemas.microsoft.com/office/drawing/2014/main" id="{F8B4C327-FFC3-4E1C-AD03-28376147FD59}"/>
                </a:ext>
              </a:extLst>
            </p:cNvPr>
            <p:cNvSpPr/>
            <p:nvPr/>
          </p:nvSpPr>
          <p:spPr>
            <a:xfrm rot="20700014">
              <a:off x="664276" y="419745"/>
              <a:ext cx="258464" cy="249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1533"/>
                <a:gd name="f5" fmla="val 26227"/>
                <a:gd name="f6" fmla="val 4781"/>
                <a:gd name="f7" fmla="val 4019"/>
                <a:gd name="f8" fmla="val 11126"/>
                <a:gd name="f9" fmla="val 9307"/>
                <a:gd name="f10" fmla="val 16752"/>
                <a:gd name="f11" fmla="val 15313"/>
                <a:gd name="f12" fmla="val 21532"/>
                <a:gd name="f13" fmla="val 19713"/>
                <a:gd name="f14" fmla="val 14637"/>
                <a:gd name="f15" fmla="val 23266"/>
                <a:gd name="f16" fmla="val 7403"/>
                <a:gd name="f17" fmla="*/ f0 1 26228"/>
                <a:gd name="f18" fmla="*/ f1 1 2153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6228"/>
                <a:gd name="f25" fmla="*/ f22 1 2153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6228" h="21533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1491;p28">
              <a:extLst>
                <a:ext uri="{FF2B5EF4-FFF2-40B4-BE49-F238E27FC236}">
                  <a16:creationId xmlns:a16="http://schemas.microsoft.com/office/drawing/2014/main" id="{D29257DC-7FAD-4F59-B79D-02CBB486FDC9}"/>
                </a:ext>
              </a:extLst>
            </p:cNvPr>
            <p:cNvSpPr/>
            <p:nvPr/>
          </p:nvSpPr>
          <p:spPr>
            <a:xfrm rot="20700014">
              <a:off x="658854" y="413858"/>
              <a:ext cx="269299" cy="261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28"/>
                <a:gd name="f4" fmla="val 22548"/>
                <a:gd name="f5" fmla="val 26989"/>
                <a:gd name="f6" fmla="val 1"/>
                <a:gd name="f7" fmla="val 26777"/>
                <a:gd name="f8" fmla="val 26439"/>
                <a:gd name="f9" fmla="val 339"/>
                <a:gd name="f10" fmla="val 23436"/>
                <a:gd name="f11" fmla="val 7573"/>
                <a:gd name="f12" fmla="val 19924"/>
                <a:gd name="f13" fmla="val 14637"/>
                <a:gd name="f14" fmla="val 15863"/>
                <a:gd name="f15" fmla="val 21321"/>
                <a:gd name="f16" fmla="val 10068"/>
                <a:gd name="f17" fmla="val 16752"/>
                <a:gd name="f18" fmla="val 4950"/>
                <a:gd name="f19" fmla="val 11084"/>
                <a:gd name="f20" fmla="val 889"/>
                <a:gd name="f21" fmla="val 719"/>
                <a:gd name="f22" fmla="val 4739"/>
                <a:gd name="f23" fmla="val 550"/>
                <a:gd name="f24" fmla="val 169"/>
                <a:gd name="f25" fmla="val 5289"/>
                <a:gd name="f26" fmla="val 5458"/>
                <a:gd name="f27" fmla="val 4230"/>
                <a:gd name="f28" fmla="val 11972"/>
                <a:gd name="f29" fmla="val 9518"/>
                <a:gd name="f30" fmla="val 17641"/>
                <a:gd name="f31" fmla="val 15694"/>
                <a:gd name="f32" fmla="val 22378"/>
                <a:gd name="f33" fmla="val 16033"/>
                <a:gd name="f34" fmla="val 16202"/>
                <a:gd name="f35" fmla="val 16413"/>
                <a:gd name="f36" fmla="val 20644"/>
                <a:gd name="f37" fmla="val 15526"/>
                <a:gd name="f38" fmla="val 24324"/>
                <a:gd name="f39" fmla="val 8292"/>
                <a:gd name="f40" fmla="val 27327"/>
                <a:gd name="f41" fmla="val 720"/>
                <a:gd name="f42" fmla="val 508"/>
                <a:gd name="f43" fmla="val 170"/>
                <a:gd name="f44" fmla="*/ f0 1 27328"/>
                <a:gd name="f45" fmla="*/ f1 1 2254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7328"/>
                <a:gd name="f52" fmla="*/ f49 1 2254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7328" h="22548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8"/>
                  </a:cubicBezTo>
                  <a:cubicBezTo>
                    <a:pt x="f21" y="f22"/>
                    <a:pt x="f23" y="f22"/>
                    <a:pt x="f24" y="f22"/>
                  </a:cubicBezTo>
                  <a:cubicBezTo>
                    <a:pt x="f2" y="f18"/>
                    <a:pt x="f2" y="f25"/>
                    <a:pt x="f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4"/>
                    <a:pt x="f14" y="f4"/>
                    <a:pt x="f14" y="f4"/>
                  </a:cubicBezTo>
                  <a:lnTo>
                    <a:pt x="f33" y="f4"/>
                  </a:lnTo>
                  <a:cubicBezTo>
                    <a:pt x="f34" y="f4"/>
                    <a:pt x="f34" y="f32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40" y="f4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1492;p28">
              <a:extLst>
                <a:ext uri="{FF2B5EF4-FFF2-40B4-BE49-F238E27FC236}">
                  <a16:creationId xmlns:a16="http://schemas.microsoft.com/office/drawing/2014/main" id="{026A3A3E-78D8-4A34-A59D-4C313B50A55D}"/>
                </a:ext>
              </a:extLst>
            </p:cNvPr>
            <p:cNvSpPr/>
            <p:nvPr/>
          </p:nvSpPr>
          <p:spPr>
            <a:xfrm rot="20700014">
              <a:off x="384598" y="566496"/>
              <a:ext cx="243459" cy="2348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05"/>
                <a:gd name="f4" fmla="val 20263"/>
                <a:gd name="f5" fmla="val 1565"/>
                <a:gd name="f6" fmla="val 3892"/>
                <a:gd name="f7" fmla="val 7910"/>
                <a:gd name="f8" fmla="val 8122"/>
                <a:gd name="f9" fmla="val 14256"/>
                <a:gd name="f10" fmla="val 12691"/>
                <a:gd name="f11" fmla="val 16921"/>
                <a:gd name="f12" fmla="val 13748"/>
                <a:gd name="f13" fmla="val 20982"/>
                <a:gd name="f14" fmla="val 6853"/>
                <a:gd name="f15" fmla="*/ f0 1 24705"/>
                <a:gd name="f16" fmla="*/ f1 1 202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705"/>
                <a:gd name="f23" fmla="*/ f20 1 202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705" h="20263">
                  <a:moveTo>
                    <a:pt x="f3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1493;p28">
              <a:extLst>
                <a:ext uri="{FF2B5EF4-FFF2-40B4-BE49-F238E27FC236}">
                  <a16:creationId xmlns:a16="http://schemas.microsoft.com/office/drawing/2014/main" id="{172B9093-5DC8-4200-A1AC-8D4D68C5B066}"/>
                </a:ext>
              </a:extLst>
            </p:cNvPr>
            <p:cNvSpPr/>
            <p:nvPr/>
          </p:nvSpPr>
          <p:spPr>
            <a:xfrm rot="20700014">
              <a:off x="379477" y="559339"/>
              <a:ext cx="253462" cy="248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1"/>
                <a:gd name="f4" fmla="val 21432"/>
                <a:gd name="f5" fmla="val 25195"/>
                <a:gd name="f6" fmla="val 25013"/>
                <a:gd name="f7" fmla="val 24784"/>
                <a:gd name="f8" fmla="val 130"/>
                <a:gd name="f9" fmla="val 24663"/>
                <a:gd name="f10" fmla="val 281"/>
                <a:gd name="f11" fmla="val 21152"/>
                <a:gd name="f12" fmla="val 6964"/>
                <a:gd name="f13" fmla="val 17260"/>
                <a:gd name="f14" fmla="val 13648"/>
                <a:gd name="f15" fmla="val 13199"/>
                <a:gd name="f16" fmla="val 19993"/>
                <a:gd name="f17" fmla="val 8800"/>
                <a:gd name="f18" fmla="val 14198"/>
                <a:gd name="f19" fmla="val 4739"/>
                <a:gd name="f20" fmla="val 8022"/>
                <a:gd name="f21" fmla="val 1058"/>
                <a:gd name="f22" fmla="val 1846"/>
                <a:gd name="f23" fmla="val 939"/>
                <a:gd name="f24" fmla="val 1726"/>
                <a:gd name="f25" fmla="val 713"/>
                <a:gd name="f26" fmla="val 1607"/>
                <a:gd name="f27" fmla="val 532"/>
                <a:gd name="f28" fmla="val 457"/>
                <a:gd name="f29" fmla="val 389"/>
                <a:gd name="f30" fmla="val 1627"/>
                <a:gd name="f31" fmla="val 339"/>
                <a:gd name="f32" fmla="val 1677"/>
                <a:gd name="f33" fmla="val 1"/>
                <a:gd name="f34" fmla="val 2184"/>
                <a:gd name="f35" fmla="val 170"/>
                <a:gd name="f36" fmla="val 2396"/>
                <a:gd name="f37" fmla="val 4062"/>
                <a:gd name="f38" fmla="val 8910"/>
                <a:gd name="f39" fmla="val 8292"/>
                <a:gd name="f40" fmla="val 15255"/>
                <a:gd name="f41" fmla="val 12861"/>
                <a:gd name="f42" fmla="val 21220"/>
                <a:gd name="f43" fmla="val 13030"/>
                <a:gd name="f44" fmla="val 13368"/>
                <a:gd name="f45" fmla="val 13580"/>
                <a:gd name="f46" fmla="val 17810"/>
                <a:gd name="f47" fmla="val 14536"/>
                <a:gd name="f48" fmla="val 21829"/>
                <a:gd name="f49" fmla="val 7683"/>
                <a:gd name="f50" fmla="val 25551"/>
                <a:gd name="f51" fmla="val 788"/>
                <a:gd name="f52" fmla="val 25720"/>
                <a:gd name="f53" fmla="val 619"/>
                <a:gd name="f54" fmla="val 25382"/>
                <a:gd name="f55" fmla="val 69"/>
                <a:gd name="f56" fmla="val 25334"/>
                <a:gd name="f57" fmla="val 21"/>
                <a:gd name="f58" fmla="val 25268"/>
                <a:gd name="f59" fmla="*/ f0 1 25721"/>
                <a:gd name="f60" fmla="*/ f1 1 2143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25721"/>
                <a:gd name="f67" fmla="*/ f64 1 2143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25721" h="2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"/>
                    <a:pt x="f43" y="f4"/>
                    <a:pt x="f15" y="f4"/>
                  </a:cubicBezTo>
                  <a:cubicBezTo>
                    <a:pt x="f44" y="f4"/>
                    <a:pt x="f45" y="f42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10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1494;p28">
              <a:extLst>
                <a:ext uri="{FF2B5EF4-FFF2-40B4-BE49-F238E27FC236}">
                  <a16:creationId xmlns:a16="http://schemas.microsoft.com/office/drawing/2014/main" id="{8BC3E239-C096-4632-85FD-E015E0793A24}"/>
                </a:ext>
              </a:extLst>
            </p:cNvPr>
            <p:cNvSpPr/>
            <p:nvPr/>
          </p:nvSpPr>
          <p:spPr>
            <a:xfrm rot="20700014">
              <a:off x="95900" y="659813"/>
              <a:ext cx="251789" cy="253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1"/>
                <a:gd name="f4" fmla="val 21871"/>
                <a:gd name="f5" fmla="val 3342"/>
                <a:gd name="f6" fmla="val 7403"/>
                <a:gd name="f7" fmla="val 6853"/>
                <a:gd name="f8" fmla="val 14806"/>
                <a:gd name="f9" fmla="val 10914"/>
                <a:gd name="f10" fmla="val 21870"/>
                <a:gd name="f11" fmla="val 14129"/>
                <a:gd name="f12" fmla="val 21320"/>
                <a:gd name="f13" fmla="val 7953"/>
                <a:gd name="f14" fmla="val 25550"/>
                <a:gd name="f15" fmla="val 381"/>
                <a:gd name="f16" fmla="*/ f0 1 25551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551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551" h="21871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1495;p28">
              <a:extLst>
                <a:ext uri="{FF2B5EF4-FFF2-40B4-BE49-F238E27FC236}">
                  <a16:creationId xmlns:a16="http://schemas.microsoft.com/office/drawing/2014/main" id="{E8BB071F-EA0B-43D9-B6C4-ADF3DF44834D}"/>
                </a:ext>
              </a:extLst>
            </p:cNvPr>
            <p:cNvSpPr/>
            <p:nvPr/>
          </p:nvSpPr>
          <p:spPr>
            <a:xfrm rot="20700014">
              <a:off x="90452" y="653714"/>
              <a:ext cx="264298" cy="2652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20"/>
                <a:gd name="f4" fmla="val 22886"/>
                <a:gd name="f5" fmla="val 381"/>
                <a:gd name="f6" fmla="val 212"/>
                <a:gd name="f7" fmla="val 170"/>
                <a:gd name="f8" fmla="val 339"/>
                <a:gd name="f9" fmla="val 677"/>
                <a:gd name="f10" fmla="val 3384"/>
                <a:gd name="f11" fmla="val 8080"/>
                <a:gd name="f12" fmla="val 7065"/>
                <a:gd name="f13" fmla="val 15483"/>
                <a:gd name="f14" fmla="val 11126"/>
                <a:gd name="f15" fmla="val 22716"/>
                <a:gd name="f16" fmla="val 11295"/>
                <a:gd name="f17" fmla="val 11464"/>
                <a:gd name="f18" fmla="val 11633"/>
                <a:gd name="f19" fmla="val 11845"/>
                <a:gd name="f20" fmla="val 12014"/>
                <a:gd name="f21" fmla="val 13960"/>
                <a:gd name="f22" fmla="val 18486"/>
                <a:gd name="f23" fmla="val 16752"/>
                <a:gd name="f24" fmla="val 14806"/>
                <a:gd name="f25" fmla="val 19586"/>
                <a:gd name="f26" fmla="val 11083"/>
                <a:gd name="f27" fmla="val 22040"/>
                <a:gd name="f28" fmla="val 7911"/>
                <a:gd name="f29" fmla="val 24705"/>
                <a:gd name="f30" fmla="val 4738"/>
                <a:gd name="f31" fmla="val 26650"/>
                <a:gd name="f32" fmla="val 1227"/>
                <a:gd name="f33" fmla="val 889"/>
                <a:gd name="f34" fmla="val 508"/>
                <a:gd name="f35" fmla="val 26439"/>
                <a:gd name="f36" fmla="val 26299"/>
                <a:gd name="f37" fmla="val 438"/>
                <a:gd name="f38" fmla="val 26188"/>
                <a:gd name="f39" fmla="val 397"/>
                <a:gd name="f40" fmla="val 26093"/>
                <a:gd name="f41" fmla="val 25960"/>
                <a:gd name="f42" fmla="val 25861"/>
                <a:gd name="f43" fmla="val 479"/>
                <a:gd name="f44" fmla="val 25762"/>
                <a:gd name="f45" fmla="val 23816"/>
                <a:gd name="f46" fmla="val 4231"/>
                <a:gd name="f47" fmla="val 21363"/>
                <a:gd name="f48" fmla="val 7403"/>
                <a:gd name="f49" fmla="val 18867"/>
                <a:gd name="f50" fmla="val 10576"/>
                <a:gd name="f51" fmla="val 16244"/>
                <a:gd name="f52" fmla="val 13918"/>
                <a:gd name="f53" fmla="val 13410"/>
                <a:gd name="f54" fmla="val 17429"/>
                <a:gd name="f55" fmla="val 21321"/>
                <a:gd name="f56" fmla="val 7615"/>
                <a:gd name="f57" fmla="val 14637"/>
                <a:gd name="f58" fmla="val 4061"/>
                <a:gd name="f59" fmla="val 1058"/>
                <a:gd name="f60" fmla="val 719"/>
                <a:gd name="f61" fmla="*/ f0 1 26820"/>
                <a:gd name="f62" fmla="*/ f1 1 2288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820"/>
                <a:gd name="f69" fmla="*/ f66 1 2288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820" h="22886">
                  <a:moveTo>
                    <a:pt x="f5" y="f2"/>
                  </a:moveTo>
                  <a:cubicBezTo>
                    <a:pt x="f6" y="f7"/>
                    <a:pt x="f2" y="f8"/>
                    <a:pt x="f6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4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15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1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9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17" y="f55"/>
                  </a:cubicBezTo>
                  <a:cubicBezTo>
                    <a:pt x="f56" y="f57"/>
                    <a:pt x="f58" y="f48"/>
                    <a:pt x="f59" y="f8"/>
                  </a:cubicBezTo>
                  <a:cubicBezTo>
                    <a:pt x="f33" y="f2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1496;p28">
              <a:extLst>
                <a:ext uri="{FF2B5EF4-FFF2-40B4-BE49-F238E27FC236}">
                  <a16:creationId xmlns:a16="http://schemas.microsoft.com/office/drawing/2014/main" id="{6B7FDC40-05F2-4D86-91DE-AF8FEB88ACF3}"/>
                </a:ext>
              </a:extLst>
            </p:cNvPr>
            <p:cNvSpPr/>
            <p:nvPr/>
          </p:nvSpPr>
          <p:spPr>
            <a:xfrm rot="20700014">
              <a:off x="-77002" y="149714"/>
              <a:ext cx="1657039" cy="3618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51"/>
                <a:gd name="f4" fmla="val 31219"/>
                <a:gd name="f5" fmla="val 167981"/>
                <a:gd name="f6" fmla="val 121406"/>
                <a:gd name="f7" fmla="val 20109"/>
                <a:gd name="f8" fmla="val 72690"/>
                <a:gd name="f9" fmla="val 30507"/>
                <a:gd name="f10" fmla="val 25754"/>
                <a:gd name="f11" fmla="val 17101"/>
                <a:gd name="f12" fmla="val 8508"/>
                <a:gd name="f13" fmla="val 30153"/>
                <a:gd name="f14" fmla="val 29442"/>
                <a:gd name="f15" fmla="val 30161"/>
                <a:gd name="f16" fmla="val 8461"/>
                <a:gd name="f17" fmla="val 30838"/>
                <a:gd name="f18" fmla="val 17090"/>
                <a:gd name="f19" fmla="val 25889"/>
                <a:gd name="f20" fmla="val 72802"/>
                <a:gd name="f21" fmla="val 121618"/>
                <a:gd name="f22" fmla="val 20812"/>
                <a:gd name="f23" fmla="val 719"/>
                <a:gd name="f24" fmla="*/ f0 1 168151"/>
                <a:gd name="f25" fmla="*/ f1 1 312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8151"/>
                <a:gd name="f32" fmla="*/ f29 1 312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8151" h="31219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2" y="f14"/>
                  </a:cubicBezTo>
                  <a:lnTo>
                    <a:pt x="f2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3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1497;p28">
              <a:extLst>
                <a:ext uri="{FF2B5EF4-FFF2-40B4-BE49-F238E27FC236}">
                  <a16:creationId xmlns:a16="http://schemas.microsoft.com/office/drawing/2014/main" id="{A2203403-873D-4A66-B4E8-207B8A251842}"/>
                </a:ext>
              </a:extLst>
            </p:cNvPr>
            <p:cNvSpPr/>
            <p:nvPr/>
          </p:nvSpPr>
          <p:spPr>
            <a:xfrm rot="20700014">
              <a:off x="1419202" y="85233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1498;p28">
              <a:extLst>
                <a:ext uri="{FF2B5EF4-FFF2-40B4-BE49-F238E27FC236}">
                  <a16:creationId xmlns:a16="http://schemas.microsoft.com/office/drawing/2014/main" id="{D67F4AB7-23BD-4E7E-A8DA-9FC58416CB3E}"/>
                </a:ext>
              </a:extLst>
            </p:cNvPr>
            <p:cNvSpPr/>
            <p:nvPr/>
          </p:nvSpPr>
          <p:spPr>
            <a:xfrm rot="20700014">
              <a:off x="1405470" y="73143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1499;p28">
              <a:extLst>
                <a:ext uri="{FF2B5EF4-FFF2-40B4-BE49-F238E27FC236}">
                  <a16:creationId xmlns:a16="http://schemas.microsoft.com/office/drawing/2014/main" id="{73D89F79-98FF-49B4-9878-02D29BA46019}"/>
                </a:ext>
              </a:extLst>
            </p:cNvPr>
            <p:cNvSpPr/>
            <p:nvPr/>
          </p:nvSpPr>
          <p:spPr>
            <a:xfrm rot="20700014">
              <a:off x="1421141" y="164923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1500;p28">
              <a:extLst>
                <a:ext uri="{FF2B5EF4-FFF2-40B4-BE49-F238E27FC236}">
                  <a16:creationId xmlns:a16="http://schemas.microsoft.com/office/drawing/2014/main" id="{938597D4-440C-42A4-A64C-86674E15365E}"/>
                </a:ext>
              </a:extLst>
            </p:cNvPr>
            <p:cNvSpPr/>
            <p:nvPr/>
          </p:nvSpPr>
          <p:spPr>
            <a:xfrm rot="20700014">
              <a:off x="1406969" y="152714"/>
              <a:ext cx="27944" cy="245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7"/>
                <a:gd name="f5" fmla="val 1439"/>
                <a:gd name="f6" fmla="val 1"/>
                <a:gd name="f7" fmla="val 2116"/>
                <a:gd name="f8" fmla="val 2835"/>
                <a:gd name="f9" fmla="*/ f0 1 2836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36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36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1501;p28">
              <a:extLst>
                <a:ext uri="{FF2B5EF4-FFF2-40B4-BE49-F238E27FC236}">
                  <a16:creationId xmlns:a16="http://schemas.microsoft.com/office/drawing/2014/main" id="{144421DF-623D-4E5B-A286-331FD10825BB}"/>
                </a:ext>
              </a:extLst>
            </p:cNvPr>
            <p:cNvSpPr/>
            <p:nvPr/>
          </p:nvSpPr>
          <p:spPr>
            <a:xfrm rot="20700014">
              <a:off x="1420638" y="237151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Google Shape;1502;p28">
              <a:extLst>
                <a:ext uri="{FF2B5EF4-FFF2-40B4-BE49-F238E27FC236}">
                  <a16:creationId xmlns:a16="http://schemas.microsoft.com/office/drawing/2014/main" id="{C1C0B023-FA9D-4E70-97BA-E0F1456A3D13}"/>
                </a:ext>
              </a:extLst>
            </p:cNvPr>
            <p:cNvSpPr/>
            <p:nvPr/>
          </p:nvSpPr>
          <p:spPr>
            <a:xfrm rot="20700014">
              <a:off x="1406466" y="224942"/>
              <a:ext cx="2794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1503;p28">
              <a:extLst>
                <a:ext uri="{FF2B5EF4-FFF2-40B4-BE49-F238E27FC236}">
                  <a16:creationId xmlns:a16="http://schemas.microsoft.com/office/drawing/2014/main" id="{49ABA6D8-B8BB-4DD4-A90E-9008214FBC9D}"/>
                </a:ext>
              </a:extLst>
            </p:cNvPr>
            <p:cNvSpPr/>
            <p:nvPr/>
          </p:nvSpPr>
          <p:spPr>
            <a:xfrm rot="20700014">
              <a:off x="1371910" y="12938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1504;p28">
              <a:extLst>
                <a:ext uri="{FF2B5EF4-FFF2-40B4-BE49-F238E27FC236}">
                  <a16:creationId xmlns:a16="http://schemas.microsoft.com/office/drawing/2014/main" id="{9A69B0D0-F4F2-4F55-954D-253182448F54}"/>
                </a:ext>
              </a:extLst>
            </p:cNvPr>
            <p:cNvSpPr/>
            <p:nvPr/>
          </p:nvSpPr>
          <p:spPr>
            <a:xfrm rot="20700014">
              <a:off x="1358186" y="117336"/>
              <a:ext cx="25859" cy="245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6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1505;p28">
              <a:extLst>
                <a:ext uri="{FF2B5EF4-FFF2-40B4-BE49-F238E27FC236}">
                  <a16:creationId xmlns:a16="http://schemas.microsoft.com/office/drawing/2014/main" id="{E069D8FA-4614-4AC3-8C05-240BD20AF618}"/>
                </a:ext>
              </a:extLst>
            </p:cNvPr>
            <p:cNvSpPr/>
            <p:nvPr/>
          </p:nvSpPr>
          <p:spPr>
            <a:xfrm rot="20700014">
              <a:off x="1364512" y="188725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1506;p28">
              <a:extLst>
                <a:ext uri="{FF2B5EF4-FFF2-40B4-BE49-F238E27FC236}">
                  <a16:creationId xmlns:a16="http://schemas.microsoft.com/office/drawing/2014/main" id="{93BEAA90-71A3-4133-A729-08B841AB0055}"/>
                </a:ext>
              </a:extLst>
            </p:cNvPr>
            <p:cNvSpPr/>
            <p:nvPr/>
          </p:nvSpPr>
          <p:spPr>
            <a:xfrm rot="20700014">
              <a:off x="1350340" y="176535"/>
              <a:ext cx="2793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Google Shape;1507;p28">
              <a:extLst>
                <a:ext uri="{FF2B5EF4-FFF2-40B4-BE49-F238E27FC236}">
                  <a16:creationId xmlns:a16="http://schemas.microsoft.com/office/drawing/2014/main" id="{713FAE00-FB85-4008-811D-2A9B43BB91B8}"/>
                </a:ext>
              </a:extLst>
            </p:cNvPr>
            <p:cNvSpPr/>
            <p:nvPr/>
          </p:nvSpPr>
          <p:spPr>
            <a:xfrm rot="20700014">
              <a:off x="1314632" y="170107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Google Shape;1508;p28">
              <a:extLst>
                <a:ext uri="{FF2B5EF4-FFF2-40B4-BE49-F238E27FC236}">
                  <a16:creationId xmlns:a16="http://schemas.microsoft.com/office/drawing/2014/main" id="{F64E49AA-A892-4B2F-A492-F23DFC66AD6F}"/>
                </a:ext>
              </a:extLst>
            </p:cNvPr>
            <p:cNvSpPr/>
            <p:nvPr/>
          </p:nvSpPr>
          <p:spPr>
            <a:xfrm rot="20700014">
              <a:off x="1301851" y="155760"/>
              <a:ext cx="26270" cy="26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286"/>
                <a:gd name="f5" fmla="val 1270"/>
                <a:gd name="f6" fmla="val 1"/>
                <a:gd name="f7" fmla="val 2285"/>
                <a:gd name="f8" fmla="*/ f0 1 2666"/>
                <a:gd name="f9" fmla="*/ f1 1 228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28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28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1509;p28">
              <a:extLst>
                <a:ext uri="{FF2B5EF4-FFF2-40B4-BE49-F238E27FC236}">
                  <a16:creationId xmlns:a16="http://schemas.microsoft.com/office/drawing/2014/main" id="{F952F2B4-521C-403D-98C1-30A9B7D43430}"/>
                </a:ext>
              </a:extLst>
            </p:cNvPr>
            <p:cNvSpPr/>
            <p:nvPr/>
          </p:nvSpPr>
          <p:spPr>
            <a:xfrm rot="20700014">
              <a:off x="1146784" y="276516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1510;p28">
              <a:extLst>
                <a:ext uri="{FF2B5EF4-FFF2-40B4-BE49-F238E27FC236}">
                  <a16:creationId xmlns:a16="http://schemas.microsoft.com/office/drawing/2014/main" id="{2098F59B-6AD1-4B8E-BBBC-D32BFE9ECA73}"/>
                </a:ext>
              </a:extLst>
            </p:cNvPr>
            <p:cNvSpPr/>
            <p:nvPr/>
          </p:nvSpPr>
          <p:spPr>
            <a:xfrm rot="20700014">
              <a:off x="1133014" y="264207"/>
              <a:ext cx="2793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1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Google Shape;1511;p28">
              <a:extLst>
                <a:ext uri="{FF2B5EF4-FFF2-40B4-BE49-F238E27FC236}">
                  <a16:creationId xmlns:a16="http://schemas.microsoft.com/office/drawing/2014/main" id="{DA3E161F-E185-4C6D-B20A-B57F59BC518A}"/>
                </a:ext>
              </a:extLst>
            </p:cNvPr>
            <p:cNvSpPr/>
            <p:nvPr/>
          </p:nvSpPr>
          <p:spPr>
            <a:xfrm rot="20700014">
              <a:off x="1138189" y="34431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Google Shape;1512;p28">
              <a:extLst>
                <a:ext uri="{FF2B5EF4-FFF2-40B4-BE49-F238E27FC236}">
                  <a16:creationId xmlns:a16="http://schemas.microsoft.com/office/drawing/2014/main" id="{60E7CAE4-1C73-4B94-A92C-F0375BD8D231}"/>
                </a:ext>
              </a:extLst>
            </p:cNvPr>
            <p:cNvSpPr/>
            <p:nvPr/>
          </p:nvSpPr>
          <p:spPr>
            <a:xfrm rot="20700014">
              <a:off x="1124429" y="332046"/>
              <a:ext cx="27523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Google Shape;1513;p28">
              <a:extLst>
                <a:ext uri="{FF2B5EF4-FFF2-40B4-BE49-F238E27FC236}">
                  <a16:creationId xmlns:a16="http://schemas.microsoft.com/office/drawing/2014/main" id="{7902BA1C-A48F-4C77-9FB0-043303E113D9}"/>
                </a:ext>
              </a:extLst>
            </p:cNvPr>
            <p:cNvSpPr/>
            <p:nvPr/>
          </p:nvSpPr>
          <p:spPr>
            <a:xfrm rot="20700014">
              <a:off x="1137741" y="403819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Google Shape;1514;p28">
              <a:extLst>
                <a:ext uri="{FF2B5EF4-FFF2-40B4-BE49-F238E27FC236}">
                  <a16:creationId xmlns:a16="http://schemas.microsoft.com/office/drawing/2014/main" id="{3FF8C854-F86C-41CA-BE60-9DBBBFB97A40}"/>
                </a:ext>
              </a:extLst>
            </p:cNvPr>
            <p:cNvSpPr/>
            <p:nvPr/>
          </p:nvSpPr>
          <p:spPr>
            <a:xfrm rot="20700014">
              <a:off x="1123999" y="391720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6"/>
                <a:gd name="f6" fmla="val 1"/>
                <a:gd name="f7" fmla="val 266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Google Shape;1515;p28">
              <a:extLst>
                <a:ext uri="{FF2B5EF4-FFF2-40B4-BE49-F238E27FC236}">
                  <a16:creationId xmlns:a16="http://schemas.microsoft.com/office/drawing/2014/main" id="{E4ECE3E6-089D-4808-B287-12D351E9355E}"/>
                </a:ext>
              </a:extLst>
            </p:cNvPr>
            <p:cNvSpPr/>
            <p:nvPr/>
          </p:nvSpPr>
          <p:spPr>
            <a:xfrm rot="20700014">
              <a:off x="1090091" y="313019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Google Shape;1516;p28">
              <a:extLst>
                <a:ext uri="{FF2B5EF4-FFF2-40B4-BE49-F238E27FC236}">
                  <a16:creationId xmlns:a16="http://schemas.microsoft.com/office/drawing/2014/main" id="{21DBCB71-8998-4619-A4BB-8F7F36BE4061}"/>
                </a:ext>
              </a:extLst>
            </p:cNvPr>
            <p:cNvSpPr/>
            <p:nvPr/>
          </p:nvSpPr>
          <p:spPr>
            <a:xfrm rot="20700014">
              <a:off x="1076331" y="300719"/>
              <a:ext cx="2793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7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Google Shape;1517;p28">
              <a:extLst>
                <a:ext uri="{FF2B5EF4-FFF2-40B4-BE49-F238E27FC236}">
                  <a16:creationId xmlns:a16="http://schemas.microsoft.com/office/drawing/2014/main" id="{53A4D2C3-834C-4E79-9642-D60725CD707A}"/>
                </a:ext>
              </a:extLst>
            </p:cNvPr>
            <p:cNvSpPr/>
            <p:nvPr/>
          </p:nvSpPr>
          <p:spPr>
            <a:xfrm rot="20700014">
              <a:off x="1086288" y="36482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Google Shape;1518;p28">
              <a:extLst>
                <a:ext uri="{FF2B5EF4-FFF2-40B4-BE49-F238E27FC236}">
                  <a16:creationId xmlns:a16="http://schemas.microsoft.com/office/drawing/2014/main" id="{8B8FD05B-6803-401F-BF06-0D114A747210}"/>
                </a:ext>
              </a:extLst>
            </p:cNvPr>
            <p:cNvSpPr/>
            <p:nvPr/>
          </p:nvSpPr>
          <p:spPr>
            <a:xfrm rot="20700014">
              <a:off x="1072153" y="352822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8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Google Shape;1519;p28">
              <a:extLst>
                <a:ext uri="{FF2B5EF4-FFF2-40B4-BE49-F238E27FC236}">
                  <a16:creationId xmlns:a16="http://schemas.microsoft.com/office/drawing/2014/main" id="{0E0D8394-8D6F-4F84-8471-A8DCFD620A8B}"/>
                </a:ext>
              </a:extLst>
            </p:cNvPr>
            <p:cNvSpPr/>
            <p:nvPr/>
          </p:nvSpPr>
          <p:spPr>
            <a:xfrm rot="20700014">
              <a:off x="1034340" y="359434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Google Shape;1520;p28">
              <a:extLst>
                <a:ext uri="{FF2B5EF4-FFF2-40B4-BE49-F238E27FC236}">
                  <a16:creationId xmlns:a16="http://schemas.microsoft.com/office/drawing/2014/main" id="{F900F296-64E1-4337-B6F8-4798E0C8F50B}"/>
                </a:ext>
              </a:extLst>
            </p:cNvPr>
            <p:cNvSpPr/>
            <p:nvPr/>
          </p:nvSpPr>
          <p:spPr>
            <a:xfrm rot="20700014">
              <a:off x="1022244" y="346950"/>
              <a:ext cx="25850" cy="245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7"/>
                <a:gd name="f5" fmla="val 1227"/>
                <a:gd name="f6" fmla="val 1"/>
                <a:gd name="f7" fmla="val 2116"/>
                <a:gd name="f8" fmla="*/ f0 1 2623"/>
                <a:gd name="f9" fmla="*/ f1 1 211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23"/>
                <a:gd name="f16" fmla="*/ f13 1 211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2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Google Shape;1521;p28">
              <a:extLst>
                <a:ext uri="{FF2B5EF4-FFF2-40B4-BE49-F238E27FC236}">
                  <a16:creationId xmlns:a16="http://schemas.microsoft.com/office/drawing/2014/main" id="{01CA75A5-7BDD-45F4-9EC3-8FEEBF10B628}"/>
                </a:ext>
              </a:extLst>
            </p:cNvPr>
            <p:cNvSpPr/>
            <p:nvPr/>
          </p:nvSpPr>
          <p:spPr>
            <a:xfrm rot="20700014">
              <a:off x="845700" y="46074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Google Shape;1522;p28">
              <a:extLst>
                <a:ext uri="{FF2B5EF4-FFF2-40B4-BE49-F238E27FC236}">
                  <a16:creationId xmlns:a16="http://schemas.microsoft.com/office/drawing/2014/main" id="{26BAA3C1-37DB-4131-9FDE-2FF45B7AFEB2}"/>
                </a:ext>
              </a:extLst>
            </p:cNvPr>
            <p:cNvSpPr/>
            <p:nvPr/>
          </p:nvSpPr>
          <p:spPr>
            <a:xfrm rot="20700014">
              <a:off x="833604" y="448274"/>
              <a:ext cx="2585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6"/>
                <a:gd name="f5" fmla="val 1227"/>
                <a:gd name="f6" fmla="val 2115"/>
                <a:gd name="f7" fmla="*/ f0 1 2623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Google Shape;1523;p28">
              <a:extLst>
                <a:ext uri="{FF2B5EF4-FFF2-40B4-BE49-F238E27FC236}">
                  <a16:creationId xmlns:a16="http://schemas.microsoft.com/office/drawing/2014/main" id="{8B5B1C21-E434-4E87-8B70-84AE967B2765}"/>
                </a:ext>
              </a:extLst>
            </p:cNvPr>
            <p:cNvSpPr/>
            <p:nvPr/>
          </p:nvSpPr>
          <p:spPr>
            <a:xfrm rot="20700014">
              <a:off x="829762" y="52847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Google Shape;1524;p28">
              <a:extLst>
                <a:ext uri="{FF2B5EF4-FFF2-40B4-BE49-F238E27FC236}">
                  <a16:creationId xmlns:a16="http://schemas.microsoft.com/office/drawing/2014/main" id="{9AC316E4-CE3D-4969-9DFE-F9D81B7B6829}"/>
                </a:ext>
              </a:extLst>
            </p:cNvPr>
            <p:cNvSpPr/>
            <p:nvPr/>
          </p:nvSpPr>
          <p:spPr>
            <a:xfrm rot="20700014">
              <a:off x="815599" y="516270"/>
              <a:ext cx="2794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Google Shape;1525;p28">
              <a:extLst>
                <a:ext uri="{FF2B5EF4-FFF2-40B4-BE49-F238E27FC236}">
                  <a16:creationId xmlns:a16="http://schemas.microsoft.com/office/drawing/2014/main" id="{FFD475A9-34AE-46A9-92D8-1EB54AA4C061}"/>
                </a:ext>
              </a:extLst>
            </p:cNvPr>
            <p:cNvSpPr/>
            <p:nvPr/>
          </p:nvSpPr>
          <p:spPr>
            <a:xfrm rot="20700014">
              <a:off x="818643" y="59491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Google Shape;1526;p28">
              <a:extLst>
                <a:ext uri="{FF2B5EF4-FFF2-40B4-BE49-F238E27FC236}">
                  <a16:creationId xmlns:a16="http://schemas.microsoft.com/office/drawing/2014/main" id="{7B61A10B-2F0A-495F-AEFA-168D79B920AE}"/>
                </a:ext>
              </a:extLst>
            </p:cNvPr>
            <p:cNvSpPr/>
            <p:nvPr/>
          </p:nvSpPr>
          <p:spPr>
            <a:xfrm rot="20700014">
              <a:off x="805149" y="582619"/>
              <a:ext cx="27523" cy="264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285"/>
                <a:gd name="f5" fmla="val 1397"/>
                <a:gd name="f6" fmla="val 1"/>
                <a:gd name="f7" fmla="*/ f0 1 2793"/>
                <a:gd name="f8" fmla="*/ f1 1 228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93"/>
                <a:gd name="f15" fmla="*/ f12 1 228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93" h="2285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Google Shape;1527;p28">
              <a:extLst>
                <a:ext uri="{FF2B5EF4-FFF2-40B4-BE49-F238E27FC236}">
                  <a16:creationId xmlns:a16="http://schemas.microsoft.com/office/drawing/2014/main" id="{E34C8DBC-14CA-4034-B33D-07AF6C92CC8D}"/>
                </a:ext>
              </a:extLst>
            </p:cNvPr>
            <p:cNvSpPr/>
            <p:nvPr/>
          </p:nvSpPr>
          <p:spPr>
            <a:xfrm rot="20700014">
              <a:off x="784261" y="493961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Google Shape;1528;p28">
              <a:extLst>
                <a:ext uri="{FF2B5EF4-FFF2-40B4-BE49-F238E27FC236}">
                  <a16:creationId xmlns:a16="http://schemas.microsoft.com/office/drawing/2014/main" id="{1487D33A-7437-4332-9775-331F79000E67}"/>
                </a:ext>
              </a:extLst>
            </p:cNvPr>
            <p:cNvSpPr/>
            <p:nvPr/>
          </p:nvSpPr>
          <p:spPr>
            <a:xfrm rot="20700014">
              <a:off x="770529" y="481871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Google Shape;1529;p28">
              <a:extLst>
                <a:ext uri="{FF2B5EF4-FFF2-40B4-BE49-F238E27FC236}">
                  <a16:creationId xmlns:a16="http://schemas.microsoft.com/office/drawing/2014/main" id="{6FBFAABF-8092-49C0-BFFB-CFA0BA00A515}"/>
                </a:ext>
              </a:extLst>
            </p:cNvPr>
            <p:cNvSpPr/>
            <p:nvPr/>
          </p:nvSpPr>
          <p:spPr>
            <a:xfrm rot="20700014">
              <a:off x="764675" y="55454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Google Shape;1530;p28">
              <a:extLst>
                <a:ext uri="{FF2B5EF4-FFF2-40B4-BE49-F238E27FC236}">
                  <a16:creationId xmlns:a16="http://schemas.microsoft.com/office/drawing/2014/main" id="{B36A3C1F-47E5-4420-8944-BD28A4DF6AAC}"/>
                </a:ext>
              </a:extLst>
            </p:cNvPr>
            <p:cNvSpPr/>
            <p:nvPr/>
          </p:nvSpPr>
          <p:spPr>
            <a:xfrm rot="20700014">
              <a:off x="750951" y="542504"/>
              <a:ext cx="25859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val 2115"/>
                <a:gd name="f8" fmla="val 2623"/>
                <a:gd name="f9" fmla="*/ f0 1 2624"/>
                <a:gd name="f10" fmla="*/ f1 1 21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Google Shape;1531;p28">
              <a:extLst>
                <a:ext uri="{FF2B5EF4-FFF2-40B4-BE49-F238E27FC236}">
                  <a16:creationId xmlns:a16="http://schemas.microsoft.com/office/drawing/2014/main" id="{1A0D75F5-C175-4A15-AC99-EA7683E758D9}"/>
                </a:ext>
              </a:extLst>
            </p:cNvPr>
            <p:cNvSpPr/>
            <p:nvPr/>
          </p:nvSpPr>
          <p:spPr>
            <a:xfrm rot="20700014">
              <a:off x="729050" y="521447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Google Shape;1532;p28">
              <a:extLst>
                <a:ext uri="{FF2B5EF4-FFF2-40B4-BE49-F238E27FC236}">
                  <a16:creationId xmlns:a16="http://schemas.microsoft.com/office/drawing/2014/main" id="{73635B3F-3495-4C1E-B802-5DBE656B8B18}"/>
                </a:ext>
              </a:extLst>
            </p:cNvPr>
            <p:cNvSpPr/>
            <p:nvPr/>
          </p:nvSpPr>
          <p:spPr>
            <a:xfrm rot="20700014">
              <a:off x="716515" y="509029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70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Google Shape;1533;p28">
              <a:extLst>
                <a:ext uri="{FF2B5EF4-FFF2-40B4-BE49-F238E27FC236}">
                  <a16:creationId xmlns:a16="http://schemas.microsoft.com/office/drawing/2014/main" id="{FC8939E6-BB47-454A-8B04-11A3D7702CD3}"/>
                </a:ext>
              </a:extLst>
            </p:cNvPr>
            <p:cNvSpPr/>
            <p:nvPr/>
          </p:nvSpPr>
          <p:spPr>
            <a:xfrm rot="20700014">
              <a:off x="554198" y="593685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Google Shape;1534;p28">
              <a:extLst>
                <a:ext uri="{FF2B5EF4-FFF2-40B4-BE49-F238E27FC236}">
                  <a16:creationId xmlns:a16="http://schemas.microsoft.com/office/drawing/2014/main" id="{4432C39E-18F5-4E22-B33F-E228912081DC}"/>
                </a:ext>
              </a:extLst>
            </p:cNvPr>
            <p:cNvSpPr/>
            <p:nvPr/>
          </p:nvSpPr>
          <p:spPr>
            <a:xfrm rot="20700014">
              <a:off x="540054" y="581696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Google Shape;1535;p28">
              <a:extLst>
                <a:ext uri="{FF2B5EF4-FFF2-40B4-BE49-F238E27FC236}">
                  <a16:creationId xmlns:a16="http://schemas.microsoft.com/office/drawing/2014/main" id="{920E3B0A-8D85-45BA-8563-2F274C792959}"/>
                </a:ext>
              </a:extLst>
            </p:cNvPr>
            <p:cNvSpPr/>
            <p:nvPr/>
          </p:nvSpPr>
          <p:spPr>
            <a:xfrm rot="20700014">
              <a:off x="529848" y="650972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Google Shape;1536;p28">
              <a:extLst>
                <a:ext uri="{FF2B5EF4-FFF2-40B4-BE49-F238E27FC236}">
                  <a16:creationId xmlns:a16="http://schemas.microsoft.com/office/drawing/2014/main" id="{5B492C17-8F5D-4BB2-A355-EDE54655B0C5}"/>
                </a:ext>
              </a:extLst>
            </p:cNvPr>
            <p:cNvSpPr/>
            <p:nvPr/>
          </p:nvSpPr>
          <p:spPr>
            <a:xfrm rot="20700014">
              <a:off x="516097" y="638708"/>
              <a:ext cx="27523" cy="245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7"/>
                <a:gd name="f5" fmla="val 1396"/>
                <a:gd name="f6" fmla="val 1"/>
                <a:gd name="f7" fmla="val 2116"/>
                <a:gd name="f8" fmla="val 2792"/>
                <a:gd name="f9" fmla="*/ f0 1 2793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793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9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Google Shape;1537;p28">
              <a:extLst>
                <a:ext uri="{FF2B5EF4-FFF2-40B4-BE49-F238E27FC236}">
                  <a16:creationId xmlns:a16="http://schemas.microsoft.com/office/drawing/2014/main" id="{355016F6-22EE-4B65-97EA-D5EF5FB4F791}"/>
                </a:ext>
              </a:extLst>
            </p:cNvPr>
            <p:cNvSpPr/>
            <p:nvPr/>
          </p:nvSpPr>
          <p:spPr>
            <a:xfrm rot="20700014">
              <a:off x="517714" y="713609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Google Shape;1538;p28">
              <a:extLst>
                <a:ext uri="{FF2B5EF4-FFF2-40B4-BE49-F238E27FC236}">
                  <a16:creationId xmlns:a16="http://schemas.microsoft.com/office/drawing/2014/main" id="{33F94AEB-9CB5-40BA-8F52-44AD21DF9CD9}"/>
                </a:ext>
              </a:extLst>
            </p:cNvPr>
            <p:cNvSpPr/>
            <p:nvPr/>
          </p:nvSpPr>
          <p:spPr>
            <a:xfrm rot="20700014">
              <a:off x="503953" y="701309"/>
              <a:ext cx="2793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2115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Google Shape;1539;p28">
              <a:extLst>
                <a:ext uri="{FF2B5EF4-FFF2-40B4-BE49-F238E27FC236}">
                  <a16:creationId xmlns:a16="http://schemas.microsoft.com/office/drawing/2014/main" id="{4ABEB1F6-E678-4ECA-930B-6ED6772AF508}"/>
                </a:ext>
              </a:extLst>
            </p:cNvPr>
            <p:cNvSpPr/>
            <p:nvPr/>
          </p:nvSpPr>
          <p:spPr>
            <a:xfrm rot="20700014">
              <a:off x="496463" y="619809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Google Shape;1540;p28">
              <a:extLst>
                <a:ext uri="{FF2B5EF4-FFF2-40B4-BE49-F238E27FC236}">
                  <a16:creationId xmlns:a16="http://schemas.microsoft.com/office/drawing/2014/main" id="{8DEC56C1-3E55-42B1-95BC-70FB4AFE5B17}"/>
                </a:ext>
              </a:extLst>
            </p:cNvPr>
            <p:cNvSpPr/>
            <p:nvPr/>
          </p:nvSpPr>
          <p:spPr>
            <a:xfrm rot="20700014">
              <a:off x="482328" y="607830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Google Shape;1541;p28">
              <a:extLst>
                <a:ext uri="{FF2B5EF4-FFF2-40B4-BE49-F238E27FC236}">
                  <a16:creationId xmlns:a16="http://schemas.microsoft.com/office/drawing/2014/main" id="{5318CCE5-214F-4EFA-ABF6-968124EEA6FB}"/>
                </a:ext>
              </a:extLst>
            </p:cNvPr>
            <p:cNvSpPr/>
            <p:nvPr/>
          </p:nvSpPr>
          <p:spPr>
            <a:xfrm rot="20700014">
              <a:off x="479510" y="664460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Google Shape;1542;p28">
              <a:extLst>
                <a:ext uri="{FF2B5EF4-FFF2-40B4-BE49-F238E27FC236}">
                  <a16:creationId xmlns:a16="http://schemas.microsoft.com/office/drawing/2014/main" id="{82A467A2-7DCF-4A08-8A73-C007E4535F37}"/>
                </a:ext>
              </a:extLst>
            </p:cNvPr>
            <p:cNvSpPr/>
            <p:nvPr/>
          </p:nvSpPr>
          <p:spPr>
            <a:xfrm rot="20700014">
              <a:off x="465786" y="652406"/>
              <a:ext cx="25859" cy="245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7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Google Shape;1543;p28">
              <a:extLst>
                <a:ext uri="{FF2B5EF4-FFF2-40B4-BE49-F238E27FC236}">
                  <a16:creationId xmlns:a16="http://schemas.microsoft.com/office/drawing/2014/main" id="{065ACEC8-072E-43E9-9A9A-FF2F960D85E8}"/>
                </a:ext>
              </a:extLst>
            </p:cNvPr>
            <p:cNvSpPr/>
            <p:nvPr/>
          </p:nvSpPr>
          <p:spPr>
            <a:xfrm rot="20700014">
              <a:off x="440429" y="639396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Google Shape;1544;p28">
              <a:extLst>
                <a:ext uri="{FF2B5EF4-FFF2-40B4-BE49-F238E27FC236}">
                  <a16:creationId xmlns:a16="http://schemas.microsoft.com/office/drawing/2014/main" id="{9712964C-31CE-4CB8-AB67-E87ED9FD0269}"/>
                </a:ext>
              </a:extLst>
            </p:cNvPr>
            <p:cNvSpPr/>
            <p:nvPr/>
          </p:nvSpPr>
          <p:spPr>
            <a:xfrm rot="20700014">
              <a:off x="426705" y="627351"/>
              <a:ext cx="25859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*/ f0 1 2624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4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4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Google Shape;1545;p28">
              <a:extLst>
                <a:ext uri="{FF2B5EF4-FFF2-40B4-BE49-F238E27FC236}">
                  <a16:creationId xmlns:a16="http://schemas.microsoft.com/office/drawing/2014/main" id="{76A3F87A-2C1C-40DD-B9F1-71FDE42C310E}"/>
                </a:ext>
              </a:extLst>
            </p:cNvPr>
            <p:cNvSpPr/>
            <p:nvPr/>
          </p:nvSpPr>
          <p:spPr>
            <a:xfrm rot="20700014">
              <a:off x="251706" y="700112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Google Shape;1546;p28">
              <a:extLst>
                <a:ext uri="{FF2B5EF4-FFF2-40B4-BE49-F238E27FC236}">
                  <a16:creationId xmlns:a16="http://schemas.microsoft.com/office/drawing/2014/main" id="{1EE678E6-9CA9-4972-8DFF-70AA2877D85C}"/>
                </a:ext>
              </a:extLst>
            </p:cNvPr>
            <p:cNvSpPr/>
            <p:nvPr/>
          </p:nvSpPr>
          <p:spPr>
            <a:xfrm rot="20700014">
              <a:off x="237955" y="687857"/>
              <a:ext cx="27523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Google Shape;1547;p28">
              <a:extLst>
                <a:ext uri="{FF2B5EF4-FFF2-40B4-BE49-F238E27FC236}">
                  <a16:creationId xmlns:a16="http://schemas.microsoft.com/office/drawing/2014/main" id="{145A0E46-E0CA-4DEE-9E39-BD250CA55473}"/>
                </a:ext>
              </a:extLst>
            </p:cNvPr>
            <p:cNvSpPr/>
            <p:nvPr/>
          </p:nvSpPr>
          <p:spPr>
            <a:xfrm rot="20700014">
              <a:off x="226285" y="766315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Google Shape;1548;p28">
              <a:extLst>
                <a:ext uri="{FF2B5EF4-FFF2-40B4-BE49-F238E27FC236}">
                  <a16:creationId xmlns:a16="http://schemas.microsoft.com/office/drawing/2014/main" id="{62884078-E0BE-4482-8D22-87E7776B27C9}"/>
                </a:ext>
              </a:extLst>
            </p:cNvPr>
            <p:cNvSpPr/>
            <p:nvPr/>
          </p:nvSpPr>
          <p:spPr>
            <a:xfrm rot="20700014">
              <a:off x="212534" y="754069"/>
              <a:ext cx="27523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2115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Google Shape;1549;p28">
              <a:extLst>
                <a:ext uri="{FF2B5EF4-FFF2-40B4-BE49-F238E27FC236}">
                  <a16:creationId xmlns:a16="http://schemas.microsoft.com/office/drawing/2014/main" id="{B80389FF-9A82-4913-A6F5-5F6F80D0B792}"/>
                </a:ext>
              </a:extLst>
            </p:cNvPr>
            <p:cNvSpPr/>
            <p:nvPr/>
          </p:nvSpPr>
          <p:spPr>
            <a:xfrm rot="20700014">
              <a:off x="190834" y="720997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Google Shape;1550;p28">
              <a:extLst>
                <a:ext uri="{FF2B5EF4-FFF2-40B4-BE49-F238E27FC236}">
                  <a16:creationId xmlns:a16="http://schemas.microsoft.com/office/drawing/2014/main" id="{50D11A73-8509-4EE8-BB6E-53EE5FE54FCE}"/>
                </a:ext>
              </a:extLst>
            </p:cNvPr>
            <p:cNvSpPr/>
            <p:nvPr/>
          </p:nvSpPr>
          <p:spPr>
            <a:xfrm rot="20700014">
              <a:off x="176671" y="708798"/>
              <a:ext cx="2793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*/ f0 1 2835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35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35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Google Shape;1551;p28">
              <a:extLst>
                <a:ext uri="{FF2B5EF4-FFF2-40B4-BE49-F238E27FC236}">
                  <a16:creationId xmlns:a16="http://schemas.microsoft.com/office/drawing/2014/main" id="{F568E297-9417-430C-BAAF-44BD891D953D}"/>
                </a:ext>
              </a:extLst>
            </p:cNvPr>
            <p:cNvSpPr/>
            <p:nvPr/>
          </p:nvSpPr>
          <p:spPr>
            <a:xfrm rot="20700014">
              <a:off x="169053" y="766927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Google Shape;1552;p28">
              <a:extLst>
                <a:ext uri="{FF2B5EF4-FFF2-40B4-BE49-F238E27FC236}">
                  <a16:creationId xmlns:a16="http://schemas.microsoft.com/office/drawing/2014/main" id="{A8B02F09-7D2C-4351-AF2F-38CC2EF87D5F}"/>
                </a:ext>
              </a:extLst>
            </p:cNvPr>
            <p:cNvSpPr/>
            <p:nvPr/>
          </p:nvSpPr>
          <p:spPr>
            <a:xfrm rot="20700014">
              <a:off x="156527" y="754518"/>
              <a:ext cx="26270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69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Google Shape;1553;p28">
              <a:extLst>
                <a:ext uri="{FF2B5EF4-FFF2-40B4-BE49-F238E27FC236}">
                  <a16:creationId xmlns:a16="http://schemas.microsoft.com/office/drawing/2014/main" id="{D60E732E-023A-473F-BB5E-78405F6A892A}"/>
                </a:ext>
              </a:extLst>
            </p:cNvPr>
            <p:cNvSpPr/>
            <p:nvPr/>
          </p:nvSpPr>
          <p:spPr>
            <a:xfrm rot="20700014">
              <a:off x="134571" y="718802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Google Shape;1554;p28">
              <a:extLst>
                <a:ext uri="{FF2B5EF4-FFF2-40B4-BE49-F238E27FC236}">
                  <a16:creationId xmlns:a16="http://schemas.microsoft.com/office/drawing/2014/main" id="{54E3ACDD-4C93-4253-8324-F2AEC949577C}"/>
                </a:ext>
              </a:extLst>
            </p:cNvPr>
            <p:cNvSpPr/>
            <p:nvPr/>
          </p:nvSpPr>
          <p:spPr>
            <a:xfrm rot="20700014">
              <a:off x="120408" y="706612"/>
              <a:ext cx="27934" cy="24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Google Shape;1555;p28">
              <a:extLst>
                <a:ext uri="{FF2B5EF4-FFF2-40B4-BE49-F238E27FC236}">
                  <a16:creationId xmlns:a16="http://schemas.microsoft.com/office/drawing/2014/main" id="{9205E80D-4E37-4C4D-8B01-FA43D4FFA981}"/>
                </a:ext>
              </a:extLst>
            </p:cNvPr>
            <p:cNvSpPr/>
            <p:nvPr/>
          </p:nvSpPr>
          <p:spPr>
            <a:xfrm rot="20700014">
              <a:off x="480900" y="287919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Google Shape;1556;p28">
              <a:extLst>
                <a:ext uri="{FF2B5EF4-FFF2-40B4-BE49-F238E27FC236}">
                  <a16:creationId xmlns:a16="http://schemas.microsoft.com/office/drawing/2014/main" id="{AF08E9C2-E918-4542-9EE0-5D9F3D937DE0}"/>
                </a:ext>
              </a:extLst>
            </p:cNvPr>
            <p:cNvSpPr/>
            <p:nvPr/>
          </p:nvSpPr>
          <p:spPr>
            <a:xfrm rot="20700014">
              <a:off x="396464" y="394812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Google Shape;1557;p28">
              <a:extLst>
                <a:ext uri="{FF2B5EF4-FFF2-40B4-BE49-F238E27FC236}">
                  <a16:creationId xmlns:a16="http://schemas.microsoft.com/office/drawing/2014/main" id="{EDEE8604-D39F-4E86-94F9-D57E9CEF3BCC}"/>
                </a:ext>
              </a:extLst>
            </p:cNvPr>
            <p:cNvSpPr/>
            <p:nvPr/>
          </p:nvSpPr>
          <p:spPr>
            <a:xfrm rot="20700014">
              <a:off x="191584" y="388786"/>
              <a:ext cx="9" cy="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E36EE-42F5-469D-9DF9-2966BA8E34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450" y="185065"/>
            <a:ext cx="1987667" cy="543181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2700" b="1" dirty="0">
                <a:solidFill>
                  <a:srgbClr val="24B2BE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sz="2700" b="1" dirty="0">
              <a:solidFill>
                <a:srgbClr val="24B2BE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65ED00-F7CA-45AF-802F-1E359D4CF372}"/>
              </a:ext>
            </a:extLst>
          </p:cNvPr>
          <p:cNvSpPr/>
          <p:nvPr/>
        </p:nvSpPr>
        <p:spPr>
          <a:xfrm>
            <a:off x="1946272" y="2287591"/>
            <a:ext cx="1214442" cy="12477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01"/>
              <a:gd name="f7" fmla="val 1439"/>
              <a:gd name="f8" fmla="val 1327"/>
              <a:gd name="f9" fmla="val 489"/>
              <a:gd name="f10" fmla="val 1377"/>
              <a:gd name="f11" fmla="val 510"/>
              <a:gd name="f12" fmla="val 549"/>
              <a:gd name="f13" fmla="val 1399"/>
              <a:gd name="f14" fmla="val 601"/>
              <a:gd name="f15" fmla="val 1396"/>
              <a:gd name="f16" fmla="val 651"/>
              <a:gd name="f17" fmla="val 1365"/>
              <a:gd name="f18" fmla="val 681"/>
              <a:gd name="f19" fmla="val 1315"/>
              <a:gd name="f20" fmla="val 695"/>
              <a:gd name="f21" fmla="val 1367"/>
              <a:gd name="f22" fmla="val 730"/>
              <a:gd name="f23" fmla="val 1374"/>
              <a:gd name="f24" fmla="val 780"/>
              <a:gd name="f25" fmla="val 1363"/>
              <a:gd name="f26" fmla="val 834"/>
              <a:gd name="f27" fmla="val 1351"/>
              <a:gd name="f28" fmla="val 896"/>
              <a:gd name="f29" fmla="val 1324"/>
              <a:gd name="f30" fmla="val 948"/>
              <a:gd name="f31" fmla="val 1273"/>
              <a:gd name="f32" fmla="val 987"/>
              <a:gd name="f33" fmla="val 1258"/>
              <a:gd name="f34" fmla="val 998"/>
              <a:gd name="f35" fmla="val 1241"/>
              <a:gd name="f36" fmla="val 1007"/>
              <a:gd name="f37" fmla="val 1223"/>
              <a:gd name="f38" fmla="val 1011"/>
              <a:gd name="f39" fmla="val 1210"/>
              <a:gd name="f40" fmla="val 1014"/>
              <a:gd name="f41" fmla="val 1204"/>
              <a:gd name="f42" fmla="val 1020"/>
              <a:gd name="f43" fmla="val 1202"/>
              <a:gd name="f44" fmla="val 1034"/>
              <a:gd name="f45" fmla="val 1182"/>
              <a:gd name="f46" fmla="val 1203"/>
              <a:gd name="f47" fmla="val 1077"/>
              <a:gd name="f48" fmla="val 1303"/>
              <a:gd name="f49" fmla="val 928"/>
              <a:gd name="f50" fmla="val 1362"/>
              <a:gd name="f51" fmla="val 732"/>
              <a:gd name="f52" fmla="val 546"/>
              <a:gd name="f53" fmla="val 1413"/>
              <a:gd name="f54" fmla="val 373"/>
              <a:gd name="f55" fmla="val 1296"/>
              <a:gd name="f56" fmla="val 283"/>
              <a:gd name="f57" fmla="val 1235"/>
              <a:gd name="f58" fmla="val 227"/>
              <a:gd name="f59" fmla="val 1150"/>
              <a:gd name="f60" fmla="val 214"/>
              <a:gd name="f61" fmla="val 1041"/>
              <a:gd name="f62" fmla="val 212"/>
              <a:gd name="f63" fmla="val 1023"/>
              <a:gd name="f64" fmla="val 205"/>
              <a:gd name="f65" fmla="val 1015"/>
              <a:gd name="f66" fmla="val 188"/>
              <a:gd name="f67" fmla="val 1009"/>
              <a:gd name="f68" fmla="val 154"/>
              <a:gd name="f69" fmla="val 999"/>
              <a:gd name="f70" fmla="val 126"/>
              <a:gd name="f71" fmla="val 978"/>
              <a:gd name="f72" fmla="val 105"/>
              <a:gd name="f73" fmla="val 949"/>
              <a:gd name="f74" fmla="val 71"/>
              <a:gd name="f75" fmla="val 904"/>
              <a:gd name="f76" fmla="val 50"/>
              <a:gd name="f77" fmla="val 855"/>
              <a:gd name="f78" fmla="val 49"/>
              <a:gd name="f79" fmla="val 798"/>
              <a:gd name="f80" fmla="val 760"/>
              <a:gd name="f81" fmla="val 51"/>
              <a:gd name="f82" fmla="val 754"/>
              <a:gd name="f83" fmla="val 89"/>
              <a:gd name="f84" fmla="val 700"/>
              <a:gd name="f85" fmla="val 65"/>
              <a:gd name="f86" fmla="val 692"/>
              <a:gd name="f87" fmla="val 45"/>
              <a:gd name="f88" fmla="val 678"/>
              <a:gd name="f89" fmla="val 31"/>
              <a:gd name="f90" fmla="val 657"/>
              <a:gd name="f91" fmla="val 610"/>
              <a:gd name="f92" fmla="val 18"/>
              <a:gd name="f93" fmla="val 532"/>
              <a:gd name="f94" fmla="val 68"/>
              <a:gd name="f95" fmla="val 505"/>
              <a:gd name="f96" fmla="val 79"/>
              <a:gd name="f97" fmla="val 498"/>
              <a:gd name="f98" fmla="val 85"/>
              <a:gd name="f99" fmla="val 495"/>
              <a:gd name="f100" fmla="val 73"/>
              <a:gd name="f101" fmla="val 483"/>
              <a:gd name="f102" fmla="val 44"/>
              <a:gd name="f103" fmla="val 451"/>
              <a:gd name="f104" fmla="val 40"/>
              <a:gd name="f105" fmla="val 404"/>
              <a:gd name="f106" fmla="val 62"/>
              <a:gd name="f107" fmla="val 366"/>
              <a:gd name="f108" fmla="val 84"/>
              <a:gd name="f109" fmla="val 327"/>
              <a:gd name="f110" fmla="val 123"/>
              <a:gd name="f111" fmla="val 309"/>
              <a:gd name="f112" fmla="val 167"/>
              <a:gd name="f113" fmla="val 317"/>
              <a:gd name="f114" fmla="val 170"/>
              <a:gd name="f115" fmla="val 318"/>
              <a:gd name="f116" fmla="val 173"/>
              <a:gd name="f117" fmla="val 177"/>
              <a:gd name="f118" fmla="val 319"/>
              <a:gd name="f119" fmla="val 152"/>
              <a:gd name="f120" fmla="val 263"/>
              <a:gd name="f121" fmla="val 157"/>
              <a:gd name="f122" fmla="val 221"/>
              <a:gd name="f123" fmla="val 191"/>
              <a:gd name="f124" fmla="val 190"/>
              <a:gd name="f125" fmla="val 229"/>
              <a:gd name="f126" fmla="val 155"/>
              <a:gd name="f127" fmla="val 271"/>
              <a:gd name="f128" fmla="val 323"/>
              <a:gd name="f129" fmla="val 181"/>
              <a:gd name="f130" fmla="val 131"/>
              <a:gd name="f131" fmla="val 332"/>
              <a:gd name="f132" fmla="val 92"/>
              <a:gd name="f133" fmla="val 377"/>
              <a:gd name="f134" fmla="val 69"/>
              <a:gd name="f135" fmla="val 427"/>
              <a:gd name="f136" fmla="val 468"/>
              <a:gd name="f137" fmla="val 59"/>
              <a:gd name="f138" fmla="val 506"/>
              <a:gd name="f139" fmla="val 99"/>
              <a:gd name="f140" fmla="val 516"/>
              <a:gd name="f141" fmla="val 12"/>
              <a:gd name="f142" fmla="val 599"/>
              <a:gd name="f143" fmla="val 7"/>
              <a:gd name="f144" fmla="val 647"/>
              <a:gd name="f145" fmla="val 3"/>
              <a:gd name="f146" fmla="val 27"/>
              <a:gd name="f147" fmla="val 703"/>
              <a:gd name="f148" fmla="val 72"/>
              <a:gd name="f149" fmla="val 726"/>
              <a:gd name="f150" fmla="val 25"/>
              <a:gd name="f151" fmla="val 761"/>
              <a:gd name="f152" fmla="val 812"/>
              <a:gd name="f153" fmla="val 863"/>
              <a:gd name="f154" fmla="val 13"/>
              <a:gd name="f155" fmla="val 891"/>
              <a:gd name="f156" fmla="val 47"/>
              <a:gd name="f157" fmla="val 901"/>
              <a:gd name="f158" fmla="val 98"/>
              <a:gd name="f159" fmla="val 64"/>
              <a:gd name="f160" fmla="val 960"/>
              <a:gd name="f161" fmla="val 48"/>
              <a:gd name="f162" fmla="val 1002"/>
              <a:gd name="f163" fmla="val 56"/>
              <a:gd name="f164" fmla="val 1053"/>
              <a:gd name="f165" fmla="val 66"/>
              <a:gd name="f166" fmla="val 1087"/>
              <a:gd name="f167" fmla="val 108"/>
              <a:gd name="f168" fmla="val 1085"/>
              <a:gd name="f169" fmla="val 160"/>
              <a:gd name="f170" fmla="val 1084"/>
              <a:gd name="f171" fmla="val 174"/>
              <a:gd name="f172" fmla="val 1086"/>
              <a:gd name="f173" fmla="val 175"/>
              <a:gd name="f174" fmla="val 1098"/>
              <a:gd name="f175" fmla="val 169"/>
              <a:gd name="f176" fmla="val 1139"/>
              <a:gd name="f177" fmla="val 146"/>
              <a:gd name="f178" fmla="val 1180"/>
              <a:gd name="f179" fmla="val 1216"/>
              <a:gd name="f180" fmla="val 183"/>
              <a:gd name="f181" fmla="val 1246"/>
              <a:gd name="f182" fmla="val 209"/>
              <a:gd name="f183" fmla="val 1256"/>
              <a:gd name="f184" fmla="val 251"/>
              <a:gd name="f185" fmla="val 293"/>
              <a:gd name="f186" fmla="val 1237"/>
              <a:gd name="f187" fmla="val 304"/>
              <a:gd name="f188" fmla="val 1236"/>
              <a:gd name="f189" fmla="val 310"/>
              <a:gd name="f190" fmla="val 1252"/>
              <a:gd name="f191" fmla="val 308"/>
              <a:gd name="f192" fmla="val 1299"/>
              <a:gd name="f193" fmla="val 1335"/>
              <a:gd name="f194" fmla="val 325"/>
              <a:gd name="f195" fmla="val 1354"/>
              <a:gd name="f196" fmla="val 1372"/>
              <a:gd name="f197" fmla="val 406"/>
              <a:gd name="f198" fmla="val 448"/>
              <a:gd name="f199" fmla="val 1333"/>
              <a:gd name="f200" fmla="val 482"/>
              <a:gd name="f201" fmla="val 1331"/>
              <a:gd name="f202" fmla="val 1329"/>
              <a:gd name="f203" fmla="val 485"/>
              <a:gd name="f204" fmla="val 676"/>
              <a:gd name="f205" fmla="val 1338"/>
              <a:gd name="f206" fmla="val 792"/>
              <a:gd name="f207" fmla="val 869"/>
              <a:gd name="f208" fmla="val 1320"/>
              <a:gd name="f209" fmla="val 942"/>
              <a:gd name="f210" fmla="val 1284"/>
              <a:gd name="f211" fmla="val 1024"/>
              <a:gd name="f212" fmla="val 1244"/>
              <a:gd name="f213" fmla="val 1089"/>
              <a:gd name="f214" fmla="val 1186"/>
              <a:gd name="f215" fmla="val 1121"/>
              <a:gd name="f216" fmla="val 1097"/>
              <a:gd name="f217" fmla="val 1136"/>
              <a:gd name="f218" fmla="val 1052"/>
              <a:gd name="f219" fmla="val 1004"/>
              <a:gd name="f220" fmla="val 1145"/>
              <a:gd name="f221" fmla="val 957"/>
              <a:gd name="f222" fmla="val 1159"/>
              <a:gd name="f223" fmla="val 856"/>
              <a:gd name="f224" fmla="val 1165"/>
              <a:gd name="f225" fmla="val 755"/>
              <a:gd name="f226" fmla="val 1173"/>
              <a:gd name="f227" fmla="val 653"/>
              <a:gd name="f228" fmla="val 1176"/>
              <a:gd name="f229" fmla="val 617"/>
              <a:gd name="f230" fmla="val 1167"/>
              <a:gd name="f231" fmla="val 586"/>
              <a:gd name="f232" fmla="val 1142"/>
              <a:gd name="f233" fmla="val 560"/>
              <a:gd name="f234" fmla="val 1130"/>
              <a:gd name="f235" fmla="val 1116"/>
              <a:gd name="f236" fmla="val 533"/>
              <a:gd name="f237" fmla="val 1101"/>
              <a:gd name="f238" fmla="val 523"/>
              <a:gd name="f239" fmla="val 1055"/>
              <a:gd name="f240" fmla="val 491"/>
              <a:gd name="f241" fmla="val 1005"/>
              <a:gd name="f242" fmla="val 470"/>
              <a:gd name="f243" fmla="val 952"/>
              <a:gd name="f244" fmla="val 455"/>
              <a:gd name="f245" fmla="val 818"/>
              <a:gd name="f246" fmla="val 418"/>
              <a:gd name="f247" fmla="val 683"/>
              <a:gd name="f248" fmla="val 415"/>
              <a:gd name="f249" fmla="val 436"/>
              <a:gd name="f250" fmla="val 467"/>
              <a:gd name="f251" fmla="val 449"/>
              <a:gd name="f252" fmla="val 390"/>
              <a:gd name="f253" fmla="val 472"/>
              <a:gd name="f254" fmla="val 322"/>
              <a:gd name="f255" fmla="val 517"/>
              <a:gd name="f256" fmla="val 269"/>
              <a:gd name="f257" fmla="val 552"/>
              <a:gd name="f258" fmla="val 237"/>
              <a:gd name="f259" fmla="val 595"/>
              <a:gd name="f260" fmla="val 242"/>
              <a:gd name="f261" fmla="val 664"/>
              <a:gd name="f262" fmla="val 252"/>
              <a:gd name="f263" fmla="val 781"/>
              <a:gd name="f264" fmla="val 261"/>
              <a:gd name="f265" fmla="val 899"/>
              <a:gd name="f266" fmla="val 276"/>
              <a:gd name="f267" fmla="val 1016"/>
              <a:gd name="f268" fmla="val 286"/>
              <a:gd name="f269" fmla="val 1091"/>
              <a:gd name="f270" fmla="val 314"/>
              <a:gd name="f271" fmla="val 1157"/>
              <a:gd name="f272" fmla="val 371"/>
              <a:gd name="f273" fmla="val 1208"/>
              <a:gd name="f274" fmla="val 1295"/>
              <a:gd name="f275" fmla="val 582"/>
              <a:gd name="f276" fmla="val 1302"/>
              <a:gd name="f277" fmla="val 799"/>
              <a:gd name="f278" fmla="val 789"/>
              <a:gd name="f279" fmla="val 1301"/>
              <a:gd name="f280" fmla="val 1297"/>
              <a:gd name="f281" fmla="val 771"/>
              <a:gd name="f282" fmla="val 1289"/>
              <a:gd name="f283" fmla="val 752"/>
              <a:gd name="f284" fmla="val 750"/>
              <a:gd name="f285" fmla="val 1255"/>
              <a:gd name="f286" fmla="val 1239"/>
              <a:gd name="f287" fmla="val 753"/>
              <a:gd name="f288" fmla="val 1231"/>
              <a:gd name="f289" fmla="val 1230"/>
              <a:gd name="f290" fmla="val 779"/>
              <a:gd name="f291" fmla="val 1227"/>
              <a:gd name="f292" fmla="val 828"/>
              <a:gd name="f293" fmla="val 1221"/>
              <a:gd name="f294" fmla="val 877"/>
              <a:gd name="f295" fmla="val 926"/>
              <a:gd name="f296" fmla="val 931"/>
              <a:gd name="f297" fmla="val 1212"/>
              <a:gd name="f298" fmla="val 937"/>
              <a:gd name="f299" fmla="val 1219"/>
              <a:gd name="f300" fmla="val 940"/>
              <a:gd name="f301" fmla="val 1224"/>
              <a:gd name="f302" fmla="val 935"/>
              <a:gd name="f303" fmla="val 1276"/>
              <a:gd name="f304" fmla="val 853"/>
              <a:gd name="f305" fmla="val 197"/>
              <a:gd name="f306" fmla="val 922"/>
              <a:gd name="f307" fmla="val 193"/>
              <a:gd name="f308" fmla="val 872"/>
              <a:gd name="f309" fmla="val 189"/>
              <a:gd name="f310" fmla="val 824"/>
              <a:gd name="f311" fmla="val 184"/>
              <a:gd name="f312" fmla="val 776"/>
              <a:gd name="f313" fmla="val 768"/>
              <a:gd name="f314" fmla="val 742"/>
              <a:gd name="f315" fmla="val 117"/>
              <a:gd name="f316" fmla="val 757"/>
              <a:gd name="f317" fmla="val 116"/>
              <a:gd name="f318" fmla="val 787"/>
              <a:gd name="f319" fmla="val 114"/>
              <a:gd name="f320" fmla="val 844"/>
              <a:gd name="f321" fmla="val 136"/>
              <a:gd name="f322" fmla="val 892"/>
              <a:gd name="f323" fmla="val 178"/>
              <a:gd name="f324" fmla="val 930"/>
              <a:gd name="f325" fmla="val 934"/>
              <a:gd name="f326" fmla="val 194"/>
              <a:gd name="f327" fmla="val 202"/>
              <a:gd name="f328" fmla="val 196"/>
              <a:gd name="f329" fmla="val 736"/>
              <a:gd name="f330" fmla="val 716"/>
              <a:gd name="f331" fmla="val 164"/>
              <a:gd name="f332" fmla="val 704"/>
              <a:gd name="f333" fmla="val 696"/>
              <a:gd name="f334" fmla="val 149"/>
              <a:gd name="f335" fmla="val 690"/>
              <a:gd name="f336" fmla="val 163"/>
              <a:gd name="f337" fmla="val 679"/>
              <a:gd name="f338" fmla="val 668"/>
              <a:gd name="f339" fmla="val 187"/>
              <a:gd name="f340" fmla="val 654"/>
              <a:gd name="f341" fmla="val 637"/>
              <a:gd name="f342" fmla="val 204"/>
              <a:gd name="f343" fmla="val 673"/>
              <a:gd name="f344" fmla="val 217"/>
              <a:gd name="f345" fmla="val 694"/>
              <a:gd name="f346" fmla="val 241"/>
              <a:gd name="f347" fmla="val 705"/>
              <a:gd name="f348" fmla="val 714"/>
              <a:gd name="f349" fmla="val 219"/>
              <a:gd name="f350" fmla="val 911"/>
              <a:gd name="f351" fmla="val 295"/>
              <a:gd name="f352" fmla="val 920"/>
              <a:gd name="f353" fmla="val 278"/>
              <a:gd name="f354" fmla="val 267"/>
              <a:gd name="f355" fmla="val 258"/>
              <a:gd name="f356" fmla="val 951"/>
              <a:gd name="f357" fmla="val 250"/>
              <a:gd name="f358" fmla="val 946"/>
              <a:gd name="f359" fmla="val 247"/>
              <a:gd name="f360" fmla="val 916"/>
              <a:gd name="f361" fmla="val 231"/>
              <a:gd name="f362" fmla="val 902"/>
              <a:gd name="f363" fmla="val 894"/>
              <a:gd name="f364" fmla="val 192"/>
              <a:gd name="f365" fmla="val 890"/>
              <a:gd name="f366" fmla="val 888"/>
              <a:gd name="f367" fmla="val 171"/>
              <a:gd name="f368" fmla="val 884"/>
              <a:gd name="f369" fmla="val 158"/>
              <a:gd name="f370" fmla="val 176"/>
              <a:gd name="f371" fmla="val 831"/>
              <a:gd name="f372" fmla="val 200"/>
              <a:gd name="f373" fmla="val 215"/>
              <a:gd name="f374" fmla="val 244"/>
              <a:gd name="f375" fmla="val 575"/>
              <a:gd name="f376" fmla="val 201"/>
              <a:gd name="f377" fmla="val 553"/>
              <a:gd name="f378" fmla="val 536"/>
              <a:gd name="f379" fmla="val 522"/>
              <a:gd name="f380" fmla="val 513"/>
              <a:gd name="f381" fmla="val 208"/>
              <a:gd name="f382" fmla="val 509"/>
              <a:gd name="f383" fmla="val 246"/>
              <a:gd name="f384" fmla="val 464"/>
              <a:gd name="f385" fmla="val 460"/>
              <a:gd name="f386" fmla="val 253"/>
              <a:gd name="f387" fmla="val 466"/>
              <a:gd name="f388" fmla="val 257"/>
              <a:gd name="f389" fmla="val 479"/>
              <a:gd name="f390" fmla="val 266"/>
              <a:gd name="f391" fmla="val 487"/>
              <a:gd name="f392" fmla="val 280"/>
              <a:gd name="f393" fmla="val 531"/>
              <a:gd name="f394" fmla="val 1332"/>
              <a:gd name="f395" fmla="val 594"/>
              <a:gd name="f396" fmla="val 574"/>
              <a:gd name="f397" fmla="val 1317"/>
              <a:gd name="f398" fmla="val 1265"/>
              <a:gd name="f399" fmla="val 578"/>
              <a:gd name="f400" fmla="val 611"/>
              <a:gd name="f401" fmla="val 629"/>
              <a:gd name="f402" fmla="val 1318"/>
              <a:gd name="f403" fmla="val 628"/>
              <a:gd name="f404" fmla="val 612"/>
              <a:gd name="f405" fmla="val 306"/>
              <a:gd name="f406" fmla="val 384"/>
              <a:gd name="f407" fmla="val 367"/>
              <a:gd name="f408" fmla="val 320"/>
              <a:gd name="f409" fmla="val 338"/>
              <a:gd name="f410" fmla="val 356"/>
              <a:gd name="f411" fmla="val 422"/>
              <a:gd name="f412" fmla="val 372"/>
              <a:gd name="f413" fmla="val 438"/>
              <a:gd name="f414" fmla="val 336"/>
              <a:gd name="f415" fmla="val 426"/>
              <a:gd name="f416" fmla="val 1006"/>
              <a:gd name="f417" fmla="val 370"/>
              <a:gd name="f418" fmla="val 1025"/>
              <a:gd name="f419" fmla="val 1043"/>
              <a:gd name="f420" fmla="val 354"/>
              <a:gd name="f421" fmla="val 1044"/>
              <a:gd name="f422" fmla="val 321"/>
              <a:gd name="f423" fmla="val 303"/>
              <a:gd name="f424" fmla="val 984"/>
              <a:gd name="f425" fmla="val 971"/>
              <a:gd name="f426" fmla="val 316"/>
              <a:gd name="f427" fmla="val 334"/>
              <a:gd name="f428" fmla="val 83"/>
              <a:gd name="f429" fmla="val 620"/>
              <a:gd name="f430" fmla="val 97"/>
              <a:gd name="f431" fmla="val 634"/>
              <a:gd name="f432" fmla="val 633"/>
              <a:gd name="f433" fmla="val 134"/>
              <a:gd name="f434" fmla="val 618"/>
              <a:gd name="f435" fmla="val 600"/>
              <a:gd name="f436" fmla="val 148"/>
              <a:gd name="f437" fmla="val 584"/>
              <a:gd name="f438" fmla="val 559"/>
              <a:gd name="f439" fmla="val 111"/>
              <a:gd name="f440" fmla="val 96"/>
              <a:gd name="f441" fmla="val 806"/>
              <a:gd name="f442" fmla="val 264"/>
              <a:gd name="f443" fmla="val 788"/>
              <a:gd name="f444" fmla="val 770"/>
              <a:gd name="f445" fmla="val 331"/>
              <a:gd name="f446" fmla="val 841"/>
              <a:gd name="f447" fmla="val 842"/>
              <a:gd name="f448" fmla="val 299"/>
              <a:gd name="f449" fmla="val 843"/>
              <a:gd name="f450" fmla="val 826"/>
              <a:gd name="f451" fmla="val 265"/>
              <a:gd name="f452" fmla="val 1189"/>
              <a:gd name="f453" fmla="val 458"/>
              <a:gd name="f454" fmla="val 1225"/>
              <a:gd name="f455" fmla="val 447"/>
              <a:gd name="f456" fmla="val 430"/>
              <a:gd name="f457" fmla="val 1226"/>
              <a:gd name="f458" fmla="val 411"/>
              <a:gd name="f459" fmla="val 1205"/>
              <a:gd name="f460" fmla="val 391"/>
              <a:gd name="f461" fmla="val 1185"/>
              <a:gd name="f462" fmla="val 1155"/>
              <a:gd name="f463" fmla="val 405"/>
              <a:gd name="f464" fmla="val 424"/>
              <a:gd name="f465" fmla="val 1156"/>
              <a:gd name="f466" fmla="val 446"/>
              <a:gd name="f467" fmla="val 1168"/>
              <a:gd name="f468" fmla="val 603"/>
              <a:gd name="f469" fmla="val 567"/>
              <a:gd name="f470" fmla="val 279"/>
              <a:gd name="f471" fmla="val 297"/>
              <a:gd name="f472" fmla="val 315"/>
              <a:gd name="f473" fmla="val 585"/>
              <a:gd name="f474" fmla="val 333"/>
              <a:gd name="f475" fmla="val 622"/>
              <a:gd name="f476" fmla="val 638"/>
              <a:gd name="f477" fmla="val 296"/>
              <a:gd name="f478" fmla="val 624"/>
              <a:gd name="f479" fmla="val 254"/>
              <a:gd name="f480" fmla="val 407"/>
              <a:gd name="f481" fmla="val 245"/>
              <a:gd name="f482" fmla="val 395"/>
              <a:gd name="f483" fmla="val 185"/>
              <a:gd name="f484" fmla="val 433"/>
              <a:gd name="f485" fmla="val 462"/>
              <a:gd name="f486" fmla="val 220"/>
              <a:gd name="f487" fmla="val 463"/>
              <a:gd name="f488" fmla="val 255"/>
              <a:gd name="f489" fmla="val 1018"/>
              <a:gd name="f490" fmla="val 1003"/>
              <a:gd name="f491" fmla="val 122"/>
              <a:gd name="f492" fmla="val 985"/>
              <a:gd name="f493" fmla="val 121"/>
              <a:gd name="f494" fmla="val 968"/>
              <a:gd name="f495" fmla="val 120"/>
              <a:gd name="f496" fmla="val 953"/>
              <a:gd name="f497" fmla="val 967"/>
              <a:gd name="f498" fmla="val 982"/>
              <a:gd name="f499" fmla="val 1017"/>
              <a:gd name="f500" fmla="val 228"/>
              <a:gd name="f501" fmla="val 262"/>
              <a:gd name="f502" fmla="val 281"/>
              <a:gd name="f503" fmla="val 388"/>
              <a:gd name="f504" fmla="val 156"/>
              <a:gd name="f505" fmla="val 441"/>
              <a:gd name="f506" fmla="val 453"/>
              <a:gd name="f507" fmla="val 454"/>
              <a:gd name="f508" fmla="val 139"/>
              <a:gd name="f509" fmla="val 124"/>
              <a:gd name="f510" fmla="val 423"/>
              <a:gd name="f511" fmla="val 140"/>
              <a:gd name="f512" fmla="val 782"/>
              <a:gd name="f513" fmla="val 767"/>
              <a:gd name="f514" fmla="val 103"/>
              <a:gd name="f515" fmla="val 137"/>
              <a:gd name="f516" fmla="val 138"/>
              <a:gd name="f517" fmla="val 816"/>
              <a:gd name="f518" fmla="val 833"/>
              <a:gd name="f519" fmla="val 832"/>
              <a:gd name="f520" fmla="val 86"/>
              <a:gd name="f521" fmla="val 817"/>
              <a:gd name="f522" fmla="val 1146"/>
              <a:gd name="f523" fmla="val 1181"/>
              <a:gd name="f524" fmla="val 273"/>
              <a:gd name="f525" fmla="val 256"/>
              <a:gd name="f526" fmla="val 238"/>
              <a:gd name="f527" fmla="val 222"/>
              <a:gd name="f528" fmla="val 223"/>
              <a:gd name="f529" fmla="val 1129"/>
              <a:gd name="f530" fmla="val 1127"/>
              <a:gd name="f531" fmla="val 106"/>
              <a:gd name="f532" fmla="val 639"/>
              <a:gd name="f533" fmla="val 87"/>
              <a:gd name="f534" fmla="val 75"/>
              <a:gd name="f535" fmla="val 609"/>
              <a:gd name="f536" fmla="val 74"/>
              <a:gd name="f537" fmla="val 590"/>
              <a:gd name="f538" fmla="val 576"/>
              <a:gd name="f539" fmla="val 102"/>
              <a:gd name="f540" fmla="val 589"/>
              <a:gd name="f541" fmla="val 606"/>
              <a:gd name="f542" fmla="val 142"/>
              <a:gd name="f543" fmla="+- 0 0 -90"/>
              <a:gd name="f544" fmla="*/ f3 1 1401"/>
              <a:gd name="f545" fmla="*/ f4 1 1439"/>
              <a:gd name="f546" fmla="val f5"/>
              <a:gd name="f547" fmla="val f6"/>
              <a:gd name="f548" fmla="val f7"/>
              <a:gd name="f549" fmla="*/ f543 f0 1"/>
              <a:gd name="f550" fmla="+- f548 0 f546"/>
              <a:gd name="f551" fmla="+- f547 0 f546"/>
              <a:gd name="f552" fmla="*/ f549 1 f2"/>
              <a:gd name="f553" fmla="*/ f551 1 1401"/>
              <a:gd name="f554" fmla="*/ f550 1 1439"/>
              <a:gd name="f555" fmla="*/ 1315 f551 1"/>
              <a:gd name="f556" fmla="*/ 695 f550 1"/>
              <a:gd name="f557" fmla="*/ 1223 f551 1"/>
              <a:gd name="f558" fmla="*/ 1011 f550 1"/>
              <a:gd name="f559" fmla="*/ 373 f551 1"/>
              <a:gd name="f560" fmla="*/ 1296 f550 1"/>
              <a:gd name="f561" fmla="*/ 105 f551 1"/>
              <a:gd name="f562" fmla="*/ 949 f550 1"/>
              <a:gd name="f563" fmla="*/ 31 f551 1"/>
              <a:gd name="f564" fmla="*/ 657 f550 1"/>
              <a:gd name="f565" fmla="*/ 62 f551 1"/>
              <a:gd name="f566" fmla="*/ 366 f550 1"/>
              <a:gd name="f567" fmla="*/ 191 f551 1"/>
              <a:gd name="f568" fmla="*/ 190 f550 1"/>
              <a:gd name="f569" fmla="*/ 506 f551 1"/>
              <a:gd name="f570" fmla="*/ 99 f550 1"/>
              <a:gd name="f571" fmla="*/ 812 f551 1"/>
              <a:gd name="f572" fmla="*/ 7 f550 1"/>
              <a:gd name="f573" fmla="*/ 1085 f551 1"/>
              <a:gd name="f574" fmla="*/ 160 f550 1"/>
              <a:gd name="f575" fmla="*/ 1241 f551 1"/>
              <a:gd name="f576" fmla="*/ 293 f550 1"/>
              <a:gd name="f577" fmla="*/ 1333 f551 1"/>
              <a:gd name="f578" fmla="*/ 482 f550 1"/>
              <a:gd name="f579" fmla="*/ 942 f551 1"/>
              <a:gd name="f580" fmla="*/ 1284 f550 1"/>
              <a:gd name="f581" fmla="*/ 1173 f551 1"/>
              <a:gd name="f582" fmla="*/ 653 f550 1"/>
              <a:gd name="f583" fmla="*/ 952 f551 1"/>
              <a:gd name="f584" fmla="*/ 455 f550 1"/>
              <a:gd name="f585" fmla="*/ 242 f551 1"/>
              <a:gd name="f586" fmla="*/ 664 f550 1"/>
              <a:gd name="f587" fmla="*/ 676 f551 1"/>
              <a:gd name="f588" fmla="*/ 1338 f550 1"/>
              <a:gd name="f589" fmla="*/ 1255 f551 1"/>
              <a:gd name="f590" fmla="*/ 752 f550 1"/>
              <a:gd name="f591" fmla="*/ 1219 f551 1"/>
              <a:gd name="f592" fmla="*/ 940 f550 1"/>
              <a:gd name="f593" fmla="*/ 197 f551 1"/>
              <a:gd name="f594" fmla="*/ 922 f550 1"/>
              <a:gd name="f595" fmla="*/ 116 f551 1"/>
              <a:gd name="f596" fmla="*/ 787 f550 1"/>
              <a:gd name="f597" fmla="*/ 679 f551 1"/>
              <a:gd name="f598" fmla="*/ 175 f550 1"/>
              <a:gd name="f599" fmla="*/ 771 f551 1"/>
              <a:gd name="f600" fmla="*/ 202 f550 1"/>
              <a:gd name="f601" fmla="*/ 937 f551 1"/>
              <a:gd name="f602" fmla="*/ 242 f550 1"/>
              <a:gd name="f603" fmla="*/ 831 f551 1"/>
              <a:gd name="f604" fmla="*/ 200 f550 1"/>
              <a:gd name="f605" fmla="*/ 522 f551 1"/>
              <a:gd name="f606" fmla="*/ 158 f550 1"/>
              <a:gd name="f607" fmla="*/ 498 f551 1"/>
              <a:gd name="f608" fmla="*/ 1303 f551 1"/>
              <a:gd name="f609" fmla="*/ 553 f550 1"/>
              <a:gd name="f610" fmla="*/ 1332 f551 1"/>
              <a:gd name="f611" fmla="*/ 594 f550 1"/>
              <a:gd name="f612" fmla="*/ 404 f551 1"/>
              <a:gd name="f613" fmla="*/ 373 f550 1"/>
              <a:gd name="f614" fmla="*/ 1006 f551 1"/>
              <a:gd name="f615" fmla="*/ 370 f550 1"/>
              <a:gd name="f616" fmla="*/ 971 f551 1"/>
              <a:gd name="f617" fmla="*/ 334 f550 1"/>
              <a:gd name="f618" fmla="*/ 633 f550 1"/>
              <a:gd name="f619" fmla="*/ 83 f551 1"/>
              <a:gd name="f620" fmla="*/ 599 f550 1"/>
              <a:gd name="f621" fmla="*/ 806 f551 1"/>
              <a:gd name="f622" fmla="*/ 332 f550 1"/>
              <a:gd name="f623" fmla="*/ 1189 f551 1"/>
              <a:gd name="f624" fmla="*/ 458 f550 1"/>
              <a:gd name="f625" fmla="*/ 1155 f551 1"/>
              <a:gd name="f626" fmla="*/ 424 f550 1"/>
              <a:gd name="f627" fmla="*/ 567 f551 1"/>
              <a:gd name="f628" fmla="*/ 297 f550 1"/>
              <a:gd name="f629" fmla="*/ 603 f551 1"/>
              <a:gd name="f630" fmla="*/ 266 f550 1"/>
              <a:gd name="f631" fmla="*/ 184 f551 1"/>
              <a:gd name="f632" fmla="*/ 433 f550 1"/>
              <a:gd name="f633" fmla="*/ 1018 f551 1"/>
              <a:gd name="f634" fmla="*/ 154 f550 1"/>
              <a:gd name="f635" fmla="*/ 982 f551 1"/>
              <a:gd name="f636" fmla="*/ 188 f550 1"/>
              <a:gd name="f637" fmla="*/ 262 f551 1"/>
              <a:gd name="f638" fmla="*/ 227 f550 1"/>
              <a:gd name="f639" fmla="*/ 293 f551 1"/>
              <a:gd name="f640" fmla="*/ 263 f550 1"/>
              <a:gd name="f641" fmla="*/ 453 f551 1"/>
              <a:gd name="f642" fmla="*/ 799 f551 1"/>
              <a:gd name="f643" fmla="*/ 72 f550 1"/>
              <a:gd name="f644" fmla="*/ 833 f551 1"/>
              <a:gd name="f645" fmla="*/ 103 f550 1"/>
              <a:gd name="f646" fmla="*/ 1181 f551 1"/>
              <a:gd name="f647" fmla="*/ 256 f550 1"/>
              <a:gd name="f648" fmla="*/ 1146 f551 1"/>
              <a:gd name="f649" fmla="*/ 286 f550 1"/>
              <a:gd name="f650" fmla="*/ 575 f551 1"/>
              <a:gd name="f651" fmla="*/ 102 f550 1"/>
              <a:gd name="f652" fmla="+- f552 0 f1"/>
              <a:gd name="f653" fmla="*/ f555 1 1401"/>
              <a:gd name="f654" fmla="*/ f556 1 1439"/>
              <a:gd name="f655" fmla="*/ f557 1 1401"/>
              <a:gd name="f656" fmla="*/ f558 1 1439"/>
              <a:gd name="f657" fmla="*/ f559 1 1401"/>
              <a:gd name="f658" fmla="*/ f560 1 1439"/>
              <a:gd name="f659" fmla="*/ f561 1 1401"/>
              <a:gd name="f660" fmla="*/ f562 1 1439"/>
              <a:gd name="f661" fmla="*/ f563 1 1401"/>
              <a:gd name="f662" fmla="*/ f564 1 1439"/>
              <a:gd name="f663" fmla="*/ f565 1 1401"/>
              <a:gd name="f664" fmla="*/ f566 1 1439"/>
              <a:gd name="f665" fmla="*/ f567 1 1401"/>
              <a:gd name="f666" fmla="*/ f568 1 1439"/>
              <a:gd name="f667" fmla="*/ f569 1 1401"/>
              <a:gd name="f668" fmla="*/ f570 1 1439"/>
              <a:gd name="f669" fmla="*/ f571 1 1401"/>
              <a:gd name="f670" fmla="*/ f572 1 1439"/>
              <a:gd name="f671" fmla="*/ f573 1 1401"/>
              <a:gd name="f672" fmla="*/ f574 1 1439"/>
              <a:gd name="f673" fmla="*/ f575 1 1401"/>
              <a:gd name="f674" fmla="*/ f576 1 1439"/>
              <a:gd name="f675" fmla="*/ f577 1 1401"/>
              <a:gd name="f676" fmla="*/ f578 1 1439"/>
              <a:gd name="f677" fmla="*/ f579 1 1401"/>
              <a:gd name="f678" fmla="*/ f580 1 1439"/>
              <a:gd name="f679" fmla="*/ f581 1 1401"/>
              <a:gd name="f680" fmla="*/ f582 1 1439"/>
              <a:gd name="f681" fmla="*/ f583 1 1401"/>
              <a:gd name="f682" fmla="*/ f584 1 1439"/>
              <a:gd name="f683" fmla="*/ f585 1 1401"/>
              <a:gd name="f684" fmla="*/ f586 1 1439"/>
              <a:gd name="f685" fmla="*/ f587 1 1401"/>
              <a:gd name="f686" fmla="*/ f588 1 1439"/>
              <a:gd name="f687" fmla="*/ f589 1 1401"/>
              <a:gd name="f688" fmla="*/ f590 1 1439"/>
              <a:gd name="f689" fmla="*/ f591 1 1401"/>
              <a:gd name="f690" fmla="*/ f592 1 1439"/>
              <a:gd name="f691" fmla="*/ f593 1 1401"/>
              <a:gd name="f692" fmla="*/ f594 1 1439"/>
              <a:gd name="f693" fmla="*/ f595 1 1401"/>
              <a:gd name="f694" fmla="*/ f596 1 1439"/>
              <a:gd name="f695" fmla="*/ f597 1 1401"/>
              <a:gd name="f696" fmla="*/ f598 1 1439"/>
              <a:gd name="f697" fmla="*/ f599 1 1401"/>
              <a:gd name="f698" fmla="*/ f600 1 1439"/>
              <a:gd name="f699" fmla="*/ f601 1 1401"/>
              <a:gd name="f700" fmla="*/ f602 1 1439"/>
              <a:gd name="f701" fmla="*/ f603 1 1401"/>
              <a:gd name="f702" fmla="*/ f604 1 1439"/>
              <a:gd name="f703" fmla="*/ f605 1 1401"/>
              <a:gd name="f704" fmla="*/ f606 1 1439"/>
              <a:gd name="f705" fmla="*/ f607 1 1401"/>
              <a:gd name="f706" fmla="*/ f608 1 1401"/>
              <a:gd name="f707" fmla="*/ f609 1 1439"/>
              <a:gd name="f708" fmla="*/ f610 1 1401"/>
              <a:gd name="f709" fmla="*/ f611 1 1439"/>
              <a:gd name="f710" fmla="*/ f612 1 1401"/>
              <a:gd name="f711" fmla="*/ f613 1 1439"/>
              <a:gd name="f712" fmla="*/ f614 1 1401"/>
              <a:gd name="f713" fmla="*/ f615 1 1439"/>
              <a:gd name="f714" fmla="*/ f616 1 1401"/>
              <a:gd name="f715" fmla="*/ f617 1 1439"/>
              <a:gd name="f716" fmla="*/ f618 1 1439"/>
              <a:gd name="f717" fmla="*/ f619 1 1401"/>
              <a:gd name="f718" fmla="*/ f620 1 1439"/>
              <a:gd name="f719" fmla="*/ f621 1 1401"/>
              <a:gd name="f720" fmla="*/ f622 1 1439"/>
              <a:gd name="f721" fmla="*/ f623 1 1401"/>
              <a:gd name="f722" fmla="*/ f624 1 1439"/>
              <a:gd name="f723" fmla="*/ f625 1 1401"/>
              <a:gd name="f724" fmla="*/ f626 1 1439"/>
              <a:gd name="f725" fmla="*/ f627 1 1401"/>
              <a:gd name="f726" fmla="*/ f628 1 1439"/>
              <a:gd name="f727" fmla="*/ f629 1 1401"/>
              <a:gd name="f728" fmla="*/ f630 1 1439"/>
              <a:gd name="f729" fmla="*/ f631 1 1401"/>
              <a:gd name="f730" fmla="*/ f632 1 1439"/>
              <a:gd name="f731" fmla="*/ f633 1 1401"/>
              <a:gd name="f732" fmla="*/ f634 1 1439"/>
              <a:gd name="f733" fmla="*/ f635 1 1401"/>
              <a:gd name="f734" fmla="*/ f636 1 1439"/>
              <a:gd name="f735" fmla="*/ f637 1 1401"/>
              <a:gd name="f736" fmla="*/ f638 1 1439"/>
              <a:gd name="f737" fmla="*/ f639 1 1401"/>
              <a:gd name="f738" fmla="*/ f640 1 1439"/>
              <a:gd name="f739" fmla="*/ f641 1 1401"/>
              <a:gd name="f740" fmla="*/ f642 1 1401"/>
              <a:gd name="f741" fmla="*/ f643 1 1439"/>
              <a:gd name="f742" fmla="*/ f644 1 1401"/>
              <a:gd name="f743" fmla="*/ f645 1 1439"/>
              <a:gd name="f744" fmla="*/ f646 1 1401"/>
              <a:gd name="f745" fmla="*/ f647 1 1439"/>
              <a:gd name="f746" fmla="*/ f648 1 1401"/>
              <a:gd name="f747" fmla="*/ f649 1 1439"/>
              <a:gd name="f748" fmla="*/ f650 1 1401"/>
              <a:gd name="f749" fmla="*/ f651 1 1439"/>
              <a:gd name="f750" fmla="*/ 0 1 f553"/>
              <a:gd name="f751" fmla="*/ f547 1 f553"/>
              <a:gd name="f752" fmla="*/ 0 1 f554"/>
              <a:gd name="f753" fmla="*/ f548 1 f554"/>
              <a:gd name="f754" fmla="*/ f653 1 f553"/>
              <a:gd name="f755" fmla="*/ f654 1 f554"/>
              <a:gd name="f756" fmla="*/ f655 1 f553"/>
              <a:gd name="f757" fmla="*/ f656 1 f554"/>
              <a:gd name="f758" fmla="*/ f657 1 f553"/>
              <a:gd name="f759" fmla="*/ f658 1 f554"/>
              <a:gd name="f760" fmla="*/ f659 1 f553"/>
              <a:gd name="f761" fmla="*/ f660 1 f554"/>
              <a:gd name="f762" fmla="*/ f661 1 f553"/>
              <a:gd name="f763" fmla="*/ f662 1 f554"/>
              <a:gd name="f764" fmla="*/ f663 1 f553"/>
              <a:gd name="f765" fmla="*/ f664 1 f554"/>
              <a:gd name="f766" fmla="*/ f665 1 f553"/>
              <a:gd name="f767" fmla="*/ f666 1 f554"/>
              <a:gd name="f768" fmla="*/ f667 1 f553"/>
              <a:gd name="f769" fmla="*/ f668 1 f554"/>
              <a:gd name="f770" fmla="*/ f669 1 f553"/>
              <a:gd name="f771" fmla="*/ f670 1 f554"/>
              <a:gd name="f772" fmla="*/ f671 1 f553"/>
              <a:gd name="f773" fmla="*/ f672 1 f554"/>
              <a:gd name="f774" fmla="*/ f673 1 f553"/>
              <a:gd name="f775" fmla="*/ f674 1 f554"/>
              <a:gd name="f776" fmla="*/ f675 1 f553"/>
              <a:gd name="f777" fmla="*/ f676 1 f554"/>
              <a:gd name="f778" fmla="*/ f677 1 f553"/>
              <a:gd name="f779" fmla="*/ f678 1 f554"/>
              <a:gd name="f780" fmla="*/ f679 1 f553"/>
              <a:gd name="f781" fmla="*/ f680 1 f554"/>
              <a:gd name="f782" fmla="*/ f681 1 f553"/>
              <a:gd name="f783" fmla="*/ f682 1 f554"/>
              <a:gd name="f784" fmla="*/ f683 1 f553"/>
              <a:gd name="f785" fmla="*/ f684 1 f554"/>
              <a:gd name="f786" fmla="*/ f685 1 f553"/>
              <a:gd name="f787" fmla="*/ f686 1 f554"/>
              <a:gd name="f788" fmla="*/ f687 1 f553"/>
              <a:gd name="f789" fmla="*/ f688 1 f554"/>
              <a:gd name="f790" fmla="*/ f689 1 f553"/>
              <a:gd name="f791" fmla="*/ f690 1 f554"/>
              <a:gd name="f792" fmla="*/ f691 1 f553"/>
              <a:gd name="f793" fmla="*/ f692 1 f554"/>
              <a:gd name="f794" fmla="*/ f693 1 f553"/>
              <a:gd name="f795" fmla="*/ f694 1 f554"/>
              <a:gd name="f796" fmla="*/ f695 1 f553"/>
              <a:gd name="f797" fmla="*/ f696 1 f554"/>
              <a:gd name="f798" fmla="*/ f697 1 f553"/>
              <a:gd name="f799" fmla="*/ f698 1 f554"/>
              <a:gd name="f800" fmla="*/ f699 1 f553"/>
              <a:gd name="f801" fmla="*/ f700 1 f554"/>
              <a:gd name="f802" fmla="*/ f701 1 f553"/>
              <a:gd name="f803" fmla="*/ f702 1 f554"/>
              <a:gd name="f804" fmla="*/ f703 1 f553"/>
              <a:gd name="f805" fmla="*/ f704 1 f554"/>
              <a:gd name="f806" fmla="*/ f705 1 f553"/>
              <a:gd name="f807" fmla="*/ f706 1 f553"/>
              <a:gd name="f808" fmla="*/ f707 1 f554"/>
              <a:gd name="f809" fmla="*/ f708 1 f553"/>
              <a:gd name="f810" fmla="*/ f709 1 f554"/>
              <a:gd name="f811" fmla="*/ f710 1 f553"/>
              <a:gd name="f812" fmla="*/ f711 1 f554"/>
              <a:gd name="f813" fmla="*/ f712 1 f553"/>
              <a:gd name="f814" fmla="*/ f713 1 f554"/>
              <a:gd name="f815" fmla="*/ f714 1 f553"/>
              <a:gd name="f816" fmla="*/ f715 1 f554"/>
              <a:gd name="f817" fmla="*/ f716 1 f554"/>
              <a:gd name="f818" fmla="*/ f717 1 f553"/>
              <a:gd name="f819" fmla="*/ f718 1 f554"/>
              <a:gd name="f820" fmla="*/ f719 1 f553"/>
              <a:gd name="f821" fmla="*/ f720 1 f554"/>
              <a:gd name="f822" fmla="*/ f721 1 f553"/>
              <a:gd name="f823" fmla="*/ f722 1 f554"/>
              <a:gd name="f824" fmla="*/ f723 1 f553"/>
              <a:gd name="f825" fmla="*/ f724 1 f554"/>
              <a:gd name="f826" fmla="*/ f725 1 f553"/>
              <a:gd name="f827" fmla="*/ f726 1 f554"/>
              <a:gd name="f828" fmla="*/ f727 1 f553"/>
              <a:gd name="f829" fmla="*/ f728 1 f554"/>
              <a:gd name="f830" fmla="*/ f729 1 f553"/>
              <a:gd name="f831" fmla="*/ f730 1 f554"/>
              <a:gd name="f832" fmla="*/ f731 1 f553"/>
              <a:gd name="f833" fmla="*/ f732 1 f554"/>
              <a:gd name="f834" fmla="*/ f733 1 f553"/>
              <a:gd name="f835" fmla="*/ f734 1 f554"/>
              <a:gd name="f836" fmla="*/ f735 1 f553"/>
              <a:gd name="f837" fmla="*/ f736 1 f554"/>
              <a:gd name="f838" fmla="*/ f737 1 f553"/>
              <a:gd name="f839" fmla="*/ f738 1 f554"/>
              <a:gd name="f840" fmla="*/ f739 1 f553"/>
              <a:gd name="f841" fmla="*/ f740 1 f553"/>
              <a:gd name="f842" fmla="*/ f741 1 f554"/>
              <a:gd name="f843" fmla="*/ f742 1 f553"/>
              <a:gd name="f844" fmla="*/ f743 1 f554"/>
              <a:gd name="f845" fmla="*/ f744 1 f553"/>
              <a:gd name="f846" fmla="*/ f745 1 f554"/>
              <a:gd name="f847" fmla="*/ f746 1 f553"/>
              <a:gd name="f848" fmla="*/ f747 1 f554"/>
              <a:gd name="f849" fmla="*/ f748 1 f553"/>
              <a:gd name="f850" fmla="*/ f749 1 f554"/>
              <a:gd name="f851" fmla="*/ f750 f544 1"/>
              <a:gd name="f852" fmla="*/ f751 f544 1"/>
              <a:gd name="f853" fmla="*/ f753 f545 1"/>
              <a:gd name="f854" fmla="*/ f752 f545 1"/>
              <a:gd name="f855" fmla="*/ f754 f544 1"/>
              <a:gd name="f856" fmla="*/ f755 f545 1"/>
              <a:gd name="f857" fmla="*/ f756 f544 1"/>
              <a:gd name="f858" fmla="*/ f757 f545 1"/>
              <a:gd name="f859" fmla="*/ f758 f544 1"/>
              <a:gd name="f860" fmla="*/ f759 f545 1"/>
              <a:gd name="f861" fmla="*/ f760 f544 1"/>
              <a:gd name="f862" fmla="*/ f761 f545 1"/>
              <a:gd name="f863" fmla="*/ f762 f544 1"/>
              <a:gd name="f864" fmla="*/ f763 f545 1"/>
              <a:gd name="f865" fmla="*/ f764 f544 1"/>
              <a:gd name="f866" fmla="*/ f765 f545 1"/>
              <a:gd name="f867" fmla="*/ f766 f544 1"/>
              <a:gd name="f868" fmla="*/ f767 f545 1"/>
              <a:gd name="f869" fmla="*/ f768 f544 1"/>
              <a:gd name="f870" fmla="*/ f769 f545 1"/>
              <a:gd name="f871" fmla="*/ f770 f544 1"/>
              <a:gd name="f872" fmla="*/ f771 f545 1"/>
              <a:gd name="f873" fmla="*/ f772 f544 1"/>
              <a:gd name="f874" fmla="*/ f773 f545 1"/>
              <a:gd name="f875" fmla="*/ f774 f544 1"/>
              <a:gd name="f876" fmla="*/ f775 f545 1"/>
              <a:gd name="f877" fmla="*/ f776 f544 1"/>
              <a:gd name="f878" fmla="*/ f777 f545 1"/>
              <a:gd name="f879" fmla="*/ f778 f544 1"/>
              <a:gd name="f880" fmla="*/ f779 f545 1"/>
              <a:gd name="f881" fmla="*/ f780 f544 1"/>
              <a:gd name="f882" fmla="*/ f781 f545 1"/>
              <a:gd name="f883" fmla="*/ f782 f544 1"/>
              <a:gd name="f884" fmla="*/ f783 f545 1"/>
              <a:gd name="f885" fmla="*/ f784 f544 1"/>
              <a:gd name="f886" fmla="*/ f785 f545 1"/>
              <a:gd name="f887" fmla="*/ f786 f544 1"/>
              <a:gd name="f888" fmla="*/ f787 f545 1"/>
              <a:gd name="f889" fmla="*/ f788 f544 1"/>
              <a:gd name="f890" fmla="*/ f789 f545 1"/>
              <a:gd name="f891" fmla="*/ f790 f544 1"/>
              <a:gd name="f892" fmla="*/ f791 f545 1"/>
              <a:gd name="f893" fmla="*/ f792 f544 1"/>
              <a:gd name="f894" fmla="*/ f793 f545 1"/>
              <a:gd name="f895" fmla="*/ f794 f544 1"/>
              <a:gd name="f896" fmla="*/ f795 f545 1"/>
              <a:gd name="f897" fmla="*/ f796 f544 1"/>
              <a:gd name="f898" fmla="*/ f797 f545 1"/>
              <a:gd name="f899" fmla="*/ f798 f544 1"/>
              <a:gd name="f900" fmla="*/ f799 f545 1"/>
              <a:gd name="f901" fmla="*/ f800 f544 1"/>
              <a:gd name="f902" fmla="*/ f801 f545 1"/>
              <a:gd name="f903" fmla="*/ f802 f544 1"/>
              <a:gd name="f904" fmla="*/ f803 f545 1"/>
              <a:gd name="f905" fmla="*/ f804 f544 1"/>
              <a:gd name="f906" fmla="*/ f805 f545 1"/>
              <a:gd name="f907" fmla="*/ f806 f544 1"/>
              <a:gd name="f908" fmla="*/ f807 f544 1"/>
              <a:gd name="f909" fmla="*/ f808 f545 1"/>
              <a:gd name="f910" fmla="*/ f809 f544 1"/>
              <a:gd name="f911" fmla="*/ f810 f545 1"/>
              <a:gd name="f912" fmla="*/ f811 f544 1"/>
              <a:gd name="f913" fmla="*/ f812 f545 1"/>
              <a:gd name="f914" fmla="*/ f813 f544 1"/>
              <a:gd name="f915" fmla="*/ f814 f545 1"/>
              <a:gd name="f916" fmla="*/ f815 f544 1"/>
              <a:gd name="f917" fmla="*/ f816 f545 1"/>
              <a:gd name="f918" fmla="*/ f817 f545 1"/>
              <a:gd name="f919" fmla="*/ f818 f544 1"/>
              <a:gd name="f920" fmla="*/ f819 f545 1"/>
              <a:gd name="f921" fmla="*/ f820 f544 1"/>
              <a:gd name="f922" fmla="*/ f821 f545 1"/>
              <a:gd name="f923" fmla="*/ f822 f544 1"/>
              <a:gd name="f924" fmla="*/ f823 f545 1"/>
              <a:gd name="f925" fmla="*/ f824 f544 1"/>
              <a:gd name="f926" fmla="*/ f825 f545 1"/>
              <a:gd name="f927" fmla="*/ f826 f544 1"/>
              <a:gd name="f928" fmla="*/ f827 f545 1"/>
              <a:gd name="f929" fmla="*/ f828 f544 1"/>
              <a:gd name="f930" fmla="*/ f829 f545 1"/>
              <a:gd name="f931" fmla="*/ f830 f544 1"/>
              <a:gd name="f932" fmla="*/ f831 f545 1"/>
              <a:gd name="f933" fmla="*/ f832 f544 1"/>
              <a:gd name="f934" fmla="*/ f833 f545 1"/>
              <a:gd name="f935" fmla="*/ f834 f544 1"/>
              <a:gd name="f936" fmla="*/ f835 f545 1"/>
              <a:gd name="f937" fmla="*/ f836 f544 1"/>
              <a:gd name="f938" fmla="*/ f837 f545 1"/>
              <a:gd name="f939" fmla="*/ f838 f544 1"/>
              <a:gd name="f940" fmla="*/ f839 f545 1"/>
              <a:gd name="f941" fmla="*/ f840 f544 1"/>
              <a:gd name="f942" fmla="*/ f841 f544 1"/>
              <a:gd name="f943" fmla="*/ f842 f545 1"/>
              <a:gd name="f944" fmla="*/ f843 f544 1"/>
              <a:gd name="f945" fmla="*/ f844 f545 1"/>
              <a:gd name="f946" fmla="*/ f845 f544 1"/>
              <a:gd name="f947" fmla="*/ f846 f545 1"/>
              <a:gd name="f948" fmla="*/ f847 f544 1"/>
              <a:gd name="f949" fmla="*/ f848 f545 1"/>
              <a:gd name="f950" fmla="*/ f849 f544 1"/>
              <a:gd name="f951" fmla="*/ f850 f5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2">
                <a:pos x="f855" y="f856"/>
              </a:cxn>
              <a:cxn ang="f652">
                <a:pos x="f857" y="f858"/>
              </a:cxn>
              <a:cxn ang="f652">
                <a:pos x="f859" y="f860"/>
              </a:cxn>
              <a:cxn ang="f652">
                <a:pos x="f861" y="f862"/>
              </a:cxn>
              <a:cxn ang="f652">
                <a:pos x="f863" y="f864"/>
              </a:cxn>
              <a:cxn ang="f652">
                <a:pos x="f865" y="f866"/>
              </a:cxn>
              <a:cxn ang="f652">
                <a:pos x="f867" y="f868"/>
              </a:cxn>
              <a:cxn ang="f652">
                <a:pos x="f869" y="f870"/>
              </a:cxn>
              <a:cxn ang="f652">
                <a:pos x="f871" y="f872"/>
              </a:cxn>
              <a:cxn ang="f652">
                <a:pos x="f873" y="f874"/>
              </a:cxn>
              <a:cxn ang="f652">
                <a:pos x="f875" y="f876"/>
              </a:cxn>
              <a:cxn ang="f652">
                <a:pos x="f877" y="f878"/>
              </a:cxn>
              <a:cxn ang="f652">
                <a:pos x="f879" y="f880"/>
              </a:cxn>
              <a:cxn ang="f652">
                <a:pos x="f881" y="f882"/>
              </a:cxn>
              <a:cxn ang="f652">
                <a:pos x="f883" y="f884"/>
              </a:cxn>
              <a:cxn ang="f652">
                <a:pos x="f885" y="f886"/>
              </a:cxn>
              <a:cxn ang="f652">
                <a:pos x="f887" y="f888"/>
              </a:cxn>
              <a:cxn ang="f652">
                <a:pos x="f889" y="f890"/>
              </a:cxn>
              <a:cxn ang="f652">
                <a:pos x="f891" y="f892"/>
              </a:cxn>
              <a:cxn ang="f652">
                <a:pos x="f893" y="f894"/>
              </a:cxn>
              <a:cxn ang="f652">
                <a:pos x="f895" y="f896"/>
              </a:cxn>
              <a:cxn ang="f652">
                <a:pos x="f893" y="f894"/>
              </a:cxn>
              <a:cxn ang="f652">
                <a:pos x="f897" y="f898"/>
              </a:cxn>
              <a:cxn ang="f652">
                <a:pos x="f899" y="f900"/>
              </a:cxn>
              <a:cxn ang="f652">
                <a:pos x="f901" y="f902"/>
              </a:cxn>
              <a:cxn ang="f652">
                <a:pos x="f903" y="f904"/>
              </a:cxn>
              <a:cxn ang="f652">
                <a:pos x="f905" y="f906"/>
              </a:cxn>
              <a:cxn ang="f652">
                <a:pos x="f907" y="f876"/>
              </a:cxn>
              <a:cxn ang="f652">
                <a:pos x="f908" y="f909"/>
              </a:cxn>
              <a:cxn ang="f652">
                <a:pos x="f910" y="f911"/>
              </a:cxn>
              <a:cxn ang="f652">
                <a:pos x="f912" y="f913"/>
              </a:cxn>
              <a:cxn ang="f652">
                <a:pos x="f914" y="f915"/>
              </a:cxn>
              <a:cxn ang="f652">
                <a:pos x="f916" y="f917"/>
              </a:cxn>
              <a:cxn ang="f652">
                <a:pos x="f895" y="f918"/>
              </a:cxn>
              <a:cxn ang="f652">
                <a:pos x="f919" y="f920"/>
              </a:cxn>
              <a:cxn ang="f652">
                <a:pos x="f921" y="f922"/>
              </a:cxn>
              <a:cxn ang="f652">
                <a:pos x="f923" y="f924"/>
              </a:cxn>
              <a:cxn ang="f652">
                <a:pos x="f925" y="f926"/>
              </a:cxn>
              <a:cxn ang="f652">
                <a:pos x="f927" y="f928"/>
              </a:cxn>
              <a:cxn ang="f652">
                <a:pos x="f929" y="f930"/>
              </a:cxn>
              <a:cxn ang="f652">
                <a:pos x="f931" y="f932"/>
              </a:cxn>
              <a:cxn ang="f652">
                <a:pos x="f933" y="f934"/>
              </a:cxn>
              <a:cxn ang="f652">
                <a:pos x="f935" y="f936"/>
              </a:cxn>
              <a:cxn ang="f652">
                <a:pos x="f937" y="f938"/>
              </a:cxn>
              <a:cxn ang="f652">
                <a:pos x="f939" y="f940"/>
              </a:cxn>
              <a:cxn ang="f652">
                <a:pos x="f941" y="f906"/>
              </a:cxn>
              <a:cxn ang="f652">
                <a:pos x="f942" y="f943"/>
              </a:cxn>
              <a:cxn ang="f652">
                <a:pos x="f944" y="f945"/>
              </a:cxn>
              <a:cxn ang="f652">
                <a:pos x="f946" y="f947"/>
              </a:cxn>
              <a:cxn ang="f652">
                <a:pos x="f948" y="f949"/>
              </a:cxn>
              <a:cxn ang="f652">
                <a:pos x="f950" y="f951"/>
              </a:cxn>
            </a:cxnLst>
            <a:rect l="f851" t="f854" r="f852" b="f853"/>
            <a:pathLst>
              <a:path w="1401" h="1439">
                <a:moveTo>
                  <a:pt x="f8" y="f9"/>
                </a:moveTo>
                <a:cubicBezTo>
                  <a:pt x="f10" y="f11"/>
                  <a:pt x="f6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7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78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5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5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19"/>
                  <a:pt x="f128" y="f129"/>
                </a:cubicBezTo>
                <a:cubicBezTo>
                  <a:pt x="f113" y="f130"/>
                  <a:pt x="f131" y="f132"/>
                  <a:pt x="f133" y="f134"/>
                </a:cubicBezTo>
                <a:cubicBezTo>
                  <a:pt x="f135" y="f102"/>
                  <a:pt x="f136" y="f137"/>
                  <a:pt x="f138" y="f139"/>
                </a:cubicBezTo>
                <a:cubicBezTo>
                  <a:pt x="f140" y="f87"/>
                  <a:pt x="f52" y="f141"/>
                  <a:pt x="f142" y="f143"/>
                </a:cubicBezTo>
                <a:cubicBezTo>
                  <a:pt x="f144" y="f145"/>
                  <a:pt x="f18" y="f146"/>
                  <a:pt x="f147" y="f148"/>
                </a:cubicBezTo>
                <a:cubicBezTo>
                  <a:pt x="f149" y="f150"/>
                  <a:pt x="f151" y="f5"/>
                  <a:pt x="f152" y="f143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49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19"/>
                  <a:pt x="f179" y="f180"/>
                </a:cubicBezTo>
                <a:cubicBezTo>
                  <a:pt x="f181" y="f182"/>
                  <a:pt x="f183" y="f184"/>
                  <a:pt x="f35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87"/>
                  <a:pt x="f193" y="f194"/>
                  <a:pt x="f195" y="f107"/>
                </a:cubicBezTo>
                <a:cubicBezTo>
                  <a:pt x="f196" y="f197"/>
                  <a:pt x="f17" y="f198"/>
                  <a:pt x="f199" y="f200"/>
                </a:cubicBezTo>
                <a:cubicBezTo>
                  <a:pt x="f201" y="f101"/>
                  <a:pt x="f202" y="f203"/>
                  <a:pt x="f8" y="f9"/>
                </a:cubicBezTo>
                <a:close/>
                <a:moveTo>
                  <a:pt x="f204" y="f205"/>
                </a:moveTo>
                <a:cubicBezTo>
                  <a:pt x="f206" y="f205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176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52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52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136" y="f274"/>
                  <a:pt x="f275" y="f193"/>
                  <a:pt x="f204" y="f205"/>
                </a:cubicBezTo>
                <a:close/>
                <a:moveTo>
                  <a:pt x="f276" y="f277"/>
                </a:moveTo>
                <a:cubicBezTo>
                  <a:pt x="f276" y="f278"/>
                  <a:pt x="f279" y="f24"/>
                  <a:pt x="f280" y="f281"/>
                </a:cubicBezTo>
                <a:cubicBezTo>
                  <a:pt x="f282" y="f283"/>
                  <a:pt x="f31" y="f284"/>
                  <a:pt x="f285" y="f283"/>
                </a:cubicBezTo>
                <a:cubicBezTo>
                  <a:pt x="f286" y="f287"/>
                  <a:pt x="f288" y="f151"/>
                  <a:pt x="f289" y="f290"/>
                </a:cubicBezTo>
                <a:cubicBezTo>
                  <a:pt x="f291" y="f292"/>
                  <a:pt x="f293" y="f294"/>
                  <a:pt x="f179" y="f295"/>
                </a:cubicBezTo>
                <a:cubicBezTo>
                  <a:pt x="f179" y="f296"/>
                  <a:pt x="f297" y="f298"/>
                  <a:pt x="f299" y="f300"/>
                </a:cubicBezTo>
                <a:cubicBezTo>
                  <a:pt x="f301" y="f209"/>
                  <a:pt x="f291" y="f298"/>
                  <a:pt x="f288" y="f302"/>
                </a:cubicBezTo>
                <a:cubicBezTo>
                  <a:pt x="f303" y="f157"/>
                  <a:pt x="f274" y="f304"/>
                  <a:pt x="f276" y="f277"/>
                </a:cubicBezTo>
                <a:close/>
                <a:moveTo>
                  <a:pt x="f305" y="f306"/>
                </a:moveTo>
                <a:cubicBezTo>
                  <a:pt x="f307" y="f308"/>
                  <a:pt x="f309" y="f310"/>
                  <a:pt x="f311" y="f312"/>
                </a:cubicBezTo>
                <a:cubicBezTo>
                  <a:pt x="f180" y="f313"/>
                  <a:pt x="f180" y="f80"/>
                  <a:pt x="f116" y="f225"/>
                </a:cubicBezTo>
                <a:cubicBezTo>
                  <a:pt x="f177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180" y="f325"/>
                  <a:pt x="f66" y="f300"/>
                  <a:pt x="f326" y="f298"/>
                </a:cubicBezTo>
                <a:cubicBezTo>
                  <a:pt x="f327" y="f325"/>
                  <a:pt x="f328" y="f295"/>
                  <a:pt x="f305" y="f306"/>
                </a:cubicBezTo>
                <a:close/>
                <a:moveTo>
                  <a:pt x="f281" y="f327"/>
                </a:moveTo>
                <a:cubicBezTo>
                  <a:pt x="f329" y="f66"/>
                  <a:pt x="f330" y="f331"/>
                  <a:pt x="f332" y="f130"/>
                </a:cubicBezTo>
                <a:cubicBezTo>
                  <a:pt x="f333" y="f334"/>
                  <a:pt x="f335" y="f336"/>
                  <a:pt x="f337" y="f173"/>
                </a:cubicBezTo>
                <a:cubicBezTo>
                  <a:pt x="f338" y="f339"/>
                  <a:pt x="f340" y="f326"/>
                  <a:pt x="f341" y="f342"/>
                </a:cubicBezTo>
                <a:cubicBezTo>
                  <a:pt x="f343" y="f344"/>
                  <a:pt x="f345" y="f346"/>
                  <a:pt x="f347" y="f266"/>
                </a:cubicBezTo>
                <a:cubicBezTo>
                  <a:pt x="f348" y="f346"/>
                  <a:pt x="f329" y="f349"/>
                  <a:pt x="f281" y="f327"/>
                </a:cubicBezTo>
                <a:close/>
                <a:moveTo>
                  <a:pt x="f350" y="f351"/>
                </a:moveTo>
                <a:cubicBezTo>
                  <a:pt x="f352" y="f353"/>
                  <a:pt x="f49" y="f354"/>
                  <a:pt x="f300" y="f355"/>
                </a:cubicBezTo>
                <a:cubicBezTo>
                  <a:pt x="f356" y="f357"/>
                  <a:pt x="f358" y="f359"/>
                  <a:pt x="f298" y="f260"/>
                </a:cubicBezTo>
                <a:cubicBezTo>
                  <a:pt x="f360" y="f361"/>
                  <a:pt x="f362" y="f60"/>
                  <a:pt x="f363" y="f364"/>
                </a:cubicBezTo>
                <a:cubicBezTo>
                  <a:pt x="f365" y="f129"/>
                  <a:pt x="f366" y="f367"/>
                  <a:pt x="f368" y="f369"/>
                </a:cubicBezTo>
                <a:cubicBezTo>
                  <a:pt x="f207" y="f370"/>
                  <a:pt x="f304" y="f124"/>
                  <a:pt x="f371" y="f372"/>
                </a:cubicBezTo>
                <a:cubicBezTo>
                  <a:pt x="f294" y="f373"/>
                  <a:pt x="f75" y="f374"/>
                  <a:pt x="f350" y="f351"/>
                </a:cubicBezTo>
                <a:close/>
                <a:moveTo>
                  <a:pt x="f375" y="f376"/>
                </a:moveTo>
                <a:cubicBezTo>
                  <a:pt x="f377" y="f124"/>
                  <a:pt x="f378" y="f370"/>
                  <a:pt x="f379" y="f369"/>
                </a:cubicBezTo>
                <a:cubicBezTo>
                  <a:pt x="f380" y="f381"/>
                  <a:pt x="f382" y="f373"/>
                  <a:pt x="f136" y="f383"/>
                </a:cubicBezTo>
                <a:cubicBezTo>
                  <a:pt x="f384" y="f357"/>
                  <a:pt x="f385" y="f386"/>
                  <a:pt x="f387" y="f388"/>
                </a:cubicBezTo>
                <a:cubicBezTo>
                  <a:pt x="f389" y="f390"/>
                  <a:pt x="f391" y="f392"/>
                  <a:pt x="f97" y="f185"/>
                </a:cubicBezTo>
                <a:cubicBezTo>
                  <a:pt x="f95" y="f383"/>
                  <a:pt x="f393" y="f344"/>
                  <a:pt x="f375" y="f376"/>
                </a:cubicBezTo>
                <a:close/>
                <a:moveTo>
                  <a:pt x="f394" y="f395"/>
                </a:moveTo>
                <a:cubicBezTo>
                  <a:pt x="f394" y="f396"/>
                  <a:pt x="f397" y="f377"/>
                  <a:pt x="f48" y="f377"/>
                </a:cubicBezTo>
                <a:cubicBezTo>
                  <a:pt x="f282" y="f257"/>
                  <a:pt x="f398" y="f399"/>
                  <a:pt x="f398" y="f395"/>
                </a:cubicBezTo>
                <a:cubicBezTo>
                  <a:pt x="f398" y="f400"/>
                  <a:pt x="f210" y="f401"/>
                  <a:pt x="f279" y="f401"/>
                </a:cubicBezTo>
                <a:cubicBezTo>
                  <a:pt x="f402" y="f403"/>
                  <a:pt x="f394" y="f404"/>
                  <a:pt x="f394" y="f395"/>
                </a:cubicBezTo>
                <a:close/>
                <a:moveTo>
                  <a:pt x="f197" y="f405"/>
                </a:moveTo>
                <a:cubicBezTo>
                  <a:pt x="f406" y="f405"/>
                  <a:pt x="f407" y="f408"/>
                  <a:pt x="f407" y="f409"/>
                </a:cubicBezTo>
                <a:cubicBezTo>
                  <a:pt x="f407" y="f410"/>
                  <a:pt x="f406" y="f54"/>
                  <a:pt x="f105" y="f54"/>
                </a:cubicBezTo>
                <a:cubicBezTo>
                  <a:pt x="f411" y="f412"/>
                  <a:pt x="f413" y="f410"/>
                  <a:pt x="f413" y="f414"/>
                </a:cubicBezTo>
                <a:cubicBezTo>
                  <a:pt x="f413" y="f113"/>
                  <a:pt x="f415" y="f405"/>
                  <a:pt x="f197" y="f405"/>
                </a:cubicBezTo>
                <a:close/>
                <a:moveTo>
                  <a:pt x="f416" y="f417"/>
                </a:moveTo>
                <a:cubicBezTo>
                  <a:pt x="f418" y="f417"/>
                  <a:pt x="f419" y="f420"/>
                  <a:pt x="f421" y="f409"/>
                </a:cubicBezTo>
                <a:cubicBezTo>
                  <a:pt x="f421" y="f422"/>
                  <a:pt x="f63" y="f423"/>
                  <a:pt x="f219" y="f423"/>
                </a:cubicBezTo>
                <a:cubicBezTo>
                  <a:pt x="f424" y="f187"/>
                  <a:pt x="f425" y="f426"/>
                  <a:pt x="f425" y="f427"/>
                </a:cubicBezTo>
                <a:cubicBezTo>
                  <a:pt x="f425" y="f420"/>
                  <a:pt x="f32" y="f417"/>
                  <a:pt x="f416" y="f417"/>
                </a:cubicBezTo>
                <a:close/>
                <a:moveTo>
                  <a:pt x="f428" y="f142"/>
                </a:moveTo>
                <a:cubicBezTo>
                  <a:pt x="f428" y="f429"/>
                  <a:pt x="f430" y="f431"/>
                  <a:pt x="f317" y="f432"/>
                </a:cubicBezTo>
                <a:cubicBezTo>
                  <a:pt x="f433" y="f432"/>
                  <a:pt x="f334" y="f434"/>
                  <a:pt x="f334" y="f435"/>
                </a:cubicBezTo>
                <a:cubicBezTo>
                  <a:pt x="f436" y="f437"/>
                  <a:pt x="f70" y="f438"/>
                  <a:pt x="f439" y="f438"/>
                </a:cubicBezTo>
                <a:cubicBezTo>
                  <a:pt x="f440" y="f438"/>
                  <a:pt x="f428" y="f399"/>
                  <a:pt x="f428" y="f142"/>
                </a:cubicBezTo>
                <a:close/>
                <a:moveTo>
                  <a:pt x="f441" y="f442"/>
                </a:moveTo>
                <a:cubicBezTo>
                  <a:pt x="f443" y="f120"/>
                  <a:pt x="f281" y="f353"/>
                  <a:pt x="f281" y="f351"/>
                </a:cubicBezTo>
                <a:cubicBezTo>
                  <a:pt x="f444" y="f270"/>
                  <a:pt x="f318" y="f445"/>
                  <a:pt x="f441" y="f131"/>
                </a:cubicBezTo>
                <a:cubicBezTo>
                  <a:pt x="f310" y="f131"/>
                  <a:pt x="f446" y="f113"/>
                  <a:pt x="f447" y="f448"/>
                </a:cubicBezTo>
                <a:cubicBezTo>
                  <a:pt x="f449" y="f392"/>
                  <a:pt x="f450" y="f451"/>
                  <a:pt x="f441" y="f442"/>
                </a:cubicBezTo>
                <a:close/>
                <a:moveTo>
                  <a:pt x="f452" y="f453"/>
                </a:moveTo>
                <a:cubicBezTo>
                  <a:pt x="f39" y="f453"/>
                  <a:pt x="f454" y="f455"/>
                  <a:pt x="f454" y="f456"/>
                </a:cubicBezTo>
                <a:cubicBezTo>
                  <a:pt x="f457" y="f458"/>
                  <a:pt x="f459" y="f460"/>
                  <a:pt x="f461" y="f460"/>
                </a:cubicBezTo>
                <a:cubicBezTo>
                  <a:pt x="f230" y="f460"/>
                  <a:pt x="f462" y="f463"/>
                  <a:pt x="f462" y="f464"/>
                </a:cubicBezTo>
                <a:cubicBezTo>
                  <a:pt x="f465" y="f466"/>
                  <a:pt x="f467" y="f453"/>
                  <a:pt x="f452" y="f453"/>
                </a:cubicBezTo>
                <a:close/>
                <a:moveTo>
                  <a:pt x="f468" y="f390"/>
                </a:moveTo>
                <a:cubicBezTo>
                  <a:pt x="f275" y="f390"/>
                  <a:pt x="f469" y="f470"/>
                  <a:pt x="f469" y="f471"/>
                </a:cubicBezTo>
                <a:cubicBezTo>
                  <a:pt x="f469" y="f472"/>
                  <a:pt x="f473" y="f474"/>
                  <a:pt x="f468" y="f131"/>
                </a:cubicBezTo>
                <a:cubicBezTo>
                  <a:pt x="f475" y="f131"/>
                  <a:pt x="f476" y="f472"/>
                  <a:pt x="f476" y="f477"/>
                </a:cubicBezTo>
                <a:cubicBezTo>
                  <a:pt x="f476" y="f353"/>
                  <a:pt x="f478" y="f390"/>
                  <a:pt x="f468" y="f390"/>
                </a:cubicBezTo>
                <a:close/>
                <a:moveTo>
                  <a:pt x="f479" y="f135"/>
                </a:moveTo>
                <a:cubicBezTo>
                  <a:pt x="f479" y="f480"/>
                  <a:pt x="f481" y="f482"/>
                  <a:pt x="f58" y="f482"/>
                </a:cubicBezTo>
                <a:cubicBezTo>
                  <a:pt x="f381" y="f482"/>
                  <a:pt x="f483" y="f248"/>
                  <a:pt x="f311" y="f484"/>
                </a:cubicBezTo>
                <a:cubicBezTo>
                  <a:pt x="f311" y="f198"/>
                  <a:pt x="f376" y="f485"/>
                  <a:pt x="f486" y="f487"/>
                </a:cubicBezTo>
                <a:cubicBezTo>
                  <a:pt x="f346" y="f487"/>
                  <a:pt x="f488" y="f251"/>
                  <a:pt x="f479" y="f135"/>
                </a:cubicBezTo>
                <a:close/>
                <a:moveTo>
                  <a:pt x="f489" y="f68"/>
                </a:moveTo>
                <a:cubicBezTo>
                  <a:pt x="f489" y="f321"/>
                  <a:pt x="f490" y="f491"/>
                  <a:pt x="f492" y="f493"/>
                </a:cubicBezTo>
                <a:cubicBezTo>
                  <a:pt x="f494" y="f495"/>
                  <a:pt x="f496" y="f433"/>
                  <a:pt x="f243" y="f119"/>
                </a:cubicBezTo>
                <a:cubicBezTo>
                  <a:pt x="f243" y="f175"/>
                  <a:pt x="f497" y="f339"/>
                  <a:pt x="f498" y="f66"/>
                </a:cubicBezTo>
                <a:cubicBezTo>
                  <a:pt x="f69" y="f66"/>
                  <a:pt x="f499" y="f367"/>
                  <a:pt x="f489" y="f68"/>
                </a:cubicBezTo>
                <a:close/>
                <a:moveTo>
                  <a:pt x="f185" y="f120"/>
                </a:moveTo>
                <a:cubicBezTo>
                  <a:pt x="f185" y="f374"/>
                  <a:pt x="f470" y="f500"/>
                  <a:pt x="f501" y="f58"/>
                </a:cubicBezTo>
                <a:cubicBezTo>
                  <a:pt x="f374" y="f58"/>
                  <a:pt x="f58" y="f374"/>
                  <a:pt x="f58" y="f501"/>
                </a:cubicBezTo>
                <a:cubicBezTo>
                  <a:pt x="f500" y="f470"/>
                  <a:pt x="f374" y="f185"/>
                  <a:pt x="f120" y="f185"/>
                </a:cubicBezTo>
                <a:cubicBezTo>
                  <a:pt x="f502" y="f185"/>
                  <a:pt x="f185" y="f502"/>
                  <a:pt x="f185" y="f120"/>
                </a:cubicBezTo>
                <a:close/>
                <a:moveTo>
                  <a:pt x="f503" y="f504"/>
                </a:moveTo>
                <a:cubicBezTo>
                  <a:pt x="f503" y="f116"/>
                  <a:pt x="f197" y="f124"/>
                  <a:pt x="f464" y="f124"/>
                </a:cubicBezTo>
                <a:cubicBezTo>
                  <a:pt x="f505" y="f124"/>
                  <a:pt x="f506" y="f117"/>
                  <a:pt x="f506" y="f369"/>
                </a:cubicBezTo>
                <a:cubicBezTo>
                  <a:pt x="f507" y="f508"/>
                  <a:pt x="f505" y="f509"/>
                  <a:pt x="f510" y="f509"/>
                </a:cubicBezTo>
                <a:cubicBezTo>
                  <a:pt x="f197" y="f509"/>
                  <a:pt x="f503" y="f511"/>
                  <a:pt x="f503" y="f504"/>
                </a:cubicBezTo>
                <a:close/>
                <a:moveTo>
                  <a:pt x="f277" y="f148"/>
                </a:moveTo>
                <a:cubicBezTo>
                  <a:pt x="f512" y="f74"/>
                  <a:pt x="f513" y="f98"/>
                  <a:pt x="f513" y="f514"/>
                </a:cubicBezTo>
                <a:cubicBezTo>
                  <a:pt x="f513" y="f493"/>
                  <a:pt x="f512" y="f515"/>
                  <a:pt x="f79" y="f516"/>
                </a:cubicBezTo>
                <a:cubicBezTo>
                  <a:pt x="f517" y="f516"/>
                  <a:pt x="f518" y="f495"/>
                  <a:pt x="f518" y="f514"/>
                </a:cubicBezTo>
                <a:cubicBezTo>
                  <a:pt x="f519" y="f520"/>
                  <a:pt x="f521" y="f148"/>
                  <a:pt x="f277" y="f148"/>
                </a:cubicBezTo>
                <a:close/>
                <a:moveTo>
                  <a:pt x="f522" y="f268"/>
                </a:moveTo>
                <a:cubicBezTo>
                  <a:pt x="f230" y="f268"/>
                  <a:pt x="f523" y="f524"/>
                  <a:pt x="f523" y="f525"/>
                </a:cubicBezTo>
                <a:cubicBezTo>
                  <a:pt x="f523" y="f526"/>
                  <a:pt x="f224" y="f527"/>
                  <a:pt x="f522" y="f528"/>
                </a:cubicBezTo>
                <a:cubicBezTo>
                  <a:pt x="f529" y="f528"/>
                  <a:pt x="f235" y="f526"/>
                  <a:pt x="f235" y="f388"/>
                </a:cubicBezTo>
                <a:cubicBezTo>
                  <a:pt x="f235" y="f266"/>
                  <a:pt x="f530" y="f268"/>
                  <a:pt x="f522" y="f268"/>
                </a:cubicBezTo>
                <a:close/>
                <a:moveTo>
                  <a:pt x="f476" y="f531"/>
                </a:moveTo>
                <a:cubicBezTo>
                  <a:pt x="f532" y="f533"/>
                  <a:pt x="f401" y="f534"/>
                  <a:pt x="f535" y="f536"/>
                </a:cubicBezTo>
                <a:cubicBezTo>
                  <a:pt x="f537" y="f100"/>
                  <a:pt x="f538" y="f98"/>
                  <a:pt x="f375" y="f539"/>
                </a:cubicBezTo>
                <a:cubicBezTo>
                  <a:pt x="f396" y="f495"/>
                  <a:pt x="f540" y="f516"/>
                  <a:pt x="f541" y="f511"/>
                </a:cubicBezTo>
                <a:cubicBezTo>
                  <a:pt x="f475" y="f542"/>
                  <a:pt x="f341" y="f70"/>
                  <a:pt x="f476" y="f531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414577B4-429B-4729-98AF-406DB6A79995}"/>
              </a:ext>
            </a:extLst>
          </p:cNvPr>
          <p:cNvSpPr/>
          <p:nvPr/>
        </p:nvSpPr>
        <p:spPr>
          <a:xfrm>
            <a:off x="3425827" y="2295528"/>
            <a:ext cx="1147764" cy="1212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24"/>
              <a:gd name="f7" fmla="val 1399"/>
              <a:gd name="f8" fmla="val 673"/>
              <a:gd name="f9" fmla="val 1396"/>
              <a:gd name="f10" fmla="val 527"/>
              <a:gd name="f11" fmla="val 1383"/>
              <a:gd name="f12" fmla="val 395"/>
              <a:gd name="f13" fmla="val 1337"/>
              <a:gd name="f14" fmla="val 291"/>
              <a:gd name="f15" fmla="val 1229"/>
              <a:gd name="f16" fmla="val 237"/>
              <a:gd name="f17" fmla="val 1173"/>
              <a:gd name="f18" fmla="val 207"/>
              <a:gd name="f19" fmla="val 1106"/>
              <a:gd name="f20" fmla="val 198"/>
              <a:gd name="f21" fmla="val 1030"/>
              <a:gd name="f22" fmla="val 196"/>
              <a:gd name="f23" fmla="val 1014"/>
              <a:gd name="f24" fmla="val 190"/>
              <a:gd name="f25" fmla="val 1005"/>
              <a:gd name="f26" fmla="val 175"/>
              <a:gd name="f27" fmla="val 999"/>
              <a:gd name="f28" fmla="val 133"/>
              <a:gd name="f29" fmla="val 981"/>
              <a:gd name="f30" fmla="val 108"/>
              <a:gd name="f31" fmla="val 947"/>
              <a:gd name="f32" fmla="val 90"/>
              <a:gd name="f33" fmla="val 907"/>
              <a:gd name="f34" fmla="val 72"/>
              <a:gd name="f35" fmla="val 870"/>
              <a:gd name="f36" fmla="val 62"/>
              <a:gd name="f37" fmla="val 831"/>
              <a:gd name="f38" fmla="val 61"/>
              <a:gd name="f39" fmla="val 790"/>
              <a:gd name="f40" fmla="val 779"/>
              <a:gd name="f41" fmla="val 58"/>
              <a:gd name="f42" fmla="val 771"/>
              <a:gd name="f43" fmla="val 52"/>
              <a:gd name="f44" fmla="val 762"/>
              <a:gd name="f45" fmla="val 33"/>
              <a:gd name="f46" fmla="val 730"/>
              <a:gd name="f47" fmla="val 19"/>
              <a:gd name="f48" fmla="val 697"/>
              <a:gd name="f49" fmla="val 13"/>
              <a:gd name="f50" fmla="val 660"/>
              <a:gd name="f51" fmla="val 580"/>
              <a:gd name="f52" fmla="val 31"/>
              <a:gd name="f53" fmla="val 518"/>
              <a:gd name="f54" fmla="val 93"/>
              <a:gd name="f55" fmla="val 470"/>
              <a:gd name="f56" fmla="val 107"/>
              <a:gd name="f57" fmla="val 459"/>
              <a:gd name="f58" fmla="val 115"/>
              <a:gd name="f59" fmla="val 447"/>
              <a:gd name="f60" fmla="val 120"/>
              <a:gd name="f61" fmla="val 430"/>
              <a:gd name="f62" fmla="val 138"/>
              <a:gd name="f63" fmla="val 364"/>
              <a:gd name="f64" fmla="val 167"/>
              <a:gd name="f65" fmla="val 304"/>
              <a:gd name="f66" fmla="val 219"/>
              <a:gd name="f67" fmla="val 258"/>
              <a:gd name="f68" fmla="val 277"/>
              <a:gd name="f69" fmla="val 206"/>
              <a:gd name="f70" fmla="val 347"/>
              <a:gd name="f71" fmla="val 188"/>
              <a:gd name="f72" fmla="val 424"/>
              <a:gd name="f73" fmla="val 189"/>
              <a:gd name="f74" fmla="val 433"/>
              <a:gd name="f75" fmla="val 441"/>
              <a:gd name="f76" fmla="val 192"/>
              <a:gd name="f77" fmla="val 446"/>
              <a:gd name="f78" fmla="val 182"/>
              <a:gd name="f79" fmla="val 481"/>
              <a:gd name="f80" fmla="val 123"/>
              <a:gd name="f81" fmla="val 545"/>
              <a:gd name="f82" fmla="val 106"/>
              <a:gd name="f83" fmla="val 611"/>
              <a:gd name="f84" fmla="val 129"/>
              <a:gd name="f85" fmla="val 645"/>
              <a:gd name="f86" fmla="val 140"/>
              <a:gd name="f87" fmla="val 671"/>
              <a:gd name="f88" fmla="val 139"/>
              <a:gd name="f89" fmla="val 703"/>
              <a:gd name="f90" fmla="val 121"/>
              <a:gd name="f91" fmla="val 740"/>
              <a:gd name="f92" fmla="val 101"/>
              <a:gd name="f93" fmla="val 782"/>
              <a:gd name="f94" fmla="val 103"/>
              <a:gd name="f95" fmla="val 820"/>
              <a:gd name="f96" fmla="val 126"/>
              <a:gd name="f97" fmla="val 835"/>
              <a:gd name="f98" fmla="val 135"/>
              <a:gd name="f99" fmla="val 839"/>
              <a:gd name="f100" fmla="val 131"/>
              <a:gd name="f101" fmla="val 840"/>
              <a:gd name="f102" fmla="val 841"/>
              <a:gd name="f103" fmla="val 92"/>
              <a:gd name="f104" fmla="val 844"/>
              <a:gd name="f105" fmla="val 69"/>
              <a:gd name="f106" fmla="val 846"/>
              <a:gd name="f107" fmla="val 45"/>
              <a:gd name="f108" fmla="val 847"/>
              <a:gd name="f109" fmla="val 29"/>
              <a:gd name="f110" fmla="val 852"/>
              <a:gd name="f111" fmla="val 14"/>
              <a:gd name="f112" fmla="val 869"/>
              <a:gd name="f113" fmla="val 7"/>
              <a:gd name="f114" fmla="val 886"/>
              <a:gd name="f115" fmla="val 898"/>
              <a:gd name="f116" fmla="val 9"/>
              <a:gd name="f117" fmla="val 910"/>
              <a:gd name="f118" fmla="val 20"/>
              <a:gd name="f119" fmla="val 950"/>
              <a:gd name="f120" fmla="val 977"/>
              <a:gd name="f121" fmla="val 105"/>
              <a:gd name="f122" fmla="val 998"/>
              <a:gd name="f123" fmla="val 155"/>
              <a:gd name="f124" fmla="val 1004"/>
              <a:gd name="f125" fmla="val 168"/>
              <a:gd name="f126" fmla="val 1008"/>
              <a:gd name="f127" fmla="val 170"/>
              <a:gd name="f128" fmla="val 1021"/>
              <a:gd name="f129" fmla="val 164"/>
              <a:gd name="f130" fmla="val 1065"/>
              <a:gd name="f131" fmla="val 146"/>
              <a:gd name="f132" fmla="val 1109"/>
              <a:gd name="f133" fmla="val 143"/>
              <a:gd name="f134" fmla="val 1152"/>
              <a:gd name="f135" fmla="val 165"/>
              <a:gd name="f136" fmla="val 1176"/>
              <a:gd name="f137" fmla="val 177"/>
              <a:gd name="f138" fmla="val 1182"/>
              <a:gd name="f139" fmla="val 194"/>
              <a:gd name="f140" fmla="val 1171"/>
              <a:gd name="f141" fmla="val 218"/>
              <a:gd name="f142" fmla="val 1151"/>
              <a:gd name="f143" fmla="val 261"/>
              <a:gd name="f144" fmla="val 1183"/>
              <a:gd name="f145" fmla="val 293"/>
              <a:gd name="f146" fmla="val 1227"/>
              <a:gd name="f147" fmla="val 339"/>
              <a:gd name="f148" fmla="val 1250"/>
              <a:gd name="f149" fmla="val 394"/>
              <a:gd name="f150" fmla="val 1259"/>
              <a:gd name="f151" fmla="val 455"/>
              <a:gd name="f152" fmla="val 1262"/>
              <a:gd name="f153" fmla="val 472"/>
              <a:gd name="f154" fmla="val 1268"/>
              <a:gd name="f155" fmla="val 488"/>
              <a:gd name="f156" fmla="val 1277"/>
              <a:gd name="f157" fmla="val 503"/>
              <a:gd name="f158" fmla="val 1310"/>
              <a:gd name="f159" fmla="val 554"/>
              <a:gd name="f160" fmla="val 1312"/>
              <a:gd name="f161" fmla="val 1301"/>
              <a:gd name="f162" fmla="val 669"/>
              <a:gd name="f163" fmla="val 1298"/>
              <a:gd name="f164" fmla="val 689"/>
              <a:gd name="f165" fmla="val 1297"/>
              <a:gd name="f166" fmla="val 706"/>
              <a:gd name="f167" fmla="val 1308"/>
              <a:gd name="f168" fmla="val 726"/>
              <a:gd name="f169" fmla="val 753"/>
              <a:gd name="f170" fmla="val 784"/>
              <a:gd name="f171" fmla="val 1319"/>
              <a:gd name="f172" fmla="val 815"/>
              <a:gd name="f173" fmla="val 1311"/>
              <a:gd name="f174" fmla="val 880"/>
              <a:gd name="f175" fmla="val 1290"/>
              <a:gd name="f176" fmla="val 938"/>
              <a:gd name="f177" fmla="val 1238"/>
              <a:gd name="f178" fmla="val 1230"/>
              <a:gd name="f179" fmla="val 988"/>
              <a:gd name="f180" fmla="val 1222"/>
              <a:gd name="f181" fmla="val 995"/>
              <a:gd name="f182" fmla="val 1213"/>
              <a:gd name="f183" fmla="val 997"/>
              <a:gd name="f184" fmla="val 1194"/>
              <a:gd name="f185" fmla="val 1003"/>
              <a:gd name="f186" fmla="val 1188"/>
              <a:gd name="f187" fmla="val 1015"/>
              <a:gd name="f188" fmla="val 1185"/>
              <a:gd name="f189" fmla="val 1033"/>
              <a:gd name="f190" fmla="val 1161"/>
              <a:gd name="f191" fmla="val 1208"/>
              <a:gd name="f192" fmla="val 1046"/>
              <a:gd name="f193" fmla="val 1304"/>
              <a:gd name="f194" fmla="val 891"/>
              <a:gd name="f195" fmla="val 1361"/>
              <a:gd name="f196" fmla="val 821"/>
              <a:gd name="f197" fmla="val 1387"/>
              <a:gd name="f198" fmla="val 749"/>
              <a:gd name="f199" fmla="val 1329"/>
              <a:gd name="f200" fmla="val 772"/>
              <a:gd name="f201" fmla="val 1328"/>
              <a:gd name="f202" fmla="val 838"/>
              <a:gd name="f203" fmla="val 1315"/>
              <a:gd name="f204" fmla="val 905"/>
              <a:gd name="f205" fmla="val 1285"/>
              <a:gd name="f206" fmla="val 1027"/>
              <a:gd name="f207" fmla="val 1231"/>
              <a:gd name="f208" fmla="val 1108"/>
              <a:gd name="f209" fmla="val 1145"/>
              <a:gd name="f210" fmla="val 1123"/>
              <a:gd name="f211" fmla="val 1006"/>
              <a:gd name="f212" fmla="val 1134"/>
              <a:gd name="f213" fmla="val 906"/>
              <a:gd name="f214" fmla="val 1142"/>
              <a:gd name="f215" fmla="val 806"/>
              <a:gd name="f216" fmla="val 1154"/>
              <a:gd name="f217" fmla="val 1162"/>
              <a:gd name="f218" fmla="val 644"/>
              <a:gd name="f219" fmla="val 1135"/>
              <a:gd name="f220" fmla="val 604"/>
              <a:gd name="f221" fmla="val 1089"/>
              <a:gd name="f222" fmla="val 571"/>
              <a:gd name="f223" fmla="val 1077"/>
              <a:gd name="f224" fmla="val 563"/>
              <a:gd name="f225" fmla="val 1066"/>
              <a:gd name="f226" fmla="val 555"/>
              <a:gd name="f227" fmla="val 1053"/>
              <a:gd name="f228" fmla="val 549"/>
              <a:gd name="f229" fmla="val 487"/>
              <a:gd name="f230" fmla="val 812"/>
              <a:gd name="f231" fmla="val 684"/>
              <a:gd name="f232" fmla="val 675"/>
              <a:gd name="f233" fmla="val 475"/>
              <a:gd name="f234" fmla="val 666"/>
              <a:gd name="f235" fmla="val 653"/>
              <a:gd name="f236" fmla="val 501"/>
              <a:gd name="f237" fmla="val 633"/>
              <a:gd name="f238" fmla="val 514"/>
              <a:gd name="f239" fmla="val 521"/>
              <a:gd name="f240" fmla="val 586"/>
              <a:gd name="f241" fmla="val 530"/>
              <a:gd name="f242" fmla="val 560"/>
              <a:gd name="f243" fmla="val 531"/>
              <a:gd name="f244" fmla="val 534"/>
              <a:gd name="f245" fmla="val 524"/>
              <a:gd name="f246" fmla="val 517"/>
              <a:gd name="f247" fmla="val 532"/>
              <a:gd name="f248" fmla="val 511"/>
              <a:gd name="f249" fmla="val 542"/>
              <a:gd name="f250" fmla="val 479"/>
              <a:gd name="f251" fmla="val 600"/>
              <a:gd name="f252" fmla="val 432"/>
              <a:gd name="f253" fmla="val 620"/>
              <a:gd name="f254" fmla="val 369"/>
              <a:gd name="f255" fmla="val 605"/>
              <a:gd name="f256" fmla="val 359"/>
              <a:gd name="f257" fmla="val 603"/>
              <a:gd name="f258" fmla="val 353"/>
              <a:gd name="f259" fmla="val 345"/>
              <a:gd name="f260" fmla="val 610"/>
              <a:gd name="f261" fmla="val 314"/>
              <a:gd name="f262" fmla="val 635"/>
              <a:gd name="f263" fmla="val 281"/>
              <a:gd name="f264" fmla="val 658"/>
              <a:gd name="f265" fmla="val 240"/>
              <a:gd name="f266" fmla="val 664"/>
              <a:gd name="f267" fmla="val 230"/>
              <a:gd name="f268" fmla="val 228"/>
              <a:gd name="f269" fmla="val 229"/>
              <a:gd name="f270" fmla="val 681"/>
              <a:gd name="f271" fmla="val 236"/>
              <a:gd name="f272" fmla="val 787"/>
              <a:gd name="f273" fmla="val 246"/>
              <a:gd name="f274" fmla="val 892"/>
              <a:gd name="f275" fmla="val 259"/>
              <a:gd name="f276" fmla="val 268"/>
              <a:gd name="f277" fmla="val 287"/>
              <a:gd name="f278" fmla="val 1129"/>
              <a:gd name="f279" fmla="val 336"/>
              <a:gd name="f280" fmla="val 1180"/>
              <a:gd name="f281" fmla="val 434"/>
              <a:gd name="f282" fmla="val 1281"/>
              <a:gd name="f283" fmla="val 557"/>
              <a:gd name="f284" fmla="val 1323"/>
              <a:gd name="f285" fmla="val 676"/>
              <a:gd name="f286" fmla="val 1240"/>
              <a:gd name="f287" fmla="val 661"/>
              <a:gd name="f288" fmla="val 629"/>
              <a:gd name="f289" fmla="val 1243"/>
              <a:gd name="f290" fmla="val 590"/>
              <a:gd name="f291" fmla="val 553"/>
              <a:gd name="f292" fmla="val 1209"/>
              <a:gd name="f293" fmla="val 523"/>
              <a:gd name="f294" fmla="val 1202"/>
              <a:gd name="f295" fmla="val 515"/>
              <a:gd name="f296" fmla="val 1199"/>
              <a:gd name="f297" fmla="val 505"/>
              <a:gd name="f298" fmla="val 1198"/>
              <a:gd name="f299" fmla="val 494"/>
              <a:gd name="f300" fmla="val 1196"/>
              <a:gd name="f301" fmla="val 482"/>
              <a:gd name="f302" fmla="val 1195"/>
              <a:gd name="f303" fmla="val 1193"/>
              <a:gd name="f304" fmla="val 396"/>
              <a:gd name="f305" fmla="val 1153"/>
              <a:gd name="f306" fmla="val 341"/>
              <a:gd name="f307" fmla="val 1096"/>
              <a:gd name="f308" fmla="val 307"/>
              <a:gd name="f309" fmla="val 1072"/>
              <a:gd name="f310" fmla="val 292"/>
              <a:gd name="f311" fmla="val 1068"/>
              <a:gd name="f312" fmla="val 1080"/>
              <a:gd name="f313" fmla="val 252"/>
              <a:gd name="f314" fmla="val 1085"/>
              <a:gd name="f315" fmla="val 241"/>
              <a:gd name="f316" fmla="val 1097"/>
              <a:gd name="f317" fmla="val 227"/>
              <a:gd name="f318" fmla="val 1090"/>
              <a:gd name="f319" fmla="val 220"/>
              <a:gd name="f320" fmla="val 1082"/>
              <a:gd name="f321" fmla="val 212"/>
              <a:gd name="f322" fmla="val 223"/>
              <a:gd name="f323" fmla="val 1050"/>
              <a:gd name="f324" fmla="val 224"/>
              <a:gd name="f325" fmla="val 1047"/>
              <a:gd name="f326" fmla="val 226"/>
              <a:gd name="f327" fmla="val 1043"/>
              <a:gd name="f328" fmla="val 231"/>
              <a:gd name="f329" fmla="val 239"/>
              <a:gd name="f330" fmla="val 1031"/>
              <a:gd name="f331" fmla="val 253"/>
              <a:gd name="f332" fmla="val 1036"/>
              <a:gd name="f333" fmla="val 274"/>
              <a:gd name="f334" fmla="val 1039"/>
              <a:gd name="f335" fmla="val 295"/>
              <a:gd name="f336" fmla="val 1042"/>
              <a:gd name="f337" fmla="val 316"/>
              <a:gd name="f338" fmla="val 1045"/>
              <a:gd name="f339" fmla="val 352"/>
              <a:gd name="f340" fmla="val 356"/>
              <a:gd name="f341" fmla="val 982"/>
              <a:gd name="f342" fmla="val 348"/>
              <a:gd name="f343" fmla="val 978"/>
              <a:gd name="f344" fmla="val 328"/>
              <a:gd name="f345" fmla="val 976"/>
              <a:gd name="f346" fmla="val 321"/>
              <a:gd name="f347" fmla="val 975"/>
              <a:gd name="f348" fmla="val 313"/>
              <a:gd name="f349" fmla="val 973"/>
              <a:gd name="f350" fmla="val 305"/>
              <a:gd name="f351" fmla="val 965"/>
              <a:gd name="f352" fmla="val 917"/>
              <a:gd name="f353" fmla="val 137"/>
              <a:gd name="f354" fmla="val 914"/>
              <a:gd name="f355" fmla="val 125"/>
              <a:gd name="f356" fmla="val 904"/>
              <a:gd name="f357" fmla="val 903"/>
              <a:gd name="f358" fmla="val 141"/>
              <a:gd name="f359" fmla="val 901"/>
              <a:gd name="f360" fmla="val 157"/>
              <a:gd name="f361" fmla="val 899"/>
              <a:gd name="f362" fmla="val 172"/>
              <a:gd name="f363" fmla="val 896"/>
              <a:gd name="f364" fmla="val 193"/>
              <a:gd name="f365" fmla="val 900"/>
              <a:gd name="f366" fmla="val 911"/>
              <a:gd name="f367" fmla="val 934"/>
              <a:gd name="f368" fmla="val 269"/>
              <a:gd name="f369" fmla="val 312"/>
              <a:gd name="f370" fmla="val 958"/>
              <a:gd name="f371" fmla="val 355"/>
              <a:gd name="f372" fmla="val 380"/>
              <a:gd name="f373" fmla="val 957"/>
              <a:gd name="f374" fmla="val 398"/>
              <a:gd name="f375" fmla="val 937"/>
              <a:gd name="f376" fmla="val 404"/>
              <a:gd name="f377" fmla="val 918"/>
              <a:gd name="f378" fmla="val 410"/>
              <a:gd name="f379" fmla="val 902"/>
              <a:gd name="f380" fmla="val 894"/>
              <a:gd name="f381" fmla="val 372"/>
              <a:gd name="f382" fmla="val 887"/>
              <a:gd name="f383" fmla="val 351"/>
              <a:gd name="f384" fmla="val 882"/>
              <a:gd name="f385" fmla="val 329"/>
              <a:gd name="f386" fmla="val 873"/>
              <a:gd name="f387" fmla="val 308"/>
              <a:gd name="f388" fmla="val 858"/>
              <a:gd name="f389" fmla="val 267"/>
              <a:gd name="f390" fmla="val 807"/>
              <a:gd name="f391" fmla="val 785"/>
              <a:gd name="f392" fmla="val 760"/>
              <a:gd name="f393" fmla="val 731"/>
              <a:gd name="f394" fmla="val 179"/>
              <a:gd name="f395" fmla="val 719"/>
              <a:gd name="f396" fmla="val 184"/>
              <a:gd name="f397" fmla="val 715"/>
              <a:gd name="f398" fmla="val 736"/>
              <a:gd name="f399" fmla="val 744"/>
              <a:gd name="f400" fmla="val 216"/>
              <a:gd name="f401" fmla="val 225"/>
              <a:gd name="f402" fmla="val 781"/>
              <a:gd name="f403" fmla="val 255"/>
              <a:gd name="f404" fmla="val 805"/>
              <a:gd name="f405" fmla="val 288"/>
              <a:gd name="f406" fmla="val 823"/>
              <a:gd name="f407" fmla="val 325"/>
              <a:gd name="f408" fmla="val 832"/>
              <a:gd name="f409" fmla="val 343"/>
              <a:gd name="f410" fmla="val 826"/>
              <a:gd name="f411" fmla="val 361"/>
              <a:gd name="f412" fmla="val 810"/>
              <a:gd name="f413" fmla="val 795"/>
              <a:gd name="f414" fmla="val 378"/>
              <a:gd name="f415" fmla="val 778"/>
              <a:gd name="f416" fmla="val 373"/>
              <a:gd name="f417" fmla="val 766"/>
              <a:gd name="f418" fmla="val 357"/>
              <a:gd name="f419" fmla="val 763"/>
              <a:gd name="f420" fmla="val 761"/>
              <a:gd name="f421" fmla="val 758"/>
              <a:gd name="f422" fmla="val 344"/>
              <a:gd name="f423" fmla="val 690"/>
              <a:gd name="f424" fmla="val 636"/>
              <a:gd name="f425" fmla="val 209"/>
              <a:gd name="f426" fmla="val 602"/>
              <a:gd name="f427" fmla="val 567"/>
              <a:gd name="f428" fmla="val 528"/>
              <a:gd name="f429" fmla="val 522"/>
              <a:gd name="f430" fmla="val 195"/>
              <a:gd name="f431" fmla="val 205"/>
              <a:gd name="f432" fmla="val 516"/>
              <a:gd name="f433" fmla="val 211"/>
              <a:gd name="f434" fmla="val 213"/>
              <a:gd name="f435" fmla="val 562"/>
              <a:gd name="f436" fmla="val 593"/>
              <a:gd name="f437" fmla="val 621"/>
              <a:gd name="f438" fmla="val 296"/>
              <a:gd name="f439" fmla="val 315"/>
              <a:gd name="f440" fmla="val 631"/>
              <a:gd name="f441" fmla="val 323"/>
              <a:gd name="f442" fmla="val 634"/>
              <a:gd name="f443" fmla="val 327"/>
              <a:gd name="f444" fmla="val 639"/>
              <a:gd name="f445" fmla="val 332"/>
              <a:gd name="f446" fmla="val 656"/>
              <a:gd name="f447" fmla="val 366"/>
              <a:gd name="f448" fmla="val 672"/>
              <a:gd name="f449" fmla="val 387"/>
              <a:gd name="f450" fmla="val 402"/>
              <a:gd name="f451" fmla="val 698"/>
              <a:gd name="f452" fmla="val 764"/>
              <a:gd name="f453" fmla="val 829"/>
              <a:gd name="f454" fmla="val 411"/>
              <a:gd name="f455" fmla="val 983"/>
              <a:gd name="f456" fmla="val 442"/>
              <a:gd name="f457" fmla="val 471"/>
              <a:gd name="f458" fmla="val 1141"/>
              <a:gd name="f459" fmla="val 1181"/>
              <a:gd name="f460" fmla="val 558"/>
              <a:gd name="f461" fmla="val 1211"/>
              <a:gd name="f462" fmla="val 596"/>
              <a:gd name="f463" fmla="val 647"/>
              <a:gd name="f464" fmla="val 1224"/>
              <a:gd name="f465" fmla="val 1221"/>
              <a:gd name="f466" fmla="val 306"/>
              <a:gd name="f467" fmla="val 284"/>
              <a:gd name="f468" fmla="val 270"/>
              <a:gd name="f469" fmla="val 469"/>
              <a:gd name="f470" fmla="val 264"/>
              <a:gd name="f471" fmla="val 330"/>
              <a:gd name="f472" fmla="val 235"/>
              <a:gd name="f473" fmla="val 186"/>
              <a:gd name="f474" fmla="val 437"/>
              <a:gd name="f475" fmla="val 183"/>
              <a:gd name="f476" fmla="val 452"/>
              <a:gd name="f477" fmla="val 449"/>
              <a:gd name="f478" fmla="val 439"/>
              <a:gd name="f479" fmla="val 283"/>
              <a:gd name="f480" fmla="val 290"/>
              <a:gd name="f481" fmla="val 300"/>
              <a:gd name="f482" fmla="val 406"/>
              <a:gd name="f483" fmla="val 388"/>
              <a:gd name="f484" fmla="val 367"/>
              <a:gd name="f485" fmla="val 375"/>
              <a:gd name="f486" fmla="val 376"/>
              <a:gd name="f487" fmla="val 337"/>
              <a:gd name="f488" fmla="val 379"/>
              <a:gd name="f489" fmla="val 322"/>
              <a:gd name="f490" fmla="val 381"/>
              <a:gd name="f491" fmla="val 303"/>
              <a:gd name="f492" fmla="val 383"/>
              <a:gd name="f493" fmla="val 279"/>
              <a:gd name="f494" fmla="val 317"/>
              <a:gd name="f495" fmla="val 320"/>
              <a:gd name="f496" fmla="val 377"/>
              <a:gd name="f497" fmla="val 423"/>
              <a:gd name="f498" fmla="val 466"/>
              <a:gd name="f499" fmla="val 474"/>
              <a:gd name="f500" fmla="val 342"/>
              <a:gd name="f501" fmla="val 490"/>
              <a:gd name="f502" fmla="val 338"/>
              <a:gd name="f503" fmla="val 510"/>
              <a:gd name="f504" fmla="val 324"/>
              <a:gd name="f505" fmla="val 533"/>
              <a:gd name="f506" fmla="val 403"/>
              <a:gd name="f507" fmla="val 544"/>
              <a:gd name="f508" fmla="val 431"/>
              <a:gd name="f509" fmla="val 456"/>
              <a:gd name="f510" fmla="val 520"/>
              <a:gd name="f511" fmla="val 457"/>
              <a:gd name="f512" fmla="val 493"/>
              <a:gd name="f513" fmla="val 464"/>
              <a:gd name="f514" fmla="val 438"/>
              <a:gd name="f515" fmla="val 463"/>
              <a:gd name="f516" fmla="val 491"/>
              <a:gd name="f517" fmla="val 519"/>
              <a:gd name="f518" fmla="val 543"/>
              <a:gd name="f519" fmla="val 538"/>
              <a:gd name="f520" fmla="val 118"/>
              <a:gd name="f521" fmla="val 539"/>
              <a:gd name="f522" fmla="val 116"/>
              <a:gd name="f523" fmla="val 70"/>
              <a:gd name="f524" fmla="val 581"/>
              <a:gd name="f525" fmla="val 89"/>
              <a:gd name="f526" fmla="val 687"/>
              <a:gd name="f527" fmla="val 91"/>
              <a:gd name="f528" fmla="val 694"/>
              <a:gd name="f529" fmla="val 96"/>
              <a:gd name="f530" fmla="val 696"/>
              <a:gd name="f531" fmla="val 102"/>
              <a:gd name="f532" fmla="val 691"/>
              <a:gd name="f533" fmla="val 113"/>
              <a:gd name="f534" fmla="val 683"/>
              <a:gd name="f535" fmla="val 679"/>
              <a:gd name="f536" fmla="val 677"/>
              <a:gd name="f537" fmla="val 159"/>
              <a:gd name="f538" fmla="val 655"/>
              <a:gd name="f539" fmla="val 158"/>
              <a:gd name="f540" fmla="val 637"/>
              <a:gd name="f541" fmla="val 607"/>
              <a:gd name="f542" fmla="val 124"/>
              <a:gd name="f543" fmla="val 575"/>
              <a:gd name="f544" fmla="val 260"/>
              <a:gd name="f545" fmla="val 507"/>
              <a:gd name="f546" fmla="val 243"/>
              <a:gd name="f547" fmla="val 508"/>
              <a:gd name="f548" fmla="val 509"/>
              <a:gd name="f549" fmla="val 197"/>
              <a:gd name="f550" fmla="val 191"/>
              <a:gd name="f551" fmla="val 588"/>
              <a:gd name="f552" fmla="val 215"/>
              <a:gd name="f553" fmla="val 598"/>
              <a:gd name="f554" fmla="val 238"/>
              <a:gd name="f555" fmla="val 597"/>
              <a:gd name="f556" fmla="val 276"/>
              <a:gd name="f557" fmla="val 579"/>
              <a:gd name="f558" fmla="val 294"/>
              <a:gd name="f559" fmla="val 566"/>
              <a:gd name="f560" fmla="val 301"/>
              <a:gd name="f561" fmla="val 302"/>
              <a:gd name="f562" fmla="val 298"/>
              <a:gd name="f563" fmla="val 504"/>
              <a:gd name="f564" fmla="val 546"/>
              <a:gd name="f565" fmla="val 559"/>
              <a:gd name="f566" fmla="val 613"/>
              <a:gd name="f567" fmla="val 460"/>
              <a:gd name="f568" fmla="val 626"/>
              <a:gd name="f569" fmla="val 391"/>
              <a:gd name="f570" fmla="val 371"/>
              <a:gd name="f571" fmla="val 565"/>
              <a:gd name="f572" fmla="val 506"/>
              <a:gd name="f573" fmla="val 408"/>
              <a:gd name="f574" fmla="val 499"/>
              <a:gd name="f575" fmla="val 415"/>
              <a:gd name="f576" fmla="val 418"/>
              <a:gd name="f577" fmla="val 513"/>
              <a:gd name="f578" fmla="val 540"/>
              <a:gd name="f579" fmla="val 920"/>
              <a:gd name="f580" fmla="val 178"/>
              <a:gd name="f581" fmla="val 919"/>
              <a:gd name="f582" fmla="val 883"/>
              <a:gd name="f583" fmla="val 176"/>
              <a:gd name="f584" fmla="val 848"/>
              <a:gd name="f585" fmla="val 173"/>
              <a:gd name="f586" fmla="val 171"/>
              <a:gd name="f587" fmla="val 794"/>
              <a:gd name="f588" fmla="val 169"/>
              <a:gd name="f589" fmla="val 775"/>
              <a:gd name="f590" fmla="val 757"/>
              <a:gd name="f591" fmla="val 166"/>
              <a:gd name="f592" fmla="val 750"/>
              <a:gd name="f593" fmla="val 156"/>
              <a:gd name="f594" fmla="val 743"/>
              <a:gd name="f595" fmla="val 148"/>
              <a:gd name="f596" fmla="val 741"/>
              <a:gd name="f597" fmla="val 751"/>
              <a:gd name="f598" fmla="val 756"/>
              <a:gd name="f599" fmla="val 130"/>
              <a:gd name="f600" fmla="val 769"/>
              <a:gd name="f601" fmla="val 142"/>
              <a:gd name="f602" fmla="val 876"/>
              <a:gd name="f603" fmla="val 1201"/>
              <a:gd name="f604" fmla="val 923"/>
              <a:gd name="f605" fmla="val 922"/>
              <a:gd name="f606" fmla="val 1212"/>
              <a:gd name="f607" fmla="val 915"/>
              <a:gd name="f608" fmla="val 1215"/>
              <a:gd name="f609" fmla="val 871"/>
              <a:gd name="f610" fmla="val 1256"/>
              <a:gd name="f611" fmla="val 827"/>
              <a:gd name="f612" fmla="val 1254"/>
              <a:gd name="f613" fmla="val 1253"/>
              <a:gd name="f614" fmla="val 1249"/>
              <a:gd name="f615" fmla="val 755"/>
              <a:gd name="f616" fmla="val 1244"/>
              <a:gd name="f617" fmla="val 746"/>
              <a:gd name="f618" fmla="val 1237"/>
              <a:gd name="f619" fmla="val 1216"/>
              <a:gd name="f620" fmla="val 745"/>
              <a:gd name="f621" fmla="val 754"/>
              <a:gd name="f622" fmla="val 1206"/>
              <a:gd name="f623" fmla="val 868"/>
              <a:gd name="f624" fmla="+- 0 0 -90"/>
              <a:gd name="f625" fmla="*/ f3 1 1324"/>
              <a:gd name="f626" fmla="*/ f4 1 1399"/>
              <a:gd name="f627" fmla="val f5"/>
              <a:gd name="f628" fmla="val f6"/>
              <a:gd name="f629" fmla="val f7"/>
              <a:gd name="f630" fmla="*/ f624 f0 1"/>
              <a:gd name="f631" fmla="+- f629 0 f627"/>
              <a:gd name="f632" fmla="+- f628 0 f627"/>
              <a:gd name="f633" fmla="*/ f630 1 f2"/>
              <a:gd name="f634" fmla="*/ f632 1 1324"/>
              <a:gd name="f635" fmla="*/ f631 1 1399"/>
              <a:gd name="f636" fmla="*/ 198 f632 1"/>
              <a:gd name="f637" fmla="*/ 1030 f631 1"/>
              <a:gd name="f638" fmla="*/ 61 f632 1"/>
              <a:gd name="f639" fmla="*/ 790 f631 1"/>
              <a:gd name="f640" fmla="*/ 93 f632 1"/>
              <a:gd name="f641" fmla="*/ 470 f631 1"/>
              <a:gd name="f642" fmla="*/ 424 f632 1"/>
              <a:gd name="f643" fmla="*/ 189 f631 1"/>
              <a:gd name="f644" fmla="*/ 703 f632 1"/>
              <a:gd name="f645" fmla="*/ 121 f631 1"/>
              <a:gd name="f646" fmla="*/ 846 f632 1"/>
              <a:gd name="f647" fmla="*/ 45 f631 1"/>
              <a:gd name="f648" fmla="*/ 998 f632 1"/>
              <a:gd name="f649" fmla="*/ 155 f631 1"/>
              <a:gd name="f650" fmla="*/ 1171 f632 1"/>
              <a:gd name="f651" fmla="*/ 218 f631 1"/>
              <a:gd name="f652" fmla="*/ 1277 f632 1"/>
              <a:gd name="f653" fmla="*/ 503 f631 1"/>
              <a:gd name="f654" fmla="*/ 1319 f632 1"/>
              <a:gd name="f655" fmla="*/ 815 f631 1"/>
              <a:gd name="f656" fmla="*/ 1185 f632 1"/>
              <a:gd name="f657" fmla="*/ 1033 f631 1"/>
              <a:gd name="f658" fmla="*/ 669 f632 1"/>
              <a:gd name="f659" fmla="*/ 1329 f631 1"/>
              <a:gd name="f660" fmla="*/ 1154 f632 1"/>
              <a:gd name="f661" fmla="*/ 706 f631 1"/>
              <a:gd name="f662" fmla="*/ 684 f632 1"/>
              <a:gd name="f663" fmla="*/ 534 f632 1"/>
              <a:gd name="f664" fmla="*/ 530 f631 1"/>
              <a:gd name="f665" fmla="*/ 345 f632 1"/>
              <a:gd name="f666" fmla="*/ 610 f631 1"/>
              <a:gd name="f667" fmla="*/ 259 f632 1"/>
              <a:gd name="f668" fmla="*/ 997 f631 1"/>
              <a:gd name="f669" fmla="*/ 1229 f632 1"/>
              <a:gd name="f670" fmla="*/ 676 f631 1"/>
              <a:gd name="f671" fmla="*/ 1198 f632 1"/>
              <a:gd name="f672" fmla="*/ 494 f631 1"/>
              <a:gd name="f673" fmla="*/ 1080 f632 1"/>
              <a:gd name="f674" fmla="*/ 252 f631 1"/>
              <a:gd name="f675" fmla="*/ 1043 f632 1"/>
              <a:gd name="f676" fmla="*/ 227 f631 1"/>
              <a:gd name="f677" fmla="*/ 1015 f632 1"/>
              <a:gd name="f678" fmla="*/ 356 f631 1"/>
              <a:gd name="f679" fmla="*/ 917 f632 1"/>
              <a:gd name="f680" fmla="*/ 137 f631 1"/>
              <a:gd name="f681" fmla="*/ 911 f632 1"/>
              <a:gd name="f682" fmla="*/ 231 f631 1"/>
              <a:gd name="f683" fmla="*/ 894 f632 1"/>
              <a:gd name="f684" fmla="*/ 372 f631 1"/>
              <a:gd name="f685" fmla="*/ 731 f632 1"/>
              <a:gd name="f686" fmla="*/ 179 f631 1"/>
              <a:gd name="f687" fmla="*/ 823 f632 1"/>
              <a:gd name="f688" fmla="*/ 325 f631 1"/>
              <a:gd name="f689" fmla="*/ 758 f632 1"/>
              <a:gd name="f690" fmla="*/ 344 f631 1"/>
              <a:gd name="f691" fmla="*/ 515 f632 1"/>
              <a:gd name="f692" fmla="*/ 205 f631 1"/>
              <a:gd name="f693" fmla="*/ 635 f632 1"/>
              <a:gd name="f694" fmla="*/ 315 f631 1"/>
              <a:gd name="f695" fmla="*/ 698 f632 1"/>
              <a:gd name="f696" fmla="*/ 404 f631 1"/>
              <a:gd name="f697" fmla="*/ 1222 f632 1"/>
              <a:gd name="f698" fmla="*/ 647 f631 1"/>
              <a:gd name="f699" fmla="*/ 469 f632 1"/>
              <a:gd name="f700" fmla="*/ 264 f631 1"/>
              <a:gd name="f701" fmla="*/ 283 f632 1"/>
              <a:gd name="f702" fmla="*/ 441 f631 1"/>
              <a:gd name="f703" fmla="*/ 322 f632 1"/>
              <a:gd name="f704" fmla="*/ 381 f631 1"/>
              <a:gd name="f705" fmla="*/ 327 f632 1"/>
              <a:gd name="f706" fmla="*/ 312 f631 1"/>
              <a:gd name="f707" fmla="*/ 560 f632 1"/>
              <a:gd name="f708" fmla="*/ 306 f631 1"/>
              <a:gd name="f709" fmla="*/ 404 f632 1"/>
              <a:gd name="f710" fmla="*/ 438 f631 1"/>
              <a:gd name="f711" fmla="*/ 121 f632 1"/>
              <a:gd name="f712" fmla="*/ 538 f631 1"/>
              <a:gd name="f713" fmla="*/ 102 f632 1"/>
              <a:gd name="f714" fmla="*/ 691 f631 1"/>
              <a:gd name="f715" fmla="*/ 189 f632 1"/>
              <a:gd name="f716" fmla="*/ 542 f631 1"/>
              <a:gd name="f717" fmla="*/ 294 f632 1"/>
              <a:gd name="f718" fmla="*/ 566 f631 1"/>
              <a:gd name="f719" fmla="*/ 260 f632 1"/>
              <a:gd name="f720" fmla="*/ 507 f631 1"/>
              <a:gd name="f721" fmla="*/ 602 f632 1"/>
              <a:gd name="f722" fmla="*/ 391 f631 1"/>
              <a:gd name="f723" fmla="*/ 501 f632 1"/>
              <a:gd name="f724" fmla="*/ 418 f631 1"/>
              <a:gd name="f725" fmla="*/ 175 f632 1"/>
              <a:gd name="f726" fmla="*/ 920 f631 1"/>
              <a:gd name="f727" fmla="*/ 167 f632 1"/>
              <a:gd name="f728" fmla="*/ 757 f631 1"/>
              <a:gd name="f729" fmla="*/ 129 f632 1"/>
              <a:gd name="f730" fmla="*/ 769 f631 1"/>
              <a:gd name="f731" fmla="*/ 1215 f632 1"/>
              <a:gd name="f732" fmla="*/ 910 f631 1"/>
              <a:gd name="f733" fmla="*/ 1227 f632 1"/>
              <a:gd name="f734" fmla="*/ 743 f631 1"/>
              <a:gd name="f735" fmla="+- f633 0 f1"/>
              <a:gd name="f736" fmla="*/ f636 1 1324"/>
              <a:gd name="f737" fmla="*/ f637 1 1399"/>
              <a:gd name="f738" fmla="*/ f638 1 1324"/>
              <a:gd name="f739" fmla="*/ f639 1 1399"/>
              <a:gd name="f740" fmla="*/ f640 1 1324"/>
              <a:gd name="f741" fmla="*/ f641 1 1399"/>
              <a:gd name="f742" fmla="*/ f642 1 1324"/>
              <a:gd name="f743" fmla="*/ f643 1 1399"/>
              <a:gd name="f744" fmla="*/ f644 1 1324"/>
              <a:gd name="f745" fmla="*/ f645 1 1399"/>
              <a:gd name="f746" fmla="*/ f646 1 1324"/>
              <a:gd name="f747" fmla="*/ f647 1 1399"/>
              <a:gd name="f748" fmla="*/ f648 1 1324"/>
              <a:gd name="f749" fmla="*/ f649 1 1399"/>
              <a:gd name="f750" fmla="*/ f650 1 1324"/>
              <a:gd name="f751" fmla="*/ f651 1 1399"/>
              <a:gd name="f752" fmla="*/ f652 1 1324"/>
              <a:gd name="f753" fmla="*/ f653 1 1399"/>
              <a:gd name="f754" fmla="*/ f654 1 1324"/>
              <a:gd name="f755" fmla="*/ f655 1 1399"/>
              <a:gd name="f756" fmla="*/ f656 1 1324"/>
              <a:gd name="f757" fmla="*/ f657 1 1399"/>
              <a:gd name="f758" fmla="*/ f658 1 1324"/>
              <a:gd name="f759" fmla="*/ f659 1 1399"/>
              <a:gd name="f760" fmla="*/ f660 1 1324"/>
              <a:gd name="f761" fmla="*/ f661 1 1399"/>
              <a:gd name="f762" fmla="*/ f662 1 1324"/>
              <a:gd name="f763" fmla="*/ f663 1 1324"/>
              <a:gd name="f764" fmla="*/ f664 1 1399"/>
              <a:gd name="f765" fmla="*/ f665 1 1324"/>
              <a:gd name="f766" fmla="*/ f666 1 1399"/>
              <a:gd name="f767" fmla="*/ f667 1 1324"/>
              <a:gd name="f768" fmla="*/ f668 1 1399"/>
              <a:gd name="f769" fmla="*/ f669 1 1324"/>
              <a:gd name="f770" fmla="*/ f670 1 1399"/>
              <a:gd name="f771" fmla="*/ f671 1 1324"/>
              <a:gd name="f772" fmla="*/ f672 1 1399"/>
              <a:gd name="f773" fmla="*/ f673 1 1324"/>
              <a:gd name="f774" fmla="*/ f674 1 1399"/>
              <a:gd name="f775" fmla="*/ f675 1 1324"/>
              <a:gd name="f776" fmla="*/ f676 1 1399"/>
              <a:gd name="f777" fmla="*/ f677 1 1324"/>
              <a:gd name="f778" fmla="*/ f678 1 1399"/>
              <a:gd name="f779" fmla="*/ f679 1 1324"/>
              <a:gd name="f780" fmla="*/ f680 1 1399"/>
              <a:gd name="f781" fmla="*/ f681 1 1324"/>
              <a:gd name="f782" fmla="*/ f682 1 1399"/>
              <a:gd name="f783" fmla="*/ f683 1 1324"/>
              <a:gd name="f784" fmla="*/ f684 1 1399"/>
              <a:gd name="f785" fmla="*/ f685 1 1324"/>
              <a:gd name="f786" fmla="*/ f686 1 1399"/>
              <a:gd name="f787" fmla="*/ f687 1 1324"/>
              <a:gd name="f788" fmla="*/ f688 1 1399"/>
              <a:gd name="f789" fmla="*/ f689 1 1324"/>
              <a:gd name="f790" fmla="*/ f690 1 1399"/>
              <a:gd name="f791" fmla="*/ f691 1 1324"/>
              <a:gd name="f792" fmla="*/ f692 1 1399"/>
              <a:gd name="f793" fmla="*/ f693 1 1324"/>
              <a:gd name="f794" fmla="*/ f694 1 1399"/>
              <a:gd name="f795" fmla="*/ f695 1 1324"/>
              <a:gd name="f796" fmla="*/ f696 1 1399"/>
              <a:gd name="f797" fmla="*/ f697 1 1324"/>
              <a:gd name="f798" fmla="*/ f698 1 1399"/>
              <a:gd name="f799" fmla="*/ f699 1 1324"/>
              <a:gd name="f800" fmla="*/ f700 1 1399"/>
              <a:gd name="f801" fmla="*/ f701 1 1324"/>
              <a:gd name="f802" fmla="*/ f702 1 1399"/>
              <a:gd name="f803" fmla="*/ f703 1 1324"/>
              <a:gd name="f804" fmla="*/ f704 1 1399"/>
              <a:gd name="f805" fmla="*/ f705 1 1324"/>
              <a:gd name="f806" fmla="*/ f706 1 1399"/>
              <a:gd name="f807" fmla="*/ f707 1 1324"/>
              <a:gd name="f808" fmla="*/ f708 1 1399"/>
              <a:gd name="f809" fmla="*/ f709 1 1324"/>
              <a:gd name="f810" fmla="*/ f710 1 1399"/>
              <a:gd name="f811" fmla="*/ f711 1 1324"/>
              <a:gd name="f812" fmla="*/ f712 1 1399"/>
              <a:gd name="f813" fmla="*/ f713 1 1324"/>
              <a:gd name="f814" fmla="*/ f714 1 1399"/>
              <a:gd name="f815" fmla="*/ f715 1 1324"/>
              <a:gd name="f816" fmla="*/ f716 1 1399"/>
              <a:gd name="f817" fmla="*/ f717 1 1324"/>
              <a:gd name="f818" fmla="*/ f718 1 1399"/>
              <a:gd name="f819" fmla="*/ f719 1 1324"/>
              <a:gd name="f820" fmla="*/ f720 1 1399"/>
              <a:gd name="f821" fmla="*/ f721 1 1324"/>
              <a:gd name="f822" fmla="*/ f722 1 1399"/>
              <a:gd name="f823" fmla="*/ f723 1 1324"/>
              <a:gd name="f824" fmla="*/ f724 1 1399"/>
              <a:gd name="f825" fmla="*/ f725 1 1324"/>
              <a:gd name="f826" fmla="*/ f726 1 1399"/>
              <a:gd name="f827" fmla="*/ f727 1 1324"/>
              <a:gd name="f828" fmla="*/ f728 1 1399"/>
              <a:gd name="f829" fmla="*/ f729 1 1324"/>
              <a:gd name="f830" fmla="*/ f730 1 1399"/>
              <a:gd name="f831" fmla="*/ f731 1 1324"/>
              <a:gd name="f832" fmla="*/ f732 1 1399"/>
              <a:gd name="f833" fmla="*/ f733 1 1324"/>
              <a:gd name="f834" fmla="*/ f734 1 1399"/>
              <a:gd name="f835" fmla="*/ 0 1 f634"/>
              <a:gd name="f836" fmla="*/ f628 1 f634"/>
              <a:gd name="f837" fmla="*/ 0 1 f635"/>
              <a:gd name="f838" fmla="*/ f629 1 f635"/>
              <a:gd name="f839" fmla="*/ f736 1 f634"/>
              <a:gd name="f840" fmla="*/ f737 1 f635"/>
              <a:gd name="f841" fmla="*/ f738 1 f634"/>
              <a:gd name="f842" fmla="*/ f739 1 f635"/>
              <a:gd name="f843" fmla="*/ f740 1 f634"/>
              <a:gd name="f844" fmla="*/ f741 1 f635"/>
              <a:gd name="f845" fmla="*/ f742 1 f634"/>
              <a:gd name="f846" fmla="*/ f743 1 f635"/>
              <a:gd name="f847" fmla="*/ f744 1 f634"/>
              <a:gd name="f848" fmla="*/ f745 1 f635"/>
              <a:gd name="f849" fmla="*/ f746 1 f634"/>
              <a:gd name="f850" fmla="*/ f747 1 f635"/>
              <a:gd name="f851" fmla="*/ f748 1 f634"/>
              <a:gd name="f852" fmla="*/ f749 1 f635"/>
              <a:gd name="f853" fmla="*/ f750 1 f634"/>
              <a:gd name="f854" fmla="*/ f751 1 f635"/>
              <a:gd name="f855" fmla="*/ f752 1 f634"/>
              <a:gd name="f856" fmla="*/ f753 1 f635"/>
              <a:gd name="f857" fmla="*/ f754 1 f634"/>
              <a:gd name="f858" fmla="*/ f755 1 f635"/>
              <a:gd name="f859" fmla="*/ f756 1 f634"/>
              <a:gd name="f860" fmla="*/ f757 1 f635"/>
              <a:gd name="f861" fmla="*/ f758 1 f634"/>
              <a:gd name="f862" fmla="*/ f759 1 f635"/>
              <a:gd name="f863" fmla="*/ f760 1 f634"/>
              <a:gd name="f864" fmla="*/ f761 1 f635"/>
              <a:gd name="f865" fmla="*/ f762 1 f634"/>
              <a:gd name="f866" fmla="*/ f763 1 f634"/>
              <a:gd name="f867" fmla="*/ f764 1 f635"/>
              <a:gd name="f868" fmla="*/ f765 1 f634"/>
              <a:gd name="f869" fmla="*/ f766 1 f635"/>
              <a:gd name="f870" fmla="*/ f767 1 f634"/>
              <a:gd name="f871" fmla="*/ f768 1 f635"/>
              <a:gd name="f872" fmla="*/ f769 1 f634"/>
              <a:gd name="f873" fmla="*/ f770 1 f635"/>
              <a:gd name="f874" fmla="*/ f771 1 f634"/>
              <a:gd name="f875" fmla="*/ f772 1 f635"/>
              <a:gd name="f876" fmla="*/ f773 1 f634"/>
              <a:gd name="f877" fmla="*/ f774 1 f635"/>
              <a:gd name="f878" fmla="*/ f775 1 f634"/>
              <a:gd name="f879" fmla="*/ f776 1 f635"/>
              <a:gd name="f880" fmla="*/ f777 1 f634"/>
              <a:gd name="f881" fmla="*/ f778 1 f635"/>
              <a:gd name="f882" fmla="*/ f779 1 f634"/>
              <a:gd name="f883" fmla="*/ f780 1 f635"/>
              <a:gd name="f884" fmla="*/ f781 1 f634"/>
              <a:gd name="f885" fmla="*/ f782 1 f635"/>
              <a:gd name="f886" fmla="*/ f783 1 f634"/>
              <a:gd name="f887" fmla="*/ f784 1 f635"/>
              <a:gd name="f888" fmla="*/ f785 1 f634"/>
              <a:gd name="f889" fmla="*/ f786 1 f635"/>
              <a:gd name="f890" fmla="*/ f787 1 f634"/>
              <a:gd name="f891" fmla="*/ f788 1 f635"/>
              <a:gd name="f892" fmla="*/ f789 1 f634"/>
              <a:gd name="f893" fmla="*/ f790 1 f635"/>
              <a:gd name="f894" fmla="*/ f791 1 f634"/>
              <a:gd name="f895" fmla="*/ f792 1 f635"/>
              <a:gd name="f896" fmla="*/ f793 1 f634"/>
              <a:gd name="f897" fmla="*/ f794 1 f635"/>
              <a:gd name="f898" fmla="*/ f795 1 f634"/>
              <a:gd name="f899" fmla="*/ f796 1 f635"/>
              <a:gd name="f900" fmla="*/ f797 1 f634"/>
              <a:gd name="f901" fmla="*/ f798 1 f635"/>
              <a:gd name="f902" fmla="*/ f799 1 f634"/>
              <a:gd name="f903" fmla="*/ f800 1 f635"/>
              <a:gd name="f904" fmla="*/ f801 1 f634"/>
              <a:gd name="f905" fmla="*/ f802 1 f635"/>
              <a:gd name="f906" fmla="*/ f803 1 f634"/>
              <a:gd name="f907" fmla="*/ f804 1 f635"/>
              <a:gd name="f908" fmla="*/ f805 1 f634"/>
              <a:gd name="f909" fmla="*/ f806 1 f635"/>
              <a:gd name="f910" fmla="*/ f807 1 f634"/>
              <a:gd name="f911" fmla="*/ f808 1 f635"/>
              <a:gd name="f912" fmla="*/ f809 1 f634"/>
              <a:gd name="f913" fmla="*/ f810 1 f635"/>
              <a:gd name="f914" fmla="*/ f811 1 f634"/>
              <a:gd name="f915" fmla="*/ f812 1 f635"/>
              <a:gd name="f916" fmla="*/ f813 1 f634"/>
              <a:gd name="f917" fmla="*/ f814 1 f635"/>
              <a:gd name="f918" fmla="*/ f815 1 f634"/>
              <a:gd name="f919" fmla="*/ f816 1 f635"/>
              <a:gd name="f920" fmla="*/ f817 1 f634"/>
              <a:gd name="f921" fmla="*/ f818 1 f635"/>
              <a:gd name="f922" fmla="*/ f819 1 f634"/>
              <a:gd name="f923" fmla="*/ f820 1 f635"/>
              <a:gd name="f924" fmla="*/ f821 1 f634"/>
              <a:gd name="f925" fmla="*/ f822 1 f635"/>
              <a:gd name="f926" fmla="*/ f823 1 f634"/>
              <a:gd name="f927" fmla="*/ f824 1 f635"/>
              <a:gd name="f928" fmla="*/ f825 1 f634"/>
              <a:gd name="f929" fmla="*/ f826 1 f635"/>
              <a:gd name="f930" fmla="*/ f827 1 f634"/>
              <a:gd name="f931" fmla="*/ f828 1 f635"/>
              <a:gd name="f932" fmla="*/ f829 1 f634"/>
              <a:gd name="f933" fmla="*/ f830 1 f635"/>
              <a:gd name="f934" fmla="*/ f831 1 f634"/>
              <a:gd name="f935" fmla="*/ f832 1 f635"/>
              <a:gd name="f936" fmla="*/ f833 1 f634"/>
              <a:gd name="f937" fmla="*/ f834 1 f635"/>
              <a:gd name="f938" fmla="*/ f835 f625 1"/>
              <a:gd name="f939" fmla="*/ f836 f625 1"/>
              <a:gd name="f940" fmla="*/ f838 f626 1"/>
              <a:gd name="f941" fmla="*/ f837 f626 1"/>
              <a:gd name="f942" fmla="*/ f839 f625 1"/>
              <a:gd name="f943" fmla="*/ f840 f626 1"/>
              <a:gd name="f944" fmla="*/ f841 f625 1"/>
              <a:gd name="f945" fmla="*/ f842 f626 1"/>
              <a:gd name="f946" fmla="*/ f843 f625 1"/>
              <a:gd name="f947" fmla="*/ f844 f626 1"/>
              <a:gd name="f948" fmla="*/ f845 f625 1"/>
              <a:gd name="f949" fmla="*/ f846 f626 1"/>
              <a:gd name="f950" fmla="*/ f847 f625 1"/>
              <a:gd name="f951" fmla="*/ f848 f626 1"/>
              <a:gd name="f952" fmla="*/ f849 f625 1"/>
              <a:gd name="f953" fmla="*/ f850 f626 1"/>
              <a:gd name="f954" fmla="*/ f851 f625 1"/>
              <a:gd name="f955" fmla="*/ f852 f626 1"/>
              <a:gd name="f956" fmla="*/ f853 f625 1"/>
              <a:gd name="f957" fmla="*/ f854 f626 1"/>
              <a:gd name="f958" fmla="*/ f855 f625 1"/>
              <a:gd name="f959" fmla="*/ f856 f626 1"/>
              <a:gd name="f960" fmla="*/ f857 f625 1"/>
              <a:gd name="f961" fmla="*/ f858 f626 1"/>
              <a:gd name="f962" fmla="*/ f859 f625 1"/>
              <a:gd name="f963" fmla="*/ f860 f626 1"/>
              <a:gd name="f964" fmla="*/ f861 f625 1"/>
              <a:gd name="f965" fmla="*/ f862 f626 1"/>
              <a:gd name="f966" fmla="*/ f863 f625 1"/>
              <a:gd name="f967" fmla="*/ f864 f626 1"/>
              <a:gd name="f968" fmla="*/ f865 f625 1"/>
              <a:gd name="f969" fmla="*/ f866 f625 1"/>
              <a:gd name="f970" fmla="*/ f867 f626 1"/>
              <a:gd name="f971" fmla="*/ f868 f625 1"/>
              <a:gd name="f972" fmla="*/ f869 f626 1"/>
              <a:gd name="f973" fmla="*/ f870 f625 1"/>
              <a:gd name="f974" fmla="*/ f871 f626 1"/>
              <a:gd name="f975" fmla="*/ f872 f625 1"/>
              <a:gd name="f976" fmla="*/ f873 f626 1"/>
              <a:gd name="f977" fmla="*/ f874 f625 1"/>
              <a:gd name="f978" fmla="*/ f875 f626 1"/>
              <a:gd name="f979" fmla="*/ f876 f625 1"/>
              <a:gd name="f980" fmla="*/ f877 f626 1"/>
              <a:gd name="f981" fmla="*/ f878 f625 1"/>
              <a:gd name="f982" fmla="*/ f879 f626 1"/>
              <a:gd name="f983" fmla="*/ f880 f625 1"/>
              <a:gd name="f984" fmla="*/ f881 f626 1"/>
              <a:gd name="f985" fmla="*/ f882 f625 1"/>
              <a:gd name="f986" fmla="*/ f883 f626 1"/>
              <a:gd name="f987" fmla="*/ f884 f625 1"/>
              <a:gd name="f988" fmla="*/ f885 f626 1"/>
              <a:gd name="f989" fmla="*/ f886 f625 1"/>
              <a:gd name="f990" fmla="*/ f887 f626 1"/>
              <a:gd name="f991" fmla="*/ f888 f625 1"/>
              <a:gd name="f992" fmla="*/ f889 f626 1"/>
              <a:gd name="f993" fmla="*/ f890 f625 1"/>
              <a:gd name="f994" fmla="*/ f891 f626 1"/>
              <a:gd name="f995" fmla="*/ f892 f625 1"/>
              <a:gd name="f996" fmla="*/ f893 f626 1"/>
              <a:gd name="f997" fmla="*/ f894 f625 1"/>
              <a:gd name="f998" fmla="*/ f895 f626 1"/>
              <a:gd name="f999" fmla="*/ f896 f625 1"/>
              <a:gd name="f1000" fmla="*/ f897 f626 1"/>
              <a:gd name="f1001" fmla="*/ f898 f625 1"/>
              <a:gd name="f1002" fmla="*/ f899 f626 1"/>
              <a:gd name="f1003" fmla="*/ f900 f625 1"/>
              <a:gd name="f1004" fmla="*/ f901 f626 1"/>
              <a:gd name="f1005" fmla="*/ f902 f625 1"/>
              <a:gd name="f1006" fmla="*/ f903 f626 1"/>
              <a:gd name="f1007" fmla="*/ f904 f625 1"/>
              <a:gd name="f1008" fmla="*/ f905 f626 1"/>
              <a:gd name="f1009" fmla="*/ f906 f625 1"/>
              <a:gd name="f1010" fmla="*/ f907 f626 1"/>
              <a:gd name="f1011" fmla="*/ f908 f625 1"/>
              <a:gd name="f1012" fmla="*/ f909 f626 1"/>
              <a:gd name="f1013" fmla="*/ f910 f625 1"/>
              <a:gd name="f1014" fmla="*/ f911 f626 1"/>
              <a:gd name="f1015" fmla="*/ f912 f625 1"/>
              <a:gd name="f1016" fmla="*/ f913 f626 1"/>
              <a:gd name="f1017" fmla="*/ f914 f625 1"/>
              <a:gd name="f1018" fmla="*/ f915 f626 1"/>
              <a:gd name="f1019" fmla="*/ f916 f625 1"/>
              <a:gd name="f1020" fmla="*/ f917 f626 1"/>
              <a:gd name="f1021" fmla="*/ f918 f625 1"/>
              <a:gd name="f1022" fmla="*/ f919 f626 1"/>
              <a:gd name="f1023" fmla="*/ f920 f625 1"/>
              <a:gd name="f1024" fmla="*/ f921 f626 1"/>
              <a:gd name="f1025" fmla="*/ f922 f625 1"/>
              <a:gd name="f1026" fmla="*/ f923 f626 1"/>
              <a:gd name="f1027" fmla="*/ f924 f625 1"/>
              <a:gd name="f1028" fmla="*/ f925 f626 1"/>
              <a:gd name="f1029" fmla="*/ f926 f625 1"/>
              <a:gd name="f1030" fmla="*/ f927 f626 1"/>
              <a:gd name="f1031" fmla="*/ f928 f625 1"/>
              <a:gd name="f1032" fmla="*/ f929 f626 1"/>
              <a:gd name="f1033" fmla="*/ f930 f625 1"/>
              <a:gd name="f1034" fmla="*/ f931 f626 1"/>
              <a:gd name="f1035" fmla="*/ f932 f625 1"/>
              <a:gd name="f1036" fmla="*/ f933 f626 1"/>
              <a:gd name="f1037" fmla="*/ f934 f625 1"/>
              <a:gd name="f1038" fmla="*/ f935 f626 1"/>
              <a:gd name="f1039" fmla="*/ f936 f625 1"/>
              <a:gd name="f1040" fmla="*/ f937 f6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5">
                <a:pos x="f942" y="f943"/>
              </a:cxn>
              <a:cxn ang="f735">
                <a:pos x="f944" y="f945"/>
              </a:cxn>
              <a:cxn ang="f735">
                <a:pos x="f946" y="f947"/>
              </a:cxn>
              <a:cxn ang="f735">
                <a:pos x="f948" y="f949"/>
              </a:cxn>
              <a:cxn ang="f735">
                <a:pos x="f950" y="f951"/>
              </a:cxn>
              <a:cxn ang="f735">
                <a:pos x="f952" y="f953"/>
              </a:cxn>
              <a:cxn ang="f735">
                <a:pos x="f954" y="f955"/>
              </a:cxn>
              <a:cxn ang="f735">
                <a:pos x="f956" y="f957"/>
              </a:cxn>
              <a:cxn ang="f735">
                <a:pos x="f958" y="f959"/>
              </a:cxn>
              <a:cxn ang="f735">
                <a:pos x="f960" y="f961"/>
              </a:cxn>
              <a:cxn ang="f735">
                <a:pos x="f962" y="f963"/>
              </a:cxn>
              <a:cxn ang="f735">
                <a:pos x="f964" y="f965"/>
              </a:cxn>
              <a:cxn ang="f735">
                <a:pos x="f966" y="f967"/>
              </a:cxn>
              <a:cxn ang="f735">
                <a:pos x="f968" y="f947"/>
              </a:cxn>
              <a:cxn ang="f735">
                <a:pos x="f969" y="f970"/>
              </a:cxn>
              <a:cxn ang="f735">
                <a:pos x="f971" y="f972"/>
              </a:cxn>
              <a:cxn ang="f735">
                <a:pos x="f973" y="f974"/>
              </a:cxn>
              <a:cxn ang="f735">
                <a:pos x="f975" y="f976"/>
              </a:cxn>
              <a:cxn ang="f735">
                <a:pos x="f977" y="f978"/>
              </a:cxn>
              <a:cxn ang="f735">
                <a:pos x="f979" y="f980"/>
              </a:cxn>
              <a:cxn ang="f735">
                <a:pos x="f981" y="f982"/>
              </a:cxn>
              <a:cxn ang="f735">
                <a:pos x="f983" y="f984"/>
              </a:cxn>
              <a:cxn ang="f735">
                <a:pos x="f985" y="f986"/>
              </a:cxn>
              <a:cxn ang="f735">
                <a:pos x="f987" y="f988"/>
              </a:cxn>
              <a:cxn ang="f735">
                <a:pos x="f989" y="f990"/>
              </a:cxn>
              <a:cxn ang="f735">
                <a:pos x="f991" y="f992"/>
              </a:cxn>
              <a:cxn ang="f735">
                <a:pos x="f993" y="f994"/>
              </a:cxn>
              <a:cxn ang="f735">
                <a:pos x="f995" y="f996"/>
              </a:cxn>
              <a:cxn ang="f735">
                <a:pos x="f997" y="f998"/>
              </a:cxn>
              <a:cxn ang="f735">
                <a:pos x="f999" y="f1000"/>
              </a:cxn>
              <a:cxn ang="f735">
                <a:pos x="f1001" y="f1002"/>
              </a:cxn>
              <a:cxn ang="f735">
                <a:pos x="f1003" y="f1004"/>
              </a:cxn>
              <a:cxn ang="f735">
                <a:pos x="f1005" y="f1006"/>
              </a:cxn>
              <a:cxn ang="f735">
                <a:pos x="f1007" y="f1008"/>
              </a:cxn>
              <a:cxn ang="f735">
                <a:pos x="f1009" y="f1010"/>
              </a:cxn>
              <a:cxn ang="f735">
                <a:pos x="f1011" y="f1012"/>
              </a:cxn>
              <a:cxn ang="f735">
                <a:pos x="f1013" y="f1014"/>
              </a:cxn>
              <a:cxn ang="f735">
                <a:pos x="f1015" y="f1016"/>
              </a:cxn>
              <a:cxn ang="f735">
                <a:pos x="f1017" y="f1018"/>
              </a:cxn>
              <a:cxn ang="f735">
                <a:pos x="f1019" y="f1020"/>
              </a:cxn>
              <a:cxn ang="f735">
                <a:pos x="f1017" y="f1018"/>
              </a:cxn>
              <a:cxn ang="f735">
                <a:pos x="f1021" y="f1022"/>
              </a:cxn>
              <a:cxn ang="f735">
                <a:pos x="f1023" y="f1024"/>
              </a:cxn>
              <a:cxn ang="f735">
                <a:pos x="f1025" y="f1026"/>
              </a:cxn>
              <a:cxn ang="f735">
                <a:pos x="f1027" y="f1028"/>
              </a:cxn>
              <a:cxn ang="f735">
                <a:pos x="f1029" y="f1030"/>
              </a:cxn>
              <a:cxn ang="f735">
                <a:pos x="f1031" y="f1032"/>
              </a:cxn>
              <a:cxn ang="f735">
                <a:pos x="f1033" y="f1034"/>
              </a:cxn>
              <a:cxn ang="f735">
                <a:pos x="f1035" y="f1036"/>
              </a:cxn>
              <a:cxn ang="f735">
                <a:pos x="f1037" y="f1038"/>
              </a:cxn>
              <a:cxn ang="f735">
                <a:pos x="f1039" y="f1040"/>
              </a:cxn>
            </a:cxnLst>
            <a:rect l="f938" t="f941" r="f939" b="f940"/>
            <a:pathLst>
              <a:path w="1324" h="139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8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2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58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5"/>
                  <a:pt x="f115" y="f116"/>
                  <a:pt x="f117" y="f118"/>
                </a:cubicBezTo>
                <a:cubicBezTo>
                  <a:pt x="f119" y="f41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34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83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6" y="f169"/>
                  <a:pt x="f6" y="f170"/>
                  <a:pt x="f171" y="f172"/>
                </a:cubicBezTo>
                <a:cubicBezTo>
                  <a:pt x="f173" y="f174"/>
                  <a:pt x="f175" y="f176"/>
                  <a:pt x="f177" y="f29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7"/>
                  <a:pt x="f8" y="f9"/>
                </a:cubicBezTo>
                <a:close/>
                <a:moveTo>
                  <a:pt x="f162" y="f199"/>
                </a:move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16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176" y="f229"/>
                  <a:pt x="f230" y="f153"/>
                  <a:pt x="f231" y="f55"/>
                </a:cubicBezTo>
                <a:cubicBezTo>
                  <a:pt x="f232" y="f55"/>
                  <a:pt x="f87" y="f233"/>
                  <a:pt x="f234" y="f79"/>
                </a:cubicBezTo>
                <a:cubicBezTo>
                  <a:pt x="f235" y="f236"/>
                  <a:pt x="f237" y="f238"/>
                  <a:pt x="f83" y="f239"/>
                </a:cubicBezTo>
                <a:cubicBezTo>
                  <a:pt x="f240" y="f241"/>
                  <a:pt x="f242" y="f243"/>
                  <a:pt x="f244" y="f241"/>
                </a:cubicBezTo>
                <a:cubicBezTo>
                  <a:pt x="f245" y="f241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7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34"/>
                  <a:pt x="f268" y="f87"/>
                  <a:pt x="f269" y="f270"/>
                </a:cubicBezTo>
                <a:cubicBezTo>
                  <a:pt x="f271" y="f272"/>
                  <a:pt x="f273" y="f274"/>
                  <a:pt x="f275" y="f183"/>
                </a:cubicBezTo>
                <a:cubicBezTo>
                  <a:pt x="f276" y="f130"/>
                  <a:pt x="f277" y="f278"/>
                  <a:pt x="f279" y="f280"/>
                </a:cubicBezTo>
                <a:cubicBezTo>
                  <a:pt x="f281" y="f282"/>
                  <a:pt x="f283" y="f284"/>
                  <a:pt x="f162" y="f199"/>
                </a:cubicBezTo>
                <a:close/>
                <a:moveTo>
                  <a:pt x="f15" y="f285"/>
                </a:moveTo>
                <a:cubicBezTo>
                  <a:pt x="f286" y="f287"/>
                  <a:pt x="f177" y="f218"/>
                  <a:pt x="f286" y="f288"/>
                </a:cubicBezTo>
                <a:cubicBezTo>
                  <a:pt x="f289" y="f290"/>
                  <a:pt x="f177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55"/>
                  <a:pt x="f303" y="f57"/>
                </a:cubicBezTo>
                <a:cubicBezTo>
                  <a:pt x="f280" y="f304"/>
                  <a:pt x="f305" y="f306"/>
                  <a:pt x="f307" y="f308"/>
                </a:cubicBezTo>
                <a:cubicBezTo>
                  <a:pt x="f309" y="f310"/>
                  <a:pt x="f311" y="f68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130" y="f66"/>
                  <a:pt x="f227" y="f322"/>
                </a:cubicBezTo>
                <a:cubicBezTo>
                  <a:pt x="f323" y="f324"/>
                  <a:pt x="f325" y="f326"/>
                  <a:pt x="f327" y="f317"/>
                </a:cubicBezTo>
                <a:cubicBezTo>
                  <a:pt x="f21" y="f328"/>
                  <a:pt x="f206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279"/>
                  <a:pt x="f189" y="f339"/>
                  <a:pt x="f187" y="f340"/>
                </a:cubicBezTo>
                <a:cubicBezTo>
                  <a:pt x="f122" y="f256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273"/>
                  <a:pt x="f31" y="f73"/>
                  <a:pt x="f352" y="f353"/>
                </a:cubicBezTo>
                <a:cubicBezTo>
                  <a:pt x="f354" y="f28"/>
                  <a:pt x="f354" y="f355"/>
                  <a:pt x="f356" y="f9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21"/>
                  <a:pt x="f366" y="f328"/>
                </a:cubicBezTo>
                <a:cubicBezTo>
                  <a:pt x="f367" y="f368"/>
                  <a:pt x="f31" y="f369"/>
                  <a:pt x="f370" y="f371"/>
                </a:cubicBezTo>
                <a:cubicBezTo>
                  <a:pt x="f351" y="f372"/>
                  <a:pt x="f373" y="f374"/>
                  <a:pt x="f375" y="f376"/>
                </a:cubicBezTo>
                <a:cubicBezTo>
                  <a:pt x="f377" y="f378"/>
                  <a:pt x="f379" y="f374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102" y="f326"/>
                  <a:pt x="f390" y="f22"/>
                </a:cubicBezTo>
                <a:cubicBezTo>
                  <a:pt x="f391" y="f137"/>
                  <a:pt x="f392" y="f125"/>
                  <a:pt x="f393" y="f394"/>
                </a:cubicBezTo>
                <a:cubicBezTo>
                  <a:pt x="f395" y="f396"/>
                  <a:pt x="f397" y="f71"/>
                  <a:pt x="f168" y="f20"/>
                </a:cubicBezTo>
                <a:cubicBezTo>
                  <a:pt x="f398" y="f18"/>
                  <a:pt x="f399" y="f400"/>
                  <a:pt x="f169" y="f401"/>
                </a:cubicBez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254"/>
                </a:cubicBezTo>
                <a:cubicBezTo>
                  <a:pt x="f413" y="f414"/>
                  <a:pt x="f415" y="f416"/>
                  <a:pt x="f417" y="f418"/>
                </a:cubicBezTo>
                <a:cubicBezTo>
                  <a:pt x="f419" y="f258"/>
                  <a:pt x="f420" y="f342"/>
                  <a:pt x="f421" y="f422"/>
                </a:cubicBezTo>
                <a:cubicBezTo>
                  <a:pt x="f168" y="f14"/>
                  <a:pt x="f423" y="f315"/>
                  <a:pt x="f424" y="f425"/>
                </a:cubicBezTo>
                <a:cubicBezTo>
                  <a:pt x="f426" y="f73"/>
                  <a:pt x="f427" y="f137"/>
                  <a:pt x="f428" y="f364"/>
                </a:cubicBezTo>
                <a:cubicBezTo>
                  <a:pt x="f429" y="f430"/>
                  <a:pt x="f295" y="f20"/>
                  <a:pt x="f295" y="f431"/>
                </a:cubicBezTo>
                <a:cubicBezTo>
                  <a:pt x="f432" y="f433"/>
                  <a:pt x="f293" y="f433"/>
                  <a:pt x="f428" y="f434"/>
                </a:cubicBezTo>
                <a:cubicBezTo>
                  <a:pt x="f435" y="f326"/>
                  <a:pt x="f436" y="f273"/>
                  <a:pt x="f437" y="f368"/>
                </a:cubicBezTo>
                <a:cubicBezTo>
                  <a:pt x="f424" y="f263"/>
                  <a:pt x="f218" y="f438"/>
                  <a:pt x="f262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70"/>
                  <a:pt x="f234" y="f447"/>
                  <a:pt x="f448" y="f449"/>
                </a:cubicBezTo>
                <a:cubicBezTo>
                  <a:pt x="f285" y="f450"/>
                  <a:pt x="f231" y="f376"/>
                  <a:pt x="f451" y="f376"/>
                </a:cubicBezTo>
                <a:cubicBezTo>
                  <a:pt x="f452" y="f376"/>
                  <a:pt x="f453" y="f454"/>
                  <a:pt x="f380" y="f72"/>
                </a:cubicBezTo>
                <a:cubicBezTo>
                  <a:pt x="f455" y="f456"/>
                  <a:pt x="f311" y="f457"/>
                  <a:pt x="f458" y="f10"/>
                </a:cubicBezTo>
                <a:cubicBezTo>
                  <a:pt x="f459" y="f460"/>
                  <a:pt x="f461" y="f462"/>
                  <a:pt x="f180" y="f463"/>
                </a:cubicBezTo>
                <a:cubicBezTo>
                  <a:pt x="f464" y="f446"/>
                  <a:pt x="f465" y="f234"/>
                  <a:pt x="f15" y="f285"/>
                </a:cubicBezTo>
                <a:close/>
                <a:moveTo>
                  <a:pt x="f242" y="f466"/>
                </a:moveTo>
                <a:cubicBezTo>
                  <a:pt x="f241" y="f467"/>
                  <a:pt x="f236" y="f468"/>
                  <a:pt x="f469" y="f470"/>
                </a:cubicBezTo>
                <a:cubicBezTo>
                  <a:pt x="f471" y="f472"/>
                  <a:pt x="f268" y="f438"/>
                  <a:pt x="f473" y="f474"/>
                </a:cubicBezTo>
                <a:cubicBezTo>
                  <a:pt x="f396" y="f77"/>
                  <a:pt x="f475" y="f476"/>
                  <a:pt x="f22" y="f477"/>
                </a:cubicBezTo>
                <a:cubicBezTo>
                  <a:pt x="f324" y="f456"/>
                  <a:pt x="f331" y="f478"/>
                  <a:pt x="f479" y="f75"/>
                </a:cubicBezTo>
                <a:cubicBezTo>
                  <a:pt x="f480" y="f75"/>
                  <a:pt x="f438" y="f478"/>
                  <a:pt x="f481" y="f74"/>
                </a:cubicBezTo>
                <a:cubicBezTo>
                  <a:pt x="f439" y="f482"/>
                  <a:pt x="f147" y="f483"/>
                  <a:pt x="f484" y="f485"/>
                </a:cubicBezTo>
                <a:cubicBezTo>
                  <a:pt x="f339" y="f486"/>
                  <a:pt x="f487" y="f488"/>
                  <a:pt x="f489" y="f490"/>
                </a:cubicBezTo>
                <a:cubicBezTo>
                  <a:pt x="f491" y="f492"/>
                  <a:pt x="f405" y="f416"/>
                  <a:pt x="f467" y="f340"/>
                </a:cubicBezTo>
                <a:cubicBezTo>
                  <a:pt x="f493" y="f147"/>
                  <a:pt x="f405" y="f441"/>
                  <a:pt x="f466" y="f494"/>
                </a:cubicBezTo>
                <a:cubicBezTo>
                  <a:pt x="f348" y="f261"/>
                  <a:pt x="f495" y="f348"/>
                  <a:pt x="f443" y="f369"/>
                </a:cubicBezTo>
                <a:cubicBezTo>
                  <a:pt x="f496" y="f491"/>
                  <a:pt x="f497" y="f348"/>
                  <a:pt x="f498" y="f487"/>
                </a:cubicBezTo>
                <a:cubicBezTo>
                  <a:pt x="f499" y="f500"/>
                  <a:pt x="f79" y="f422"/>
                  <a:pt x="f501" y="f502"/>
                </a:cubicBezTo>
                <a:cubicBezTo>
                  <a:pt x="f503" y="f504"/>
                  <a:pt x="f505" y="f261"/>
                  <a:pt x="f242" y="f466"/>
                </a:cubicBezTo>
                <a:close/>
                <a:moveTo>
                  <a:pt x="f506" y="f507"/>
                </a:moveTo>
                <a:cubicBezTo>
                  <a:pt x="f508" y="f507"/>
                  <a:pt x="f509" y="f510"/>
                  <a:pt x="f511" y="f512"/>
                </a:cubicBezTo>
                <a:cubicBezTo>
                  <a:pt x="f511" y="f513"/>
                  <a:pt x="f74" y="f478"/>
                  <a:pt x="f376" y="f514"/>
                </a:cubicBezTo>
                <a:cubicBezTo>
                  <a:pt x="f496" y="f514"/>
                  <a:pt x="f339" y="f515"/>
                  <a:pt x="f383" y="f516"/>
                </a:cubicBezTo>
                <a:cubicBezTo>
                  <a:pt x="f383" y="f517"/>
                  <a:pt x="f485" y="f518"/>
                  <a:pt x="f506" y="f507"/>
                </a:cubicBezTo>
                <a:close/>
                <a:moveTo>
                  <a:pt x="f90" y="f519"/>
                </a:moveTo>
                <a:cubicBezTo>
                  <a:pt x="f520" y="f521"/>
                  <a:pt x="f522" y="f521"/>
                  <a:pt x="f58" y="f521"/>
                </a:cubicBezTo>
                <a:cubicBezTo>
                  <a:pt x="f523" y="f524"/>
                  <a:pt x="f105" y="f424"/>
                  <a:pt x="f525" y="f526"/>
                </a:cubicBezTo>
                <a:cubicBezTo>
                  <a:pt x="f527" y="f528"/>
                  <a:pt x="f529" y="f530"/>
                  <a:pt x="f531" y="f532"/>
                </a:cubicBezTo>
                <a:cubicBezTo>
                  <a:pt x="f533" y="f534"/>
                  <a:pt x="f355" y="f535"/>
                  <a:pt x="f353" y="f536"/>
                </a:cubicBezTo>
                <a:cubicBezTo>
                  <a:pt x="f537" y="f8"/>
                  <a:pt x="f127" y="f538"/>
                  <a:pt x="f539" y="f540"/>
                </a:cubicBezTo>
                <a:cubicBezTo>
                  <a:pt x="f62" y="f541"/>
                  <a:pt x="f542" y="f543"/>
                  <a:pt x="f90" y="f519"/>
                </a:cubicBezTo>
                <a:close/>
                <a:moveTo>
                  <a:pt x="f544" y="f545"/>
                </a:moveTo>
                <a:cubicBezTo>
                  <a:pt x="f546" y="f547"/>
                  <a:pt x="f401" y="f548"/>
                  <a:pt x="f425" y="f295"/>
                </a:cubicBezTo>
                <a:cubicBezTo>
                  <a:pt x="f549" y="f510"/>
                  <a:pt x="f71" y="f428"/>
                  <a:pt x="f73" y="f249"/>
                </a:cubicBezTo>
                <a:cubicBezTo>
                  <a:pt x="f550" y="f460"/>
                  <a:pt x="f430" y="f543"/>
                  <a:pt x="f69" y="f551"/>
                </a:cubicBezTo>
                <a:cubicBezTo>
                  <a:pt x="f552" y="f553"/>
                  <a:pt x="f401" y="f426"/>
                  <a:pt x="f554" y="f555"/>
                </a:cubicBezTo>
                <a:cubicBezTo>
                  <a:pt x="f275" y="f290"/>
                  <a:pt x="f556" y="f557"/>
                  <a:pt x="f558" y="f559"/>
                </a:cubicBezTo>
                <a:cubicBezTo>
                  <a:pt x="f560" y="f242"/>
                  <a:pt x="f561" y="f159"/>
                  <a:pt x="f562" y="f81"/>
                </a:cubicBezTo>
                <a:cubicBezTo>
                  <a:pt x="f335" y="f521"/>
                  <a:pt x="f14" y="f505"/>
                  <a:pt x="f480" y="f10"/>
                </a:cubicBezTo>
                <a:cubicBezTo>
                  <a:pt x="f277" y="f548"/>
                  <a:pt x="f556" y="f563"/>
                  <a:pt x="f544" y="f545"/>
                </a:cubicBezTo>
                <a:close/>
                <a:moveTo>
                  <a:pt x="f564" y="f513"/>
                </a:moveTo>
                <a:cubicBezTo>
                  <a:pt x="f159" y="f513"/>
                  <a:pt x="f565" y="f513"/>
                  <a:pt x="f224" y="f513"/>
                </a:cubicBezTo>
                <a:cubicBezTo>
                  <a:pt x="f566" y="f567"/>
                  <a:pt x="f568" y="f281"/>
                  <a:pt x="f426" y="f569"/>
                </a:cubicBezTo>
                <a:cubicBezTo>
                  <a:pt x="f436" y="f486"/>
                  <a:pt x="f524" y="f570"/>
                  <a:pt x="f571" y="f485"/>
                </a:cubicBezTo>
                <a:cubicBezTo>
                  <a:pt x="f518" y="f490"/>
                  <a:pt x="f245" y="f149"/>
                  <a:pt x="f572" y="f573"/>
                </a:cubicBezTo>
                <a:cubicBezTo>
                  <a:pt x="f157" y="f454"/>
                  <a:pt x="f574" y="f575"/>
                  <a:pt x="f236" y="f576"/>
                </a:cubicBezTo>
                <a:cubicBezTo>
                  <a:pt x="f545" y="f252"/>
                  <a:pt x="f577" y="f59"/>
                  <a:pt x="f239" y="f567"/>
                </a:cubicBezTo>
                <a:cubicBezTo>
                  <a:pt x="f10" y="f469"/>
                  <a:pt x="f578" y="f515"/>
                  <a:pt x="f564" y="f513"/>
                </a:cubicBezTo>
                <a:close/>
                <a:moveTo>
                  <a:pt x="f26" y="f579"/>
                </a:moveTo>
                <a:cubicBezTo>
                  <a:pt x="f580" y="f579"/>
                  <a:pt x="f2" y="f581"/>
                  <a:pt x="f78" y="f581"/>
                </a:cubicBezTo>
                <a:cubicBezTo>
                  <a:pt x="f394" y="f582"/>
                  <a:pt x="f583" y="f584"/>
                  <a:pt x="f585" y="f230"/>
                </a:cubicBezTo>
                <a:cubicBezTo>
                  <a:pt x="f586" y="f587"/>
                  <a:pt x="f588" y="f589"/>
                  <a:pt x="f64" y="f590"/>
                </a:cubicBezTo>
                <a:cubicBezTo>
                  <a:pt x="f591" y="f592"/>
                  <a:pt x="f129" y="f399"/>
                  <a:pt x="f593" y="f594"/>
                </a:cubicBezTo>
                <a:cubicBezTo>
                  <a:pt x="f595" y="f596"/>
                  <a:pt x="f358" y="f399"/>
                  <a:pt x="f353" y="f597"/>
                </a:cubicBezTo>
                <a:cubicBezTo>
                  <a:pt x="f28" y="f598"/>
                  <a:pt x="f599" y="f419"/>
                  <a:pt x="f84" y="f600"/>
                </a:cubicBezTo>
                <a:cubicBezTo>
                  <a:pt x="f542" y="f410"/>
                  <a:pt x="f601" y="f602"/>
                  <a:pt x="f26" y="f579"/>
                </a:cubicBezTo>
                <a:close/>
                <a:moveTo>
                  <a:pt x="f603" y="f604"/>
                </a:moveTo>
                <a:cubicBezTo>
                  <a:pt x="f292" y="f605"/>
                  <a:pt x="f606" y="f607"/>
                  <a:pt x="f608" y="f117"/>
                </a:cubicBezTo>
                <a:cubicBezTo>
                  <a:pt x="f289" y="f609"/>
                  <a:pt x="f610" y="f611"/>
                  <a:pt x="f612" y="f40"/>
                </a:cubicBezTo>
                <a:cubicBezTo>
                  <a:pt x="f612" y="f42"/>
                  <a:pt x="f613" y="f419"/>
                  <a:pt x="f614" y="f615"/>
                </a:cubicBezTo>
                <a:cubicBezTo>
                  <a:pt x="f616" y="f617"/>
                  <a:pt x="f618" y="f596"/>
                  <a:pt x="f146" y="f594"/>
                </a:cubicBezTo>
                <a:cubicBezTo>
                  <a:pt x="f619" y="f620"/>
                  <a:pt x="f619" y="f621"/>
                  <a:pt x="f608" y="f44"/>
                </a:cubicBezTo>
                <a:cubicBezTo>
                  <a:pt x="f461" y="f172"/>
                  <a:pt x="f622" y="f623"/>
                  <a:pt x="f603" y="f604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0A590A3-30C5-42D2-A532-BE4BFAA2D564}"/>
              </a:ext>
            </a:extLst>
          </p:cNvPr>
          <p:cNvSpPr/>
          <p:nvPr/>
        </p:nvSpPr>
        <p:spPr>
          <a:xfrm>
            <a:off x="469901" y="3794129"/>
            <a:ext cx="1266828" cy="113189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462"/>
              <a:gd name="f8" fmla="val 1307"/>
              <a:gd name="f9" fmla="val 1313"/>
              <a:gd name="f10" fmla="val 915"/>
              <a:gd name="f11" fmla="val 952"/>
              <a:gd name="f12" fmla="val 1302"/>
              <a:gd name="f13" fmla="val 986"/>
              <a:gd name="f14" fmla="val 1296"/>
              <a:gd name="f15" fmla="val 1020"/>
              <a:gd name="f16" fmla="val 1291"/>
              <a:gd name="f17" fmla="val 1044"/>
              <a:gd name="f18" fmla="val 1275"/>
              <a:gd name="f19" fmla="val 1056"/>
              <a:gd name="f20" fmla="val 1256"/>
              <a:gd name="f21" fmla="val 1053"/>
              <a:gd name="f22" fmla="val 1237"/>
              <a:gd name="f23" fmla="val 1049"/>
              <a:gd name="f24" fmla="val 1228"/>
              <a:gd name="f25" fmla="val 1033"/>
              <a:gd name="f26" fmla="val 1231"/>
              <a:gd name="f27" fmla="val 1009"/>
              <a:gd name="f28" fmla="val 1235"/>
              <a:gd name="f29" fmla="val 975"/>
              <a:gd name="f30" fmla="val 1244"/>
              <a:gd name="f31" fmla="val 941"/>
              <a:gd name="f32" fmla="val 1246"/>
              <a:gd name="f33" fmla="val 900"/>
              <a:gd name="f34" fmla="val 1221"/>
              <a:gd name="f35" fmla="val 922"/>
              <a:gd name="f36" fmla="val 1198"/>
              <a:gd name="f37" fmla="val 936"/>
              <a:gd name="f38" fmla="val 1171"/>
              <a:gd name="f39" fmla="val 944"/>
              <a:gd name="f40" fmla="val 1166"/>
              <a:gd name="f41" fmla="val 945"/>
              <a:gd name="f42" fmla="val 1164"/>
              <a:gd name="f43" fmla="val 951"/>
              <a:gd name="f44" fmla="val 957"/>
              <a:gd name="f45" fmla="val 1139"/>
              <a:gd name="f46" fmla="val 1137"/>
              <a:gd name="f47" fmla="val 1018"/>
              <a:gd name="f48" fmla="val 1223"/>
              <a:gd name="f49" fmla="val 857"/>
              <a:gd name="f50" fmla="val 1266"/>
              <a:gd name="f51" fmla="val 704"/>
              <a:gd name="f52" fmla="val 561"/>
              <a:gd name="f53" fmla="val 1277"/>
              <a:gd name="f54" fmla="val 432"/>
              <a:gd name="f55" fmla="val 1184"/>
              <a:gd name="f56" fmla="val 358"/>
              <a:gd name="f57" fmla="val 1131"/>
              <a:gd name="f58" fmla="val 308"/>
              <a:gd name="f59" fmla="val 1060"/>
              <a:gd name="f60" fmla="val 297"/>
              <a:gd name="f61" fmla="val 967"/>
              <a:gd name="f62" fmla="val 295"/>
              <a:gd name="f63" fmla="val 289"/>
              <a:gd name="f64" fmla="val 272"/>
              <a:gd name="f65" fmla="val 937"/>
              <a:gd name="f66" fmla="val 252"/>
              <a:gd name="f67" fmla="val 932"/>
              <a:gd name="f68" fmla="val 235"/>
              <a:gd name="f69" fmla="val 918"/>
              <a:gd name="f70" fmla="val 215"/>
              <a:gd name="f71" fmla="val 902"/>
              <a:gd name="f72" fmla="val 220"/>
              <a:gd name="f73" fmla="val 225"/>
              <a:gd name="f74" fmla="val 968"/>
              <a:gd name="f75" fmla="val 229"/>
              <a:gd name="f76" fmla="val 998"/>
              <a:gd name="f77" fmla="val 230"/>
              <a:gd name="f78" fmla="val 1005"/>
              <a:gd name="f79" fmla="val 232"/>
              <a:gd name="f80" fmla="val 1011"/>
              <a:gd name="f81" fmla="val 1038"/>
              <a:gd name="f82" fmla="val 222"/>
              <a:gd name="f83" fmla="val 1050"/>
              <a:gd name="f84" fmla="val 205"/>
              <a:gd name="f85" fmla="val 188"/>
              <a:gd name="f86" fmla="val 1055"/>
              <a:gd name="f87" fmla="val 173"/>
              <a:gd name="f88" fmla="val 1047"/>
              <a:gd name="f89" fmla="val 168"/>
              <a:gd name="f90" fmla="val 1027"/>
              <a:gd name="f91" fmla="val 162"/>
              <a:gd name="f92" fmla="val 1001"/>
              <a:gd name="f93" fmla="val 158"/>
              <a:gd name="f94" fmla="val 974"/>
              <a:gd name="f95" fmla="val 154"/>
              <a:gd name="f96" fmla="val 947"/>
              <a:gd name="f97" fmla="val 153"/>
              <a:gd name="f98" fmla="val 942"/>
              <a:gd name="f99" fmla="val 152"/>
              <a:gd name="f100" fmla="val 150"/>
              <a:gd name="f101" fmla="val 149"/>
              <a:gd name="f102" fmla="val 148"/>
              <a:gd name="f103" fmla="val 142"/>
              <a:gd name="f104" fmla="val 961"/>
              <a:gd name="f105" fmla="val 128"/>
              <a:gd name="f106" fmla="val 112"/>
              <a:gd name="f107" fmla="val 965"/>
              <a:gd name="f108" fmla="val 94"/>
              <a:gd name="f109" fmla="val 963"/>
              <a:gd name="f110" fmla="val 86"/>
              <a:gd name="f111" fmla="val 84"/>
              <a:gd name="f112" fmla="val 935"/>
              <a:gd name="f113" fmla="val 82"/>
              <a:gd name="f114" fmla="val 917"/>
              <a:gd name="f115" fmla="val 80"/>
              <a:gd name="f116" fmla="val 898"/>
              <a:gd name="f117" fmla="val 879"/>
              <a:gd name="f118" fmla="val 76"/>
              <a:gd name="f119" fmla="val 781"/>
              <a:gd name="f120" fmla="val 71"/>
              <a:gd name="f121" fmla="val 682"/>
              <a:gd name="f122" fmla="val 585"/>
              <a:gd name="f123" fmla="val 104"/>
              <a:gd name="f124" fmla="val 540"/>
              <a:gd name="f125" fmla="val 120"/>
              <a:gd name="f126" fmla="val 498"/>
              <a:gd name="f127" fmla="val 159"/>
              <a:gd name="f128" fmla="val 469"/>
              <a:gd name="f129" fmla="val 171"/>
              <a:gd name="f130" fmla="val 459"/>
              <a:gd name="f131" fmla="val 164"/>
              <a:gd name="f132" fmla="val 443"/>
              <a:gd name="f133" fmla="val 427"/>
              <a:gd name="f134" fmla="val 144"/>
              <a:gd name="f135" fmla="val 439"/>
              <a:gd name="f136" fmla="val 134"/>
              <a:gd name="f137" fmla="val 456"/>
              <a:gd name="f138" fmla="val 124"/>
              <a:gd name="f139" fmla="val 473"/>
              <a:gd name="f140" fmla="val 98"/>
              <a:gd name="f141" fmla="val 524"/>
              <a:gd name="f142" fmla="val 87"/>
              <a:gd name="f143" fmla="val 580"/>
              <a:gd name="f144" fmla="val 636"/>
              <a:gd name="f145" fmla="val 702"/>
              <a:gd name="f146" fmla="val 67"/>
              <a:gd name="f147" fmla="val 769"/>
              <a:gd name="f148" fmla="val 836"/>
              <a:gd name="f149" fmla="val 840"/>
              <a:gd name="f150" fmla="val 844"/>
              <a:gd name="f151" fmla="val 848"/>
              <a:gd name="f152" fmla="val 64"/>
              <a:gd name="f153" fmla="val 867"/>
              <a:gd name="f154" fmla="val 49"/>
              <a:gd name="f155" fmla="val 880"/>
              <a:gd name="f156" fmla="val 31"/>
              <a:gd name="f157" fmla="val 878"/>
              <a:gd name="f158" fmla="val 14"/>
              <a:gd name="f159" fmla="val 877"/>
              <a:gd name="f160" fmla="val 2"/>
              <a:gd name="f161" fmla="val 864"/>
              <a:gd name="f162" fmla="val 1"/>
              <a:gd name="f163" fmla="val 794"/>
              <a:gd name="f164" fmla="val 743"/>
              <a:gd name="f165" fmla="val 6"/>
              <a:gd name="f166" fmla="val 693"/>
              <a:gd name="f167" fmla="val 11"/>
              <a:gd name="f168" fmla="val 632"/>
              <a:gd name="f169" fmla="val 20"/>
              <a:gd name="f170" fmla="val 571"/>
              <a:gd name="f171" fmla="val 38"/>
              <a:gd name="f172" fmla="val 512"/>
              <a:gd name="f173" fmla="val 54"/>
              <a:gd name="f174" fmla="val 460"/>
              <a:gd name="f175" fmla="val 75"/>
              <a:gd name="f176" fmla="val 412"/>
              <a:gd name="f177" fmla="val 118"/>
              <a:gd name="f178" fmla="val 377"/>
              <a:gd name="f179" fmla="val 129"/>
              <a:gd name="f180" fmla="val 368"/>
              <a:gd name="f181" fmla="val 140"/>
              <a:gd name="f182" fmla="val 361"/>
              <a:gd name="f183" fmla="val 355"/>
              <a:gd name="f184" fmla="val 178"/>
              <a:gd name="f185" fmla="val 345"/>
              <a:gd name="f186" fmla="val 184"/>
              <a:gd name="f187" fmla="val 329"/>
              <a:gd name="f188" fmla="val 299"/>
              <a:gd name="f189" fmla="val 155"/>
              <a:gd name="f190" fmla="val 395"/>
              <a:gd name="f191" fmla="val 107"/>
              <a:gd name="f192" fmla="val 611"/>
              <a:gd name="f193" fmla="val 831"/>
              <a:gd name="f194" fmla="val 99"/>
              <a:gd name="f195" fmla="val 1156"/>
              <a:gd name="f196" fmla="val 147"/>
              <a:gd name="f197" fmla="val 1236"/>
              <a:gd name="f198" fmla="val 224"/>
              <a:gd name="f199" fmla="val 1274"/>
              <a:gd name="f200" fmla="val 338"/>
              <a:gd name="f201" fmla="val 347"/>
              <a:gd name="f202" fmla="val 1282"/>
              <a:gd name="f203" fmla="val 352"/>
              <a:gd name="f204" fmla="val 353"/>
              <a:gd name="f205" fmla="val 1342"/>
              <a:gd name="f206" fmla="val 363"/>
              <a:gd name="f207" fmla="val 1372"/>
              <a:gd name="f208" fmla="val 398"/>
              <a:gd name="f209" fmla="val 1396"/>
              <a:gd name="f210" fmla="val 441"/>
              <a:gd name="f211" fmla="val 1424"/>
              <a:gd name="f212" fmla="val 493"/>
              <a:gd name="f213" fmla="val 1436"/>
              <a:gd name="f214" fmla="val 549"/>
              <a:gd name="f215" fmla="val 1445"/>
              <a:gd name="f216" fmla="val 607"/>
              <a:gd name="f217" fmla="val 1458"/>
              <a:gd name="f218" fmla="val 685"/>
              <a:gd name="f219" fmla="val 763"/>
              <a:gd name="f220" fmla="val 1460"/>
              <a:gd name="f221" fmla="val 842"/>
              <a:gd name="f222" fmla="val 866"/>
              <a:gd name="f223" fmla="val 1447"/>
              <a:gd name="f224" fmla="val 1427"/>
              <a:gd name="f225" fmla="val 1408"/>
              <a:gd name="f226" fmla="val 1395"/>
              <a:gd name="f227" fmla="val 1394"/>
              <a:gd name="f228" fmla="val 841"/>
              <a:gd name="f229" fmla="val 780"/>
              <a:gd name="f230" fmla="val 1393"/>
              <a:gd name="f231" fmla="val 720"/>
              <a:gd name="f232" fmla="val 1385"/>
              <a:gd name="f233" fmla="val 659"/>
              <a:gd name="f234" fmla="val 1379"/>
              <a:gd name="f235" fmla="val 605"/>
              <a:gd name="f236" fmla="val 1370"/>
              <a:gd name="f237" fmla="val 551"/>
              <a:gd name="f238" fmla="val 1350"/>
              <a:gd name="f239" fmla="val 500"/>
              <a:gd name="f240" fmla="val 1340"/>
              <a:gd name="f241" fmla="val 475"/>
              <a:gd name="f242" fmla="val 1327"/>
              <a:gd name="f243" fmla="val 451"/>
              <a:gd name="f244" fmla="val 1308"/>
              <a:gd name="f245" fmla="val 433"/>
              <a:gd name="f246" fmla="val 1304"/>
              <a:gd name="f247" fmla="val 429"/>
              <a:gd name="f248" fmla="val 1300"/>
              <a:gd name="f249" fmla="val 424"/>
              <a:gd name="f250" fmla="val 1294"/>
              <a:gd name="f251" fmla="val 426"/>
              <a:gd name="f252" fmla="val 1289"/>
              <a:gd name="f253" fmla="val 1292"/>
              <a:gd name="f254" fmla="val 435"/>
              <a:gd name="f255" fmla="val 1290"/>
              <a:gd name="f256" fmla="val 454"/>
              <a:gd name="f257" fmla="val 464"/>
              <a:gd name="f258" fmla="val 1338"/>
              <a:gd name="f259" fmla="val 494"/>
              <a:gd name="f260" fmla="val 1353"/>
              <a:gd name="f261" fmla="val 528"/>
              <a:gd name="f262" fmla="val 1363"/>
              <a:gd name="f263" fmla="val 563"/>
              <a:gd name="f264" fmla="val 1386"/>
              <a:gd name="f265" fmla="val 645"/>
              <a:gd name="f266" fmla="val 1388"/>
              <a:gd name="f267" fmla="val 729"/>
              <a:gd name="f268" fmla="val 813"/>
              <a:gd name="f269" fmla="val 1384"/>
              <a:gd name="f270" fmla="val 849"/>
              <a:gd name="f271" fmla="val 1382"/>
              <a:gd name="f272" fmla="val 884"/>
              <a:gd name="f273" fmla="val 1380"/>
              <a:gd name="f274" fmla="val 920"/>
              <a:gd name="f275" fmla="val 929"/>
              <a:gd name="f276" fmla="val 938"/>
              <a:gd name="f277" fmla="val 1375"/>
              <a:gd name="f278" fmla="val 946"/>
              <a:gd name="f279" fmla="val 1368"/>
              <a:gd name="f280" fmla="val 1356"/>
              <a:gd name="f281" fmla="val 1339"/>
              <a:gd name="f282" fmla="val 1323"/>
              <a:gd name="f283" fmla="val 962"/>
              <a:gd name="f284" fmla="val 1315"/>
              <a:gd name="f285" fmla="val 930"/>
              <a:gd name="f286" fmla="val 924"/>
              <a:gd name="f287" fmla="val 298"/>
              <a:gd name="f288" fmla="val 264"/>
              <a:gd name="f289" fmla="val 315"/>
              <a:gd name="f290" fmla="val 258"/>
              <a:gd name="f291" fmla="val 332"/>
              <a:gd name="f292" fmla="val 248"/>
              <a:gd name="f293" fmla="val 349"/>
              <a:gd name="f294" fmla="val 365"/>
              <a:gd name="f295" fmla="val 278"/>
              <a:gd name="f296" fmla="val 359"/>
              <a:gd name="f297" fmla="val 296"/>
              <a:gd name="f298" fmla="val 314"/>
              <a:gd name="f299" fmla="val 334"/>
              <a:gd name="f300" fmla="val 410"/>
              <a:gd name="f301" fmla="val 331"/>
              <a:gd name="f302" fmla="val 505"/>
              <a:gd name="f303" fmla="val 354"/>
              <a:gd name="f304" fmla="val 601"/>
              <a:gd name="f305" fmla="val 357"/>
              <a:gd name="f306" fmla="val 615"/>
              <a:gd name="f307" fmla="val 630"/>
              <a:gd name="f308" fmla="val 640"/>
              <a:gd name="f309" fmla="val 649"/>
              <a:gd name="f310" fmla="val 660"/>
              <a:gd name="f311" fmla="val 674"/>
              <a:gd name="f312" fmla="val 339"/>
              <a:gd name="f313" fmla="val 766"/>
              <a:gd name="f314" fmla="val 949"/>
              <a:gd name="f315" fmla="val 369"/>
              <a:gd name="f316" fmla="val 1016"/>
              <a:gd name="f317" fmla="val 1071"/>
              <a:gd name="f318" fmla="val 1115"/>
              <a:gd name="f319" fmla="val 590"/>
              <a:gd name="f320" fmla="val 791"/>
              <a:gd name="f321" fmla="val 1249"/>
              <a:gd name="f322" fmla="val 1160"/>
              <a:gd name="f323" fmla="val 1019"/>
              <a:gd name="f324" fmla="val 1120"/>
              <a:gd name="f325" fmla="val 1075"/>
              <a:gd name="f326" fmla="val 1066"/>
              <a:gd name="f327" fmla="val 1091"/>
              <a:gd name="f328" fmla="val 984"/>
              <a:gd name="f329" fmla="val 1112"/>
              <a:gd name="f330" fmla="val 772"/>
              <a:gd name="f331" fmla="val 1126"/>
              <a:gd name="f332" fmla="val 666"/>
              <a:gd name="f333" fmla="val 1127"/>
              <a:gd name="f334" fmla="val 651"/>
              <a:gd name="f335" fmla="val 646"/>
              <a:gd name="f336" fmla="val 1102"/>
              <a:gd name="f337" fmla="val 633"/>
              <a:gd name="f338" fmla="val 1107"/>
              <a:gd name="f339" fmla="val 596"/>
              <a:gd name="f340" fmla="val 1122"/>
              <a:gd name="f341" fmla="val 532"/>
              <a:gd name="f342" fmla="val 1125"/>
              <a:gd name="f343" fmla="val 467"/>
              <a:gd name="f344" fmla="val 1118"/>
              <a:gd name="f345" fmla="val 401"/>
              <a:gd name="f346" fmla="val 366"/>
              <a:gd name="f347" fmla="val 1108"/>
              <a:gd name="f348" fmla="val 1101"/>
              <a:gd name="f349" fmla="val 1097"/>
              <a:gd name="f350" fmla="val 277"/>
              <a:gd name="f351" fmla="val 261"/>
              <a:gd name="f352" fmla="val 1124"/>
              <a:gd name="f353" fmla="val 256"/>
              <a:gd name="f354" fmla="val 1141"/>
              <a:gd name="f355" fmla="val 1157"/>
              <a:gd name="f356" fmla="val 280"/>
              <a:gd name="f357" fmla="val 283"/>
              <a:gd name="f358" fmla="val 1167"/>
              <a:gd name="f359" fmla="val 287"/>
              <a:gd name="f360" fmla="val 290"/>
              <a:gd name="f361" fmla="val 1187"/>
              <a:gd name="f362" fmla="val 371"/>
              <a:gd name="f363" fmla="val 1193"/>
              <a:gd name="f364" fmla="val 453"/>
              <a:gd name="f365" fmla="val 536"/>
              <a:gd name="f366" fmla="val 1183"/>
              <a:gd name="f367" fmla="val 545"/>
              <a:gd name="f368" fmla="val 1180"/>
              <a:gd name="f369" fmla="val 556"/>
              <a:gd name="f370" fmla="val 565"/>
              <a:gd name="f371" fmla="val 1197"/>
              <a:gd name="f372" fmla="val 577"/>
              <a:gd name="f373" fmla="val 1196"/>
              <a:gd name="f374" fmla="val 618"/>
              <a:gd name="f375" fmla="val 1192"/>
              <a:gd name="f376" fmla="val 644"/>
              <a:gd name="f377" fmla="val 1203"/>
              <a:gd name="f378" fmla="val 654"/>
              <a:gd name="f379" fmla="val 1220"/>
              <a:gd name="f380" fmla="val 650"/>
              <a:gd name="f381" fmla="val 1232"/>
              <a:gd name="f382" fmla="val 1234"/>
              <a:gd name="f383" fmla="val 1241"/>
              <a:gd name="f384" fmla="val 1248"/>
              <a:gd name="f385" fmla="val 656"/>
              <a:gd name="f386" fmla="val 1251"/>
              <a:gd name="f387" fmla="val 1254"/>
              <a:gd name="f388" fmla="val 638"/>
              <a:gd name="f389" fmla="val 1247"/>
              <a:gd name="f390" fmla="val 1245"/>
              <a:gd name="f391" fmla="val 627"/>
              <a:gd name="f392" fmla="val 1239"/>
              <a:gd name="f393" fmla="val 625"/>
              <a:gd name="f394" fmla="val 622"/>
              <a:gd name="f395" fmla="val 1216"/>
              <a:gd name="f396" fmla="val 1210"/>
              <a:gd name="f397" fmla="val 1217"/>
              <a:gd name="f398" fmla="val 1224"/>
              <a:gd name="f399" fmla="val 562"/>
              <a:gd name="f400" fmla="val 1242"/>
              <a:gd name="f401" fmla="val 555"/>
              <a:gd name="f402" fmla="val 1262"/>
              <a:gd name="f403" fmla="val 1278"/>
              <a:gd name="f404" fmla="val 566"/>
              <a:gd name="f405" fmla="val 576"/>
              <a:gd name="f406" fmla="val 588"/>
              <a:gd name="f407" fmla="val 1297"/>
              <a:gd name="f408" fmla="val 1293"/>
              <a:gd name="f409" fmla="val 554"/>
              <a:gd name="f410" fmla="val 1286"/>
              <a:gd name="f411" fmla="val 548"/>
              <a:gd name="f412" fmla="val 543"/>
              <a:gd name="f413" fmla="val 1279"/>
              <a:gd name="f414" fmla="val 537"/>
              <a:gd name="f415" fmla="val 530"/>
              <a:gd name="f416" fmla="val 1269"/>
              <a:gd name="f417" fmla="val 526"/>
              <a:gd name="f418" fmla="val 1259"/>
              <a:gd name="f419" fmla="val 525"/>
              <a:gd name="f420" fmla="val 1230"/>
              <a:gd name="f421" fmla="val 510"/>
              <a:gd name="f422" fmla="val 481"/>
              <a:gd name="f423" fmla="val 1229"/>
              <a:gd name="f424" fmla="val 387"/>
              <a:gd name="f425" fmla="val 1206"/>
              <a:gd name="f426" fmla="val 343"/>
              <a:gd name="f427" fmla="val 247"/>
              <a:gd name="f428" fmla="val 1093"/>
              <a:gd name="f429" fmla="val 850"/>
              <a:gd name="f430" fmla="val 85"/>
              <a:gd name="f431" fmla="val 79"/>
              <a:gd name="f432" fmla="val 123"/>
              <a:gd name="f433" fmla="val 445"/>
              <a:gd name="f434" fmla="val 362"/>
              <a:gd name="f435" fmla="val 191"/>
              <a:gd name="f436" fmla="val 284"/>
              <a:gd name="f437" fmla="val 266"/>
              <a:gd name="f438" fmla="val 306"/>
              <a:gd name="f439" fmla="val 255"/>
              <a:gd name="f440" fmla="val 330"/>
              <a:gd name="f441" fmla="val 233"/>
              <a:gd name="f442" fmla="val 378"/>
              <a:gd name="f443" fmla="val 226"/>
              <a:gd name="f444" fmla="val 428"/>
              <a:gd name="f445" fmla="val 234"/>
              <a:gd name="f446" fmla="val 480"/>
              <a:gd name="f447" fmla="val 238"/>
              <a:gd name="f448" fmla="val 522"/>
              <a:gd name="f449" fmla="val 210"/>
              <a:gd name="f450" fmla="val 183"/>
              <a:gd name="f451" fmla="val 531"/>
              <a:gd name="f452" fmla="val 166"/>
              <a:gd name="f453" fmla="val 583"/>
              <a:gd name="f454" fmla="val 177"/>
              <a:gd name="f455" fmla="val 573"/>
              <a:gd name="f456" fmla="val 564"/>
              <a:gd name="f457" fmla="val 202"/>
              <a:gd name="f458" fmla="val 239"/>
              <a:gd name="f459" fmla="val 245"/>
              <a:gd name="f460" fmla="val 595"/>
              <a:gd name="f461" fmla="val 626"/>
              <a:gd name="f462" fmla="val 216"/>
              <a:gd name="f463" fmla="val 629"/>
              <a:gd name="f464" fmla="val 213"/>
              <a:gd name="f465" fmla="val 637"/>
              <a:gd name="f466" fmla="val 212"/>
              <a:gd name="f467" fmla="val 641"/>
              <a:gd name="f468" fmla="val 647"/>
              <a:gd name="f469" fmla="val 653"/>
              <a:gd name="f470" fmla="val 243"/>
              <a:gd name="f471" fmla="val 648"/>
              <a:gd name="f472" fmla="val 257"/>
              <a:gd name="f473" fmla="val 268"/>
              <a:gd name="f474" fmla="val 262"/>
              <a:gd name="f475" fmla="val 263"/>
              <a:gd name="f476" fmla="val 606"/>
              <a:gd name="f477" fmla="val 269"/>
              <a:gd name="f478" fmla="val 568"/>
              <a:gd name="f479" fmla="val 276"/>
              <a:gd name="f480" fmla="val 559"/>
              <a:gd name="f481" fmla="val 488"/>
              <a:gd name="f482" fmla="val 270"/>
              <a:gd name="f483" fmla="val 437"/>
              <a:gd name="f484" fmla="val 275"/>
              <a:gd name="f485" fmla="val 385"/>
              <a:gd name="f486" fmla="val 344"/>
              <a:gd name="f487" fmla="val 304"/>
              <a:gd name="f488" fmla="val 1176"/>
              <a:gd name="f489" fmla="val 869"/>
              <a:gd name="f490" fmla="val 1202"/>
              <a:gd name="f491" fmla="val 855"/>
              <a:gd name="f492" fmla="val 1214"/>
              <a:gd name="f493" fmla="val 834"/>
              <a:gd name="f494" fmla="val 1225"/>
              <a:gd name="f495" fmla="val 789"/>
              <a:gd name="f496" fmla="val 764"/>
              <a:gd name="f497" fmla="val 1240"/>
              <a:gd name="f498" fmla="val 736"/>
              <a:gd name="f499" fmla="val 719"/>
              <a:gd name="f500" fmla="val 714"/>
              <a:gd name="f501" fmla="val 1209"/>
              <a:gd name="f502" fmla="val 715"/>
              <a:gd name="f503" fmla="val 724"/>
              <a:gd name="f504" fmla="val 740"/>
              <a:gd name="f505" fmla="val 1188"/>
              <a:gd name="f506" fmla="val 750"/>
              <a:gd name="f507" fmla="val 1186"/>
              <a:gd name="f508" fmla="val 761"/>
              <a:gd name="f509" fmla="val 1185"/>
              <a:gd name="f510" fmla="val 771"/>
              <a:gd name="f511" fmla="val 1182"/>
              <a:gd name="f512" fmla="val 803"/>
              <a:gd name="f513" fmla="val 1179"/>
              <a:gd name="f514" fmla="val 219"/>
              <a:gd name="f515" fmla="val 760"/>
              <a:gd name="f516" fmla="val 793"/>
              <a:gd name="f517" fmla="val 237"/>
              <a:gd name="f518" fmla="val 830"/>
              <a:gd name="f519" fmla="val 858"/>
              <a:gd name="f520" fmla="val 271"/>
              <a:gd name="f521" fmla="val 861"/>
              <a:gd name="f522" fmla="val 273"/>
              <a:gd name="f523" fmla="val 865"/>
              <a:gd name="f524" fmla="val 863"/>
              <a:gd name="f525" fmla="val 281"/>
              <a:gd name="f526" fmla="val 851"/>
              <a:gd name="f527" fmla="val 811"/>
              <a:gd name="f528" fmla="val 732"/>
              <a:gd name="f529" fmla="val 722"/>
              <a:gd name="f530" fmla="val 718"/>
              <a:gd name="f531" fmla="val 716"/>
              <a:gd name="f532" fmla="val 710"/>
              <a:gd name="f533" fmla="val 723"/>
              <a:gd name="f534" fmla="+- 0 0 -90"/>
              <a:gd name="f535" fmla="*/ f4 1 1462"/>
              <a:gd name="f536" fmla="*/ f5 1 1307"/>
              <a:gd name="f537" fmla="val f6"/>
              <a:gd name="f538" fmla="val f7"/>
              <a:gd name="f539" fmla="val f8"/>
              <a:gd name="f540" fmla="*/ f534 f0 1"/>
              <a:gd name="f541" fmla="+- f539 0 f537"/>
              <a:gd name="f542" fmla="+- f538 0 f537"/>
              <a:gd name="f543" fmla="*/ f540 1 f3"/>
              <a:gd name="f544" fmla="*/ f542 1 1462"/>
              <a:gd name="f545" fmla="*/ f541 1 1307"/>
              <a:gd name="f546" fmla="*/ 1296 f542 1"/>
              <a:gd name="f547" fmla="*/ 1020 f541 1"/>
              <a:gd name="f548" fmla="*/ 1231 f542 1"/>
              <a:gd name="f549" fmla="*/ 1009 f541 1"/>
              <a:gd name="f550" fmla="*/ 1171 f542 1"/>
              <a:gd name="f551" fmla="*/ 944 f541 1"/>
              <a:gd name="f552" fmla="*/ 857 f542 1"/>
              <a:gd name="f553" fmla="*/ 1266 f541 1"/>
              <a:gd name="f554" fmla="*/ 297 f542 1"/>
              <a:gd name="f555" fmla="*/ 967 f541 1"/>
              <a:gd name="f556" fmla="*/ 215 f542 1"/>
              <a:gd name="f557" fmla="*/ 902 f541 1"/>
              <a:gd name="f558" fmla="*/ 232 f542 1"/>
              <a:gd name="f559" fmla="*/ 1018 f541 1"/>
              <a:gd name="f560" fmla="*/ 168 f542 1"/>
              <a:gd name="f561" fmla="*/ 1027 f541 1"/>
              <a:gd name="f562" fmla="*/ 152 f542 1"/>
              <a:gd name="f563" fmla="*/ 937 f541 1"/>
              <a:gd name="f564" fmla="*/ 112 f542 1"/>
              <a:gd name="f565" fmla="*/ 965 f541 1"/>
              <a:gd name="f566" fmla="*/ 80 f542 1"/>
              <a:gd name="f567" fmla="*/ 879 f541 1"/>
              <a:gd name="f568" fmla="*/ 159 f542 1"/>
              <a:gd name="f569" fmla="*/ 469 f541 1"/>
              <a:gd name="f570" fmla="*/ 124 f542 1"/>
              <a:gd name="f571" fmla="*/ 473 f541 1"/>
              <a:gd name="f572" fmla="*/ 67 f542 1"/>
              <a:gd name="f573" fmla="*/ 836 f541 1"/>
              <a:gd name="f574" fmla="*/ 31 f542 1"/>
              <a:gd name="f575" fmla="*/ 878 f541 1"/>
              <a:gd name="f576" fmla="*/ 6 f542 1"/>
              <a:gd name="f577" fmla="*/ 693 f541 1"/>
              <a:gd name="f578" fmla="*/ 118 f542 1"/>
              <a:gd name="f579" fmla="*/ 377 f541 1"/>
              <a:gd name="f580" fmla="*/ 184 f542 1"/>
              <a:gd name="f581" fmla="*/ 329 f541 1"/>
              <a:gd name="f582" fmla="*/ 1050 f542 1"/>
              <a:gd name="f583" fmla="*/ 99 f541 1"/>
              <a:gd name="f584" fmla="*/ 1291 f542 1"/>
              <a:gd name="f585" fmla="*/ 353 f541 1"/>
              <a:gd name="f586" fmla="*/ 1445 f542 1"/>
              <a:gd name="f587" fmla="*/ 607 f541 1"/>
              <a:gd name="f588" fmla="*/ 1427 f542 1"/>
              <a:gd name="f589" fmla="*/ 1385 f542 1"/>
              <a:gd name="f590" fmla="*/ 659 f541 1"/>
              <a:gd name="f591" fmla="*/ 1308 f542 1"/>
              <a:gd name="f592" fmla="*/ 433 f541 1"/>
              <a:gd name="f593" fmla="*/ 1292 f542 1"/>
              <a:gd name="f594" fmla="*/ 439 f541 1"/>
              <a:gd name="f595" fmla="*/ 1363 f542 1"/>
              <a:gd name="f596" fmla="*/ 563 f541 1"/>
              <a:gd name="f597" fmla="*/ 1380 f542 1"/>
              <a:gd name="f598" fmla="*/ 920 f541 1"/>
              <a:gd name="f599" fmla="*/ 1339 f542 1"/>
              <a:gd name="f600" fmla="*/ 1313 f542 1"/>
              <a:gd name="f601" fmla="*/ 915 f541 1"/>
              <a:gd name="f602" fmla="*/ 349 f542 1"/>
              <a:gd name="f603" fmla="*/ 264 f541 1"/>
              <a:gd name="f604" fmla="*/ 354 f542 1"/>
              <a:gd name="f605" fmla="*/ 601 f541 1"/>
              <a:gd name="f606" fmla="*/ 332 f542 1"/>
              <a:gd name="f607" fmla="*/ 674 f541 1"/>
              <a:gd name="f608" fmla="*/ 451 f542 1"/>
              <a:gd name="f609" fmla="*/ 1115 f541 1"/>
              <a:gd name="f610" fmla="*/ 1091 f542 1"/>
              <a:gd name="f611" fmla="*/ 984 f541 1"/>
              <a:gd name="f612" fmla="*/ 1120 f542 1"/>
              <a:gd name="f613" fmla="*/ 646 f541 1"/>
              <a:gd name="f614" fmla="*/ 1118 f542 1"/>
              <a:gd name="f615" fmla="*/ 401 f541 1"/>
              <a:gd name="f616" fmla="*/ 1124 f542 1"/>
              <a:gd name="f617" fmla="*/ 256 f541 1"/>
              <a:gd name="f618" fmla="*/ 1167 f542 1"/>
              <a:gd name="f619" fmla="*/ 290 f541 1"/>
              <a:gd name="f620" fmla="*/ 1187 f542 1"/>
              <a:gd name="f621" fmla="*/ 565 f541 1"/>
              <a:gd name="f622" fmla="*/ 1198 f542 1"/>
              <a:gd name="f623" fmla="*/ 644 f541 1"/>
              <a:gd name="f624" fmla="*/ 1235 f542 1"/>
              <a:gd name="f625" fmla="*/ 650 f541 1"/>
              <a:gd name="f626" fmla="*/ 1247 f542 1"/>
              <a:gd name="f627" fmla="*/ 632 f541 1"/>
              <a:gd name="f628" fmla="*/ 1217 f542 1"/>
              <a:gd name="f629" fmla="*/ 580 f541 1"/>
              <a:gd name="f630" fmla="*/ 1300 f542 1"/>
              <a:gd name="f631" fmla="*/ 588 f541 1"/>
              <a:gd name="f632" fmla="*/ 1279 f542 1"/>
              <a:gd name="f633" fmla="*/ 537 f541 1"/>
              <a:gd name="f634" fmla="*/ 1223 f542 1"/>
              <a:gd name="f635" fmla="*/ 481 f541 1"/>
              <a:gd name="f636" fmla="*/ 1001 f542 1"/>
              <a:gd name="f637" fmla="*/ 149 f541 1"/>
              <a:gd name="f638" fmla="*/ 298 f542 1"/>
              <a:gd name="f639" fmla="*/ 234 f542 1"/>
              <a:gd name="f640" fmla="*/ 480 f541 1"/>
              <a:gd name="f641" fmla="*/ 166 f542 1"/>
              <a:gd name="f642" fmla="*/ 583 f541 1"/>
              <a:gd name="f643" fmla="*/ 245 f542 1"/>
              <a:gd name="f644" fmla="*/ 213 f542 1"/>
              <a:gd name="f645" fmla="*/ 637 f541 1"/>
              <a:gd name="f646" fmla="*/ 257 f542 1"/>
              <a:gd name="f647" fmla="*/ 269 f542 1"/>
              <a:gd name="f648" fmla="*/ 568 f541 1"/>
              <a:gd name="f649" fmla="*/ 275 f542 1"/>
              <a:gd name="f650" fmla="*/ 385 f541 1"/>
              <a:gd name="f651" fmla="*/ 1176 f542 1"/>
              <a:gd name="f652" fmla="*/ 869 f541 1"/>
              <a:gd name="f653" fmla="*/ 1240 f542 1"/>
              <a:gd name="f654" fmla="*/ 736 f541 1"/>
              <a:gd name="f655" fmla="*/ 740 f541 1"/>
              <a:gd name="f656" fmla="*/ 268 f542 1"/>
              <a:gd name="f657" fmla="*/ 858 f541 1"/>
              <a:gd name="f658" fmla="*/ 281 f542 1"/>
              <a:gd name="f659" fmla="*/ 851 f541 1"/>
              <a:gd name="f660" fmla="*/ 255 f542 1"/>
              <a:gd name="f661" fmla="*/ 716 f541 1"/>
              <a:gd name="f662" fmla="+- f543 0 f1"/>
              <a:gd name="f663" fmla="*/ f546 1 1462"/>
              <a:gd name="f664" fmla="*/ f547 1 1307"/>
              <a:gd name="f665" fmla="*/ f548 1 1462"/>
              <a:gd name="f666" fmla="*/ f549 1 1307"/>
              <a:gd name="f667" fmla="*/ f550 1 1462"/>
              <a:gd name="f668" fmla="*/ f551 1 1307"/>
              <a:gd name="f669" fmla="*/ f552 1 1462"/>
              <a:gd name="f670" fmla="*/ f553 1 1307"/>
              <a:gd name="f671" fmla="*/ f554 1 1462"/>
              <a:gd name="f672" fmla="*/ f555 1 1307"/>
              <a:gd name="f673" fmla="*/ f556 1 1462"/>
              <a:gd name="f674" fmla="*/ f557 1 1307"/>
              <a:gd name="f675" fmla="*/ f558 1 1462"/>
              <a:gd name="f676" fmla="*/ f559 1 1307"/>
              <a:gd name="f677" fmla="*/ f560 1 1462"/>
              <a:gd name="f678" fmla="*/ f561 1 1307"/>
              <a:gd name="f679" fmla="*/ f562 1 1462"/>
              <a:gd name="f680" fmla="*/ f563 1 1307"/>
              <a:gd name="f681" fmla="*/ f564 1 1462"/>
              <a:gd name="f682" fmla="*/ f565 1 1307"/>
              <a:gd name="f683" fmla="*/ f566 1 1462"/>
              <a:gd name="f684" fmla="*/ f567 1 1307"/>
              <a:gd name="f685" fmla="*/ f568 1 1462"/>
              <a:gd name="f686" fmla="*/ f569 1 1307"/>
              <a:gd name="f687" fmla="*/ f570 1 1462"/>
              <a:gd name="f688" fmla="*/ f571 1 1307"/>
              <a:gd name="f689" fmla="*/ f572 1 1462"/>
              <a:gd name="f690" fmla="*/ f573 1 1307"/>
              <a:gd name="f691" fmla="*/ f574 1 1462"/>
              <a:gd name="f692" fmla="*/ f575 1 1307"/>
              <a:gd name="f693" fmla="*/ f576 1 1462"/>
              <a:gd name="f694" fmla="*/ f577 1 1307"/>
              <a:gd name="f695" fmla="*/ f578 1 1462"/>
              <a:gd name="f696" fmla="*/ f579 1 1307"/>
              <a:gd name="f697" fmla="*/ f580 1 1462"/>
              <a:gd name="f698" fmla="*/ f581 1 1307"/>
              <a:gd name="f699" fmla="*/ f582 1 1462"/>
              <a:gd name="f700" fmla="*/ f583 1 1307"/>
              <a:gd name="f701" fmla="*/ f584 1 1462"/>
              <a:gd name="f702" fmla="*/ f585 1 1307"/>
              <a:gd name="f703" fmla="*/ f586 1 1462"/>
              <a:gd name="f704" fmla="*/ f587 1 1307"/>
              <a:gd name="f705" fmla="*/ f588 1 1462"/>
              <a:gd name="f706" fmla="*/ f589 1 1462"/>
              <a:gd name="f707" fmla="*/ f590 1 1307"/>
              <a:gd name="f708" fmla="*/ f591 1 1462"/>
              <a:gd name="f709" fmla="*/ f592 1 1307"/>
              <a:gd name="f710" fmla="*/ f593 1 1462"/>
              <a:gd name="f711" fmla="*/ f594 1 1307"/>
              <a:gd name="f712" fmla="*/ f595 1 1462"/>
              <a:gd name="f713" fmla="*/ f596 1 1307"/>
              <a:gd name="f714" fmla="*/ f597 1 1462"/>
              <a:gd name="f715" fmla="*/ f598 1 1307"/>
              <a:gd name="f716" fmla="*/ f599 1 1462"/>
              <a:gd name="f717" fmla="*/ f600 1 1462"/>
              <a:gd name="f718" fmla="*/ f601 1 1307"/>
              <a:gd name="f719" fmla="*/ f602 1 1462"/>
              <a:gd name="f720" fmla="*/ f603 1 1307"/>
              <a:gd name="f721" fmla="*/ f604 1 1462"/>
              <a:gd name="f722" fmla="*/ f605 1 1307"/>
              <a:gd name="f723" fmla="*/ f606 1 1462"/>
              <a:gd name="f724" fmla="*/ f607 1 1307"/>
              <a:gd name="f725" fmla="*/ f608 1 1462"/>
              <a:gd name="f726" fmla="*/ f609 1 1307"/>
              <a:gd name="f727" fmla="*/ f610 1 1462"/>
              <a:gd name="f728" fmla="*/ f611 1 1307"/>
              <a:gd name="f729" fmla="*/ f612 1 1462"/>
              <a:gd name="f730" fmla="*/ f613 1 1307"/>
              <a:gd name="f731" fmla="*/ f614 1 1462"/>
              <a:gd name="f732" fmla="*/ f615 1 1307"/>
              <a:gd name="f733" fmla="*/ f616 1 1462"/>
              <a:gd name="f734" fmla="*/ f617 1 1307"/>
              <a:gd name="f735" fmla="*/ f618 1 1462"/>
              <a:gd name="f736" fmla="*/ f619 1 1307"/>
              <a:gd name="f737" fmla="*/ f620 1 1462"/>
              <a:gd name="f738" fmla="*/ f621 1 1307"/>
              <a:gd name="f739" fmla="*/ f622 1 1462"/>
              <a:gd name="f740" fmla="*/ f623 1 1307"/>
              <a:gd name="f741" fmla="*/ f624 1 1462"/>
              <a:gd name="f742" fmla="*/ f625 1 1307"/>
              <a:gd name="f743" fmla="*/ f626 1 1462"/>
              <a:gd name="f744" fmla="*/ f627 1 1307"/>
              <a:gd name="f745" fmla="*/ f628 1 1462"/>
              <a:gd name="f746" fmla="*/ f629 1 1307"/>
              <a:gd name="f747" fmla="*/ f630 1 1462"/>
              <a:gd name="f748" fmla="*/ f631 1 1307"/>
              <a:gd name="f749" fmla="*/ f632 1 1462"/>
              <a:gd name="f750" fmla="*/ f633 1 1307"/>
              <a:gd name="f751" fmla="*/ f634 1 1462"/>
              <a:gd name="f752" fmla="*/ f635 1 1307"/>
              <a:gd name="f753" fmla="*/ f636 1 1462"/>
              <a:gd name="f754" fmla="*/ f637 1 1307"/>
              <a:gd name="f755" fmla="*/ f638 1 1462"/>
              <a:gd name="f756" fmla="*/ f639 1 1462"/>
              <a:gd name="f757" fmla="*/ f640 1 1307"/>
              <a:gd name="f758" fmla="*/ f641 1 1462"/>
              <a:gd name="f759" fmla="*/ f642 1 1307"/>
              <a:gd name="f760" fmla="*/ f643 1 1462"/>
              <a:gd name="f761" fmla="*/ f644 1 1462"/>
              <a:gd name="f762" fmla="*/ f645 1 1307"/>
              <a:gd name="f763" fmla="*/ f646 1 1462"/>
              <a:gd name="f764" fmla="*/ f647 1 1462"/>
              <a:gd name="f765" fmla="*/ f648 1 1307"/>
              <a:gd name="f766" fmla="*/ f649 1 1462"/>
              <a:gd name="f767" fmla="*/ f650 1 1307"/>
              <a:gd name="f768" fmla="*/ f651 1 1462"/>
              <a:gd name="f769" fmla="*/ f652 1 1307"/>
              <a:gd name="f770" fmla="*/ f653 1 1462"/>
              <a:gd name="f771" fmla="*/ f654 1 1307"/>
              <a:gd name="f772" fmla="*/ f655 1 1307"/>
              <a:gd name="f773" fmla="*/ f656 1 1462"/>
              <a:gd name="f774" fmla="*/ f657 1 1307"/>
              <a:gd name="f775" fmla="*/ f658 1 1462"/>
              <a:gd name="f776" fmla="*/ f659 1 1307"/>
              <a:gd name="f777" fmla="*/ f660 1 1462"/>
              <a:gd name="f778" fmla="*/ f661 1 1307"/>
              <a:gd name="f779" fmla="*/ 0 1 f544"/>
              <a:gd name="f780" fmla="*/ f538 1 f544"/>
              <a:gd name="f781" fmla="*/ 0 1 f545"/>
              <a:gd name="f782" fmla="*/ f539 1 f545"/>
              <a:gd name="f783" fmla="*/ f663 1 f544"/>
              <a:gd name="f784" fmla="*/ f664 1 f545"/>
              <a:gd name="f785" fmla="*/ f665 1 f544"/>
              <a:gd name="f786" fmla="*/ f666 1 f545"/>
              <a:gd name="f787" fmla="*/ f667 1 f544"/>
              <a:gd name="f788" fmla="*/ f668 1 f545"/>
              <a:gd name="f789" fmla="*/ f669 1 f544"/>
              <a:gd name="f790" fmla="*/ f670 1 f545"/>
              <a:gd name="f791" fmla="*/ f671 1 f544"/>
              <a:gd name="f792" fmla="*/ f672 1 f545"/>
              <a:gd name="f793" fmla="*/ f673 1 f544"/>
              <a:gd name="f794" fmla="*/ f674 1 f545"/>
              <a:gd name="f795" fmla="*/ f675 1 f544"/>
              <a:gd name="f796" fmla="*/ f676 1 f545"/>
              <a:gd name="f797" fmla="*/ f677 1 f544"/>
              <a:gd name="f798" fmla="*/ f678 1 f545"/>
              <a:gd name="f799" fmla="*/ f679 1 f544"/>
              <a:gd name="f800" fmla="*/ f680 1 f545"/>
              <a:gd name="f801" fmla="*/ f681 1 f544"/>
              <a:gd name="f802" fmla="*/ f682 1 f545"/>
              <a:gd name="f803" fmla="*/ f683 1 f544"/>
              <a:gd name="f804" fmla="*/ f684 1 f545"/>
              <a:gd name="f805" fmla="*/ f685 1 f544"/>
              <a:gd name="f806" fmla="*/ f686 1 f545"/>
              <a:gd name="f807" fmla="*/ f687 1 f544"/>
              <a:gd name="f808" fmla="*/ f688 1 f545"/>
              <a:gd name="f809" fmla="*/ f689 1 f544"/>
              <a:gd name="f810" fmla="*/ f690 1 f545"/>
              <a:gd name="f811" fmla="*/ f691 1 f544"/>
              <a:gd name="f812" fmla="*/ f692 1 f545"/>
              <a:gd name="f813" fmla="*/ f693 1 f544"/>
              <a:gd name="f814" fmla="*/ f694 1 f545"/>
              <a:gd name="f815" fmla="*/ f695 1 f544"/>
              <a:gd name="f816" fmla="*/ f696 1 f545"/>
              <a:gd name="f817" fmla="*/ f697 1 f544"/>
              <a:gd name="f818" fmla="*/ f698 1 f545"/>
              <a:gd name="f819" fmla="*/ f699 1 f544"/>
              <a:gd name="f820" fmla="*/ f700 1 f545"/>
              <a:gd name="f821" fmla="*/ f701 1 f544"/>
              <a:gd name="f822" fmla="*/ f702 1 f545"/>
              <a:gd name="f823" fmla="*/ f703 1 f544"/>
              <a:gd name="f824" fmla="*/ f704 1 f545"/>
              <a:gd name="f825" fmla="*/ f705 1 f544"/>
              <a:gd name="f826" fmla="*/ f706 1 f544"/>
              <a:gd name="f827" fmla="*/ f707 1 f545"/>
              <a:gd name="f828" fmla="*/ f708 1 f544"/>
              <a:gd name="f829" fmla="*/ f709 1 f545"/>
              <a:gd name="f830" fmla="*/ f710 1 f544"/>
              <a:gd name="f831" fmla="*/ f711 1 f545"/>
              <a:gd name="f832" fmla="*/ f712 1 f544"/>
              <a:gd name="f833" fmla="*/ f713 1 f545"/>
              <a:gd name="f834" fmla="*/ f714 1 f544"/>
              <a:gd name="f835" fmla="*/ f715 1 f545"/>
              <a:gd name="f836" fmla="*/ f716 1 f544"/>
              <a:gd name="f837" fmla="*/ f717 1 f544"/>
              <a:gd name="f838" fmla="*/ f718 1 f545"/>
              <a:gd name="f839" fmla="*/ f719 1 f544"/>
              <a:gd name="f840" fmla="*/ f720 1 f545"/>
              <a:gd name="f841" fmla="*/ f721 1 f544"/>
              <a:gd name="f842" fmla="*/ f722 1 f545"/>
              <a:gd name="f843" fmla="*/ f723 1 f544"/>
              <a:gd name="f844" fmla="*/ f724 1 f545"/>
              <a:gd name="f845" fmla="*/ f725 1 f544"/>
              <a:gd name="f846" fmla="*/ f726 1 f545"/>
              <a:gd name="f847" fmla="*/ f727 1 f544"/>
              <a:gd name="f848" fmla="*/ f728 1 f545"/>
              <a:gd name="f849" fmla="*/ f729 1 f544"/>
              <a:gd name="f850" fmla="*/ f730 1 f545"/>
              <a:gd name="f851" fmla="*/ f731 1 f544"/>
              <a:gd name="f852" fmla="*/ f732 1 f545"/>
              <a:gd name="f853" fmla="*/ f733 1 f544"/>
              <a:gd name="f854" fmla="*/ f734 1 f545"/>
              <a:gd name="f855" fmla="*/ f735 1 f544"/>
              <a:gd name="f856" fmla="*/ f736 1 f545"/>
              <a:gd name="f857" fmla="*/ f737 1 f544"/>
              <a:gd name="f858" fmla="*/ f738 1 f545"/>
              <a:gd name="f859" fmla="*/ f739 1 f544"/>
              <a:gd name="f860" fmla="*/ f740 1 f545"/>
              <a:gd name="f861" fmla="*/ f741 1 f544"/>
              <a:gd name="f862" fmla="*/ f742 1 f545"/>
              <a:gd name="f863" fmla="*/ f743 1 f544"/>
              <a:gd name="f864" fmla="*/ f744 1 f545"/>
              <a:gd name="f865" fmla="*/ f745 1 f544"/>
              <a:gd name="f866" fmla="*/ f746 1 f545"/>
              <a:gd name="f867" fmla="*/ f747 1 f544"/>
              <a:gd name="f868" fmla="*/ f748 1 f545"/>
              <a:gd name="f869" fmla="*/ f749 1 f544"/>
              <a:gd name="f870" fmla="*/ f750 1 f545"/>
              <a:gd name="f871" fmla="*/ f751 1 f544"/>
              <a:gd name="f872" fmla="*/ f752 1 f545"/>
              <a:gd name="f873" fmla="*/ f753 1 f544"/>
              <a:gd name="f874" fmla="*/ f754 1 f545"/>
              <a:gd name="f875" fmla="*/ f755 1 f544"/>
              <a:gd name="f876" fmla="*/ f756 1 f544"/>
              <a:gd name="f877" fmla="*/ f757 1 f545"/>
              <a:gd name="f878" fmla="*/ f758 1 f544"/>
              <a:gd name="f879" fmla="*/ f759 1 f545"/>
              <a:gd name="f880" fmla="*/ f760 1 f544"/>
              <a:gd name="f881" fmla="*/ f761 1 f544"/>
              <a:gd name="f882" fmla="*/ f762 1 f545"/>
              <a:gd name="f883" fmla="*/ f763 1 f544"/>
              <a:gd name="f884" fmla="*/ f764 1 f544"/>
              <a:gd name="f885" fmla="*/ f765 1 f545"/>
              <a:gd name="f886" fmla="*/ f766 1 f544"/>
              <a:gd name="f887" fmla="*/ f767 1 f545"/>
              <a:gd name="f888" fmla="*/ f768 1 f544"/>
              <a:gd name="f889" fmla="*/ f769 1 f545"/>
              <a:gd name="f890" fmla="*/ f770 1 f544"/>
              <a:gd name="f891" fmla="*/ f771 1 f545"/>
              <a:gd name="f892" fmla="*/ f772 1 f545"/>
              <a:gd name="f893" fmla="*/ f773 1 f544"/>
              <a:gd name="f894" fmla="*/ f774 1 f545"/>
              <a:gd name="f895" fmla="*/ f775 1 f544"/>
              <a:gd name="f896" fmla="*/ f776 1 f545"/>
              <a:gd name="f897" fmla="*/ f777 1 f544"/>
              <a:gd name="f898" fmla="*/ f778 1 f545"/>
              <a:gd name="f899" fmla="*/ f779 f535 1"/>
              <a:gd name="f900" fmla="*/ f780 f535 1"/>
              <a:gd name="f901" fmla="*/ f782 f536 1"/>
              <a:gd name="f902" fmla="*/ f781 f536 1"/>
              <a:gd name="f903" fmla="*/ f783 f535 1"/>
              <a:gd name="f904" fmla="*/ f784 f536 1"/>
              <a:gd name="f905" fmla="*/ f785 f535 1"/>
              <a:gd name="f906" fmla="*/ f786 f536 1"/>
              <a:gd name="f907" fmla="*/ f787 f535 1"/>
              <a:gd name="f908" fmla="*/ f788 f536 1"/>
              <a:gd name="f909" fmla="*/ f789 f535 1"/>
              <a:gd name="f910" fmla="*/ f790 f536 1"/>
              <a:gd name="f911" fmla="*/ f791 f535 1"/>
              <a:gd name="f912" fmla="*/ f792 f536 1"/>
              <a:gd name="f913" fmla="*/ f793 f535 1"/>
              <a:gd name="f914" fmla="*/ f794 f536 1"/>
              <a:gd name="f915" fmla="*/ f795 f535 1"/>
              <a:gd name="f916" fmla="*/ f796 f536 1"/>
              <a:gd name="f917" fmla="*/ f797 f535 1"/>
              <a:gd name="f918" fmla="*/ f798 f536 1"/>
              <a:gd name="f919" fmla="*/ f799 f535 1"/>
              <a:gd name="f920" fmla="*/ f800 f536 1"/>
              <a:gd name="f921" fmla="*/ f801 f535 1"/>
              <a:gd name="f922" fmla="*/ f802 f536 1"/>
              <a:gd name="f923" fmla="*/ f803 f535 1"/>
              <a:gd name="f924" fmla="*/ f804 f536 1"/>
              <a:gd name="f925" fmla="*/ f805 f535 1"/>
              <a:gd name="f926" fmla="*/ f806 f536 1"/>
              <a:gd name="f927" fmla="*/ f807 f535 1"/>
              <a:gd name="f928" fmla="*/ f808 f536 1"/>
              <a:gd name="f929" fmla="*/ f809 f535 1"/>
              <a:gd name="f930" fmla="*/ f810 f536 1"/>
              <a:gd name="f931" fmla="*/ f811 f535 1"/>
              <a:gd name="f932" fmla="*/ f812 f536 1"/>
              <a:gd name="f933" fmla="*/ f813 f535 1"/>
              <a:gd name="f934" fmla="*/ f814 f536 1"/>
              <a:gd name="f935" fmla="*/ f815 f535 1"/>
              <a:gd name="f936" fmla="*/ f816 f536 1"/>
              <a:gd name="f937" fmla="*/ f817 f535 1"/>
              <a:gd name="f938" fmla="*/ f818 f536 1"/>
              <a:gd name="f939" fmla="*/ f819 f535 1"/>
              <a:gd name="f940" fmla="*/ f820 f536 1"/>
              <a:gd name="f941" fmla="*/ f821 f535 1"/>
              <a:gd name="f942" fmla="*/ f822 f536 1"/>
              <a:gd name="f943" fmla="*/ f823 f535 1"/>
              <a:gd name="f944" fmla="*/ f824 f536 1"/>
              <a:gd name="f945" fmla="*/ f825 f535 1"/>
              <a:gd name="f946" fmla="*/ f826 f535 1"/>
              <a:gd name="f947" fmla="*/ f827 f536 1"/>
              <a:gd name="f948" fmla="*/ f828 f535 1"/>
              <a:gd name="f949" fmla="*/ f829 f536 1"/>
              <a:gd name="f950" fmla="*/ f830 f535 1"/>
              <a:gd name="f951" fmla="*/ f831 f536 1"/>
              <a:gd name="f952" fmla="*/ f832 f535 1"/>
              <a:gd name="f953" fmla="*/ f833 f536 1"/>
              <a:gd name="f954" fmla="*/ f834 f535 1"/>
              <a:gd name="f955" fmla="*/ f835 f536 1"/>
              <a:gd name="f956" fmla="*/ f836 f535 1"/>
              <a:gd name="f957" fmla="*/ f837 f535 1"/>
              <a:gd name="f958" fmla="*/ f838 f536 1"/>
              <a:gd name="f959" fmla="*/ f839 f535 1"/>
              <a:gd name="f960" fmla="*/ f840 f536 1"/>
              <a:gd name="f961" fmla="*/ f841 f535 1"/>
              <a:gd name="f962" fmla="*/ f842 f536 1"/>
              <a:gd name="f963" fmla="*/ f843 f535 1"/>
              <a:gd name="f964" fmla="*/ f844 f536 1"/>
              <a:gd name="f965" fmla="*/ f845 f535 1"/>
              <a:gd name="f966" fmla="*/ f846 f536 1"/>
              <a:gd name="f967" fmla="*/ f847 f535 1"/>
              <a:gd name="f968" fmla="*/ f848 f536 1"/>
              <a:gd name="f969" fmla="*/ f849 f535 1"/>
              <a:gd name="f970" fmla="*/ f850 f536 1"/>
              <a:gd name="f971" fmla="*/ f851 f535 1"/>
              <a:gd name="f972" fmla="*/ f852 f536 1"/>
              <a:gd name="f973" fmla="*/ f853 f535 1"/>
              <a:gd name="f974" fmla="*/ f854 f536 1"/>
              <a:gd name="f975" fmla="*/ f855 f535 1"/>
              <a:gd name="f976" fmla="*/ f856 f536 1"/>
              <a:gd name="f977" fmla="*/ f857 f535 1"/>
              <a:gd name="f978" fmla="*/ f858 f536 1"/>
              <a:gd name="f979" fmla="*/ f859 f535 1"/>
              <a:gd name="f980" fmla="*/ f860 f536 1"/>
              <a:gd name="f981" fmla="*/ f861 f535 1"/>
              <a:gd name="f982" fmla="*/ f862 f536 1"/>
              <a:gd name="f983" fmla="*/ f863 f535 1"/>
              <a:gd name="f984" fmla="*/ f864 f536 1"/>
              <a:gd name="f985" fmla="*/ f865 f535 1"/>
              <a:gd name="f986" fmla="*/ f866 f536 1"/>
              <a:gd name="f987" fmla="*/ f867 f535 1"/>
              <a:gd name="f988" fmla="*/ f868 f536 1"/>
              <a:gd name="f989" fmla="*/ f869 f535 1"/>
              <a:gd name="f990" fmla="*/ f870 f536 1"/>
              <a:gd name="f991" fmla="*/ f871 f535 1"/>
              <a:gd name="f992" fmla="*/ f872 f536 1"/>
              <a:gd name="f993" fmla="*/ f873 f535 1"/>
              <a:gd name="f994" fmla="*/ f874 f536 1"/>
              <a:gd name="f995" fmla="*/ f875 f535 1"/>
              <a:gd name="f996" fmla="*/ f876 f535 1"/>
              <a:gd name="f997" fmla="*/ f877 f536 1"/>
              <a:gd name="f998" fmla="*/ f878 f535 1"/>
              <a:gd name="f999" fmla="*/ f879 f536 1"/>
              <a:gd name="f1000" fmla="*/ f880 f535 1"/>
              <a:gd name="f1001" fmla="*/ f881 f535 1"/>
              <a:gd name="f1002" fmla="*/ f882 f536 1"/>
              <a:gd name="f1003" fmla="*/ f883 f535 1"/>
              <a:gd name="f1004" fmla="*/ f884 f535 1"/>
              <a:gd name="f1005" fmla="*/ f885 f536 1"/>
              <a:gd name="f1006" fmla="*/ f886 f535 1"/>
              <a:gd name="f1007" fmla="*/ f887 f536 1"/>
              <a:gd name="f1008" fmla="*/ f888 f535 1"/>
              <a:gd name="f1009" fmla="*/ f889 f536 1"/>
              <a:gd name="f1010" fmla="*/ f890 f535 1"/>
              <a:gd name="f1011" fmla="*/ f891 f536 1"/>
              <a:gd name="f1012" fmla="*/ f892 f536 1"/>
              <a:gd name="f1013" fmla="*/ f893 f535 1"/>
              <a:gd name="f1014" fmla="*/ f894 f536 1"/>
              <a:gd name="f1015" fmla="*/ f895 f535 1"/>
              <a:gd name="f1016" fmla="*/ f896 f536 1"/>
              <a:gd name="f1017" fmla="*/ f897 f535 1"/>
              <a:gd name="f1018" fmla="*/ f898 f5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2">
                <a:pos x="f903" y="f904"/>
              </a:cxn>
              <a:cxn ang="f662">
                <a:pos x="f905" y="f906"/>
              </a:cxn>
              <a:cxn ang="f662">
                <a:pos x="f907" y="f908"/>
              </a:cxn>
              <a:cxn ang="f662">
                <a:pos x="f909" y="f910"/>
              </a:cxn>
              <a:cxn ang="f662">
                <a:pos x="f911" y="f912"/>
              </a:cxn>
              <a:cxn ang="f662">
                <a:pos x="f913" y="f914"/>
              </a:cxn>
              <a:cxn ang="f662">
                <a:pos x="f915" y="f916"/>
              </a:cxn>
              <a:cxn ang="f662">
                <a:pos x="f917" y="f918"/>
              </a:cxn>
              <a:cxn ang="f662">
                <a:pos x="f919" y="f920"/>
              </a:cxn>
              <a:cxn ang="f662">
                <a:pos x="f921" y="f922"/>
              </a:cxn>
              <a:cxn ang="f662">
                <a:pos x="f923" y="f924"/>
              </a:cxn>
              <a:cxn ang="f662">
                <a:pos x="f925" y="f926"/>
              </a:cxn>
              <a:cxn ang="f662">
                <a:pos x="f927" y="f928"/>
              </a:cxn>
              <a:cxn ang="f662">
                <a:pos x="f929" y="f930"/>
              </a:cxn>
              <a:cxn ang="f662">
                <a:pos x="f931" y="f932"/>
              </a:cxn>
              <a:cxn ang="f662">
                <a:pos x="f933" y="f934"/>
              </a:cxn>
              <a:cxn ang="f662">
                <a:pos x="f935" y="f936"/>
              </a:cxn>
              <a:cxn ang="f662">
                <a:pos x="f937" y="f938"/>
              </a:cxn>
              <a:cxn ang="f662">
                <a:pos x="f939" y="f940"/>
              </a:cxn>
              <a:cxn ang="f662">
                <a:pos x="f941" y="f942"/>
              </a:cxn>
              <a:cxn ang="f662">
                <a:pos x="f943" y="f944"/>
              </a:cxn>
              <a:cxn ang="f662">
                <a:pos x="f945" y="f924"/>
              </a:cxn>
              <a:cxn ang="f662">
                <a:pos x="f946" y="f947"/>
              </a:cxn>
              <a:cxn ang="f662">
                <a:pos x="f948" y="f949"/>
              </a:cxn>
              <a:cxn ang="f662">
                <a:pos x="f950" y="f951"/>
              </a:cxn>
              <a:cxn ang="f662">
                <a:pos x="f952" y="f953"/>
              </a:cxn>
              <a:cxn ang="f662">
                <a:pos x="f954" y="f955"/>
              </a:cxn>
              <a:cxn ang="f662">
                <a:pos x="f956" y="f922"/>
              </a:cxn>
              <a:cxn ang="f662">
                <a:pos x="f957" y="f958"/>
              </a:cxn>
              <a:cxn ang="f662">
                <a:pos x="f959" y="f960"/>
              </a:cxn>
              <a:cxn ang="f662">
                <a:pos x="f961" y="f962"/>
              </a:cxn>
              <a:cxn ang="f662">
                <a:pos x="f963" y="f964"/>
              </a:cxn>
              <a:cxn ang="f662">
                <a:pos x="f965" y="f966"/>
              </a:cxn>
              <a:cxn ang="f662">
                <a:pos x="f967" y="f968"/>
              </a:cxn>
              <a:cxn ang="f662">
                <a:pos x="f969" y="f970"/>
              </a:cxn>
              <a:cxn ang="f662">
                <a:pos x="f971" y="f972"/>
              </a:cxn>
              <a:cxn ang="f662">
                <a:pos x="f973" y="f974"/>
              </a:cxn>
              <a:cxn ang="f662">
                <a:pos x="f975" y="f976"/>
              </a:cxn>
              <a:cxn ang="f662">
                <a:pos x="f977" y="f978"/>
              </a:cxn>
              <a:cxn ang="f662">
                <a:pos x="f979" y="f980"/>
              </a:cxn>
              <a:cxn ang="f662">
                <a:pos x="f981" y="f982"/>
              </a:cxn>
              <a:cxn ang="f662">
                <a:pos x="f983" y="f984"/>
              </a:cxn>
              <a:cxn ang="f662">
                <a:pos x="f985" y="f986"/>
              </a:cxn>
              <a:cxn ang="f662">
                <a:pos x="f987" y="f988"/>
              </a:cxn>
              <a:cxn ang="f662">
                <a:pos x="f989" y="f990"/>
              </a:cxn>
              <a:cxn ang="f662">
                <a:pos x="f991" y="f992"/>
              </a:cxn>
              <a:cxn ang="f662">
                <a:pos x="f993" y="f994"/>
              </a:cxn>
              <a:cxn ang="f662">
                <a:pos x="f995" y="f960"/>
              </a:cxn>
              <a:cxn ang="f662">
                <a:pos x="f996" y="f997"/>
              </a:cxn>
              <a:cxn ang="f662">
                <a:pos x="f998" y="f999"/>
              </a:cxn>
              <a:cxn ang="f662">
                <a:pos x="f1000" y="f986"/>
              </a:cxn>
              <a:cxn ang="f662">
                <a:pos x="f1001" y="f1002"/>
              </a:cxn>
              <a:cxn ang="f662">
                <a:pos x="f1003" y="f970"/>
              </a:cxn>
              <a:cxn ang="f662">
                <a:pos x="f1004" y="f1005"/>
              </a:cxn>
              <a:cxn ang="f662">
                <a:pos x="f1006" y="f1007"/>
              </a:cxn>
              <a:cxn ang="f662">
                <a:pos x="f1008" y="f1009"/>
              </a:cxn>
              <a:cxn ang="f662">
                <a:pos x="f1010" y="f1011"/>
              </a:cxn>
              <a:cxn ang="f662">
                <a:pos x="f977" y="f1012"/>
              </a:cxn>
              <a:cxn ang="f662">
                <a:pos x="f1008" y="f1009"/>
              </a:cxn>
              <a:cxn ang="f662">
                <a:pos x="f1013" y="f1014"/>
              </a:cxn>
              <a:cxn ang="f662">
                <a:pos x="f1015" y="f1016"/>
              </a:cxn>
              <a:cxn ang="f662">
                <a:pos x="f1017" y="f1018"/>
              </a:cxn>
            </a:cxnLst>
            <a:rect l="f899" t="f902" r="f900" b="f901"/>
            <a:pathLst>
              <a:path w="1462" h="1307">
                <a:moveTo>
                  <a:pt x="f9" y="f10"/>
                </a:move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2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8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11"/>
                  <a:pt x="f63" y="f31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65"/>
                  <a:pt x="f73" y="f74"/>
                  <a:pt x="f75" y="f76"/>
                </a:cubicBezTo>
                <a:cubicBezTo>
                  <a:pt x="f77" y="f78"/>
                  <a:pt x="f79" y="f80"/>
                  <a:pt x="f79" y="f47"/>
                </a:cubicBezTo>
                <a:cubicBezTo>
                  <a:pt x="f79" y="f81"/>
                  <a:pt x="f82" y="f83"/>
                  <a:pt x="f84" y="f21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39"/>
                  <a:pt x="f97" y="f98"/>
                  <a:pt x="f99" y="f65"/>
                </a:cubicBezTo>
                <a:cubicBezTo>
                  <a:pt x="f100" y="f31"/>
                  <a:pt x="f101" y="f98"/>
                  <a:pt x="f102" y="f39"/>
                </a:cubicBezTo>
                <a:cubicBezTo>
                  <a:pt x="f103" y="f104"/>
                  <a:pt x="f105" y="f61"/>
                  <a:pt x="f106" y="f107"/>
                </a:cubicBezTo>
                <a:cubicBezTo>
                  <a:pt x="f108" y="f109"/>
                  <a:pt x="f110" y="f43"/>
                  <a:pt x="f111" y="f112"/>
                </a:cubicBezTo>
                <a:cubicBezTo>
                  <a:pt x="f113" y="f114"/>
                  <a:pt x="f115" y="f116"/>
                  <a:pt x="f115" y="f117"/>
                </a:cubicBezTo>
                <a:cubicBezTo>
                  <a:pt x="f118" y="f119"/>
                  <a:pt x="f120" y="f121"/>
                  <a:pt x="f108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1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15" y="f144"/>
                </a:cubicBezTo>
                <a:cubicBezTo>
                  <a:pt x="f120" y="f145"/>
                  <a:pt x="f146" y="f147"/>
                  <a:pt x="f146" y="f148"/>
                </a:cubicBezTo>
                <a:cubicBezTo>
                  <a:pt x="f146" y="f149"/>
                  <a:pt x="f146" y="f150"/>
                  <a:pt x="f146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50"/>
                </a:cubicBezTo>
                <a:cubicBezTo>
                  <a:pt x="f6" y="f163"/>
                  <a:pt x="f160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97" y="f56"/>
                </a:cubicBezTo>
                <a:cubicBezTo>
                  <a:pt x="f129" y="f183"/>
                  <a:pt x="f184" y="f185"/>
                  <a:pt x="f186" y="f187"/>
                </a:cubicBezTo>
                <a:cubicBezTo>
                  <a:pt x="f82" y="f73"/>
                  <a:pt x="f188" y="f189"/>
                  <a:pt x="f190" y="f191"/>
                </a:cubicBezTo>
                <a:cubicBezTo>
                  <a:pt x="f192" y="f160"/>
                  <a:pt x="f193" y="f6"/>
                  <a:pt x="f8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53" y="f201"/>
                  <a:pt x="f202" y="f203"/>
                  <a:pt x="f16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7" y="f219"/>
                  <a:pt x="f220" y="f221"/>
                </a:cubicBezTo>
                <a:cubicBezTo>
                  <a:pt x="f220" y="f222"/>
                  <a:pt x="f223" y="f117"/>
                  <a:pt x="f224" y="f117"/>
                </a:cubicBezTo>
                <a:cubicBezTo>
                  <a:pt x="f225" y="f157"/>
                  <a:pt x="f226" y="f161"/>
                  <a:pt x="f227" y="f228"/>
                </a:cubicBezTo>
                <a:cubicBezTo>
                  <a:pt x="f227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47"/>
                  <a:pt x="f253" y="f254"/>
                  <a:pt x="f253" y="f135"/>
                </a:cubicBezTo>
                <a:cubicBezTo>
                  <a:pt x="f255" y="f256"/>
                  <a:pt x="f250" y="f257"/>
                  <a:pt x="f8" y="f139"/>
                </a:cubicBezTo>
                <a:cubicBezTo>
                  <a:pt x="f258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32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34" y="f275"/>
                  <a:pt x="f234" y="f276"/>
                  <a:pt x="f277" y="f278"/>
                </a:cubicBezTo>
                <a:cubicBezTo>
                  <a:pt x="f279" y="f104"/>
                  <a:pt x="f280" y="f61"/>
                  <a:pt x="f281" y="f107"/>
                </a:cubicBezTo>
                <a:cubicBezTo>
                  <a:pt x="f282" y="f283"/>
                  <a:pt x="f284" y="f11"/>
                  <a:pt x="f9" y="f37"/>
                </a:cubicBezTo>
                <a:cubicBezTo>
                  <a:pt x="f9" y="f285"/>
                  <a:pt x="f9" y="f286"/>
                  <a:pt x="f9" y="f10"/>
                </a:cubicBezTo>
                <a:close/>
                <a:moveTo>
                  <a:pt x="f287" y="f288"/>
                </a:moveTo>
                <a:cubicBezTo>
                  <a:pt x="f289" y="f290"/>
                  <a:pt x="f291" y="f292"/>
                  <a:pt x="f293" y="f288"/>
                </a:cubicBezTo>
                <a:cubicBezTo>
                  <a:pt x="f294" y="f295"/>
                  <a:pt x="f296" y="f297"/>
                  <a:pt x="f183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56" y="f307"/>
                  <a:pt x="f185" y="f308"/>
                </a:cubicBezTo>
                <a:cubicBezTo>
                  <a:pt x="f291" y="f309"/>
                  <a:pt x="f301" y="f310"/>
                  <a:pt x="f291" y="f311"/>
                </a:cubicBezTo>
                <a:cubicBezTo>
                  <a:pt x="f312" y="f313"/>
                  <a:pt x="f201" y="f49"/>
                  <a:pt x="f2" y="f314"/>
                </a:cubicBezTo>
                <a:cubicBezTo>
                  <a:pt x="f315" y="f316"/>
                  <a:pt x="f208" y="f317"/>
                  <a:pt x="f243" y="f318"/>
                </a:cubicBezTo>
                <a:cubicBezTo>
                  <a:pt x="f319" y="f26"/>
                  <a:pt x="f320" y="f321"/>
                  <a:pt x="f314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117"/>
                  <a:pt x="f324" y="f330"/>
                  <a:pt x="f331" y="f332"/>
                </a:cubicBezTo>
                <a:cubicBezTo>
                  <a:pt x="f331" y="f233"/>
                  <a:pt x="f333" y="f334"/>
                  <a:pt x="f324" y="f335"/>
                </a:cubicBezTo>
                <a:cubicBezTo>
                  <a:pt x="f336" y="f337"/>
                  <a:pt x="f336" y="f306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18" y="f346"/>
                  <a:pt x="f347" y="f301"/>
                  <a:pt x="f348" y="f60"/>
                </a:cubicBezTo>
                <a:cubicBezTo>
                  <a:pt x="f349" y="f350"/>
                  <a:pt x="f338" y="f351"/>
                  <a:pt x="f352" y="f353"/>
                </a:cubicBezTo>
                <a:cubicBezTo>
                  <a:pt x="f354" y="f66"/>
                  <a:pt x="f355" y="f351"/>
                  <a:pt x="f42" y="f356"/>
                </a:cubicBezTo>
                <a:cubicBezTo>
                  <a:pt x="f40" y="f357"/>
                  <a:pt x="f358" y="f359"/>
                  <a:pt x="f358" y="f360"/>
                </a:cubicBezTo>
                <a:cubicBezTo>
                  <a:pt x="f361" y="f362"/>
                  <a:pt x="f363" y="f364"/>
                  <a:pt x="f55" y="f365"/>
                </a:cubicBezTo>
                <a:cubicBezTo>
                  <a:pt x="f366" y="f367"/>
                  <a:pt x="f368" y="f369"/>
                  <a:pt x="f361" y="f370"/>
                </a:cubicBezTo>
                <a:cubicBezTo>
                  <a:pt x="f371" y="f372"/>
                  <a:pt x="f371" y="f319"/>
                  <a:pt x="f373" y="f235"/>
                </a:cubicBezTo>
                <a:cubicBezTo>
                  <a:pt x="f373" y="f374"/>
                  <a:pt x="f375" y="f337"/>
                  <a:pt x="f36" y="f376"/>
                </a:cubicBezTo>
                <a:cubicBezTo>
                  <a:pt x="f377" y="f378"/>
                  <a:pt x="f379" y="f265"/>
                  <a:pt x="f26" y="f380"/>
                </a:cubicBezTo>
                <a:cubicBezTo>
                  <a:pt x="f381" y="f380"/>
                  <a:pt x="f382" y="f334"/>
                  <a:pt x="f28" y="f380"/>
                </a:cubicBezTo>
                <a:cubicBezTo>
                  <a:pt x="f383" y="f380"/>
                  <a:pt x="f384" y="f385"/>
                  <a:pt x="f386" y="f309"/>
                </a:cubicBezTo>
                <a:cubicBezTo>
                  <a:pt x="f387" y="f376"/>
                  <a:pt x="f321" y="f388"/>
                  <a:pt x="f389" y="f168"/>
                </a:cubicBezTo>
                <a:cubicBezTo>
                  <a:pt x="f390" y="f391"/>
                  <a:pt x="f392" y="f393"/>
                  <a:pt x="f28" y="f394"/>
                </a:cubicBezTo>
                <a:cubicBezTo>
                  <a:pt x="f395" y="f192"/>
                  <a:pt x="f396" y="f339"/>
                  <a:pt x="f397" y="f143"/>
                </a:cubicBezTo>
                <a:cubicBezTo>
                  <a:pt x="f398" y="f399"/>
                  <a:pt x="f400" y="f401"/>
                  <a:pt x="f402" y="f52"/>
                </a:cubicBezTo>
                <a:cubicBezTo>
                  <a:pt x="f403" y="f404"/>
                  <a:pt x="f255" y="f405"/>
                  <a:pt x="f248" y="f406"/>
                </a:cubicBezTo>
                <a:cubicBezTo>
                  <a:pt x="f407" y="f405"/>
                  <a:pt x="f408" y="f370"/>
                  <a:pt x="f252" y="f409"/>
                </a:cubicBezTo>
                <a:cubicBezTo>
                  <a:pt x="f410" y="f411"/>
                  <a:pt x="f202" y="f412"/>
                  <a:pt x="f413" y="f414"/>
                </a:cubicBezTo>
                <a:cubicBezTo>
                  <a:pt x="f199" y="f415"/>
                  <a:pt x="f416" y="f417"/>
                  <a:pt x="f418" y="f419"/>
                </a:cubicBezTo>
                <a:cubicBezTo>
                  <a:pt x="f420" y="f141"/>
                  <a:pt x="f379" y="f421"/>
                  <a:pt x="f48" y="f422"/>
                </a:cubicBezTo>
                <a:cubicBezTo>
                  <a:pt x="f423" y="f245"/>
                  <a:pt x="f48" y="f424"/>
                  <a:pt x="f425" y="f426"/>
                </a:cubicBezTo>
                <a:cubicBezTo>
                  <a:pt x="f358" y="f427"/>
                  <a:pt x="f428" y="f85"/>
                  <a:pt x="f92" y="f101"/>
                </a:cubicBezTo>
                <a:cubicBezTo>
                  <a:pt x="f429" y="f430"/>
                  <a:pt x="f166" y="f431"/>
                  <a:pt x="f365" y="f432"/>
                </a:cubicBezTo>
                <a:cubicBezTo>
                  <a:pt x="f433" y="f102"/>
                  <a:pt x="f434" y="f435"/>
                  <a:pt x="f287" y="f288"/>
                </a:cubicBezTo>
                <a:cubicBezTo>
                  <a:pt x="f356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302"/>
                  <a:pt x="f75" y="f448"/>
                  <a:pt x="f449" y="f417"/>
                </a:cubicBezTo>
                <a:cubicBezTo>
                  <a:pt x="f450" y="f451"/>
                  <a:pt x="f452" y="f409"/>
                  <a:pt x="f452" y="f453"/>
                </a:cubicBezTo>
                <a:cubicBezTo>
                  <a:pt x="f454" y="f455"/>
                  <a:pt x="f85" y="f456"/>
                  <a:pt x="f457" y="f52"/>
                </a:cubicBezTo>
                <a:cubicBezTo>
                  <a:pt x="f72" y="f369"/>
                  <a:pt x="f458" y="f456"/>
                  <a:pt x="f459" y="f143"/>
                </a:cubicBezTo>
                <a:cubicBezTo>
                  <a:pt x="f66" y="f460"/>
                  <a:pt x="f459" y="f192"/>
                  <a:pt x="f75" y="f394"/>
                </a:cubicBezTo>
                <a:cubicBezTo>
                  <a:pt x="f82" y="f461"/>
                  <a:pt x="f462" y="f463"/>
                  <a:pt x="f464" y="f465"/>
                </a:cubicBezTo>
                <a:cubicBezTo>
                  <a:pt x="f466" y="f467"/>
                  <a:pt x="f449" y="f468"/>
                  <a:pt x="f462" y="f309"/>
                </a:cubicBezTo>
                <a:cubicBezTo>
                  <a:pt x="f75" y="f469"/>
                  <a:pt x="f470" y="f471"/>
                  <a:pt x="f472" y="f335"/>
                </a:cubicBezTo>
                <a:cubicBezTo>
                  <a:pt x="f473" y="f265"/>
                  <a:pt x="f474" y="f337"/>
                  <a:pt x="f474" y="f461"/>
                </a:cubicBezTo>
                <a:cubicBezTo>
                  <a:pt x="f475" y="f476"/>
                  <a:pt x="f353" y="f122"/>
                  <a:pt x="f477" y="f478"/>
                </a:cubicBezTo>
                <a:cubicBezTo>
                  <a:pt x="f479" y="f480"/>
                  <a:pt x="f350" y="f237"/>
                  <a:pt x="f479" y="f124"/>
                </a:cubicBezTo>
                <a:cubicBezTo>
                  <a:pt x="f477" y="f481"/>
                  <a:pt x="f482" y="f483"/>
                  <a:pt x="f484" y="f485"/>
                </a:cubicBezTo>
                <a:cubicBezTo>
                  <a:pt x="f356" y="f486"/>
                  <a:pt x="f360" y="f487"/>
                  <a:pt x="f287" y="f288"/>
                </a:cubicBezTo>
                <a:close/>
                <a:moveTo>
                  <a:pt x="f488" y="f489"/>
                </a:moveTo>
                <a:cubicBezTo>
                  <a:pt x="f490" y="f491"/>
                  <a:pt x="f492" y="f493"/>
                  <a:pt x="f494" y="f268"/>
                </a:cubicBezTo>
                <a:cubicBezTo>
                  <a:pt x="f22" y="f495"/>
                  <a:pt x="f390" y="f496"/>
                  <a:pt x="f497" y="f498"/>
                </a:cubicBezTo>
                <a:cubicBezTo>
                  <a:pt x="f22" y="f499"/>
                  <a:pt x="f398" y="f500"/>
                  <a:pt x="f501" y="f502"/>
                </a:cubicBezTo>
                <a:cubicBezTo>
                  <a:pt x="f363" y="f502"/>
                  <a:pt x="f361" y="f503"/>
                  <a:pt x="f361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511" y="f512"/>
                  <a:pt x="f513" y="f493"/>
                  <a:pt x="f488" y="f489"/>
                </a:cubicBezTo>
                <a:close/>
                <a:moveTo>
                  <a:pt x="f514" y="f515"/>
                </a:moveTo>
                <a:cubicBezTo>
                  <a:pt x="f82" y="f516"/>
                  <a:pt x="f517" y="f518"/>
                  <a:pt x="f473" y="f519"/>
                </a:cubicBezTo>
                <a:cubicBezTo>
                  <a:pt x="f520" y="f521"/>
                  <a:pt x="f522" y="f523"/>
                  <a:pt x="f295" y="f524"/>
                </a:cubicBezTo>
                <a:cubicBezTo>
                  <a:pt x="f436" y="f521"/>
                  <a:pt x="f525" y="f491"/>
                  <a:pt x="f525" y="f526"/>
                </a:cubicBezTo>
                <a:cubicBezTo>
                  <a:pt x="f350" y="f527"/>
                  <a:pt x="f522" y="f330"/>
                  <a:pt x="f482" y="f528"/>
                </a:cubicBezTo>
                <a:cubicBezTo>
                  <a:pt x="f477" y="f529"/>
                  <a:pt x="f288" y="f530"/>
                  <a:pt x="f439" y="f531"/>
                </a:cubicBezTo>
                <a:cubicBezTo>
                  <a:pt x="f79" y="f532"/>
                  <a:pt x="f514" y="f533"/>
                  <a:pt x="f514" y="f515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200489FE-C5C3-410B-87E0-CFA45B555D69}"/>
              </a:ext>
            </a:extLst>
          </p:cNvPr>
          <p:cNvSpPr/>
          <p:nvPr/>
        </p:nvSpPr>
        <p:spPr>
          <a:xfrm>
            <a:off x="1974847" y="865186"/>
            <a:ext cx="1092195" cy="11604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1"/>
              <a:gd name="f7" fmla="val 1340"/>
              <a:gd name="f8" fmla="val 712"/>
              <a:gd name="f9" fmla="val 1335"/>
              <a:gd name="f10" fmla="val 566"/>
              <a:gd name="f11" fmla="val 445"/>
              <a:gd name="f12" fmla="val 1301"/>
              <a:gd name="f13" fmla="val 338"/>
              <a:gd name="f14" fmla="val 1217"/>
              <a:gd name="f15" fmla="val 278"/>
              <a:gd name="f16" fmla="val 1170"/>
              <a:gd name="f17" fmla="val 235"/>
              <a:gd name="f18" fmla="val 1111"/>
              <a:gd name="f19" fmla="val 215"/>
              <a:gd name="f20" fmla="val 1035"/>
              <a:gd name="f21" fmla="val 213"/>
              <a:gd name="f22" fmla="val 1027"/>
              <a:gd name="f23" fmla="val 209"/>
              <a:gd name="f24" fmla="val 1021"/>
              <a:gd name="f25" fmla="val 200"/>
              <a:gd name="f26" fmla="val 1018"/>
              <a:gd name="f27" fmla="val 124"/>
              <a:gd name="f28" fmla="val 993"/>
              <a:gd name="f29" fmla="val 77"/>
              <a:gd name="f30" fmla="val 880"/>
              <a:gd name="f31" fmla="val 95"/>
              <a:gd name="f32" fmla="val 816"/>
              <a:gd name="f33" fmla="val 100"/>
              <a:gd name="f34" fmla="val 797"/>
              <a:gd name="f35" fmla="val 93"/>
              <a:gd name="f36" fmla="val 785"/>
              <a:gd name="f37" fmla="val 80"/>
              <a:gd name="f38" fmla="val 772"/>
              <a:gd name="f39" fmla="val 31"/>
              <a:gd name="f40" fmla="val 721"/>
              <a:gd name="f41" fmla="val 662"/>
              <a:gd name="f42" fmla="val 1"/>
              <a:gd name="f43" fmla="val 588"/>
              <a:gd name="f44" fmla="val 2"/>
              <a:gd name="f45" fmla="val 547"/>
              <a:gd name="f46" fmla="val 17"/>
              <a:gd name="f47" fmla="val 511"/>
              <a:gd name="f48" fmla="val 48"/>
              <a:gd name="f49" fmla="val 486"/>
              <a:gd name="f50" fmla="val 126"/>
              <a:gd name="f51" fmla="val 423"/>
              <a:gd name="f52" fmla="val 211"/>
              <a:gd name="f53" fmla="val 372"/>
              <a:gd name="f54" fmla="val 313"/>
              <a:gd name="f55" fmla="val 359"/>
              <a:gd name="f56" fmla="val 350"/>
              <a:gd name="f57" fmla="val 355"/>
              <a:gd name="f58" fmla="val 382"/>
              <a:gd name="f59" fmla="val 346"/>
              <a:gd name="f60" fmla="val 414"/>
              <a:gd name="f61" fmla="val 325"/>
              <a:gd name="f62" fmla="val 433"/>
              <a:gd name="f63" fmla="val 312"/>
              <a:gd name="f64" fmla="val 444"/>
              <a:gd name="f65" fmla="val 299"/>
              <a:gd name="f66" fmla="val 450"/>
              <a:gd name="f67" fmla="val 277"/>
              <a:gd name="f68" fmla="val 466"/>
              <a:gd name="f69" fmla="val 212"/>
              <a:gd name="f70" fmla="val 508"/>
              <a:gd name="f71" fmla="val 162"/>
              <a:gd name="f72" fmla="val 551"/>
              <a:gd name="f73" fmla="val 114"/>
              <a:gd name="f74" fmla="val 578"/>
              <a:gd name="f75" fmla="val 85"/>
              <a:gd name="f76" fmla="val 608"/>
              <a:gd name="f77" fmla="val 60"/>
              <a:gd name="f78" fmla="val 640"/>
              <a:gd name="f79" fmla="val 36"/>
              <a:gd name="f80" fmla="val 679"/>
              <a:gd name="f81" fmla="val 6"/>
              <a:gd name="f82" fmla="val 724"/>
              <a:gd name="f83" fmla="val 771"/>
              <a:gd name="f84" fmla="val 12"/>
              <a:gd name="f85" fmla="val 869"/>
              <a:gd name="f86" fmla="val 39"/>
              <a:gd name="f87" fmla="val 956"/>
              <a:gd name="f88" fmla="val 154"/>
              <a:gd name="f89" fmla="val 958"/>
              <a:gd name="f90" fmla="val 256"/>
              <a:gd name="f91" fmla="val 273"/>
              <a:gd name="f92" fmla="val 957"/>
              <a:gd name="f93" fmla="val 291"/>
              <a:gd name="f94" fmla="val 949"/>
              <a:gd name="f95" fmla="val 307"/>
              <a:gd name="f96" fmla="val 943"/>
              <a:gd name="f97" fmla="val 321"/>
              <a:gd name="f98" fmla="val 947"/>
              <a:gd name="f99" fmla="val 329"/>
              <a:gd name="f100" fmla="val 960"/>
              <a:gd name="f101" fmla="val 337"/>
              <a:gd name="f102" fmla="val 1048"/>
              <a:gd name="f103" fmla="val 393"/>
              <a:gd name="f104" fmla="val 471"/>
              <a:gd name="f105" fmla="val 1153"/>
              <a:gd name="f106" fmla="val 1177"/>
              <a:gd name="f107" fmla="val 617"/>
              <a:gd name="f108" fmla="val 1189"/>
              <a:gd name="f109" fmla="val 672"/>
              <a:gd name="f110" fmla="val 1195"/>
              <a:gd name="f111" fmla="val 728"/>
              <a:gd name="f112" fmla="val 1196"/>
              <a:gd name="f113" fmla="val 736"/>
              <a:gd name="f114" fmla="val 744"/>
              <a:gd name="f115" fmla="val 1205"/>
              <a:gd name="f116" fmla="val 748"/>
              <a:gd name="f117" fmla="val 1249"/>
              <a:gd name="f118" fmla="val 766"/>
              <a:gd name="f119" fmla="val 804"/>
              <a:gd name="f120" fmla="val 845"/>
              <a:gd name="f121" fmla="val 1260"/>
              <a:gd name="f122" fmla="val 905"/>
              <a:gd name="f123" fmla="val 1239"/>
              <a:gd name="f124" fmla="val 959"/>
              <a:gd name="f125" fmla="val 1192"/>
              <a:gd name="f126" fmla="val 999"/>
              <a:gd name="f127" fmla="val 1187"/>
              <a:gd name="f128" fmla="val 1004"/>
              <a:gd name="f129" fmla="val 1181"/>
              <a:gd name="f130" fmla="val 1010"/>
              <a:gd name="f131" fmla="val 1174"/>
              <a:gd name="f132" fmla="val 1011"/>
              <a:gd name="f133" fmla="val 1147"/>
              <a:gd name="f134" fmla="val 1019"/>
              <a:gd name="f135" fmla="val 1138"/>
              <a:gd name="f136" fmla="val 1039"/>
              <a:gd name="f137" fmla="val 1130"/>
              <a:gd name="f138" fmla="val 1064"/>
              <a:gd name="f139" fmla="val 1101"/>
              <a:gd name="f140" fmla="val 1150"/>
              <a:gd name="f141" fmla="val 1041"/>
              <a:gd name="f142" fmla="val 1212"/>
              <a:gd name="f143" fmla="val 965"/>
              <a:gd name="f144" fmla="val 1257"/>
              <a:gd name="f145" fmla="val 884"/>
              <a:gd name="f146" fmla="val 1306"/>
              <a:gd name="f147" fmla="val 795"/>
              <a:gd name="f148" fmla="val 1331"/>
              <a:gd name="f149" fmla="val 267"/>
              <a:gd name="f150" fmla="val 902"/>
              <a:gd name="f151" fmla="val 269"/>
              <a:gd name="f152" fmla="val 285"/>
              <a:gd name="f153" fmla="val 1036"/>
              <a:gd name="f154" fmla="val 328"/>
              <a:gd name="f155" fmla="val 1152"/>
              <a:gd name="f156" fmla="val 424"/>
              <a:gd name="f157" fmla="val 1207"/>
              <a:gd name="f158" fmla="val 534"/>
              <a:gd name="f159" fmla="val 1246"/>
              <a:gd name="f160" fmla="val 540"/>
              <a:gd name="f161" fmla="val 1248"/>
              <a:gd name="f162" fmla="val 544"/>
              <a:gd name="f163" fmla="val 545"/>
              <a:gd name="f164" fmla="val 1222"/>
              <a:gd name="f165" fmla="val 557"/>
              <a:gd name="f166" fmla="val 1210"/>
              <a:gd name="f167" fmla="val 574"/>
              <a:gd name="f168" fmla="val 1209"/>
              <a:gd name="f169" fmla="val 591"/>
              <a:gd name="f170" fmla="val 601"/>
              <a:gd name="f171" fmla="val 1218"/>
              <a:gd name="f172" fmla="val 610"/>
              <a:gd name="f173" fmla="val 1232"/>
              <a:gd name="f174" fmla="val 644"/>
              <a:gd name="f175" fmla="val 1286"/>
              <a:gd name="f176" fmla="val 716"/>
              <a:gd name="f177" fmla="val 1284"/>
              <a:gd name="f178" fmla="val 747"/>
              <a:gd name="f179" fmla="val 1229"/>
              <a:gd name="f180" fmla="val 754"/>
              <a:gd name="f181" fmla="val 1215"/>
              <a:gd name="f182" fmla="val 765"/>
              <a:gd name="f183" fmla="val 781"/>
              <a:gd name="f184" fmla="val 1211"/>
              <a:gd name="f185" fmla="val 808"/>
              <a:gd name="f186" fmla="val 809"/>
              <a:gd name="f187" fmla="val 1238"/>
              <a:gd name="f188" fmla="val 810"/>
              <a:gd name="f189" fmla="val 1253"/>
              <a:gd name="f190" fmla="val 818"/>
              <a:gd name="f191" fmla="val 826"/>
              <a:gd name="f192" fmla="val 1247"/>
              <a:gd name="f193" fmla="val 862"/>
              <a:gd name="f194" fmla="val 1235"/>
              <a:gd name="f195" fmla="val 897"/>
              <a:gd name="f196" fmla="val 1220"/>
              <a:gd name="f197" fmla="val 930"/>
              <a:gd name="f198" fmla="val 1200"/>
              <a:gd name="f199" fmla="val 1009"/>
              <a:gd name="f200" fmla="val 1151"/>
              <a:gd name="f201" fmla="val 1066"/>
              <a:gd name="f202" fmla="val 1086"/>
              <a:gd name="f203" fmla="val 1080"/>
              <a:gd name="f204" fmla="val 990"/>
              <a:gd name="f205" fmla="val 1089"/>
              <a:gd name="f206" fmla="val 929"/>
              <a:gd name="f207" fmla="val 867"/>
              <a:gd name="f208" fmla="val 1079"/>
              <a:gd name="f209" fmla="val 806"/>
              <a:gd name="f210" fmla="val 1076"/>
              <a:gd name="f211" fmla="val 783"/>
              <a:gd name="f212" fmla="val 759"/>
              <a:gd name="f213" fmla="val 1067"/>
              <a:gd name="f214" fmla="val 738"/>
              <a:gd name="f215" fmla="val 1043"/>
              <a:gd name="f216" fmla="val 682"/>
              <a:gd name="f217" fmla="val 633"/>
              <a:gd name="f218" fmla="val 963"/>
              <a:gd name="f219" fmla="val 593"/>
              <a:gd name="f220" fmla="val 951"/>
              <a:gd name="f221" fmla="val 583"/>
              <a:gd name="f222" fmla="val 945"/>
              <a:gd name="f223" fmla="val 582"/>
              <a:gd name="f224" fmla="val 937"/>
              <a:gd name="f225" fmla="val 598"/>
              <a:gd name="f226" fmla="val 888"/>
              <a:gd name="f227" fmla="val 691"/>
              <a:gd name="f228" fmla="val 814"/>
              <a:gd name="f229" fmla="val 707"/>
              <a:gd name="f230" fmla="val 697"/>
              <a:gd name="f231" fmla="val 755"/>
              <a:gd name="f232" fmla="val 689"/>
              <a:gd name="f233" fmla="val 681"/>
              <a:gd name="f234" fmla="val 764"/>
              <a:gd name="f235" fmla="val 655"/>
              <a:gd name="f236" fmla="val 628"/>
              <a:gd name="f237" fmla="val 799"/>
              <a:gd name="f238" fmla="val 596"/>
              <a:gd name="f239" fmla="val 555"/>
              <a:gd name="f240" fmla="val 800"/>
              <a:gd name="f241" fmla="val 554"/>
              <a:gd name="f242" fmla="val 777"/>
              <a:gd name="f243" fmla="val 553"/>
              <a:gd name="f244" fmla="val 769"/>
              <a:gd name="f245" fmla="val 762"/>
              <a:gd name="f246" fmla="val 556"/>
              <a:gd name="f247" fmla="val 560"/>
              <a:gd name="f248" fmla="val 704"/>
              <a:gd name="f249" fmla="val 657"/>
              <a:gd name="f250" fmla="val 517"/>
              <a:gd name="f251" fmla="val 505"/>
              <a:gd name="f252" fmla="val 604"/>
              <a:gd name="f253" fmla="val 500"/>
              <a:gd name="f254" fmla="val 491"/>
              <a:gd name="f255" fmla="val 621"/>
              <a:gd name="f256" fmla="val 449"/>
              <a:gd name="f257" fmla="val 705"/>
              <a:gd name="f258" fmla="val 386"/>
              <a:gd name="f259" fmla="val 773"/>
              <a:gd name="f260" fmla="val 822"/>
              <a:gd name="f261" fmla="val 844"/>
              <a:gd name="f262" fmla="val 264"/>
              <a:gd name="f263" fmla="val 865"/>
              <a:gd name="f264" fmla="val 900"/>
              <a:gd name="f265" fmla="val 268"/>
              <a:gd name="f266" fmla="val 901"/>
              <a:gd name="f267" fmla="val 1121"/>
              <a:gd name="f268" fmla="val 688"/>
              <a:gd name="f269" fmla="val 685"/>
              <a:gd name="f270" fmla="val 1120"/>
              <a:gd name="f271" fmla="val 678"/>
              <a:gd name="f272" fmla="val 1092"/>
              <a:gd name="f273" fmla="val 552"/>
              <a:gd name="f274" fmla="val 1022"/>
              <a:gd name="f275" fmla="val 456"/>
              <a:gd name="f276" fmla="val 914"/>
              <a:gd name="f277" fmla="val 378"/>
              <a:gd name="f278" fmla="val 894"/>
              <a:gd name="f279" fmla="val 380"/>
              <a:gd name="f280" fmla="val 388"/>
              <a:gd name="f281" fmla="val 847"/>
              <a:gd name="f282" fmla="val 416"/>
              <a:gd name="f283" fmla="val 807"/>
              <a:gd name="f284" fmla="val 439"/>
              <a:gd name="f285" fmla="val 458"/>
              <a:gd name="f286" fmla="val 709"/>
              <a:gd name="f287" fmla="val 483"/>
              <a:gd name="f288" fmla="val 652"/>
              <a:gd name="f289" fmla="val 504"/>
              <a:gd name="f290" fmla="val 495"/>
              <a:gd name="f291" fmla="val 494"/>
              <a:gd name="f292" fmla="val 575"/>
              <a:gd name="f293" fmla="val 493"/>
              <a:gd name="f294" fmla="val 571"/>
              <a:gd name="f295" fmla="val 499"/>
              <a:gd name="f296" fmla="val 561"/>
              <a:gd name="f297" fmla="val 516"/>
              <a:gd name="f298" fmla="val 526"/>
              <a:gd name="f299" fmla="val 537"/>
              <a:gd name="f300" fmla="val 546"/>
              <a:gd name="f301" fmla="val 618"/>
              <a:gd name="f302" fmla="val 651"/>
              <a:gd name="f303" fmla="val 623"/>
              <a:gd name="f304" fmla="val 708"/>
              <a:gd name="f305" fmla="val 624"/>
              <a:gd name="f306" fmla="val 720"/>
              <a:gd name="f307" fmla="val 627"/>
              <a:gd name="f308" fmla="val 722"/>
              <a:gd name="f309" fmla="val 637"/>
              <a:gd name="f310" fmla="val 715"/>
              <a:gd name="f311" fmla="val 684"/>
              <a:gd name="f312" fmla="val 683"/>
              <a:gd name="f313" fmla="val 718"/>
              <a:gd name="f314" fmla="val 714"/>
              <a:gd name="f315" fmla="val 725"/>
              <a:gd name="f316" fmla="val 745"/>
              <a:gd name="f317" fmla="val 778"/>
              <a:gd name="f318" fmla="val 780"/>
              <a:gd name="f319" fmla="val 580"/>
              <a:gd name="f320" fmla="val 782"/>
              <a:gd name="f321" fmla="val 612"/>
              <a:gd name="f322" fmla="val 642"/>
              <a:gd name="f323" fmla="val 763"/>
              <a:gd name="f324" fmla="val 768"/>
              <a:gd name="f325" fmla="val 770"/>
              <a:gd name="f326" fmla="val 673"/>
              <a:gd name="f327" fmla="val 670"/>
              <a:gd name="f328" fmla="val 668"/>
              <a:gd name="f329" fmla="val 787"/>
              <a:gd name="f330" fmla="val 666"/>
              <a:gd name="f331" fmla="val 842"/>
              <a:gd name="f332" fmla="val 873"/>
              <a:gd name="f333" fmla="val 589"/>
              <a:gd name="f334" fmla="val 892"/>
              <a:gd name="f335" fmla="val 531"/>
              <a:gd name="f336" fmla="val 501"/>
              <a:gd name="f337" fmla="val 919"/>
              <a:gd name="f338" fmla="val 948"/>
              <a:gd name="f339" fmla="val 507"/>
              <a:gd name="f340" fmla="val 988"/>
              <a:gd name="f341" fmla="val 525"/>
              <a:gd name="f342" fmla="val 1049"/>
              <a:gd name="f343" fmla="val 586"/>
              <a:gd name="f344" fmla="val 1100"/>
              <a:gd name="f345" fmla="val 653"/>
              <a:gd name="f346" fmla="val 607"/>
              <a:gd name="f347" fmla="val 430"/>
              <a:gd name="f348" fmla="val 632"/>
              <a:gd name="f349" fmla="val 432"/>
              <a:gd name="f350" fmla="val 656"/>
              <a:gd name="f351" fmla="val 426"/>
              <a:gd name="f352" fmla="val 734"/>
              <a:gd name="f353" fmla="val 408"/>
              <a:gd name="f354" fmla="val 802"/>
              <a:gd name="f355" fmla="val 369"/>
              <a:gd name="f356" fmla="val 864"/>
              <a:gd name="f357" fmla="val 320"/>
              <a:gd name="f358" fmla="val 881"/>
              <a:gd name="f359" fmla="val 306"/>
              <a:gd name="f360" fmla="val 889"/>
              <a:gd name="f361" fmla="val 287"/>
              <a:gd name="f362" fmla="val 890"/>
              <a:gd name="f363" fmla="val 266"/>
              <a:gd name="f364" fmla="val 189"/>
              <a:gd name="f365" fmla="val 96"/>
              <a:gd name="f366" fmla="val 752"/>
              <a:gd name="f367" fmla="val 729"/>
              <a:gd name="f368" fmla="val 71"/>
              <a:gd name="f369" fmla="val 706"/>
              <a:gd name="f370" fmla="val 687"/>
              <a:gd name="f371" fmla="val 130"/>
              <a:gd name="f372" fmla="val 569"/>
              <a:gd name="f373" fmla="val 184"/>
              <a:gd name="f374" fmla="val 530"/>
              <a:gd name="f375" fmla="val 253"/>
              <a:gd name="f376" fmla="val 521"/>
              <a:gd name="f377" fmla="val 513"/>
              <a:gd name="f378" fmla="val 512"/>
              <a:gd name="f379" fmla="val 310"/>
              <a:gd name="f380" fmla="val 519"/>
              <a:gd name="f381" fmla="val 301"/>
              <a:gd name="f382" fmla="val 523"/>
              <a:gd name="f383" fmla="val 296"/>
              <a:gd name="f384" fmla="val 528"/>
              <a:gd name="f385" fmla="val 290"/>
              <a:gd name="f386" fmla="val 559"/>
              <a:gd name="f387" fmla="val 249"/>
              <a:gd name="f388" fmla="val 592"/>
              <a:gd name="f389" fmla="val 210"/>
              <a:gd name="f390" fmla="val 634"/>
              <a:gd name="f391" fmla="val 179"/>
              <a:gd name="f392" fmla="val 650"/>
              <a:gd name="f393" fmla="val 166"/>
              <a:gd name="f394" fmla="val 671"/>
              <a:gd name="f395" fmla="val 169"/>
              <a:gd name="f396" fmla="val 692"/>
              <a:gd name="f397" fmla="val 198"/>
              <a:gd name="f398" fmla="val 217"/>
              <a:gd name="f399" fmla="val 674"/>
              <a:gd name="f400" fmla="val 230"/>
              <a:gd name="f401" fmla="val 630"/>
              <a:gd name="f402" fmla="val 270"/>
              <a:gd name="f403" fmla="val 293"/>
              <a:gd name="f404" fmla="val 594"/>
              <a:gd name="f405" fmla="val 330"/>
              <a:gd name="f406" fmla="val 563"/>
              <a:gd name="f407" fmla="val 357"/>
              <a:gd name="f408" fmla="val 335"/>
              <a:gd name="f409" fmla="val 667"/>
              <a:gd name="f410" fmla="val 314"/>
              <a:gd name="f411" fmla="val 710"/>
              <a:gd name="f412" fmla="val 282"/>
              <a:gd name="f413" fmla="val 271"/>
              <a:gd name="f414" fmla="val 760"/>
              <a:gd name="f415" fmla="val 303"/>
              <a:gd name="f416" fmla="val 767"/>
              <a:gd name="f417" fmla="val 323"/>
              <a:gd name="f418" fmla="val 356"/>
              <a:gd name="f419" fmla="val 373"/>
              <a:gd name="f420" fmla="val 661"/>
              <a:gd name="f421" fmla="val 387"/>
              <a:gd name="f422" fmla="val 635"/>
              <a:gd name="f423" fmla="val 399"/>
              <a:gd name="f424" fmla="val 609"/>
              <a:gd name="f425" fmla="val 411"/>
              <a:gd name="f426" fmla="val 377"/>
              <a:gd name="f427" fmla="val 362"/>
              <a:gd name="f428" fmla="val 347"/>
              <a:gd name="f429" fmla="val 506"/>
              <a:gd name="f430" fmla="val 333"/>
              <a:gd name="f431" fmla="val 292"/>
              <a:gd name="f432" fmla="val 577"/>
              <a:gd name="f433" fmla="val 590"/>
              <a:gd name="f434" fmla="val 587"/>
              <a:gd name="f435" fmla="val 572"/>
              <a:gd name="f436" fmla="val 157"/>
              <a:gd name="f437" fmla="val 160"/>
              <a:gd name="f438" fmla="val 539"/>
              <a:gd name="f439" fmla="val 177"/>
              <a:gd name="f440" fmla="val 524"/>
              <a:gd name="f441" fmla="val 522"/>
              <a:gd name="f442" fmla="val 183"/>
              <a:gd name="f443" fmla="val 186"/>
              <a:gd name="f444" fmla="val 227"/>
              <a:gd name="f445" fmla="val 490"/>
              <a:gd name="f446" fmla="val 316"/>
              <a:gd name="f447" fmla="val 447"/>
              <a:gd name="f448" fmla="val 332"/>
              <a:gd name="f449" fmla="val 440"/>
              <a:gd name="f450" fmla="val 434"/>
              <a:gd name="f451" fmla="val 365"/>
              <a:gd name="f452" fmla="val 427"/>
              <a:gd name="f453" fmla="val 421"/>
              <a:gd name="f454" fmla="val 422"/>
              <a:gd name="f455" fmla="val 425"/>
              <a:gd name="f456" fmla="val 442"/>
              <a:gd name="f457" fmla="val 482"/>
              <a:gd name="f458" fmla="val 533"/>
              <a:gd name="f459" fmla="val 69"/>
              <a:gd name="f460" fmla="val 567"/>
              <a:gd name="f461" fmla="val 68"/>
              <a:gd name="f462" fmla="val 64"/>
              <a:gd name="f463" fmla="val 135"/>
              <a:gd name="f464" fmla="val 761"/>
              <a:gd name="f465" fmla="val 233"/>
              <a:gd name="f466" fmla="val 255"/>
              <a:gd name="f467" fmla="val 274"/>
              <a:gd name="f468" fmla="val 392"/>
              <a:gd name="f469" fmla="val 448"/>
              <a:gd name="f470" fmla="val 550"/>
              <a:gd name="f471" fmla="val 451"/>
              <a:gd name="f472" fmla="val 438"/>
              <a:gd name="f473" fmla="val 532"/>
              <a:gd name="f474" fmla="val 394"/>
              <a:gd name="f475" fmla="val 349"/>
              <a:gd name="f476" fmla="val 298"/>
              <a:gd name="f477" fmla="val 677"/>
              <a:gd name="f478" fmla="val 280"/>
              <a:gd name="f479" fmla="val 259"/>
              <a:gd name="f480" fmla="val 247"/>
              <a:gd name="f481" fmla="val 676"/>
              <a:gd name="f482" fmla="val 234"/>
              <a:gd name="f483" fmla="val 660"/>
              <a:gd name="f484" fmla="val 239"/>
              <a:gd name="f485" fmla="val 641"/>
              <a:gd name="f486" fmla="val 257"/>
              <a:gd name="f487" fmla="val 625"/>
              <a:gd name="f488" fmla="val 272"/>
              <a:gd name="f489" fmla="val 613"/>
              <a:gd name="f490" fmla="val 286"/>
              <a:gd name="f491" fmla="val 600"/>
              <a:gd name="f492" fmla="val 300"/>
              <a:gd name="f493" fmla="val 944"/>
              <a:gd name="f494" fmla="val 1183"/>
              <a:gd name="f495" fmla="val 921"/>
              <a:gd name="f496" fmla="val 1203"/>
              <a:gd name="f497" fmla="val 856"/>
              <a:gd name="f498" fmla="val 823"/>
              <a:gd name="f499" fmla="val 1186"/>
              <a:gd name="f500" fmla="val 1175"/>
              <a:gd name="f501" fmla="val 1162"/>
              <a:gd name="f502" fmla="val 1149"/>
              <a:gd name="f503" fmla="val 812"/>
              <a:gd name="f504" fmla="val 1146"/>
              <a:gd name="f505" fmla="val 820"/>
              <a:gd name="f506" fmla="val 1148"/>
              <a:gd name="f507" fmla="val 832"/>
              <a:gd name="f508" fmla="val 853"/>
              <a:gd name="f509" fmla="val 874"/>
              <a:gd name="f510" fmla="val 895"/>
              <a:gd name="f511" fmla="val 911"/>
              <a:gd name="f512" fmla="val 927"/>
              <a:gd name="f513" fmla="val 514"/>
              <a:gd name="f514" fmla="val 488"/>
              <a:gd name="f515" fmla="val 389"/>
              <a:gd name="f516" fmla="val 463"/>
              <a:gd name="f517" fmla="val 383"/>
              <a:gd name="f518" fmla="val 441"/>
              <a:gd name="f519" fmla="val 402"/>
              <a:gd name="f520" fmla="val 446"/>
              <a:gd name="f521" fmla="val 462"/>
              <a:gd name="f522" fmla="val 455"/>
              <a:gd name="f523" fmla="val 467"/>
              <a:gd name="f524" fmla="val 475"/>
              <a:gd name="f525" fmla="val 469"/>
              <a:gd name="f526" fmla="val 201"/>
              <a:gd name="f527" fmla="val 916"/>
              <a:gd name="f528" fmla="val 199"/>
              <a:gd name="f529" fmla="val 202"/>
              <a:gd name="f530" fmla="val 205"/>
              <a:gd name="f531" fmla="val 851"/>
              <a:gd name="f532" fmla="val 195"/>
              <a:gd name="f533" fmla="val 841"/>
              <a:gd name="f534" fmla="val 174"/>
              <a:gd name="f535" fmla="val 836"/>
              <a:gd name="f536" fmla="val 161"/>
              <a:gd name="f537" fmla="val 833"/>
              <a:gd name="f538" fmla="val 158"/>
              <a:gd name="f539" fmla="val 882"/>
              <a:gd name="f540" fmla="val 172"/>
              <a:gd name="f541" fmla="val 913"/>
              <a:gd name="f542" fmla="+- 0 0 -90"/>
              <a:gd name="f543" fmla="*/ f3 1 1261"/>
              <a:gd name="f544" fmla="*/ f4 1 1340"/>
              <a:gd name="f545" fmla="val f5"/>
              <a:gd name="f546" fmla="val f6"/>
              <a:gd name="f547" fmla="val f7"/>
              <a:gd name="f548" fmla="*/ f542 f0 1"/>
              <a:gd name="f549" fmla="+- f547 0 f545"/>
              <a:gd name="f550" fmla="+- f546 0 f545"/>
              <a:gd name="f551" fmla="*/ f548 1 f2"/>
              <a:gd name="f552" fmla="*/ f550 1 1261"/>
              <a:gd name="f553" fmla="*/ f549 1 1340"/>
              <a:gd name="f554" fmla="*/ 215 f550 1"/>
              <a:gd name="f555" fmla="*/ 1035 f549 1"/>
              <a:gd name="f556" fmla="*/ 80 f550 1"/>
              <a:gd name="f557" fmla="*/ 772 f549 1"/>
              <a:gd name="f558" fmla="*/ 313 f550 1"/>
              <a:gd name="f559" fmla="*/ 359 f549 1"/>
              <a:gd name="f560" fmla="*/ 551 f550 1"/>
              <a:gd name="f561" fmla="*/ 114 f549 1"/>
              <a:gd name="f562" fmla="*/ 958 f550 1"/>
              <a:gd name="f563" fmla="*/ 256 f549 1"/>
              <a:gd name="f564" fmla="*/ 1153 f550 1"/>
              <a:gd name="f565" fmla="*/ 566 f549 1"/>
              <a:gd name="f566" fmla="*/ 1261 f550 1"/>
              <a:gd name="f567" fmla="*/ 845 f549 1"/>
              <a:gd name="f568" fmla="*/ 1130 f550 1"/>
              <a:gd name="f569" fmla="*/ 1064 f549 1"/>
              <a:gd name="f570" fmla="*/ 267 f550 1"/>
              <a:gd name="f571" fmla="*/ 902 f549 1"/>
              <a:gd name="f572" fmla="*/ 545 f550 1"/>
              <a:gd name="f573" fmla="*/ 1239 f549 1"/>
              <a:gd name="f574" fmla="*/ 747 f550 1"/>
              <a:gd name="f575" fmla="*/ 1229 f549 1"/>
              <a:gd name="f576" fmla="*/ 826 f550 1"/>
              <a:gd name="f577" fmla="*/ 1247 f549 1"/>
              <a:gd name="f578" fmla="*/ 1079 f550 1"/>
              <a:gd name="f579" fmla="*/ 806 f549 1"/>
              <a:gd name="f580" fmla="*/ 937 f550 1"/>
              <a:gd name="f581" fmla="*/ 598 f549 1"/>
              <a:gd name="f582" fmla="*/ 596 f550 1"/>
              <a:gd name="f583" fmla="*/ 808 f549 1"/>
              <a:gd name="f584" fmla="*/ 517 f550 1"/>
              <a:gd name="f585" fmla="*/ 617 f549 1"/>
              <a:gd name="f586" fmla="*/ 900 f549 1"/>
              <a:gd name="f587" fmla="*/ 1120 f550 1"/>
              <a:gd name="f588" fmla="*/ 678 f549 1"/>
              <a:gd name="f589" fmla="*/ 765 f550 1"/>
              <a:gd name="f590" fmla="*/ 458 f549 1"/>
              <a:gd name="f591" fmla="*/ 526 f550 1"/>
              <a:gd name="f592" fmla="*/ 537 f549 1"/>
              <a:gd name="f593" fmla="*/ 637 f550 1"/>
              <a:gd name="f594" fmla="*/ 715 f549 1"/>
              <a:gd name="f595" fmla="*/ 780 f550 1"/>
              <a:gd name="f596" fmla="*/ 580 f549 1"/>
              <a:gd name="f597" fmla="*/ 787 f550 1"/>
              <a:gd name="f598" fmla="*/ 666 f549 1"/>
              <a:gd name="f599" fmla="*/ 1049 f550 1"/>
              <a:gd name="f600" fmla="*/ 586 f549 1"/>
              <a:gd name="f601" fmla="*/ 656 f550 1"/>
              <a:gd name="f602" fmla="*/ 426 f549 1"/>
              <a:gd name="f603" fmla="*/ 752 f550 1"/>
              <a:gd name="f604" fmla="*/ 77 f549 1"/>
              <a:gd name="f605" fmla="*/ 512 f550 1"/>
              <a:gd name="f606" fmla="*/ 310 f549 1"/>
              <a:gd name="f607" fmla="*/ 682 f550 1"/>
              <a:gd name="f608" fmla="*/ 184 f549 1"/>
              <a:gd name="f609" fmla="*/ 563 f550 1"/>
              <a:gd name="f610" fmla="*/ 357 f549 1"/>
              <a:gd name="f611" fmla="*/ 337 f549 1"/>
              <a:gd name="f612" fmla="*/ 377 f550 1"/>
              <a:gd name="f613" fmla="*/ 495 f549 1"/>
              <a:gd name="f614" fmla="*/ 169 f550 1"/>
              <a:gd name="f615" fmla="*/ 572 f549 1"/>
              <a:gd name="f616" fmla="*/ 316 f550 1"/>
              <a:gd name="f617" fmla="*/ 447 f549 1"/>
              <a:gd name="f618" fmla="*/ 95 f550 1"/>
              <a:gd name="f619" fmla="*/ 533 f549 1"/>
              <a:gd name="f620" fmla="*/ 274 f550 1"/>
              <a:gd name="f621" fmla="*/ 767 f549 1"/>
              <a:gd name="f622" fmla="*/ 434 f550 1"/>
              <a:gd name="f623" fmla="*/ 257 f550 1"/>
              <a:gd name="f624" fmla="*/ 625 f549 1"/>
              <a:gd name="f625" fmla="*/ 1152 f550 1"/>
              <a:gd name="f626" fmla="*/ 944 f549 1"/>
              <a:gd name="f627" fmla="*/ 1148 f550 1"/>
              <a:gd name="f628" fmla="*/ 832 f549 1"/>
              <a:gd name="f629" fmla="*/ 514 f550 1"/>
              <a:gd name="f630" fmla="*/ 451 f549 1"/>
              <a:gd name="f631" fmla="*/ 490 f550 1"/>
              <a:gd name="f632" fmla="*/ 467 f549 1"/>
              <a:gd name="f633" fmla="*/ 202 f550 1"/>
              <a:gd name="f634" fmla="*/ 874 f549 1"/>
              <a:gd name="f635" fmla="*/ 201 f550 1"/>
              <a:gd name="f636" fmla="*/ 943 f549 1"/>
              <a:gd name="f637" fmla="+- f551 0 f1"/>
              <a:gd name="f638" fmla="*/ f554 1 1261"/>
              <a:gd name="f639" fmla="*/ f555 1 1340"/>
              <a:gd name="f640" fmla="*/ f556 1 1261"/>
              <a:gd name="f641" fmla="*/ f557 1 1340"/>
              <a:gd name="f642" fmla="*/ f558 1 1261"/>
              <a:gd name="f643" fmla="*/ f559 1 1340"/>
              <a:gd name="f644" fmla="*/ f560 1 1261"/>
              <a:gd name="f645" fmla="*/ f561 1 1340"/>
              <a:gd name="f646" fmla="*/ f562 1 1261"/>
              <a:gd name="f647" fmla="*/ f563 1 1340"/>
              <a:gd name="f648" fmla="*/ f564 1 1261"/>
              <a:gd name="f649" fmla="*/ f565 1 1340"/>
              <a:gd name="f650" fmla="*/ f566 1 1261"/>
              <a:gd name="f651" fmla="*/ f567 1 1340"/>
              <a:gd name="f652" fmla="*/ f568 1 1261"/>
              <a:gd name="f653" fmla="*/ f569 1 1340"/>
              <a:gd name="f654" fmla="*/ f570 1 1261"/>
              <a:gd name="f655" fmla="*/ f571 1 1340"/>
              <a:gd name="f656" fmla="*/ f572 1 1261"/>
              <a:gd name="f657" fmla="*/ f573 1 1340"/>
              <a:gd name="f658" fmla="*/ f574 1 1261"/>
              <a:gd name="f659" fmla="*/ f575 1 1340"/>
              <a:gd name="f660" fmla="*/ f576 1 1261"/>
              <a:gd name="f661" fmla="*/ f577 1 1340"/>
              <a:gd name="f662" fmla="*/ f578 1 1261"/>
              <a:gd name="f663" fmla="*/ f579 1 1340"/>
              <a:gd name="f664" fmla="*/ f580 1 1261"/>
              <a:gd name="f665" fmla="*/ f581 1 1340"/>
              <a:gd name="f666" fmla="*/ f582 1 1261"/>
              <a:gd name="f667" fmla="*/ f583 1 1340"/>
              <a:gd name="f668" fmla="*/ f584 1 1261"/>
              <a:gd name="f669" fmla="*/ f585 1 1340"/>
              <a:gd name="f670" fmla="*/ f586 1 1340"/>
              <a:gd name="f671" fmla="*/ f587 1 1261"/>
              <a:gd name="f672" fmla="*/ f588 1 1340"/>
              <a:gd name="f673" fmla="*/ f589 1 1261"/>
              <a:gd name="f674" fmla="*/ f590 1 1340"/>
              <a:gd name="f675" fmla="*/ f591 1 1261"/>
              <a:gd name="f676" fmla="*/ f592 1 1340"/>
              <a:gd name="f677" fmla="*/ f593 1 1261"/>
              <a:gd name="f678" fmla="*/ f594 1 1340"/>
              <a:gd name="f679" fmla="*/ f595 1 1261"/>
              <a:gd name="f680" fmla="*/ f596 1 1340"/>
              <a:gd name="f681" fmla="*/ f597 1 1261"/>
              <a:gd name="f682" fmla="*/ f598 1 1340"/>
              <a:gd name="f683" fmla="*/ f599 1 1261"/>
              <a:gd name="f684" fmla="*/ f600 1 1340"/>
              <a:gd name="f685" fmla="*/ f601 1 1261"/>
              <a:gd name="f686" fmla="*/ f602 1 1340"/>
              <a:gd name="f687" fmla="*/ f603 1 1261"/>
              <a:gd name="f688" fmla="*/ f604 1 1340"/>
              <a:gd name="f689" fmla="*/ f605 1 1261"/>
              <a:gd name="f690" fmla="*/ f606 1 1340"/>
              <a:gd name="f691" fmla="*/ f607 1 1261"/>
              <a:gd name="f692" fmla="*/ f608 1 1340"/>
              <a:gd name="f693" fmla="*/ f609 1 1261"/>
              <a:gd name="f694" fmla="*/ f610 1 1340"/>
              <a:gd name="f695" fmla="*/ f611 1 1340"/>
              <a:gd name="f696" fmla="*/ f612 1 1261"/>
              <a:gd name="f697" fmla="*/ f613 1 1340"/>
              <a:gd name="f698" fmla="*/ f614 1 1261"/>
              <a:gd name="f699" fmla="*/ f615 1 1340"/>
              <a:gd name="f700" fmla="*/ f616 1 1261"/>
              <a:gd name="f701" fmla="*/ f617 1 1340"/>
              <a:gd name="f702" fmla="*/ f618 1 1261"/>
              <a:gd name="f703" fmla="*/ f619 1 1340"/>
              <a:gd name="f704" fmla="*/ f620 1 1261"/>
              <a:gd name="f705" fmla="*/ f621 1 1340"/>
              <a:gd name="f706" fmla="*/ f622 1 1261"/>
              <a:gd name="f707" fmla="*/ f623 1 1261"/>
              <a:gd name="f708" fmla="*/ f624 1 1340"/>
              <a:gd name="f709" fmla="*/ f625 1 1261"/>
              <a:gd name="f710" fmla="*/ f626 1 1340"/>
              <a:gd name="f711" fmla="*/ f627 1 1261"/>
              <a:gd name="f712" fmla="*/ f628 1 1340"/>
              <a:gd name="f713" fmla="*/ f629 1 1261"/>
              <a:gd name="f714" fmla="*/ f630 1 1340"/>
              <a:gd name="f715" fmla="*/ f631 1 1261"/>
              <a:gd name="f716" fmla="*/ f632 1 1340"/>
              <a:gd name="f717" fmla="*/ f633 1 1261"/>
              <a:gd name="f718" fmla="*/ f634 1 1340"/>
              <a:gd name="f719" fmla="*/ f635 1 1261"/>
              <a:gd name="f720" fmla="*/ f636 1 1340"/>
              <a:gd name="f721" fmla="*/ 0 1 f552"/>
              <a:gd name="f722" fmla="*/ f546 1 f552"/>
              <a:gd name="f723" fmla="*/ 0 1 f553"/>
              <a:gd name="f724" fmla="*/ f547 1 f553"/>
              <a:gd name="f725" fmla="*/ f638 1 f552"/>
              <a:gd name="f726" fmla="*/ f639 1 f553"/>
              <a:gd name="f727" fmla="*/ f640 1 f552"/>
              <a:gd name="f728" fmla="*/ f641 1 f553"/>
              <a:gd name="f729" fmla="*/ f642 1 f552"/>
              <a:gd name="f730" fmla="*/ f643 1 f553"/>
              <a:gd name="f731" fmla="*/ f644 1 f552"/>
              <a:gd name="f732" fmla="*/ f645 1 f553"/>
              <a:gd name="f733" fmla="*/ f646 1 f552"/>
              <a:gd name="f734" fmla="*/ f647 1 f553"/>
              <a:gd name="f735" fmla="*/ f648 1 f552"/>
              <a:gd name="f736" fmla="*/ f649 1 f553"/>
              <a:gd name="f737" fmla="*/ f650 1 f552"/>
              <a:gd name="f738" fmla="*/ f651 1 f553"/>
              <a:gd name="f739" fmla="*/ f652 1 f552"/>
              <a:gd name="f740" fmla="*/ f653 1 f553"/>
              <a:gd name="f741" fmla="*/ f654 1 f552"/>
              <a:gd name="f742" fmla="*/ f655 1 f553"/>
              <a:gd name="f743" fmla="*/ f656 1 f552"/>
              <a:gd name="f744" fmla="*/ f657 1 f553"/>
              <a:gd name="f745" fmla="*/ f658 1 f552"/>
              <a:gd name="f746" fmla="*/ f659 1 f553"/>
              <a:gd name="f747" fmla="*/ f660 1 f552"/>
              <a:gd name="f748" fmla="*/ f661 1 f553"/>
              <a:gd name="f749" fmla="*/ f662 1 f552"/>
              <a:gd name="f750" fmla="*/ f663 1 f553"/>
              <a:gd name="f751" fmla="*/ f664 1 f552"/>
              <a:gd name="f752" fmla="*/ f665 1 f553"/>
              <a:gd name="f753" fmla="*/ f666 1 f552"/>
              <a:gd name="f754" fmla="*/ f667 1 f553"/>
              <a:gd name="f755" fmla="*/ f668 1 f552"/>
              <a:gd name="f756" fmla="*/ f669 1 f553"/>
              <a:gd name="f757" fmla="*/ f670 1 f553"/>
              <a:gd name="f758" fmla="*/ f671 1 f552"/>
              <a:gd name="f759" fmla="*/ f672 1 f553"/>
              <a:gd name="f760" fmla="*/ f673 1 f552"/>
              <a:gd name="f761" fmla="*/ f674 1 f553"/>
              <a:gd name="f762" fmla="*/ f675 1 f552"/>
              <a:gd name="f763" fmla="*/ f676 1 f553"/>
              <a:gd name="f764" fmla="*/ f677 1 f552"/>
              <a:gd name="f765" fmla="*/ f678 1 f553"/>
              <a:gd name="f766" fmla="*/ f679 1 f552"/>
              <a:gd name="f767" fmla="*/ f680 1 f553"/>
              <a:gd name="f768" fmla="*/ f681 1 f552"/>
              <a:gd name="f769" fmla="*/ f682 1 f553"/>
              <a:gd name="f770" fmla="*/ f683 1 f552"/>
              <a:gd name="f771" fmla="*/ f684 1 f553"/>
              <a:gd name="f772" fmla="*/ f685 1 f552"/>
              <a:gd name="f773" fmla="*/ f686 1 f553"/>
              <a:gd name="f774" fmla="*/ f687 1 f552"/>
              <a:gd name="f775" fmla="*/ f688 1 f553"/>
              <a:gd name="f776" fmla="*/ f689 1 f552"/>
              <a:gd name="f777" fmla="*/ f690 1 f553"/>
              <a:gd name="f778" fmla="*/ f691 1 f552"/>
              <a:gd name="f779" fmla="*/ f692 1 f553"/>
              <a:gd name="f780" fmla="*/ f693 1 f552"/>
              <a:gd name="f781" fmla="*/ f694 1 f553"/>
              <a:gd name="f782" fmla="*/ f695 1 f553"/>
              <a:gd name="f783" fmla="*/ f696 1 f552"/>
              <a:gd name="f784" fmla="*/ f697 1 f553"/>
              <a:gd name="f785" fmla="*/ f698 1 f552"/>
              <a:gd name="f786" fmla="*/ f699 1 f553"/>
              <a:gd name="f787" fmla="*/ f700 1 f552"/>
              <a:gd name="f788" fmla="*/ f701 1 f553"/>
              <a:gd name="f789" fmla="*/ f702 1 f552"/>
              <a:gd name="f790" fmla="*/ f703 1 f553"/>
              <a:gd name="f791" fmla="*/ f704 1 f552"/>
              <a:gd name="f792" fmla="*/ f705 1 f553"/>
              <a:gd name="f793" fmla="*/ f706 1 f552"/>
              <a:gd name="f794" fmla="*/ f707 1 f552"/>
              <a:gd name="f795" fmla="*/ f708 1 f553"/>
              <a:gd name="f796" fmla="*/ f709 1 f552"/>
              <a:gd name="f797" fmla="*/ f710 1 f553"/>
              <a:gd name="f798" fmla="*/ f711 1 f552"/>
              <a:gd name="f799" fmla="*/ f712 1 f553"/>
              <a:gd name="f800" fmla="*/ f713 1 f552"/>
              <a:gd name="f801" fmla="*/ f714 1 f553"/>
              <a:gd name="f802" fmla="*/ f715 1 f552"/>
              <a:gd name="f803" fmla="*/ f716 1 f553"/>
              <a:gd name="f804" fmla="*/ f717 1 f552"/>
              <a:gd name="f805" fmla="*/ f718 1 f553"/>
              <a:gd name="f806" fmla="*/ f719 1 f552"/>
              <a:gd name="f807" fmla="*/ f720 1 f553"/>
              <a:gd name="f808" fmla="*/ f721 f543 1"/>
              <a:gd name="f809" fmla="*/ f722 f543 1"/>
              <a:gd name="f810" fmla="*/ f724 f544 1"/>
              <a:gd name="f811" fmla="*/ f723 f544 1"/>
              <a:gd name="f812" fmla="*/ f725 f543 1"/>
              <a:gd name="f813" fmla="*/ f726 f544 1"/>
              <a:gd name="f814" fmla="*/ f727 f543 1"/>
              <a:gd name="f815" fmla="*/ f728 f544 1"/>
              <a:gd name="f816" fmla="*/ f729 f543 1"/>
              <a:gd name="f817" fmla="*/ f730 f544 1"/>
              <a:gd name="f818" fmla="*/ f731 f543 1"/>
              <a:gd name="f819" fmla="*/ f732 f544 1"/>
              <a:gd name="f820" fmla="*/ f733 f543 1"/>
              <a:gd name="f821" fmla="*/ f734 f544 1"/>
              <a:gd name="f822" fmla="*/ f735 f543 1"/>
              <a:gd name="f823" fmla="*/ f736 f544 1"/>
              <a:gd name="f824" fmla="*/ f737 f543 1"/>
              <a:gd name="f825" fmla="*/ f738 f544 1"/>
              <a:gd name="f826" fmla="*/ f739 f543 1"/>
              <a:gd name="f827" fmla="*/ f740 f544 1"/>
              <a:gd name="f828" fmla="*/ f741 f543 1"/>
              <a:gd name="f829" fmla="*/ f742 f544 1"/>
              <a:gd name="f830" fmla="*/ f743 f543 1"/>
              <a:gd name="f831" fmla="*/ f744 f544 1"/>
              <a:gd name="f832" fmla="*/ f745 f543 1"/>
              <a:gd name="f833" fmla="*/ f746 f544 1"/>
              <a:gd name="f834" fmla="*/ f747 f543 1"/>
              <a:gd name="f835" fmla="*/ f748 f544 1"/>
              <a:gd name="f836" fmla="*/ f749 f543 1"/>
              <a:gd name="f837" fmla="*/ f750 f544 1"/>
              <a:gd name="f838" fmla="*/ f751 f543 1"/>
              <a:gd name="f839" fmla="*/ f752 f544 1"/>
              <a:gd name="f840" fmla="*/ f753 f543 1"/>
              <a:gd name="f841" fmla="*/ f754 f544 1"/>
              <a:gd name="f842" fmla="*/ f755 f543 1"/>
              <a:gd name="f843" fmla="*/ f756 f544 1"/>
              <a:gd name="f844" fmla="*/ f757 f544 1"/>
              <a:gd name="f845" fmla="*/ f758 f543 1"/>
              <a:gd name="f846" fmla="*/ f759 f544 1"/>
              <a:gd name="f847" fmla="*/ f760 f543 1"/>
              <a:gd name="f848" fmla="*/ f761 f544 1"/>
              <a:gd name="f849" fmla="*/ f762 f543 1"/>
              <a:gd name="f850" fmla="*/ f763 f544 1"/>
              <a:gd name="f851" fmla="*/ f764 f543 1"/>
              <a:gd name="f852" fmla="*/ f765 f544 1"/>
              <a:gd name="f853" fmla="*/ f766 f543 1"/>
              <a:gd name="f854" fmla="*/ f767 f544 1"/>
              <a:gd name="f855" fmla="*/ f768 f543 1"/>
              <a:gd name="f856" fmla="*/ f769 f544 1"/>
              <a:gd name="f857" fmla="*/ f770 f543 1"/>
              <a:gd name="f858" fmla="*/ f771 f544 1"/>
              <a:gd name="f859" fmla="*/ f772 f543 1"/>
              <a:gd name="f860" fmla="*/ f773 f544 1"/>
              <a:gd name="f861" fmla="*/ f774 f543 1"/>
              <a:gd name="f862" fmla="*/ f775 f544 1"/>
              <a:gd name="f863" fmla="*/ f776 f543 1"/>
              <a:gd name="f864" fmla="*/ f777 f544 1"/>
              <a:gd name="f865" fmla="*/ f778 f543 1"/>
              <a:gd name="f866" fmla="*/ f779 f544 1"/>
              <a:gd name="f867" fmla="*/ f780 f543 1"/>
              <a:gd name="f868" fmla="*/ f781 f544 1"/>
              <a:gd name="f869" fmla="*/ f782 f544 1"/>
              <a:gd name="f870" fmla="*/ f783 f543 1"/>
              <a:gd name="f871" fmla="*/ f784 f544 1"/>
              <a:gd name="f872" fmla="*/ f785 f543 1"/>
              <a:gd name="f873" fmla="*/ f786 f544 1"/>
              <a:gd name="f874" fmla="*/ f787 f543 1"/>
              <a:gd name="f875" fmla="*/ f788 f544 1"/>
              <a:gd name="f876" fmla="*/ f789 f543 1"/>
              <a:gd name="f877" fmla="*/ f790 f544 1"/>
              <a:gd name="f878" fmla="*/ f791 f543 1"/>
              <a:gd name="f879" fmla="*/ f792 f544 1"/>
              <a:gd name="f880" fmla="*/ f793 f543 1"/>
              <a:gd name="f881" fmla="*/ f794 f543 1"/>
              <a:gd name="f882" fmla="*/ f795 f544 1"/>
              <a:gd name="f883" fmla="*/ f796 f543 1"/>
              <a:gd name="f884" fmla="*/ f797 f544 1"/>
              <a:gd name="f885" fmla="*/ f798 f543 1"/>
              <a:gd name="f886" fmla="*/ f799 f544 1"/>
              <a:gd name="f887" fmla="*/ f800 f543 1"/>
              <a:gd name="f888" fmla="*/ f801 f544 1"/>
              <a:gd name="f889" fmla="*/ f802 f543 1"/>
              <a:gd name="f890" fmla="*/ f803 f544 1"/>
              <a:gd name="f891" fmla="*/ f804 f543 1"/>
              <a:gd name="f892" fmla="*/ f805 f544 1"/>
              <a:gd name="f893" fmla="*/ f806 f543 1"/>
              <a:gd name="f894" fmla="*/ f807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7">
                <a:pos x="f812" y="f813"/>
              </a:cxn>
              <a:cxn ang="f637">
                <a:pos x="f814" y="f815"/>
              </a:cxn>
              <a:cxn ang="f637">
                <a:pos x="f816" y="f817"/>
              </a:cxn>
              <a:cxn ang="f637">
                <a:pos x="f818" y="f819"/>
              </a:cxn>
              <a:cxn ang="f637">
                <a:pos x="f820" y="f821"/>
              </a:cxn>
              <a:cxn ang="f637">
                <a:pos x="f822" y="f823"/>
              </a:cxn>
              <a:cxn ang="f637">
                <a:pos x="f824" y="f825"/>
              </a:cxn>
              <a:cxn ang="f637">
                <a:pos x="f826" y="f827"/>
              </a:cxn>
              <a:cxn ang="f637">
                <a:pos x="f828" y="f829"/>
              </a:cxn>
              <a:cxn ang="f637">
                <a:pos x="f830" y="f831"/>
              </a:cxn>
              <a:cxn ang="f637">
                <a:pos x="f832" y="f833"/>
              </a:cxn>
              <a:cxn ang="f637">
                <a:pos x="f834" y="f835"/>
              </a:cxn>
              <a:cxn ang="f637">
                <a:pos x="f836" y="f837"/>
              </a:cxn>
              <a:cxn ang="f637">
                <a:pos x="f838" y="f839"/>
              </a:cxn>
              <a:cxn ang="f637">
                <a:pos x="f840" y="f841"/>
              </a:cxn>
              <a:cxn ang="f637">
                <a:pos x="f842" y="f843"/>
              </a:cxn>
              <a:cxn ang="f637">
                <a:pos x="f828" y="f844"/>
              </a:cxn>
              <a:cxn ang="f637">
                <a:pos x="f845" y="f846"/>
              </a:cxn>
              <a:cxn ang="f637">
                <a:pos x="f847" y="f848"/>
              </a:cxn>
              <a:cxn ang="f637">
                <a:pos x="f849" y="f850"/>
              </a:cxn>
              <a:cxn ang="f637">
                <a:pos x="f851" y="f852"/>
              </a:cxn>
              <a:cxn ang="f637">
                <a:pos x="f853" y="f854"/>
              </a:cxn>
              <a:cxn ang="f637">
                <a:pos x="f855" y="f856"/>
              </a:cxn>
              <a:cxn ang="f637">
                <a:pos x="f857" y="f858"/>
              </a:cxn>
              <a:cxn ang="f637">
                <a:pos x="f859" y="f860"/>
              </a:cxn>
              <a:cxn ang="f637">
                <a:pos x="f861" y="f862"/>
              </a:cxn>
              <a:cxn ang="f637">
                <a:pos x="f863" y="f864"/>
              </a:cxn>
              <a:cxn ang="f637">
                <a:pos x="f865" y="f866"/>
              </a:cxn>
              <a:cxn ang="f637">
                <a:pos x="f867" y="f868"/>
              </a:cxn>
              <a:cxn ang="f637">
                <a:pos x="f832" y="f869"/>
              </a:cxn>
              <a:cxn ang="f637">
                <a:pos x="f870" y="f871"/>
              </a:cxn>
              <a:cxn ang="f637">
                <a:pos x="f872" y="f873"/>
              </a:cxn>
              <a:cxn ang="f637">
                <a:pos x="f874" y="f875"/>
              </a:cxn>
              <a:cxn ang="f637">
                <a:pos x="f876" y="f877"/>
              </a:cxn>
              <a:cxn ang="f637">
                <a:pos x="f878" y="f879"/>
              </a:cxn>
              <a:cxn ang="f637">
                <a:pos x="f880" y="f850"/>
              </a:cxn>
              <a:cxn ang="f637">
                <a:pos x="f881" y="f882"/>
              </a:cxn>
              <a:cxn ang="f637">
                <a:pos x="f883" y="f884"/>
              </a:cxn>
              <a:cxn ang="f637">
                <a:pos x="f885" y="f886"/>
              </a:cxn>
              <a:cxn ang="f637">
                <a:pos x="f887" y="f888"/>
              </a:cxn>
              <a:cxn ang="f637">
                <a:pos x="f889" y="f890"/>
              </a:cxn>
              <a:cxn ang="f637">
                <a:pos x="f891" y="f892"/>
              </a:cxn>
              <a:cxn ang="f637">
                <a:pos x="f893" y="f894"/>
              </a:cxn>
            </a:cxnLst>
            <a:rect l="f808" t="f811" r="f809" b="f810"/>
            <a:pathLst>
              <a:path w="1261" h="1340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5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5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8" y="f104"/>
                  <a:pt x="f105" y="f10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2" y="f114"/>
                  <a:pt x="f115" y="f116"/>
                </a:cubicBezTo>
                <a:cubicBezTo>
                  <a:pt x="f117" y="f118"/>
                  <a:pt x="f6" y="f119"/>
                  <a:pt x="f6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8" y="f9"/>
                </a:cubicBezTo>
                <a:close/>
                <a:moveTo>
                  <a:pt x="f149" y="f150"/>
                </a:moveTo>
                <a:cubicBezTo>
                  <a:pt x="f149" y="f98"/>
                  <a:pt x="f151" y="f28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59"/>
                  <a:pt x="f163" y="f123"/>
                </a:cubicBezTo>
                <a:cubicBezTo>
                  <a:pt x="f45" y="f164"/>
                  <a:pt x="f165" y="f166"/>
                  <a:pt x="f167" y="f168"/>
                </a:cubicBezTo>
                <a:cubicBezTo>
                  <a:pt x="f169" y="f157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57"/>
                  <a:pt x="f183" y="f168"/>
                </a:cubicBezTo>
                <a:cubicBezTo>
                  <a:pt x="f34" y="f184"/>
                  <a:pt x="f185" y="f164"/>
                  <a:pt x="f186" y="f187"/>
                </a:cubicBezTo>
                <a:cubicBezTo>
                  <a:pt x="f188" y="f189"/>
                  <a:pt x="f190" y="f117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2" y="f207"/>
                  <a:pt x="f208" y="f209"/>
                </a:cubicBezTo>
                <a:cubicBezTo>
                  <a:pt x="f210" y="f211"/>
                  <a:pt x="f210" y="f212"/>
                  <a:pt x="f213" y="f214"/>
                </a:cubicBezTo>
                <a:cubicBezTo>
                  <a:pt x="f215" y="f216"/>
                  <a:pt x="f199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116"/>
                  <a:pt x="f229" y="f180"/>
                </a:cubicBezTo>
                <a:cubicBezTo>
                  <a:pt x="f230" y="f231"/>
                  <a:pt x="f232" y="f212"/>
                  <a:pt x="f233" y="f234"/>
                </a:cubicBezTo>
                <a:cubicBezTo>
                  <a:pt x="f235" y="f211"/>
                  <a:pt x="f236" y="f237"/>
                  <a:pt x="f238" y="f185"/>
                </a:cubicBezTo>
                <a:cubicBezTo>
                  <a:pt x="f167" y="f228"/>
                  <a:pt x="f239" y="f240"/>
                  <a:pt x="f241" y="f242"/>
                </a:cubicBezTo>
                <a:cubicBezTo>
                  <a:pt x="f243" y="f244"/>
                  <a:pt x="f239" y="f245"/>
                  <a:pt x="f246" y="f231"/>
                </a:cubicBezTo>
                <a:cubicBezTo>
                  <a:pt x="f247" y="f248"/>
                  <a:pt x="f243" y="f249"/>
                  <a:pt x="f250" y="f107"/>
                </a:cubicBezTo>
                <a:cubicBezTo>
                  <a:pt x="f251" y="f252"/>
                  <a:pt x="f253" y="f252"/>
                  <a:pt x="f254" y="f255"/>
                </a:cubicBezTo>
                <a:cubicBezTo>
                  <a:pt x="f256" y="f257"/>
                  <a:pt x="f258" y="f259"/>
                  <a:pt x="f95" y="f260"/>
                </a:cubicBezTo>
                <a:cubicBezTo>
                  <a:pt x="f91" y="f261"/>
                  <a:pt x="f262" y="f263"/>
                  <a:pt x="f149" y="f264"/>
                </a:cubicBezTo>
                <a:cubicBezTo>
                  <a:pt x="f265" y="f264"/>
                  <a:pt x="f149" y="f266"/>
                  <a:pt x="f149" y="f150"/>
                </a:cubicBezTo>
                <a:close/>
                <a:moveTo>
                  <a:pt x="f267" y="f268"/>
                </a:moveTo>
                <a:cubicBezTo>
                  <a:pt x="f267" y="f269"/>
                  <a:pt x="f267" y="f216"/>
                  <a:pt x="f270" y="f271"/>
                </a:cubicBezTo>
                <a:cubicBezTo>
                  <a:pt x="f272" y="f273"/>
                  <a:pt x="f274" y="f275"/>
                  <a:pt x="f276" y="f258"/>
                </a:cubicBezTo>
                <a:cubicBezTo>
                  <a:pt x="f150" y="f277"/>
                  <a:pt x="f278" y="f279"/>
                  <a:pt x="f145" y="f280"/>
                </a:cubicBezTo>
                <a:cubicBezTo>
                  <a:pt x="f281" y="f282"/>
                  <a:pt x="f283" y="f284"/>
                  <a:pt x="f182" y="f285"/>
                </a:cubicBezTo>
                <a:cubicBezTo>
                  <a:pt x="f286" y="f287"/>
                  <a:pt x="f288" y="f289"/>
                  <a:pt x="f43" y="f290"/>
                </a:cubicBezTo>
                <a:cubicBezTo>
                  <a:pt x="f223" y="f291"/>
                  <a:pt x="f292" y="f293"/>
                  <a:pt x="f294" y="f295"/>
                </a:cubicBezTo>
                <a:cubicBezTo>
                  <a:pt x="f296" y="f297"/>
                  <a:pt x="f162" y="f298"/>
                  <a:pt x="f298" y="f299"/>
                </a:cubicBezTo>
                <a:cubicBezTo>
                  <a:pt x="f299" y="f300"/>
                  <a:pt x="f300" y="f243"/>
                  <a:pt x="f239" y="f296"/>
                </a:cubicBezTo>
                <a:cubicBezTo>
                  <a:pt x="f225" y="f17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174"/>
                  <a:pt x="f314" y="f223"/>
                </a:cubicBezTo>
                <a:cubicBezTo>
                  <a:pt x="f8" y="f246"/>
                  <a:pt x="f315" y="f160"/>
                  <a:pt x="f316" y="f160"/>
                </a:cubicBezTo>
                <a:cubicBezTo>
                  <a:pt x="f118" y="f160"/>
                  <a:pt x="f317" y="f239"/>
                  <a:pt x="f318" y="f319"/>
                </a:cubicBezTo>
                <a:cubicBezTo>
                  <a:pt x="f320" y="f321"/>
                  <a:pt x="f242" y="f322"/>
                  <a:pt x="f323" y="f109"/>
                </a:cubicBezTo>
                <a:cubicBezTo>
                  <a:pt x="f324" y="f109"/>
                  <a:pt x="f325" y="f326"/>
                  <a:pt x="f38" y="f109"/>
                </a:cubicBezTo>
                <a:cubicBezTo>
                  <a:pt x="f242" y="f327"/>
                  <a:pt x="f320" y="f328"/>
                  <a:pt x="f329" y="f330"/>
                </a:cubicBezTo>
                <a:cubicBezTo>
                  <a:pt x="f331" y="f309"/>
                  <a:pt x="f332" y="f333"/>
                  <a:pt x="f334" y="f335"/>
                </a:cubicBezTo>
                <a:cubicBezTo>
                  <a:pt x="f150" y="f336"/>
                  <a:pt x="f337" y="f291"/>
                  <a:pt x="f338" y="f339"/>
                </a:cubicBezTo>
                <a:cubicBezTo>
                  <a:pt x="f340" y="f341"/>
                  <a:pt x="f24" y="f243"/>
                  <a:pt x="f342" y="f343"/>
                </a:cubicBezTo>
                <a:cubicBezTo>
                  <a:pt x="f210" y="f301"/>
                  <a:pt x="f344" y="f345"/>
                  <a:pt x="f267" y="f268"/>
                </a:cubicBezTo>
                <a:close/>
                <a:moveTo>
                  <a:pt x="f221" y="f51"/>
                </a:move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278" y="f364"/>
                  <a:pt x="f191" y="f365"/>
                  <a:pt x="f366" y="f29"/>
                </a:cubicBezTo>
                <a:cubicBezTo>
                  <a:pt x="f367" y="f368"/>
                  <a:pt x="f369" y="f368"/>
                  <a:pt x="f370" y="f75"/>
                </a:cubicBezTo>
                <a:cubicBezTo>
                  <a:pt x="f303" y="f371"/>
                  <a:pt x="f372" y="f373"/>
                  <a:pt x="f374" y="f375"/>
                </a:cubicBezTo>
                <a:cubicBezTo>
                  <a:pt x="f376" y="f151"/>
                  <a:pt x="f377" y="f361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216" y="f373"/>
                </a:cubicBezTo>
                <a:cubicBezTo>
                  <a:pt x="f396" y="f397"/>
                  <a:pt x="f232" y="f398"/>
                  <a:pt x="f399" y="f400"/>
                </a:cubicBezTo>
                <a:cubicBezTo>
                  <a:pt x="f302" y="f387"/>
                  <a:pt x="f401" y="f402"/>
                  <a:pt x="f172" y="f403"/>
                </a:cubicBezTo>
                <a:cubicBezTo>
                  <a:pt x="f404" y="f63"/>
                  <a:pt x="f74" y="f405"/>
                  <a:pt x="f406" y="f407"/>
                </a:cubicBezTo>
                <a:cubicBezTo>
                  <a:pt x="f301" y="f408"/>
                  <a:pt x="f409" y="f410"/>
                  <a:pt x="f411" y="f412"/>
                </a:cubicBezTo>
                <a:cubicBezTo>
                  <a:pt x="f367" y="f265"/>
                  <a:pt x="f116" y="f413"/>
                  <a:pt x="f414" y="f361"/>
                </a:cubicBezTo>
                <a:cubicBezTo>
                  <a:pt x="f83" y="f415"/>
                  <a:pt x="f416" y="f417"/>
                  <a:pt x="f178" y="f101"/>
                </a:cubicBezTo>
                <a:cubicBezTo>
                  <a:pt x="f306" y="f418"/>
                  <a:pt x="f396" y="f419"/>
                  <a:pt x="f420" y="f421"/>
                </a:cubicBezTo>
                <a:cubicBezTo>
                  <a:pt x="f422" y="f423"/>
                  <a:pt x="f424" y="f425"/>
                  <a:pt x="f221" y="f51"/>
                </a:cubicBezTo>
                <a:close/>
                <a:moveTo>
                  <a:pt x="f426" y="f290"/>
                </a:moveTo>
                <a:cubicBezTo>
                  <a:pt x="f427" y="f253"/>
                  <a:pt x="f428" y="f429"/>
                  <a:pt x="f430" y="f378"/>
                </a:cubicBezTo>
                <a:cubicBezTo>
                  <a:pt x="f431" y="f374"/>
                  <a:pt x="f375" y="f72"/>
                  <a:pt x="f398" y="f432"/>
                </a:cubicBezTo>
                <a:cubicBezTo>
                  <a:pt x="f397" y="f433"/>
                  <a:pt x="f2" y="f434"/>
                  <a:pt x="f395" y="f435"/>
                </a:cubicBezTo>
                <a:cubicBezTo>
                  <a:pt x="f436" y="f246"/>
                  <a:pt x="f437" y="f438"/>
                  <a:pt x="f439" y="f440"/>
                </a:cubicBezTo>
                <a:cubicBezTo>
                  <a:pt x="f2" y="f441"/>
                  <a:pt x="f442" y="f380"/>
                  <a:pt x="f443" y="f250"/>
                </a:cubicBezTo>
                <a:cubicBezTo>
                  <a:pt x="f444" y="f445"/>
                  <a:pt x="f413" y="f68"/>
                  <a:pt x="f446" y="f447"/>
                </a:cubicBezTo>
                <a:cubicBezTo>
                  <a:pt x="f448" y="f449"/>
                  <a:pt x="f428" y="f450"/>
                  <a:pt x="f451" y="f452"/>
                </a:cubicBezTo>
                <a:cubicBezTo>
                  <a:pt x="f59" y="f453"/>
                  <a:pt x="f99" y="f454"/>
                  <a:pt x="f54" y="f455"/>
                </a:cubicBezTo>
                <a:cubicBezTo>
                  <a:pt x="f400" y="f456"/>
                  <a:pt x="f437" y="f457"/>
                  <a:pt x="f31" y="f458"/>
                </a:cubicBezTo>
                <a:cubicBezTo>
                  <a:pt x="f29" y="f45"/>
                  <a:pt x="f459" y="f460"/>
                  <a:pt x="f461" y="f333"/>
                </a:cubicBezTo>
                <a:cubicBezTo>
                  <a:pt x="f462" y="f330"/>
                  <a:pt x="f463" y="f464"/>
                  <a:pt x="f52" y="f317"/>
                </a:cubicBezTo>
                <a:cubicBezTo>
                  <a:pt x="f465" y="f211"/>
                  <a:pt x="f466" y="f183"/>
                  <a:pt x="f467" y="f416"/>
                </a:cubicBezTo>
                <a:cubicBezTo>
                  <a:pt x="f101" y="f306"/>
                  <a:pt x="f468" y="f330"/>
                  <a:pt x="f347" y="f238"/>
                </a:cubicBezTo>
                <a:cubicBezTo>
                  <a:pt x="f456" y="f167"/>
                  <a:pt x="f469" y="f470"/>
                  <a:pt x="f471" y="f440"/>
                </a:cubicBezTo>
                <a:cubicBezTo>
                  <a:pt x="f449" y="f440"/>
                  <a:pt x="f472" y="f473"/>
                  <a:pt x="f450" y="f299"/>
                </a:cubicBezTo>
                <a:cubicBezTo>
                  <a:pt x="f474" y="f333"/>
                  <a:pt x="f475" y="f422"/>
                  <a:pt x="f476" y="f477"/>
                </a:cubicBezTo>
                <a:cubicBezTo>
                  <a:pt x="f478" y="f396"/>
                  <a:pt x="f479" y="f227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34"/>
                </a:cubicBezTo>
                <a:cubicBezTo>
                  <a:pt x="f99" y="f247"/>
                  <a:pt x="f57" y="f374"/>
                  <a:pt x="f426" y="f290"/>
                </a:cubicBezTo>
                <a:close/>
                <a:moveTo>
                  <a:pt x="f155" y="f493"/>
                </a:moveTo>
                <a:cubicBezTo>
                  <a:pt x="f494" y="f495"/>
                  <a:pt x="f496" y="f497"/>
                  <a:pt x="f125" y="f498"/>
                </a:cubicBezTo>
                <a:cubicBezTo>
                  <a:pt x="f499" y="f186"/>
                  <a:pt x="f500" y="f185"/>
                  <a:pt x="f501" y="f188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200" y="f508"/>
                  <a:pt x="f155" y="f509"/>
                  <a:pt x="f155" y="f510"/>
                </a:cubicBezTo>
                <a:cubicBezTo>
                  <a:pt x="f155" y="f511"/>
                  <a:pt x="f155" y="f512"/>
                  <a:pt x="f155" y="f493"/>
                </a:cubicBezTo>
                <a:close/>
                <a:moveTo>
                  <a:pt x="f513" y="f471"/>
                </a:moveTo>
                <a:cubicBezTo>
                  <a:pt x="f513" y="f455"/>
                  <a:pt x="f514" y="f515"/>
                  <a:pt x="f516" y="f517"/>
                </a:cubicBezTo>
                <a:cubicBezTo>
                  <a:pt x="f447" y="f277"/>
                  <a:pt x="f472" y="f258"/>
                  <a:pt x="f518" y="f519"/>
                </a:cubicBezTo>
                <a:cubicBezTo>
                  <a:pt x="f520" y="f349"/>
                  <a:pt x="f521" y="f522"/>
                  <a:pt x="f445" y="f523"/>
                </a:cubicBezTo>
                <a:cubicBezTo>
                  <a:pt x="f339" y="f524"/>
                  <a:pt x="f513" y="f525"/>
                  <a:pt x="f513" y="f471"/>
                </a:cubicBezTo>
                <a:close/>
                <a:moveTo>
                  <a:pt x="f526" y="f96"/>
                </a:moveTo>
                <a:cubicBezTo>
                  <a:pt x="f526" y="f527"/>
                  <a:pt x="f528" y="f510"/>
                  <a:pt x="f529" y="f509"/>
                </a:cubicBezTo>
                <a:cubicBezTo>
                  <a:pt x="f530" y="f531"/>
                  <a:pt x="f532" y="f533"/>
                  <a:pt x="f534" y="f535"/>
                </a:cubicBezTo>
                <a:cubicBezTo>
                  <a:pt x="f536" y="f537"/>
                  <a:pt x="f538" y="f535"/>
                  <a:pt x="f538" y="f281"/>
                </a:cubicBezTo>
                <a:cubicBezTo>
                  <a:pt x="f437" y="f539"/>
                  <a:pt x="f540" y="f541"/>
                  <a:pt x="f526" y="f96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2E3096C-A6DE-43A7-85D2-7E290A4D042A}"/>
              </a:ext>
            </a:extLst>
          </p:cNvPr>
          <p:cNvSpPr/>
          <p:nvPr/>
        </p:nvSpPr>
        <p:spPr>
          <a:xfrm>
            <a:off x="3452810" y="3778255"/>
            <a:ext cx="1096959" cy="1182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7"/>
              <a:gd name="f7" fmla="val 1365"/>
              <a:gd name="f8" fmla="val 1257"/>
              <a:gd name="f9" fmla="val 523"/>
              <a:gd name="f10" fmla="val 1255"/>
              <a:gd name="f11" fmla="val 546"/>
              <a:gd name="f12" fmla="val 1252"/>
              <a:gd name="f13" fmla="val 567"/>
              <a:gd name="f14" fmla="val 1242"/>
              <a:gd name="f15" fmla="val 588"/>
              <a:gd name="f16" fmla="val 1237"/>
              <a:gd name="f17" fmla="val 600"/>
              <a:gd name="f18" fmla="val 1232"/>
              <a:gd name="f19" fmla="val 612"/>
              <a:gd name="f20" fmla="val 1226"/>
              <a:gd name="f21" fmla="val 624"/>
              <a:gd name="f22" fmla="val 1215"/>
              <a:gd name="f23" fmla="val 647"/>
              <a:gd name="f24" fmla="val 1212"/>
              <a:gd name="f25" fmla="val 665"/>
              <a:gd name="f26" fmla="val 1233"/>
              <a:gd name="f27" fmla="val 689"/>
              <a:gd name="f28" fmla="val 727"/>
              <a:gd name="f29" fmla="val 1258"/>
              <a:gd name="f30" fmla="val 775"/>
              <a:gd name="f31" fmla="val 1244"/>
              <a:gd name="f32" fmla="val 820"/>
              <a:gd name="f33" fmla="val 1235"/>
              <a:gd name="f34" fmla="val 852"/>
              <a:gd name="f35" fmla="val 1219"/>
              <a:gd name="f36" fmla="val 882"/>
              <a:gd name="f37" fmla="val 1197"/>
              <a:gd name="f38" fmla="val 907"/>
              <a:gd name="f39" fmla="val 1184"/>
              <a:gd name="f40" fmla="val 922"/>
              <a:gd name="f41" fmla="val 1182"/>
              <a:gd name="f42" fmla="val 951"/>
              <a:gd name="f43" fmla="val 1191"/>
              <a:gd name="f44" fmla="val 967"/>
              <a:gd name="f45" fmla="val 1195"/>
              <a:gd name="f46" fmla="val 975"/>
              <a:gd name="f47" fmla="val 1202"/>
              <a:gd name="f48" fmla="val 976"/>
              <a:gd name="f49" fmla="val 1209"/>
              <a:gd name="f50" fmla="val 978"/>
              <a:gd name="f51" fmla="val 1224"/>
              <a:gd name="f52" fmla="val 981"/>
              <a:gd name="f53" fmla="val 989"/>
              <a:gd name="f54" fmla="val 1005"/>
              <a:gd name="f55" fmla="val 1240"/>
              <a:gd name="f56" fmla="val 1021"/>
              <a:gd name="f57" fmla="val 1033"/>
              <a:gd name="f58" fmla="val 1042"/>
              <a:gd name="f59" fmla="val 1064"/>
              <a:gd name="f60" fmla="val 1147"/>
              <a:gd name="f61" fmla="val 1079"/>
              <a:gd name="f62" fmla="val 1104"/>
              <a:gd name="f63" fmla="val 1072"/>
              <a:gd name="f64" fmla="val 1095"/>
              <a:gd name="f65" fmla="val 1071"/>
              <a:gd name="f66" fmla="val 1089"/>
              <a:gd name="f67" fmla="val 1073"/>
              <a:gd name="f68" fmla="val 1085"/>
              <a:gd name="f69" fmla="val 1082"/>
              <a:gd name="f70" fmla="val 1015"/>
              <a:gd name="f71" fmla="val 888"/>
              <a:gd name="f72" fmla="val 1307"/>
              <a:gd name="f73" fmla="val 733"/>
              <a:gd name="f74" fmla="val 1334"/>
              <a:gd name="f75" fmla="val 557"/>
              <a:gd name="f76" fmla="val 406"/>
              <a:gd name="f77" fmla="val 1305"/>
              <a:gd name="f78" fmla="val 279"/>
              <a:gd name="f79" fmla="val 1183"/>
              <a:gd name="f80" fmla="val 255"/>
              <a:gd name="f81" fmla="val 1160"/>
              <a:gd name="f82" fmla="val 238"/>
              <a:gd name="f83" fmla="val 1132"/>
              <a:gd name="f84" fmla="val 224"/>
              <a:gd name="f85" fmla="val 1103"/>
              <a:gd name="f86" fmla="val 219"/>
              <a:gd name="f87" fmla="val 1093"/>
              <a:gd name="f88" fmla="val 215"/>
              <a:gd name="f89" fmla="val 203"/>
              <a:gd name="f90" fmla="val 1094"/>
              <a:gd name="f91" fmla="val 141"/>
              <a:gd name="f92" fmla="val 1120"/>
              <a:gd name="f93" fmla="val 81"/>
              <a:gd name="f94" fmla="val 1090"/>
              <a:gd name="f95" fmla="val 46"/>
              <a:gd name="f96" fmla="val 1044"/>
              <a:gd name="f97" fmla="val 33"/>
              <a:gd name="f98" fmla="val 1027"/>
              <a:gd name="f99" fmla="val 38"/>
              <a:gd name="f100" fmla="val 1008"/>
              <a:gd name="f101" fmla="val 57"/>
              <a:gd name="f102" fmla="val 996"/>
              <a:gd name="f103" fmla="val 99"/>
              <a:gd name="f104" fmla="val 968"/>
              <a:gd name="f105" fmla="val 109"/>
              <a:gd name="f106" fmla="val 918"/>
              <a:gd name="f107" fmla="val 82"/>
              <a:gd name="f108" fmla="val 875"/>
              <a:gd name="f109" fmla="val 55"/>
              <a:gd name="f110" fmla="val 830"/>
              <a:gd name="f111" fmla="val 41"/>
              <a:gd name="f112" fmla="val 782"/>
              <a:gd name="f113" fmla="val 49"/>
              <a:gd name="f114" fmla="val 730"/>
              <a:gd name="f115" fmla="val 51"/>
              <a:gd name="f116" fmla="val 719"/>
              <a:gd name="f117" fmla="val 711"/>
              <a:gd name="f118" fmla="val 42"/>
              <a:gd name="f119" fmla="val 702"/>
              <a:gd name="f120" fmla="val 8"/>
              <a:gd name="f121" fmla="val 622"/>
              <a:gd name="f122" fmla="val 542"/>
              <a:gd name="f123" fmla="val 43"/>
              <a:gd name="f124" fmla="val 463"/>
              <a:gd name="f125" fmla="val 52"/>
              <a:gd name="f126" fmla="val 447"/>
              <a:gd name="f127" fmla="val 62"/>
              <a:gd name="f128" fmla="val 432"/>
              <a:gd name="f129" fmla="val 76"/>
              <a:gd name="f130" fmla="val 420"/>
              <a:gd name="f131" fmla="val 92"/>
              <a:gd name="f132" fmla="val 389"/>
              <a:gd name="f133" fmla="val 103"/>
              <a:gd name="f134" fmla="val 369"/>
              <a:gd name="f135" fmla="val 130"/>
              <a:gd name="f136" fmla="val 257"/>
              <a:gd name="f137" fmla="val 183"/>
              <a:gd name="f138" fmla="val 162"/>
              <a:gd name="f139" fmla="val 277"/>
              <a:gd name="f140" fmla="val 93"/>
              <a:gd name="f141" fmla="val 351"/>
              <a:gd name="f142" fmla="val 39"/>
              <a:gd name="f143" fmla="val 435"/>
              <a:gd name="f144" fmla="val 12"/>
              <a:gd name="f145" fmla="val 525"/>
              <a:gd name="f146" fmla="val 7"/>
              <a:gd name="f147" fmla="val 631"/>
              <a:gd name="f148" fmla="val 737"/>
              <a:gd name="f149" fmla="val 837"/>
              <a:gd name="f150" fmla="val 871"/>
              <a:gd name="f151" fmla="val 63"/>
              <a:gd name="f152" fmla="val 903"/>
              <a:gd name="f153" fmla="val 930"/>
              <a:gd name="f154" fmla="val 106"/>
              <a:gd name="f155" fmla="val 936"/>
              <a:gd name="f156" fmla="val 112"/>
              <a:gd name="f157" fmla="val 942"/>
              <a:gd name="f158" fmla="val 115"/>
              <a:gd name="f159" fmla="val 1002"/>
              <a:gd name="f160" fmla="val 1041"/>
              <a:gd name="f161" fmla="val 135"/>
              <a:gd name="f162" fmla="val 173"/>
              <a:gd name="f163" fmla="val 1098"/>
              <a:gd name="f164" fmla="val 204"/>
              <a:gd name="f165" fmla="val 1111"/>
              <a:gd name="f166" fmla="val 243"/>
              <a:gd name="f167" fmla="val 1152"/>
              <a:gd name="f168" fmla="val 309"/>
              <a:gd name="f169" fmla="val 1174"/>
              <a:gd name="f170" fmla="val 340"/>
              <a:gd name="f171" fmla="val 1198"/>
              <a:gd name="f172" fmla="val 414"/>
              <a:gd name="f173" fmla="val 1253"/>
              <a:gd name="f174" fmla="val 466"/>
              <a:gd name="f175" fmla="val 213"/>
              <a:gd name="f176" fmla="val 587"/>
              <a:gd name="f177" fmla="val 225"/>
              <a:gd name="f178" fmla="val 601"/>
              <a:gd name="f179" fmla="val 228"/>
              <a:gd name="f180" fmla="val 615"/>
              <a:gd name="f181" fmla="val 229"/>
              <a:gd name="f182" fmla="val 630"/>
              <a:gd name="f183" fmla="val 235"/>
              <a:gd name="f184" fmla="val 751"/>
              <a:gd name="f185" fmla="val 247"/>
              <a:gd name="f186" fmla="val 262"/>
              <a:gd name="f187" fmla="val 992"/>
              <a:gd name="f188" fmla="val 267"/>
              <a:gd name="f189" fmla="val 276"/>
              <a:gd name="f190" fmla="val 302"/>
              <a:gd name="f191" fmla="val 1105"/>
              <a:gd name="f192" fmla="val 1216"/>
              <a:gd name="f193" fmla="val 507"/>
              <a:gd name="f194" fmla="val 1270"/>
              <a:gd name="f195" fmla="val 645"/>
              <a:gd name="f196" fmla="val 1276"/>
              <a:gd name="f197" fmla="val 1280"/>
              <a:gd name="f198" fmla="val 847"/>
              <a:gd name="f199" fmla="val 1243"/>
              <a:gd name="f200" fmla="val 1177"/>
              <a:gd name="f201" fmla="val 986"/>
              <a:gd name="f202" fmla="val 1026"/>
              <a:gd name="f203" fmla="val 1077"/>
              <a:gd name="f204" fmla="val 1038"/>
              <a:gd name="f205" fmla="val 1052"/>
              <a:gd name="f206" fmla="val 915"/>
              <a:gd name="f207" fmla="val 1062"/>
              <a:gd name="f208" fmla="val 824"/>
              <a:gd name="f209" fmla="val 1068"/>
              <a:gd name="f210" fmla="val 1070"/>
              <a:gd name="f211" fmla="val 694"/>
              <a:gd name="f212" fmla="val 654"/>
              <a:gd name="f213" fmla="val 1074"/>
              <a:gd name="f214" fmla="val 1076"/>
              <a:gd name="f215" fmla="val 594"/>
              <a:gd name="f216" fmla="val 584"/>
              <a:gd name="f217" fmla="val 1109"/>
              <a:gd name="f218" fmla="val 585"/>
              <a:gd name="f219" fmla="val 1127"/>
              <a:gd name="f220" fmla="val 586"/>
              <a:gd name="f221" fmla="val 1138"/>
              <a:gd name="f222" fmla="val 597"/>
              <a:gd name="f223" fmla="val 1140"/>
              <a:gd name="f224" fmla="val 617"/>
              <a:gd name="f225" fmla="val 625"/>
              <a:gd name="f226" fmla="val 1139"/>
              <a:gd name="f227" fmla="val 633"/>
              <a:gd name="f228" fmla="val 641"/>
              <a:gd name="f229" fmla="val 649"/>
              <a:gd name="f230" fmla="val 1141"/>
              <a:gd name="f231" fmla="val 650"/>
              <a:gd name="f232" fmla="val 1146"/>
              <a:gd name="f233" fmla="val 652"/>
              <a:gd name="f234" fmla="val 648"/>
              <a:gd name="f235" fmla="val 1148"/>
              <a:gd name="f236" fmla="val 1158"/>
              <a:gd name="f237" fmla="val 619"/>
              <a:gd name="f238" fmla="val 1167"/>
              <a:gd name="f239" fmla="val 593"/>
              <a:gd name="f240" fmla="val 566"/>
              <a:gd name="f241" fmla="val 1116"/>
              <a:gd name="f242" fmla="val 1061"/>
              <a:gd name="f243" fmla="val 1025"/>
              <a:gd name="f244" fmla="val 531"/>
              <a:gd name="f245" fmla="val 1011"/>
              <a:gd name="f246" fmla="val 510"/>
              <a:gd name="f247" fmla="val 1004"/>
              <a:gd name="f248" fmla="val 486"/>
              <a:gd name="f249" fmla="val 1000"/>
              <a:gd name="f250" fmla="val 460"/>
              <a:gd name="f251" fmla="val 998"/>
              <a:gd name="f252" fmla="val 452"/>
              <a:gd name="f253" fmla="val 997"/>
              <a:gd name="f254" fmla="val 443"/>
              <a:gd name="f255" fmla="val 990"/>
              <a:gd name="f256" fmla="val 434"/>
              <a:gd name="f257" fmla="val 442"/>
              <a:gd name="f258" fmla="val 984"/>
              <a:gd name="f259" fmla="val 982"/>
              <a:gd name="f260" fmla="val 564"/>
              <a:gd name="f261" fmla="val 831"/>
              <a:gd name="f262" fmla="val 634"/>
              <a:gd name="f263" fmla="val 705"/>
              <a:gd name="f264" fmla="val 589"/>
              <a:gd name="f265" fmla="val 698"/>
              <a:gd name="f266" fmla="val 691"/>
              <a:gd name="f267" fmla="val 684"/>
              <a:gd name="f268" fmla="val 574"/>
              <a:gd name="f269" fmla="val 623"/>
              <a:gd name="f270" fmla="val 620"/>
              <a:gd name="f271" fmla="val 604"/>
              <a:gd name="f272" fmla="val 307"/>
              <a:gd name="f273" fmla="val 598"/>
              <a:gd name="f274" fmla="val 263"/>
              <a:gd name="f275" fmla="val 787"/>
              <a:gd name="f276" fmla="val 536"/>
              <a:gd name="f277" fmla="val 823"/>
              <a:gd name="f278" fmla="val 534"/>
              <a:gd name="f279" fmla="val 850"/>
              <a:gd name="f280" fmla="val 521"/>
              <a:gd name="f281" fmla="val 872"/>
              <a:gd name="f282" fmla="val 499"/>
              <a:gd name="f283" fmla="val 453"/>
              <a:gd name="f284" fmla="val 399"/>
              <a:gd name="f285" fmla="val 931"/>
              <a:gd name="f286" fmla="val 333"/>
              <a:gd name="f287" fmla="val 928"/>
              <a:gd name="f288" fmla="val 313"/>
              <a:gd name="f289" fmla="val 937"/>
              <a:gd name="f290" fmla="val 299"/>
              <a:gd name="f291" fmla="val 955"/>
              <a:gd name="f292" fmla="val 295"/>
              <a:gd name="f293" fmla="val 971"/>
              <a:gd name="f294" fmla="val 290"/>
              <a:gd name="f295" fmla="val 987"/>
              <a:gd name="f296" fmla="val 994"/>
              <a:gd name="f297" fmla="val 317"/>
              <a:gd name="f298" fmla="val 323"/>
              <a:gd name="f299" fmla="val 329"/>
              <a:gd name="f300" fmla="val 999"/>
              <a:gd name="f301" fmla="val 335"/>
              <a:gd name="f302" fmla="val 341"/>
              <a:gd name="f303" fmla="val 347"/>
              <a:gd name="f304" fmla="val 1009"/>
              <a:gd name="f305" fmla="val 374"/>
              <a:gd name="f306" fmla="val 1058"/>
              <a:gd name="f307" fmla="val 409"/>
              <a:gd name="f308" fmla="val 1065"/>
              <a:gd name="f309" fmla="val 448"/>
              <a:gd name="f310" fmla="val 462"/>
              <a:gd name="f311" fmla="val 475"/>
              <a:gd name="f312" fmla="val 487"/>
              <a:gd name="f313" fmla="val 513"/>
              <a:gd name="f314" fmla="val 1135"/>
              <a:gd name="f315" fmla="val 508"/>
              <a:gd name="f316" fmla="val 1169"/>
              <a:gd name="f317" fmla="val 512"/>
              <a:gd name="f318" fmla="val 1181"/>
              <a:gd name="f319" fmla="val 518"/>
              <a:gd name="f320" fmla="val 1185"/>
              <a:gd name="f321" fmla="val 529"/>
              <a:gd name="f322" fmla="val 1187"/>
              <a:gd name="f323" fmla="val 540"/>
              <a:gd name="f324" fmla="val 1192"/>
              <a:gd name="f325" fmla="val 492"/>
              <a:gd name="f326" fmla="val 1178"/>
              <a:gd name="f327" fmla="val 450"/>
              <a:gd name="f328" fmla="val 413"/>
              <a:gd name="f329" fmla="val 1108"/>
              <a:gd name="f330" fmla="val 365"/>
              <a:gd name="f331" fmla="val 1046"/>
              <a:gd name="f332" fmla="val 256"/>
              <a:gd name="f333" fmla="val 245"/>
              <a:gd name="f334" fmla="val 1034"/>
              <a:gd name="f335" fmla="val 234"/>
              <a:gd name="f336" fmla="val 223"/>
              <a:gd name="f337" fmla="val 1006"/>
              <a:gd name="f338" fmla="val 192"/>
              <a:gd name="f339" fmla="val 979"/>
              <a:gd name="f340" fmla="val 174"/>
              <a:gd name="f341" fmla="val 939"/>
              <a:gd name="f342" fmla="val 186"/>
              <a:gd name="f343" fmla="val 926"/>
              <a:gd name="f344" fmla="val 189"/>
              <a:gd name="f345" fmla="val 913"/>
              <a:gd name="f346" fmla="val 904"/>
              <a:gd name="f347" fmla="val 175"/>
              <a:gd name="f348" fmla="val 866"/>
              <a:gd name="f349" fmla="val 129"/>
              <a:gd name="f350" fmla="val 814"/>
              <a:gd name="f351" fmla="val 757"/>
              <a:gd name="f352" fmla="val 672"/>
              <a:gd name="f353" fmla="val 71"/>
              <a:gd name="f354" fmla="val 65"/>
              <a:gd name="f355" fmla="val 393"/>
              <a:gd name="f356" fmla="val 90"/>
              <a:gd name="f357" fmla="val 197"/>
              <a:gd name="f358" fmla="val 281"/>
              <a:gd name="f359" fmla="val 172"/>
              <a:gd name="f360" fmla="val 344"/>
              <a:gd name="f361" fmla="val 160"/>
              <a:gd name="f362" fmla="val 427"/>
              <a:gd name="f363" fmla="val 155"/>
              <a:gd name="f364" fmla="val 438"/>
              <a:gd name="f365" fmla="val 144"/>
              <a:gd name="f366" fmla="val 95"/>
              <a:gd name="f367" fmla="val 74"/>
              <a:gd name="f368" fmla="val 537"/>
              <a:gd name="f369" fmla="val 83"/>
              <a:gd name="f370" fmla="val 565"/>
              <a:gd name="f371" fmla="val 102"/>
              <a:gd name="f372" fmla="val 545"/>
              <a:gd name="f373" fmla="val 132"/>
              <a:gd name="f374" fmla="val 532"/>
              <a:gd name="f375" fmla="val 158"/>
              <a:gd name="f376" fmla="val 185"/>
              <a:gd name="f377" fmla="val 519"/>
              <a:gd name="f378" fmla="val 520"/>
              <a:gd name="f379" fmla="val 544"/>
              <a:gd name="f380" fmla="val 547"/>
              <a:gd name="f381" fmla="val 551"/>
              <a:gd name="f382" fmla="val 666"/>
              <a:gd name="f383" fmla="val 524"/>
              <a:gd name="f384" fmla="val 764"/>
              <a:gd name="f385" fmla="val 479"/>
              <a:gd name="f386" fmla="val 790"/>
              <a:gd name="f387" fmla="val 802"/>
              <a:gd name="f388" fmla="val 403"/>
              <a:gd name="f389" fmla="val 819"/>
              <a:gd name="f390" fmla="val 395"/>
              <a:gd name="f391" fmla="val 404"/>
              <a:gd name="f392" fmla="val 855"/>
              <a:gd name="f393" fmla="val 860"/>
              <a:gd name="f394" fmla="val 433"/>
              <a:gd name="f395" fmla="val 456"/>
              <a:gd name="f396" fmla="val 843"/>
              <a:gd name="f397" fmla="val 468"/>
              <a:gd name="f398" fmla="val 840"/>
              <a:gd name="f399" fmla="val 473"/>
              <a:gd name="f400" fmla="val 827"/>
              <a:gd name="f401" fmla="val 497"/>
              <a:gd name="f402" fmla="val 809"/>
              <a:gd name="f403" fmla="val 516"/>
              <a:gd name="f404" fmla="val 182"/>
              <a:gd name="f405" fmla="val 883"/>
              <a:gd name="f406" fmla="val 858"/>
              <a:gd name="f407" fmla="val 178"/>
              <a:gd name="f408" fmla="val 836"/>
              <a:gd name="f409" fmla="val 176"/>
              <a:gd name="f410" fmla="val 791"/>
              <a:gd name="f411" fmla="val 768"/>
              <a:gd name="f412" fmla="val 170"/>
              <a:gd name="f413" fmla="val 744"/>
              <a:gd name="f414" fmla="val 169"/>
              <a:gd name="f415" fmla="val 729"/>
              <a:gd name="f416" fmla="val 164"/>
              <a:gd name="f417" fmla="val 146"/>
              <a:gd name="f418" fmla="val 128"/>
              <a:gd name="f419" fmla="val 117"/>
              <a:gd name="f420" fmla="val 728"/>
              <a:gd name="f421" fmla="val 114"/>
              <a:gd name="f422" fmla="val 789"/>
              <a:gd name="f423" fmla="val 139"/>
              <a:gd name="f424" fmla="val 859"/>
              <a:gd name="f425" fmla="val 1122"/>
              <a:gd name="f426" fmla="val 864"/>
              <a:gd name="f427" fmla="val 839"/>
              <a:gd name="f428" fmla="val 811"/>
              <a:gd name="f429" fmla="val 766"/>
              <a:gd name="f430" fmla="val 742"/>
              <a:gd name="f431" fmla="val 726"/>
              <a:gd name="f432" fmla="val 1173"/>
              <a:gd name="f433" fmla="val 1157"/>
              <a:gd name="f434" fmla="val 1145"/>
              <a:gd name="f435" fmla="val 722"/>
              <a:gd name="f436" fmla="val 1134"/>
              <a:gd name="f437" fmla="val 736"/>
              <a:gd name="f438" fmla="val 1130"/>
              <a:gd name="f439" fmla="val 784"/>
              <a:gd name="f440" fmla="val 1001"/>
              <a:gd name="f441" fmla="val 195"/>
              <a:gd name="f442" fmla="val 193"/>
              <a:gd name="f443" fmla="val 191"/>
              <a:gd name="f444" fmla="val 177"/>
              <a:gd name="f445" fmla="val 168"/>
              <a:gd name="f446" fmla="val 953"/>
              <a:gd name="f447" fmla="val 952"/>
              <a:gd name="f448" fmla="val 159"/>
              <a:gd name="f449" fmla="val 961"/>
              <a:gd name="f450" fmla="val 157"/>
              <a:gd name="f451" fmla="val 152"/>
              <a:gd name="f452" fmla="val 985"/>
              <a:gd name="f453" fmla="val 1003"/>
              <a:gd name="f454" fmla="val 134"/>
              <a:gd name="f455" fmla="val 1018"/>
              <a:gd name="f456" fmla="val 131"/>
              <a:gd name="f457" fmla="val 1023"/>
              <a:gd name="f458" fmla="val 126"/>
              <a:gd name="f459" fmla="val 1032"/>
              <a:gd name="f460" fmla="val 148"/>
              <a:gd name="f461" fmla="val 1040"/>
              <a:gd name="f462" fmla="val 163"/>
              <a:gd name="f463" fmla="val 198"/>
              <a:gd name="f464" fmla="val 1017"/>
              <a:gd name="f465" fmla="val 88"/>
              <a:gd name="f466" fmla="val 94"/>
              <a:gd name="f467" fmla="val 646"/>
              <a:gd name="f468" fmla="val 89"/>
              <a:gd name="f469" fmla="val 662"/>
              <a:gd name="f470" fmla="val 108"/>
              <a:gd name="f471" fmla="val 658"/>
              <a:gd name="f472" fmla="val 122"/>
              <a:gd name="f473" fmla="val 655"/>
              <a:gd name="f474" fmla="val 149"/>
              <a:gd name="f475" fmla="val 653"/>
              <a:gd name="f476" fmla="val 165"/>
              <a:gd name="f477" fmla="val 638"/>
              <a:gd name="f478" fmla="val 161"/>
              <a:gd name="f479" fmla="val 603"/>
              <a:gd name="f480" fmla="val 595"/>
              <a:gd name="f481" fmla="val 150"/>
              <a:gd name="f482" fmla="val 607"/>
              <a:gd name="f483" fmla="val 142"/>
              <a:gd name="f484" fmla="val 642"/>
              <a:gd name="f485" fmla="+- 0 0 -90"/>
              <a:gd name="f486" fmla="*/ f3 1 1267"/>
              <a:gd name="f487" fmla="*/ f4 1 1365"/>
              <a:gd name="f488" fmla="val f5"/>
              <a:gd name="f489" fmla="val f6"/>
              <a:gd name="f490" fmla="val f7"/>
              <a:gd name="f491" fmla="*/ f485 f0 1"/>
              <a:gd name="f492" fmla="+- f490 0 f488"/>
              <a:gd name="f493" fmla="+- f489 0 f488"/>
              <a:gd name="f494" fmla="*/ f491 1 f2"/>
              <a:gd name="f495" fmla="*/ f493 1 1267"/>
              <a:gd name="f496" fmla="*/ f492 1 1365"/>
              <a:gd name="f497" fmla="*/ 1242 f493 1"/>
              <a:gd name="f498" fmla="*/ 588 f492 1"/>
              <a:gd name="f499" fmla="*/ 1233 f493 1"/>
              <a:gd name="f500" fmla="*/ 689 f492 1"/>
              <a:gd name="f501" fmla="*/ 1197 f493 1"/>
              <a:gd name="f502" fmla="*/ 907 f492 1"/>
              <a:gd name="f503" fmla="*/ 1209 f493 1"/>
              <a:gd name="f504" fmla="*/ 978 f492 1"/>
              <a:gd name="f505" fmla="*/ 1219 f493 1"/>
              <a:gd name="f506" fmla="*/ 1042 f492 1"/>
              <a:gd name="f507" fmla="*/ 1085 f493 1"/>
              <a:gd name="f508" fmla="*/ 1082 f492 1"/>
              <a:gd name="f509" fmla="*/ 279 f493 1"/>
              <a:gd name="f510" fmla="*/ 1183 f492 1"/>
              <a:gd name="f511" fmla="*/ 203 f493 1"/>
              <a:gd name="f512" fmla="*/ 1094 f492 1"/>
              <a:gd name="f513" fmla="*/ 57 f493 1"/>
              <a:gd name="f514" fmla="*/ 996 f492 1"/>
              <a:gd name="f515" fmla="*/ 49 f493 1"/>
              <a:gd name="f516" fmla="*/ 730 f492 1"/>
              <a:gd name="f517" fmla="*/ 43 f493 1"/>
              <a:gd name="f518" fmla="*/ 463 f492 1"/>
              <a:gd name="f519" fmla="*/ 103 f493 1"/>
              <a:gd name="f520" fmla="*/ 369 f492 1"/>
              <a:gd name="f521" fmla="*/ 525 f493 1"/>
              <a:gd name="f522" fmla="*/ 7 f492 1"/>
              <a:gd name="f523" fmla="*/ 930 f493 1"/>
              <a:gd name="f524" fmla="*/ 106 f492 1"/>
              <a:gd name="f525" fmla="*/ 1072 f493 1"/>
              <a:gd name="f526" fmla="*/ 173 f492 1"/>
              <a:gd name="f527" fmla="*/ 1198 f493 1"/>
              <a:gd name="f528" fmla="*/ 213 f493 1"/>
              <a:gd name="f529" fmla="*/ 587 f492 1"/>
              <a:gd name="f530" fmla="*/ 262 f493 1"/>
              <a:gd name="f531" fmla="*/ 992 f492 1"/>
              <a:gd name="f532" fmla="*/ 645 f493 1"/>
              <a:gd name="f533" fmla="*/ 1276 f492 1"/>
              <a:gd name="f534" fmla="*/ 1038 f493 1"/>
              <a:gd name="f535" fmla="*/ 1005 f492 1"/>
              <a:gd name="f536" fmla="*/ 1074 f493 1"/>
              <a:gd name="f537" fmla="*/ 615 f492 1"/>
              <a:gd name="f538" fmla="*/ 1140 f493 1"/>
              <a:gd name="f539" fmla="*/ 617 f492 1"/>
              <a:gd name="f540" fmla="*/ 1141 f493 1"/>
              <a:gd name="f541" fmla="*/ 650 f492 1"/>
              <a:gd name="f542" fmla="*/ 1177 f493 1"/>
              <a:gd name="f543" fmla="*/ 566 f492 1"/>
              <a:gd name="f544" fmla="*/ 1000 f493 1"/>
              <a:gd name="f545" fmla="*/ 460 f492 1"/>
              <a:gd name="f546" fmla="*/ 982 f493 1"/>
              <a:gd name="f547" fmla="*/ 452 f492 1"/>
              <a:gd name="f548" fmla="*/ 684 f493 1"/>
              <a:gd name="f549" fmla="*/ 589 f492 1"/>
              <a:gd name="f550" fmla="*/ 872 f493 1"/>
              <a:gd name="f551" fmla="*/ 499 f492 1"/>
              <a:gd name="f552" fmla="*/ 955 f493 1"/>
              <a:gd name="f553" fmla="*/ 295 f492 1"/>
              <a:gd name="f554" fmla="*/ 999 f493 1"/>
              <a:gd name="f555" fmla="*/ 335 f492 1"/>
              <a:gd name="f556" fmla="*/ 1065 f493 1"/>
              <a:gd name="f557" fmla="*/ 448 f492 1"/>
              <a:gd name="f558" fmla="*/ 1135 f493 1"/>
              <a:gd name="f559" fmla="*/ 513 f492 1"/>
              <a:gd name="f560" fmla="*/ 1187 f493 1"/>
              <a:gd name="f561" fmla="*/ 540 f492 1"/>
              <a:gd name="f562" fmla="*/ 1046 f493 1"/>
              <a:gd name="f563" fmla="*/ 256 f492 1"/>
              <a:gd name="f564" fmla="*/ 939 f493 1"/>
              <a:gd name="f565" fmla="*/ 186 f492 1"/>
              <a:gd name="f566" fmla="*/ 757 f493 1"/>
              <a:gd name="f567" fmla="*/ 92 f492 1"/>
              <a:gd name="f568" fmla="*/ 238 f493 1"/>
              <a:gd name="f569" fmla="*/ 224 f492 1"/>
              <a:gd name="f570" fmla="*/ 144 f493 1"/>
              <a:gd name="f571" fmla="*/ 447 f492 1"/>
              <a:gd name="f572" fmla="*/ 132 f493 1"/>
              <a:gd name="f573" fmla="*/ 532 f492 1"/>
              <a:gd name="f574" fmla="*/ 443 f493 1"/>
              <a:gd name="f575" fmla="*/ 547 f492 1"/>
              <a:gd name="f576" fmla="*/ 790 f493 1"/>
              <a:gd name="f577" fmla="*/ 427 f492 1"/>
              <a:gd name="f578" fmla="*/ 850 f493 1"/>
              <a:gd name="f579" fmla="*/ 456 f492 1"/>
              <a:gd name="f580" fmla="*/ 787 f493 1"/>
              <a:gd name="f581" fmla="*/ 536 f492 1"/>
              <a:gd name="f582" fmla="*/ 176 f493 1"/>
              <a:gd name="f583" fmla="*/ 814 f492 1"/>
              <a:gd name="f584" fmla="*/ 146 f493 1"/>
              <a:gd name="f585" fmla="*/ 719 f492 1"/>
              <a:gd name="f586" fmla="*/ 182 f493 1"/>
              <a:gd name="f587" fmla="*/ 883 f492 1"/>
              <a:gd name="f588" fmla="*/ 1178 f493 1"/>
              <a:gd name="f589" fmla="*/ 811 f492 1"/>
              <a:gd name="f590" fmla="*/ 1157 f493 1"/>
              <a:gd name="f591" fmla="*/ 1122 f493 1"/>
              <a:gd name="f592" fmla="*/ 191 f493 1"/>
              <a:gd name="f593" fmla="*/ 968 f492 1"/>
              <a:gd name="f594" fmla="*/ 157 f493 1"/>
              <a:gd name="f595" fmla="*/ 967 f492 1"/>
              <a:gd name="f596" fmla="*/ 134 f493 1"/>
              <a:gd name="f597" fmla="*/ 1032 f492 1"/>
              <a:gd name="f598" fmla="*/ 197 f493 1"/>
              <a:gd name="f599" fmla="*/ 1001 f492 1"/>
              <a:gd name="f600" fmla="*/ 108 f493 1"/>
              <a:gd name="f601" fmla="*/ 658 f492 1"/>
              <a:gd name="f602" fmla="*/ 162 f493 1"/>
              <a:gd name="f603" fmla="*/ 638 f492 1"/>
              <a:gd name="f604" fmla="*/ 150 f493 1"/>
              <a:gd name="f605" fmla="*/ 607 f492 1"/>
              <a:gd name="f606" fmla="+- f494 0 f1"/>
              <a:gd name="f607" fmla="*/ f497 1 1267"/>
              <a:gd name="f608" fmla="*/ f498 1 1365"/>
              <a:gd name="f609" fmla="*/ f499 1 1267"/>
              <a:gd name="f610" fmla="*/ f500 1 1365"/>
              <a:gd name="f611" fmla="*/ f501 1 1267"/>
              <a:gd name="f612" fmla="*/ f502 1 1365"/>
              <a:gd name="f613" fmla="*/ f503 1 1267"/>
              <a:gd name="f614" fmla="*/ f504 1 1365"/>
              <a:gd name="f615" fmla="*/ f505 1 1267"/>
              <a:gd name="f616" fmla="*/ f506 1 1365"/>
              <a:gd name="f617" fmla="*/ f507 1 1267"/>
              <a:gd name="f618" fmla="*/ f508 1 1365"/>
              <a:gd name="f619" fmla="*/ f509 1 1267"/>
              <a:gd name="f620" fmla="*/ f510 1 1365"/>
              <a:gd name="f621" fmla="*/ f511 1 1267"/>
              <a:gd name="f622" fmla="*/ f512 1 1365"/>
              <a:gd name="f623" fmla="*/ f513 1 1267"/>
              <a:gd name="f624" fmla="*/ f514 1 1365"/>
              <a:gd name="f625" fmla="*/ f515 1 1267"/>
              <a:gd name="f626" fmla="*/ f516 1 1365"/>
              <a:gd name="f627" fmla="*/ f517 1 1267"/>
              <a:gd name="f628" fmla="*/ f518 1 1365"/>
              <a:gd name="f629" fmla="*/ f519 1 1267"/>
              <a:gd name="f630" fmla="*/ f520 1 1365"/>
              <a:gd name="f631" fmla="*/ f521 1 1267"/>
              <a:gd name="f632" fmla="*/ f522 1 1365"/>
              <a:gd name="f633" fmla="*/ f523 1 1267"/>
              <a:gd name="f634" fmla="*/ f524 1 1365"/>
              <a:gd name="f635" fmla="*/ f525 1 1267"/>
              <a:gd name="f636" fmla="*/ f526 1 1365"/>
              <a:gd name="f637" fmla="*/ f527 1 1267"/>
              <a:gd name="f638" fmla="*/ f528 1 1267"/>
              <a:gd name="f639" fmla="*/ f529 1 1365"/>
              <a:gd name="f640" fmla="*/ f530 1 1267"/>
              <a:gd name="f641" fmla="*/ f531 1 1365"/>
              <a:gd name="f642" fmla="*/ f532 1 1267"/>
              <a:gd name="f643" fmla="*/ f533 1 1365"/>
              <a:gd name="f644" fmla="*/ f534 1 1267"/>
              <a:gd name="f645" fmla="*/ f535 1 1365"/>
              <a:gd name="f646" fmla="*/ f536 1 1267"/>
              <a:gd name="f647" fmla="*/ f537 1 1365"/>
              <a:gd name="f648" fmla="*/ f538 1 1267"/>
              <a:gd name="f649" fmla="*/ f539 1 1365"/>
              <a:gd name="f650" fmla="*/ f540 1 1267"/>
              <a:gd name="f651" fmla="*/ f541 1 1365"/>
              <a:gd name="f652" fmla="*/ f542 1 1267"/>
              <a:gd name="f653" fmla="*/ f543 1 1365"/>
              <a:gd name="f654" fmla="*/ f544 1 1267"/>
              <a:gd name="f655" fmla="*/ f545 1 1365"/>
              <a:gd name="f656" fmla="*/ f546 1 1267"/>
              <a:gd name="f657" fmla="*/ f547 1 1365"/>
              <a:gd name="f658" fmla="*/ f548 1 1267"/>
              <a:gd name="f659" fmla="*/ f549 1 1365"/>
              <a:gd name="f660" fmla="*/ f550 1 1267"/>
              <a:gd name="f661" fmla="*/ f551 1 1365"/>
              <a:gd name="f662" fmla="*/ f552 1 1267"/>
              <a:gd name="f663" fmla="*/ f553 1 1365"/>
              <a:gd name="f664" fmla="*/ f554 1 1267"/>
              <a:gd name="f665" fmla="*/ f555 1 1365"/>
              <a:gd name="f666" fmla="*/ f556 1 1267"/>
              <a:gd name="f667" fmla="*/ f557 1 1365"/>
              <a:gd name="f668" fmla="*/ f558 1 1267"/>
              <a:gd name="f669" fmla="*/ f559 1 1365"/>
              <a:gd name="f670" fmla="*/ f560 1 1267"/>
              <a:gd name="f671" fmla="*/ f561 1 1365"/>
              <a:gd name="f672" fmla="*/ f562 1 1267"/>
              <a:gd name="f673" fmla="*/ f563 1 1365"/>
              <a:gd name="f674" fmla="*/ f564 1 1267"/>
              <a:gd name="f675" fmla="*/ f565 1 1365"/>
              <a:gd name="f676" fmla="*/ f566 1 1267"/>
              <a:gd name="f677" fmla="*/ f567 1 1365"/>
              <a:gd name="f678" fmla="*/ f568 1 1267"/>
              <a:gd name="f679" fmla="*/ f569 1 1365"/>
              <a:gd name="f680" fmla="*/ f570 1 1267"/>
              <a:gd name="f681" fmla="*/ f571 1 1365"/>
              <a:gd name="f682" fmla="*/ f572 1 1267"/>
              <a:gd name="f683" fmla="*/ f573 1 1365"/>
              <a:gd name="f684" fmla="*/ f574 1 1267"/>
              <a:gd name="f685" fmla="*/ f575 1 1365"/>
              <a:gd name="f686" fmla="*/ f576 1 1267"/>
              <a:gd name="f687" fmla="*/ f577 1 1365"/>
              <a:gd name="f688" fmla="*/ f578 1 1267"/>
              <a:gd name="f689" fmla="*/ f579 1 1365"/>
              <a:gd name="f690" fmla="*/ f580 1 1267"/>
              <a:gd name="f691" fmla="*/ f581 1 1365"/>
              <a:gd name="f692" fmla="*/ f582 1 1267"/>
              <a:gd name="f693" fmla="*/ f583 1 1365"/>
              <a:gd name="f694" fmla="*/ f584 1 1267"/>
              <a:gd name="f695" fmla="*/ f585 1 1365"/>
              <a:gd name="f696" fmla="*/ f586 1 1267"/>
              <a:gd name="f697" fmla="*/ f587 1 1365"/>
              <a:gd name="f698" fmla="*/ f588 1 1267"/>
              <a:gd name="f699" fmla="*/ f589 1 1365"/>
              <a:gd name="f700" fmla="*/ f590 1 1267"/>
              <a:gd name="f701" fmla="*/ f591 1 1267"/>
              <a:gd name="f702" fmla="*/ f592 1 1267"/>
              <a:gd name="f703" fmla="*/ f593 1 1365"/>
              <a:gd name="f704" fmla="*/ f594 1 1267"/>
              <a:gd name="f705" fmla="*/ f595 1 1365"/>
              <a:gd name="f706" fmla="*/ f596 1 1267"/>
              <a:gd name="f707" fmla="*/ f597 1 1365"/>
              <a:gd name="f708" fmla="*/ f598 1 1267"/>
              <a:gd name="f709" fmla="*/ f599 1 1365"/>
              <a:gd name="f710" fmla="*/ f600 1 1267"/>
              <a:gd name="f711" fmla="*/ f601 1 1365"/>
              <a:gd name="f712" fmla="*/ f602 1 1267"/>
              <a:gd name="f713" fmla="*/ f603 1 1365"/>
              <a:gd name="f714" fmla="*/ f604 1 1267"/>
              <a:gd name="f715" fmla="*/ f605 1 1365"/>
              <a:gd name="f716" fmla="*/ 0 1 f495"/>
              <a:gd name="f717" fmla="*/ f489 1 f495"/>
              <a:gd name="f718" fmla="*/ 0 1 f496"/>
              <a:gd name="f719" fmla="*/ f490 1 f496"/>
              <a:gd name="f720" fmla="*/ f607 1 f495"/>
              <a:gd name="f721" fmla="*/ f608 1 f496"/>
              <a:gd name="f722" fmla="*/ f609 1 f495"/>
              <a:gd name="f723" fmla="*/ f610 1 f496"/>
              <a:gd name="f724" fmla="*/ f611 1 f495"/>
              <a:gd name="f725" fmla="*/ f612 1 f496"/>
              <a:gd name="f726" fmla="*/ f613 1 f495"/>
              <a:gd name="f727" fmla="*/ f614 1 f496"/>
              <a:gd name="f728" fmla="*/ f615 1 f495"/>
              <a:gd name="f729" fmla="*/ f616 1 f496"/>
              <a:gd name="f730" fmla="*/ f617 1 f495"/>
              <a:gd name="f731" fmla="*/ f618 1 f496"/>
              <a:gd name="f732" fmla="*/ f619 1 f495"/>
              <a:gd name="f733" fmla="*/ f620 1 f496"/>
              <a:gd name="f734" fmla="*/ f621 1 f495"/>
              <a:gd name="f735" fmla="*/ f622 1 f496"/>
              <a:gd name="f736" fmla="*/ f623 1 f495"/>
              <a:gd name="f737" fmla="*/ f624 1 f496"/>
              <a:gd name="f738" fmla="*/ f625 1 f495"/>
              <a:gd name="f739" fmla="*/ f626 1 f496"/>
              <a:gd name="f740" fmla="*/ f627 1 f495"/>
              <a:gd name="f741" fmla="*/ f628 1 f496"/>
              <a:gd name="f742" fmla="*/ f629 1 f495"/>
              <a:gd name="f743" fmla="*/ f630 1 f496"/>
              <a:gd name="f744" fmla="*/ f631 1 f495"/>
              <a:gd name="f745" fmla="*/ f632 1 f496"/>
              <a:gd name="f746" fmla="*/ f633 1 f495"/>
              <a:gd name="f747" fmla="*/ f634 1 f496"/>
              <a:gd name="f748" fmla="*/ f635 1 f495"/>
              <a:gd name="f749" fmla="*/ f636 1 f496"/>
              <a:gd name="f750" fmla="*/ f637 1 f495"/>
              <a:gd name="f751" fmla="*/ f638 1 f495"/>
              <a:gd name="f752" fmla="*/ f639 1 f496"/>
              <a:gd name="f753" fmla="*/ f640 1 f495"/>
              <a:gd name="f754" fmla="*/ f641 1 f496"/>
              <a:gd name="f755" fmla="*/ f642 1 f495"/>
              <a:gd name="f756" fmla="*/ f643 1 f496"/>
              <a:gd name="f757" fmla="*/ f644 1 f495"/>
              <a:gd name="f758" fmla="*/ f645 1 f496"/>
              <a:gd name="f759" fmla="*/ f646 1 f495"/>
              <a:gd name="f760" fmla="*/ f647 1 f496"/>
              <a:gd name="f761" fmla="*/ f648 1 f495"/>
              <a:gd name="f762" fmla="*/ f649 1 f496"/>
              <a:gd name="f763" fmla="*/ f650 1 f495"/>
              <a:gd name="f764" fmla="*/ f651 1 f496"/>
              <a:gd name="f765" fmla="*/ f652 1 f495"/>
              <a:gd name="f766" fmla="*/ f653 1 f496"/>
              <a:gd name="f767" fmla="*/ f654 1 f495"/>
              <a:gd name="f768" fmla="*/ f655 1 f496"/>
              <a:gd name="f769" fmla="*/ f656 1 f495"/>
              <a:gd name="f770" fmla="*/ f657 1 f496"/>
              <a:gd name="f771" fmla="*/ f658 1 f495"/>
              <a:gd name="f772" fmla="*/ f659 1 f496"/>
              <a:gd name="f773" fmla="*/ f660 1 f495"/>
              <a:gd name="f774" fmla="*/ f661 1 f496"/>
              <a:gd name="f775" fmla="*/ f662 1 f495"/>
              <a:gd name="f776" fmla="*/ f663 1 f496"/>
              <a:gd name="f777" fmla="*/ f664 1 f495"/>
              <a:gd name="f778" fmla="*/ f665 1 f496"/>
              <a:gd name="f779" fmla="*/ f666 1 f495"/>
              <a:gd name="f780" fmla="*/ f667 1 f496"/>
              <a:gd name="f781" fmla="*/ f668 1 f495"/>
              <a:gd name="f782" fmla="*/ f669 1 f496"/>
              <a:gd name="f783" fmla="*/ f670 1 f495"/>
              <a:gd name="f784" fmla="*/ f671 1 f496"/>
              <a:gd name="f785" fmla="*/ f672 1 f495"/>
              <a:gd name="f786" fmla="*/ f673 1 f496"/>
              <a:gd name="f787" fmla="*/ f674 1 f495"/>
              <a:gd name="f788" fmla="*/ f675 1 f496"/>
              <a:gd name="f789" fmla="*/ f676 1 f495"/>
              <a:gd name="f790" fmla="*/ f677 1 f496"/>
              <a:gd name="f791" fmla="*/ f678 1 f495"/>
              <a:gd name="f792" fmla="*/ f679 1 f496"/>
              <a:gd name="f793" fmla="*/ f680 1 f495"/>
              <a:gd name="f794" fmla="*/ f681 1 f496"/>
              <a:gd name="f795" fmla="*/ f682 1 f495"/>
              <a:gd name="f796" fmla="*/ f683 1 f496"/>
              <a:gd name="f797" fmla="*/ f684 1 f495"/>
              <a:gd name="f798" fmla="*/ f685 1 f496"/>
              <a:gd name="f799" fmla="*/ f686 1 f495"/>
              <a:gd name="f800" fmla="*/ f687 1 f496"/>
              <a:gd name="f801" fmla="*/ f688 1 f495"/>
              <a:gd name="f802" fmla="*/ f689 1 f496"/>
              <a:gd name="f803" fmla="*/ f690 1 f495"/>
              <a:gd name="f804" fmla="*/ f691 1 f496"/>
              <a:gd name="f805" fmla="*/ f692 1 f495"/>
              <a:gd name="f806" fmla="*/ f693 1 f496"/>
              <a:gd name="f807" fmla="*/ f694 1 f495"/>
              <a:gd name="f808" fmla="*/ f695 1 f496"/>
              <a:gd name="f809" fmla="*/ f696 1 f495"/>
              <a:gd name="f810" fmla="*/ f697 1 f496"/>
              <a:gd name="f811" fmla="*/ f698 1 f495"/>
              <a:gd name="f812" fmla="*/ f699 1 f496"/>
              <a:gd name="f813" fmla="*/ f700 1 f495"/>
              <a:gd name="f814" fmla="*/ f701 1 f495"/>
              <a:gd name="f815" fmla="*/ f702 1 f495"/>
              <a:gd name="f816" fmla="*/ f703 1 f496"/>
              <a:gd name="f817" fmla="*/ f704 1 f495"/>
              <a:gd name="f818" fmla="*/ f705 1 f496"/>
              <a:gd name="f819" fmla="*/ f706 1 f495"/>
              <a:gd name="f820" fmla="*/ f707 1 f496"/>
              <a:gd name="f821" fmla="*/ f708 1 f495"/>
              <a:gd name="f822" fmla="*/ f709 1 f496"/>
              <a:gd name="f823" fmla="*/ f710 1 f495"/>
              <a:gd name="f824" fmla="*/ f711 1 f496"/>
              <a:gd name="f825" fmla="*/ f712 1 f495"/>
              <a:gd name="f826" fmla="*/ f713 1 f496"/>
              <a:gd name="f827" fmla="*/ f714 1 f495"/>
              <a:gd name="f828" fmla="*/ f715 1 f496"/>
              <a:gd name="f829" fmla="*/ f716 f486 1"/>
              <a:gd name="f830" fmla="*/ f717 f486 1"/>
              <a:gd name="f831" fmla="*/ f719 f487 1"/>
              <a:gd name="f832" fmla="*/ f718 f487 1"/>
              <a:gd name="f833" fmla="*/ f720 f486 1"/>
              <a:gd name="f834" fmla="*/ f721 f487 1"/>
              <a:gd name="f835" fmla="*/ f722 f486 1"/>
              <a:gd name="f836" fmla="*/ f723 f487 1"/>
              <a:gd name="f837" fmla="*/ f724 f486 1"/>
              <a:gd name="f838" fmla="*/ f725 f487 1"/>
              <a:gd name="f839" fmla="*/ f726 f486 1"/>
              <a:gd name="f840" fmla="*/ f727 f487 1"/>
              <a:gd name="f841" fmla="*/ f728 f486 1"/>
              <a:gd name="f842" fmla="*/ f729 f487 1"/>
              <a:gd name="f843" fmla="*/ f730 f486 1"/>
              <a:gd name="f844" fmla="*/ f731 f487 1"/>
              <a:gd name="f845" fmla="*/ f732 f486 1"/>
              <a:gd name="f846" fmla="*/ f733 f487 1"/>
              <a:gd name="f847" fmla="*/ f734 f486 1"/>
              <a:gd name="f848" fmla="*/ f735 f487 1"/>
              <a:gd name="f849" fmla="*/ f736 f486 1"/>
              <a:gd name="f850" fmla="*/ f737 f487 1"/>
              <a:gd name="f851" fmla="*/ f738 f486 1"/>
              <a:gd name="f852" fmla="*/ f739 f487 1"/>
              <a:gd name="f853" fmla="*/ f740 f486 1"/>
              <a:gd name="f854" fmla="*/ f741 f487 1"/>
              <a:gd name="f855" fmla="*/ f742 f486 1"/>
              <a:gd name="f856" fmla="*/ f743 f487 1"/>
              <a:gd name="f857" fmla="*/ f744 f486 1"/>
              <a:gd name="f858" fmla="*/ f745 f487 1"/>
              <a:gd name="f859" fmla="*/ f746 f486 1"/>
              <a:gd name="f860" fmla="*/ f747 f487 1"/>
              <a:gd name="f861" fmla="*/ f748 f486 1"/>
              <a:gd name="f862" fmla="*/ f749 f487 1"/>
              <a:gd name="f863" fmla="*/ f750 f486 1"/>
              <a:gd name="f864" fmla="*/ f751 f486 1"/>
              <a:gd name="f865" fmla="*/ f752 f487 1"/>
              <a:gd name="f866" fmla="*/ f753 f486 1"/>
              <a:gd name="f867" fmla="*/ f754 f487 1"/>
              <a:gd name="f868" fmla="*/ f755 f486 1"/>
              <a:gd name="f869" fmla="*/ f756 f487 1"/>
              <a:gd name="f870" fmla="*/ f757 f486 1"/>
              <a:gd name="f871" fmla="*/ f758 f487 1"/>
              <a:gd name="f872" fmla="*/ f759 f486 1"/>
              <a:gd name="f873" fmla="*/ f760 f487 1"/>
              <a:gd name="f874" fmla="*/ f761 f486 1"/>
              <a:gd name="f875" fmla="*/ f762 f487 1"/>
              <a:gd name="f876" fmla="*/ f763 f486 1"/>
              <a:gd name="f877" fmla="*/ f764 f487 1"/>
              <a:gd name="f878" fmla="*/ f765 f486 1"/>
              <a:gd name="f879" fmla="*/ f766 f487 1"/>
              <a:gd name="f880" fmla="*/ f767 f486 1"/>
              <a:gd name="f881" fmla="*/ f768 f487 1"/>
              <a:gd name="f882" fmla="*/ f769 f486 1"/>
              <a:gd name="f883" fmla="*/ f770 f487 1"/>
              <a:gd name="f884" fmla="*/ f771 f486 1"/>
              <a:gd name="f885" fmla="*/ f772 f487 1"/>
              <a:gd name="f886" fmla="*/ f773 f486 1"/>
              <a:gd name="f887" fmla="*/ f774 f487 1"/>
              <a:gd name="f888" fmla="*/ f775 f486 1"/>
              <a:gd name="f889" fmla="*/ f776 f487 1"/>
              <a:gd name="f890" fmla="*/ f777 f486 1"/>
              <a:gd name="f891" fmla="*/ f778 f487 1"/>
              <a:gd name="f892" fmla="*/ f779 f486 1"/>
              <a:gd name="f893" fmla="*/ f780 f487 1"/>
              <a:gd name="f894" fmla="*/ f781 f486 1"/>
              <a:gd name="f895" fmla="*/ f782 f487 1"/>
              <a:gd name="f896" fmla="*/ f783 f486 1"/>
              <a:gd name="f897" fmla="*/ f784 f487 1"/>
              <a:gd name="f898" fmla="*/ f785 f486 1"/>
              <a:gd name="f899" fmla="*/ f786 f487 1"/>
              <a:gd name="f900" fmla="*/ f787 f486 1"/>
              <a:gd name="f901" fmla="*/ f788 f487 1"/>
              <a:gd name="f902" fmla="*/ f789 f486 1"/>
              <a:gd name="f903" fmla="*/ f790 f487 1"/>
              <a:gd name="f904" fmla="*/ f791 f486 1"/>
              <a:gd name="f905" fmla="*/ f792 f487 1"/>
              <a:gd name="f906" fmla="*/ f793 f486 1"/>
              <a:gd name="f907" fmla="*/ f794 f487 1"/>
              <a:gd name="f908" fmla="*/ f795 f486 1"/>
              <a:gd name="f909" fmla="*/ f796 f487 1"/>
              <a:gd name="f910" fmla="*/ f797 f486 1"/>
              <a:gd name="f911" fmla="*/ f798 f487 1"/>
              <a:gd name="f912" fmla="*/ f799 f486 1"/>
              <a:gd name="f913" fmla="*/ f800 f487 1"/>
              <a:gd name="f914" fmla="*/ f801 f486 1"/>
              <a:gd name="f915" fmla="*/ f802 f487 1"/>
              <a:gd name="f916" fmla="*/ f803 f486 1"/>
              <a:gd name="f917" fmla="*/ f804 f487 1"/>
              <a:gd name="f918" fmla="*/ f805 f486 1"/>
              <a:gd name="f919" fmla="*/ f806 f487 1"/>
              <a:gd name="f920" fmla="*/ f807 f486 1"/>
              <a:gd name="f921" fmla="*/ f808 f487 1"/>
              <a:gd name="f922" fmla="*/ f809 f486 1"/>
              <a:gd name="f923" fmla="*/ f810 f487 1"/>
              <a:gd name="f924" fmla="*/ f811 f486 1"/>
              <a:gd name="f925" fmla="*/ f812 f487 1"/>
              <a:gd name="f926" fmla="*/ f813 f486 1"/>
              <a:gd name="f927" fmla="*/ f814 f486 1"/>
              <a:gd name="f928" fmla="*/ f815 f486 1"/>
              <a:gd name="f929" fmla="*/ f816 f487 1"/>
              <a:gd name="f930" fmla="*/ f817 f486 1"/>
              <a:gd name="f931" fmla="*/ f818 f487 1"/>
              <a:gd name="f932" fmla="*/ f819 f486 1"/>
              <a:gd name="f933" fmla="*/ f820 f487 1"/>
              <a:gd name="f934" fmla="*/ f821 f486 1"/>
              <a:gd name="f935" fmla="*/ f822 f487 1"/>
              <a:gd name="f936" fmla="*/ f823 f486 1"/>
              <a:gd name="f937" fmla="*/ f824 f487 1"/>
              <a:gd name="f938" fmla="*/ f825 f486 1"/>
              <a:gd name="f939" fmla="*/ f826 f487 1"/>
              <a:gd name="f940" fmla="*/ f827 f486 1"/>
              <a:gd name="f941" fmla="*/ f828 f4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6">
                <a:pos x="f833" y="f834"/>
              </a:cxn>
              <a:cxn ang="f606">
                <a:pos x="f835" y="f836"/>
              </a:cxn>
              <a:cxn ang="f606">
                <a:pos x="f837" y="f838"/>
              </a:cxn>
              <a:cxn ang="f606">
                <a:pos x="f839" y="f840"/>
              </a:cxn>
              <a:cxn ang="f606">
                <a:pos x="f841" y="f842"/>
              </a:cxn>
              <a:cxn ang="f606">
                <a:pos x="f843" y="f844"/>
              </a:cxn>
              <a:cxn ang="f606">
                <a:pos x="f845" y="f846"/>
              </a:cxn>
              <a:cxn ang="f606">
                <a:pos x="f847" y="f848"/>
              </a:cxn>
              <a:cxn ang="f606">
                <a:pos x="f849" y="f850"/>
              </a:cxn>
              <a:cxn ang="f606">
                <a:pos x="f851" y="f852"/>
              </a:cxn>
              <a:cxn ang="f606">
                <a:pos x="f853" y="f854"/>
              </a:cxn>
              <a:cxn ang="f606">
                <a:pos x="f855" y="f856"/>
              </a:cxn>
              <a:cxn ang="f606">
                <a:pos x="f857" y="f858"/>
              </a:cxn>
              <a:cxn ang="f606">
                <a:pos x="f859" y="f860"/>
              </a:cxn>
              <a:cxn ang="f606">
                <a:pos x="f861" y="f862"/>
              </a:cxn>
              <a:cxn ang="f606">
                <a:pos x="f863" y="f856"/>
              </a:cxn>
              <a:cxn ang="f606">
                <a:pos x="f864" y="f865"/>
              </a:cxn>
              <a:cxn ang="f606">
                <a:pos x="f866" y="f867"/>
              </a:cxn>
              <a:cxn ang="f606">
                <a:pos x="f868" y="f869"/>
              </a:cxn>
              <a:cxn ang="f606">
                <a:pos x="f870" y="f871"/>
              </a:cxn>
              <a:cxn ang="f606">
                <a:pos x="f872" y="f873"/>
              </a:cxn>
              <a:cxn ang="f606">
                <a:pos x="f874" y="f875"/>
              </a:cxn>
              <a:cxn ang="f606">
                <a:pos x="f876" y="f877"/>
              </a:cxn>
              <a:cxn ang="f606">
                <a:pos x="f878" y="f879"/>
              </a:cxn>
              <a:cxn ang="f606">
                <a:pos x="f880" y="f881"/>
              </a:cxn>
              <a:cxn ang="f606">
                <a:pos x="f882" y="f883"/>
              </a:cxn>
              <a:cxn ang="f606">
                <a:pos x="f884" y="f885"/>
              </a:cxn>
              <a:cxn ang="f606">
                <a:pos x="f864" y="f865"/>
              </a:cxn>
              <a:cxn ang="f606">
                <a:pos x="f886" y="f887"/>
              </a:cxn>
              <a:cxn ang="f606">
                <a:pos x="f888" y="f889"/>
              </a:cxn>
              <a:cxn ang="f606">
                <a:pos x="f890" y="f891"/>
              </a:cxn>
              <a:cxn ang="f606">
                <a:pos x="f892" y="f893"/>
              </a:cxn>
              <a:cxn ang="f606">
                <a:pos x="f894" y="f895"/>
              </a:cxn>
              <a:cxn ang="f606">
                <a:pos x="f896" y="f897"/>
              </a:cxn>
              <a:cxn ang="f606">
                <a:pos x="f898" y="f899"/>
              </a:cxn>
              <a:cxn ang="f606">
                <a:pos x="f900" y="f901"/>
              </a:cxn>
              <a:cxn ang="f606">
                <a:pos x="f902" y="f903"/>
              </a:cxn>
              <a:cxn ang="f606">
                <a:pos x="f904" y="f905"/>
              </a:cxn>
              <a:cxn ang="f606">
                <a:pos x="f906" y="f907"/>
              </a:cxn>
              <a:cxn ang="f606">
                <a:pos x="f908" y="f909"/>
              </a:cxn>
              <a:cxn ang="f606">
                <a:pos x="f910" y="f911"/>
              </a:cxn>
              <a:cxn ang="f606">
                <a:pos x="f912" y="f913"/>
              </a:cxn>
              <a:cxn ang="f606">
                <a:pos x="f914" y="f915"/>
              </a:cxn>
              <a:cxn ang="f606">
                <a:pos x="f916" y="f917"/>
              </a:cxn>
              <a:cxn ang="f606">
                <a:pos x="f918" y="f919"/>
              </a:cxn>
              <a:cxn ang="f606">
                <a:pos x="f920" y="f921"/>
              </a:cxn>
              <a:cxn ang="f606">
                <a:pos x="f922" y="f923"/>
              </a:cxn>
              <a:cxn ang="f606">
                <a:pos x="f924" y="f925"/>
              </a:cxn>
              <a:cxn ang="f606">
                <a:pos x="f926" y="f921"/>
              </a:cxn>
              <a:cxn ang="f606">
                <a:pos x="f927" y="f923"/>
              </a:cxn>
              <a:cxn ang="f606">
                <a:pos x="f928" y="f929"/>
              </a:cxn>
              <a:cxn ang="f606">
                <a:pos x="f930" y="f931"/>
              </a:cxn>
              <a:cxn ang="f606">
                <a:pos x="f932" y="f933"/>
              </a:cxn>
              <a:cxn ang="f606">
                <a:pos x="f934" y="f935"/>
              </a:cxn>
              <a:cxn ang="f606">
                <a:pos x="f936" y="f937"/>
              </a:cxn>
              <a:cxn ang="f606">
                <a:pos x="f938" y="f939"/>
              </a:cxn>
              <a:cxn ang="f606">
                <a:pos x="f940" y="f941"/>
              </a:cxn>
            </a:cxnLst>
            <a:rect l="f829" t="f832" r="f830" b="f831"/>
            <a:pathLst>
              <a:path w="1267" h="136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6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33" y="f53"/>
                  <a:pt x="f16" y="f54"/>
                </a:cubicBezTo>
                <a:cubicBezTo>
                  <a:pt x="f55" y="f56"/>
                  <a:pt x="f26" y="f57"/>
                  <a:pt x="f35" y="f58"/>
                </a:cubicBezTo>
                <a:cubicBezTo>
                  <a:pt x="f39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26"/>
                  <a:pt x="f71" y="f72"/>
                  <a:pt x="f73" y="f74"/>
                </a:cubicBezTo>
                <a:cubicBezTo>
                  <a:pt x="f75" y="f7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66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95" y="f117"/>
                  <a:pt x="f118" y="f119"/>
                </a:cubicBezTo>
                <a:cubicBezTo>
                  <a:pt x="f120" y="f121"/>
                  <a:pt x="f5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76"/>
                  <a:pt x="f103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5"/>
                  <a:pt x="f148" y="f120"/>
                  <a:pt x="f149" y="f113"/>
                </a:cubicBezTo>
                <a:cubicBezTo>
                  <a:pt x="f150" y="f151"/>
                  <a:pt x="f152" y="f93"/>
                  <a:pt x="f153" y="f154"/>
                </a:cubicBezTo>
                <a:cubicBezTo>
                  <a:pt x="f155" y="f156"/>
                  <a:pt x="f157" y="f158"/>
                  <a:pt x="f42" y="f158"/>
                </a:cubicBezTo>
                <a:cubicBezTo>
                  <a:pt x="f159" y="f156"/>
                  <a:pt x="f160" y="f161"/>
                  <a:pt x="f63" y="f162"/>
                </a:cubicBezTo>
                <a:cubicBezTo>
                  <a:pt x="f163" y="f164"/>
                  <a:pt x="f165" y="f166"/>
                  <a:pt x="f83" y="f139"/>
                </a:cubicBezTo>
                <a:cubicBezTo>
                  <a:pt x="f167" y="f168"/>
                  <a:pt x="f169" y="f170"/>
                  <a:pt x="f171" y="f134"/>
                </a:cubicBezTo>
                <a:cubicBezTo>
                  <a:pt x="f33" y="f172"/>
                  <a:pt x="f173" y="f174"/>
                  <a:pt x="f8" y="f9"/>
                </a:cubicBezTo>
                <a:close/>
                <a:moveTo>
                  <a:pt x="f175" y="f176"/>
                </a:move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50"/>
                  <a:pt x="f186" y="f187"/>
                </a:cubicBezTo>
                <a:cubicBezTo>
                  <a:pt x="f188" y="f57"/>
                  <a:pt x="f189" y="f63"/>
                  <a:pt x="f190" y="f191"/>
                </a:cubicBezTo>
                <a:cubicBezTo>
                  <a:pt x="f132" y="f192"/>
                  <a:pt x="f193" y="f194"/>
                  <a:pt x="f195" y="f196"/>
                </a:cubicBezTo>
                <a:cubicBezTo>
                  <a:pt x="f184" y="f197"/>
                  <a:pt x="f198" y="f199"/>
                  <a:pt x="f153" y="f200"/>
                </a:cubicBezTo>
                <a:cubicBezTo>
                  <a:pt x="f201" y="f83"/>
                  <a:pt x="f202" y="f203"/>
                  <a:pt x="f204" y="f54"/>
                </a:cubicBezTo>
                <a:cubicBezTo>
                  <a:pt x="f205" y="f206"/>
                  <a:pt x="f207" y="f208"/>
                  <a:pt x="f209" y="f73"/>
                </a:cubicBezTo>
                <a:cubicBezTo>
                  <a:pt x="f210" y="f211"/>
                  <a:pt x="f65" y="f212"/>
                  <a:pt x="f213" y="f180"/>
                </a:cubicBezTo>
                <a:cubicBezTo>
                  <a:pt x="f214" y="f215"/>
                  <a:pt x="f66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3" y="f225"/>
                  <a:pt x="f226" y="f227"/>
                  <a:pt x="f221" y="f228"/>
                </a:cubicBezTo>
                <a:cubicBezTo>
                  <a:pt x="f221" y="f195"/>
                  <a:pt x="f221" y="f229"/>
                  <a:pt x="f230" y="f231"/>
                </a:cubicBezTo>
                <a:cubicBezTo>
                  <a:pt x="f232" y="f233"/>
                  <a:pt x="f60" y="f234"/>
                  <a:pt x="f235" y="f195"/>
                </a:cubicBezTo>
                <a:cubicBezTo>
                  <a:pt x="f236" y="f237"/>
                  <a:pt x="f238" y="f239"/>
                  <a:pt x="f200" y="f240"/>
                </a:cubicBezTo>
                <a:cubicBezTo>
                  <a:pt x="f241" y="f222"/>
                  <a:pt x="f242" y="f216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01" y="f257"/>
                  <a:pt x="f258" y="f126"/>
                  <a:pt x="f259" y="f252"/>
                </a:cubicBezTo>
                <a:cubicBezTo>
                  <a:pt x="f155" y="f260"/>
                  <a:pt x="f261" y="f262"/>
                  <a:pt x="f263" y="f264"/>
                </a:cubicBezTo>
                <a:cubicBezTo>
                  <a:pt x="f265" y="f176"/>
                  <a:pt x="f266" y="f176"/>
                  <a:pt x="f267" y="f264"/>
                </a:cubicBezTo>
                <a:cubicBezTo>
                  <a:pt x="f268" y="f269"/>
                  <a:pt x="f124" y="f270"/>
                  <a:pt x="f141" y="f271"/>
                </a:cubicBezTo>
                <a:cubicBezTo>
                  <a:pt x="f272" y="f273"/>
                  <a:pt x="f274" y="f220"/>
                  <a:pt x="f175" y="f176"/>
                </a:cubicBezTo>
                <a:close/>
                <a:moveTo>
                  <a:pt x="f275" y="f276"/>
                </a:moveTo>
                <a:cubicBezTo>
                  <a:pt x="f277" y="f278"/>
                  <a:pt x="f279" y="f280"/>
                  <a:pt x="f281" y="f282"/>
                </a:cubicBezTo>
                <a:cubicBezTo>
                  <a:pt x="f106" y="f283"/>
                  <a:pt x="f157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0"/>
                  <a:pt x="f296" y="f297"/>
                </a:cubicBezTo>
                <a:cubicBezTo>
                  <a:pt x="f102" y="f298"/>
                  <a:pt x="f253" y="f299"/>
                  <a:pt x="f300" y="f301"/>
                </a:cubicBezTo>
                <a:cubicBezTo>
                  <a:pt x="f249" y="f302"/>
                  <a:pt x="f159" y="f303"/>
                  <a:pt x="f304" y="f141"/>
                </a:cubicBezTo>
                <a:cubicBezTo>
                  <a:pt x="f96" y="f305"/>
                  <a:pt x="f306" y="f307"/>
                  <a:pt x="f308" y="f309"/>
                </a:cubicBezTo>
                <a:cubicBezTo>
                  <a:pt x="f209" y="f310"/>
                  <a:pt x="f210" y="f311"/>
                  <a:pt x="f214" y="f312"/>
                </a:cubicBezTo>
                <a:cubicBezTo>
                  <a:pt x="f66" y="f313"/>
                  <a:pt x="f165" y="f9"/>
                  <a:pt x="f314" y="f313"/>
                </a:cubicBezTo>
                <a:cubicBezTo>
                  <a:pt x="f60" y="f315"/>
                  <a:pt x="f236" y="f193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235" y="f328"/>
                </a:cubicBezTo>
                <a:cubicBezTo>
                  <a:pt x="f329" y="f330"/>
                  <a:pt x="f213" y="f288"/>
                  <a:pt x="f331" y="f332"/>
                </a:cubicBezTo>
                <a:cubicBezTo>
                  <a:pt x="f160" y="f333"/>
                  <a:pt x="f334" y="f335"/>
                  <a:pt x="f98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2"/>
                  <a:pt x="f346" y="f347"/>
                </a:cubicBezTo>
                <a:cubicBezTo>
                  <a:pt x="f348" y="f349"/>
                  <a:pt x="f350" y="f154"/>
                  <a:pt x="f351" y="f131"/>
                </a:cubicBezTo>
                <a:cubicBezTo>
                  <a:pt x="f352" y="f353"/>
                  <a:pt x="f220" y="f354"/>
                  <a:pt x="f282" y="f129"/>
                </a:cubicBezTo>
                <a:cubicBezTo>
                  <a:pt x="f355" y="f356"/>
                  <a:pt x="f190" y="f161"/>
                  <a:pt x="f82" y="f84"/>
                </a:cubicBezTo>
                <a:cubicBezTo>
                  <a:pt x="f357" y="f358"/>
                  <a:pt x="f359" y="f360"/>
                  <a:pt x="f138" y="f328"/>
                </a:cubicBezTo>
                <a:cubicBezTo>
                  <a:pt x="f361" y="f362"/>
                  <a:pt x="f363" y="f364"/>
                  <a:pt x="f365" y="f126"/>
                </a:cubicBezTo>
                <a:cubicBezTo>
                  <a:pt x="f366" y="f248"/>
                  <a:pt x="f367" y="f368"/>
                  <a:pt x="f107" y="f17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280"/>
                  <a:pt x="f376" y="f377"/>
                  <a:pt x="f175" y="f378"/>
                </a:cubicBezTo>
                <a:cubicBezTo>
                  <a:pt x="f294" y="f280"/>
                  <a:pt x="f330" y="f379"/>
                  <a:pt x="f254" y="f380"/>
                </a:cubicBezTo>
                <a:cubicBezTo>
                  <a:pt x="f377" y="f381"/>
                  <a:pt x="f239" y="f380"/>
                  <a:pt x="f382" y="f383"/>
                </a:cubicBezTo>
                <a:cubicBezTo>
                  <a:pt x="f116" y="f193"/>
                  <a:pt x="f384" y="f385"/>
                  <a:pt x="f386" y="f362"/>
                </a:cubicBezTo>
                <a:cubicBezTo>
                  <a:pt x="f387" y="f388"/>
                  <a:pt x="f389" y="f390"/>
                  <a:pt x="f149" y="f391"/>
                </a:cubicBezTo>
                <a:cubicBezTo>
                  <a:pt x="f392" y="f328"/>
                  <a:pt x="f393" y="f394"/>
                  <a:pt x="f279" y="f395"/>
                </a:cubicBezTo>
                <a:cubicBezTo>
                  <a:pt x="f198" y="f310"/>
                  <a:pt x="f396" y="f397"/>
                  <a:pt x="f398" y="f399"/>
                </a:cubicBezTo>
                <a:cubicBezTo>
                  <a:pt x="f400" y="f401"/>
                  <a:pt x="f402" y="f403"/>
                  <a:pt x="f275" y="f276"/>
                </a:cubicBezTo>
                <a:close/>
                <a:moveTo>
                  <a:pt x="f404" y="f405"/>
                </a:moveTo>
                <a:cubicBezTo>
                  <a:pt x="f2" y="f406"/>
                  <a:pt x="f407" y="f408"/>
                  <a:pt x="f409" y="f350"/>
                </a:cubicBezTo>
                <a:cubicBezTo>
                  <a:pt x="f340" y="f410"/>
                  <a:pt x="f359" y="f411"/>
                  <a:pt x="f412" y="f413"/>
                </a:cubicBezTo>
                <a:cubicBezTo>
                  <a:pt x="f414" y="f415"/>
                  <a:pt x="f416" y="f116"/>
                  <a:pt x="f417" y="f116"/>
                </a:cubicBezTo>
                <a:cubicBezTo>
                  <a:pt x="f418" y="f116"/>
                  <a:pt x="f419" y="f420"/>
                  <a:pt x="f421" y="f413"/>
                </a:cubicBezTo>
                <a:cubicBezTo>
                  <a:pt x="f154" y="f422"/>
                  <a:pt x="f423" y="f424"/>
                  <a:pt x="f404" y="f405"/>
                </a:cubicBezTo>
                <a:close/>
                <a:moveTo>
                  <a:pt x="f425" y="f405"/>
                </a:moveTo>
                <a:cubicBezTo>
                  <a:pt x="f167" y="f426"/>
                  <a:pt x="f238" y="f427"/>
                  <a:pt x="f326" y="f428"/>
                </a:cubicBezTo>
                <a:cubicBezTo>
                  <a:pt x="f322" y="f422"/>
                  <a:pt x="f43" y="f429"/>
                  <a:pt x="f322" y="f430"/>
                </a:cubicBezTo>
                <a:cubicBezTo>
                  <a:pt x="f39" y="f431"/>
                  <a:pt x="f432" y="f116"/>
                  <a:pt x="f433" y="f116"/>
                </a:cubicBezTo>
                <a:cubicBezTo>
                  <a:pt x="f434" y="f116"/>
                  <a:pt x="f314" y="f435"/>
                  <a:pt x="f436" y="f437"/>
                </a:cubicBezTo>
                <a:cubicBezTo>
                  <a:pt x="f438" y="f439"/>
                  <a:pt x="f219" y="f261"/>
                  <a:pt x="f425" y="f405"/>
                </a:cubicBezTo>
                <a:close/>
                <a:moveTo>
                  <a:pt x="f357" y="f440"/>
                </a:moveTo>
                <a:cubicBezTo>
                  <a:pt x="f441" y="f255"/>
                  <a:pt x="f442" y="f339"/>
                  <a:pt x="f443" y="f104"/>
                </a:cubicBezTo>
                <a:cubicBezTo>
                  <a:pt x="f344" y="f291"/>
                  <a:pt x="f444" y="f291"/>
                  <a:pt x="f445" y="f446"/>
                </a:cubicBezTo>
                <a:cubicBezTo>
                  <a:pt x="f375" y="f447"/>
                  <a:pt x="f448" y="f449"/>
                  <a:pt x="f450" y="f44"/>
                </a:cubicBezTo>
                <a:cubicBezTo>
                  <a:pt x="f451" y="f452"/>
                  <a:pt x="f417" y="f453"/>
                  <a:pt x="f454" y="f455"/>
                </a:cubicBezTo>
                <a:cubicBezTo>
                  <a:pt x="f456" y="f457"/>
                  <a:pt x="f458" y="f98"/>
                  <a:pt x="f454" y="f459"/>
                </a:cubicBezTo>
                <a:cubicBezTo>
                  <a:pt x="f460" y="f461"/>
                  <a:pt x="f462" y="f160"/>
                  <a:pt x="f409" y="f57"/>
                </a:cubicBezTo>
                <a:cubicBezTo>
                  <a:pt x="f344" y="f98"/>
                  <a:pt x="f463" y="f464"/>
                  <a:pt x="f357" y="f440"/>
                </a:cubicBezTo>
                <a:close/>
                <a:moveTo>
                  <a:pt x="f465" y="f262"/>
                </a:move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161" y="f233"/>
                  <a:pt x="f474" y="f475"/>
                </a:cubicBezTo>
                <a:cubicBezTo>
                  <a:pt x="f361" y="f475"/>
                  <a:pt x="f476" y="f234"/>
                  <a:pt x="f138" y="f477"/>
                </a:cubicBezTo>
                <a:cubicBezTo>
                  <a:pt x="f448" y="f270"/>
                  <a:pt x="f478" y="f479"/>
                  <a:pt x="f409" y="f176"/>
                </a:cubicBezTo>
                <a:cubicBezTo>
                  <a:pt x="f451" y="f480"/>
                  <a:pt x="f451" y="f480"/>
                  <a:pt x="f481" y="f482"/>
                </a:cubicBezTo>
                <a:cubicBezTo>
                  <a:pt x="f483" y="f484"/>
                  <a:pt x="f458" y="f231"/>
                  <a:pt x="f465" y="f262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C306398A-5957-4272-83F1-BA21F7AF563D}"/>
              </a:ext>
            </a:extLst>
          </p:cNvPr>
          <p:cNvSpPr/>
          <p:nvPr/>
        </p:nvSpPr>
        <p:spPr>
          <a:xfrm>
            <a:off x="1957392" y="3879854"/>
            <a:ext cx="1204914" cy="107632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391"/>
              <a:gd name="f8" fmla="val 1243"/>
              <a:gd name="f9" fmla="val 681"/>
              <a:gd name="f10" fmla="val 523"/>
              <a:gd name="f11" fmla="val 1232"/>
              <a:gd name="f12" fmla="val 367"/>
              <a:gd name="f13" fmla="val 1181"/>
              <a:gd name="f14" fmla="val 242"/>
              <a:gd name="f15" fmla="val 1053"/>
              <a:gd name="f16" fmla="val 197"/>
              <a:gd name="f17" fmla="val 1006"/>
              <a:gd name="f18" fmla="val 166"/>
              <a:gd name="f19" fmla="val 950"/>
              <a:gd name="f20" fmla="val 150"/>
              <a:gd name="f21" fmla="val 887"/>
              <a:gd name="f22" fmla="val 146"/>
              <a:gd name="f23" fmla="val 874"/>
              <a:gd name="f24" fmla="val 141"/>
              <a:gd name="f25" fmla="val 867"/>
              <a:gd name="f26" fmla="val 128"/>
              <a:gd name="f27" fmla="val 862"/>
              <a:gd name="f28" fmla="val 60"/>
              <a:gd name="f29" fmla="val 835"/>
              <a:gd name="f30" fmla="val 28"/>
              <a:gd name="f31" fmla="val 779"/>
              <a:gd name="f32" fmla="val 10"/>
              <a:gd name="f33" fmla="val 713"/>
              <a:gd name="f34" fmla="val 4"/>
              <a:gd name="f35" fmla="val 688"/>
              <a:gd name="f36" fmla="val 663"/>
              <a:gd name="f37" fmla="val 638"/>
              <a:gd name="f38" fmla="val 15"/>
              <a:gd name="f39" fmla="val 570"/>
              <a:gd name="f40" fmla="val 61"/>
              <a:gd name="f41" fmla="val 536"/>
              <a:gd name="f42" fmla="val 130"/>
              <a:gd name="f43" fmla="val 549"/>
              <a:gd name="f44" fmla="val 137"/>
              <a:gd name="f45" fmla="val 550"/>
              <a:gd name="f46" fmla="val 144"/>
              <a:gd name="f47" fmla="val 555"/>
              <a:gd name="f48" fmla="val 149"/>
              <a:gd name="f49" fmla="val 546"/>
              <a:gd name="f50" fmla="val 155"/>
              <a:gd name="f51" fmla="val 534"/>
              <a:gd name="f52" fmla="val 153"/>
              <a:gd name="f53" fmla="val 526"/>
              <a:gd name="f54" fmla="val 138"/>
              <a:gd name="f55" fmla="val 522"/>
              <a:gd name="f56" fmla="val 112"/>
              <a:gd name="f57" fmla="val 517"/>
              <a:gd name="f58" fmla="val 86"/>
              <a:gd name="f59" fmla="val 511"/>
              <a:gd name="f60" fmla="val 503"/>
              <a:gd name="f61" fmla="val 36"/>
              <a:gd name="f62" fmla="val 496"/>
              <a:gd name="f63" fmla="val 27"/>
              <a:gd name="f64" fmla="val 473"/>
              <a:gd name="f65" fmla="val 40"/>
              <a:gd name="f66" fmla="val 453"/>
              <a:gd name="f67" fmla="val 48"/>
              <a:gd name="f68" fmla="val 440"/>
              <a:gd name="f69" fmla="val 62"/>
              <a:gd name="f70" fmla="val 437"/>
              <a:gd name="f71" fmla="val 76"/>
              <a:gd name="f72" fmla="val 102"/>
              <a:gd name="f73" fmla="val 446"/>
              <a:gd name="f74" fmla="val 127"/>
              <a:gd name="f75" fmla="val 452"/>
              <a:gd name="f76" fmla="val 152"/>
              <a:gd name="f77" fmla="val 458"/>
              <a:gd name="f78" fmla="val 160"/>
              <a:gd name="f79" fmla="val 460"/>
              <a:gd name="f80" fmla="val 168"/>
              <a:gd name="f81" fmla="val 462"/>
              <a:gd name="f82" fmla="val 171"/>
              <a:gd name="f83" fmla="val 175"/>
              <a:gd name="f84" fmla="val 442"/>
              <a:gd name="f85" fmla="val 165"/>
              <a:gd name="f86" fmla="val 441"/>
              <a:gd name="f87" fmla="val 159"/>
              <a:gd name="f88" fmla="val 438"/>
              <a:gd name="f89" fmla="val 133"/>
              <a:gd name="f90" fmla="val 427"/>
              <a:gd name="f91" fmla="val 106"/>
              <a:gd name="f92" fmla="val 417"/>
              <a:gd name="f93" fmla="val 80"/>
              <a:gd name="f94" fmla="val 405"/>
              <a:gd name="f95" fmla="val 64"/>
              <a:gd name="f96" fmla="val 398"/>
              <a:gd name="f97" fmla="val 59"/>
              <a:gd name="f98" fmla="val 383"/>
              <a:gd name="f99" fmla="val 65"/>
              <a:gd name="f100" fmla="val 366"/>
              <a:gd name="f101" fmla="val 72"/>
              <a:gd name="f102" fmla="val 350"/>
              <a:gd name="f103" fmla="val 342"/>
              <a:gd name="f104" fmla="val 104"/>
              <a:gd name="f105" fmla="val 346"/>
              <a:gd name="f106" fmla="val 110"/>
              <a:gd name="f107" fmla="val 348"/>
              <a:gd name="f108" fmla="val 115"/>
              <a:gd name="f109" fmla="val 121"/>
              <a:gd name="f110" fmla="val 352"/>
              <a:gd name="f111" fmla="val 162"/>
              <a:gd name="f112" fmla="val 368"/>
              <a:gd name="f113" fmla="val 182"/>
              <a:gd name="f114" fmla="val 376"/>
              <a:gd name="f115" fmla="val 189"/>
              <a:gd name="f116" fmla="val 379"/>
              <a:gd name="f117" fmla="val 384"/>
              <a:gd name="f118" fmla="val 202"/>
              <a:gd name="f119" fmla="val 375"/>
              <a:gd name="f120" fmla="val 208"/>
              <a:gd name="f121" fmla="val 365"/>
              <a:gd name="f122" fmla="val 198"/>
              <a:gd name="f123" fmla="val 362"/>
              <a:gd name="f124" fmla="val 192"/>
              <a:gd name="f125" fmla="val 359"/>
              <a:gd name="f126" fmla="val 172"/>
              <a:gd name="f127" fmla="val 151"/>
              <a:gd name="f128" fmla="val 334"/>
              <a:gd name="f129" fmla="val 131"/>
              <a:gd name="f130" fmla="val 321"/>
              <a:gd name="f131" fmla="val 107"/>
              <a:gd name="f132" fmla="val 307"/>
              <a:gd name="f133" fmla="val 101"/>
              <a:gd name="f134" fmla="val 288"/>
              <a:gd name="f135" fmla="val 113"/>
              <a:gd name="f136" fmla="val 270"/>
              <a:gd name="f137" fmla="val 124"/>
              <a:gd name="f138" fmla="val 253"/>
              <a:gd name="f139" fmla="val 143"/>
              <a:gd name="f140" fmla="val 251"/>
              <a:gd name="f141" fmla="val 265"/>
              <a:gd name="f142" fmla="val 188"/>
              <a:gd name="f143" fmla="val 278"/>
              <a:gd name="f144" fmla="val 210"/>
              <a:gd name="f145" fmla="val 292"/>
              <a:gd name="f146" fmla="val 232"/>
              <a:gd name="f147" fmla="val 306"/>
              <a:gd name="f148" fmla="val 238"/>
              <a:gd name="f149" fmla="val 309"/>
              <a:gd name="f150" fmla="val 244"/>
              <a:gd name="f151" fmla="val 314"/>
              <a:gd name="f152" fmla="val 249"/>
              <a:gd name="f153" fmla="val 305"/>
              <a:gd name="f154" fmla="val 254"/>
              <a:gd name="f155" fmla="val 297"/>
              <a:gd name="f156" fmla="val 246"/>
              <a:gd name="f157" fmla="val 295"/>
              <a:gd name="f158" fmla="val 291"/>
              <a:gd name="f159" fmla="val 223"/>
              <a:gd name="f160" fmla="val 272"/>
              <a:gd name="f161" fmla="val 183"/>
              <a:gd name="f162" fmla="val 235"/>
              <a:gd name="f163" fmla="val 167"/>
              <a:gd name="f164" fmla="val 219"/>
              <a:gd name="f165" fmla="val 177"/>
              <a:gd name="f166" fmla="val 185"/>
              <a:gd name="f167" fmla="val 190"/>
              <a:gd name="f168" fmla="val 170"/>
              <a:gd name="f169" fmla="val 228"/>
              <a:gd name="f170" fmla="val 187"/>
              <a:gd name="f171" fmla="val 247"/>
              <a:gd name="f172" fmla="val 204"/>
              <a:gd name="f173" fmla="val 266"/>
              <a:gd name="f174" fmla="val 222"/>
              <a:gd name="f175" fmla="val 285"/>
              <a:gd name="f176" fmla="val 240"/>
              <a:gd name="f177" fmla="val 290"/>
              <a:gd name="f178" fmla="val 245"/>
              <a:gd name="f179" fmla="val 296"/>
              <a:gd name="f180" fmla="val 256"/>
              <a:gd name="f181" fmla="val 304"/>
              <a:gd name="f182" fmla="val 241"/>
              <a:gd name="f183" fmla="val 303"/>
              <a:gd name="f184" fmla="val 234"/>
              <a:gd name="f185" fmla="val 299"/>
              <a:gd name="f186" fmla="val 227"/>
              <a:gd name="f187" fmla="val 284"/>
              <a:gd name="f188" fmla="val 205"/>
              <a:gd name="f189" fmla="val 269"/>
              <a:gd name="f190" fmla="val 184"/>
              <a:gd name="f191" fmla="val 255"/>
              <a:gd name="f192" fmla="val 163"/>
              <a:gd name="f193" fmla="val 125"/>
              <a:gd name="f194" fmla="val 260"/>
              <a:gd name="f195" fmla="val 114"/>
              <a:gd name="f196" fmla="val 277"/>
              <a:gd name="f197" fmla="val 103"/>
              <a:gd name="f198" fmla="val 326"/>
              <a:gd name="f199" fmla="val 173"/>
              <a:gd name="f200" fmla="val 209"/>
              <a:gd name="f201" fmla="val 373"/>
              <a:gd name="f202" fmla="val 380"/>
              <a:gd name="f203" fmla="val 201"/>
              <a:gd name="f204" fmla="val 194"/>
              <a:gd name="f205" fmla="val 374"/>
              <a:gd name="f206" fmla="val 363"/>
              <a:gd name="f207" fmla="val 351"/>
              <a:gd name="f208" fmla="val 340"/>
              <a:gd name="f209" fmla="val 330"/>
              <a:gd name="f210" fmla="val 88"/>
              <a:gd name="f211" fmla="val 336"/>
              <a:gd name="f212" fmla="val 69"/>
              <a:gd name="f213" fmla="val 355"/>
              <a:gd name="f214" fmla="val 53"/>
              <a:gd name="f215" fmla="val 391"/>
              <a:gd name="f216" fmla="val 401"/>
              <a:gd name="f217" fmla="val 412"/>
              <a:gd name="f218" fmla="val 111"/>
              <a:gd name="f219" fmla="val 423"/>
              <a:gd name="f220" fmla="val 136"/>
              <a:gd name="f221" fmla="val 434"/>
              <a:gd name="f222" fmla="val 161"/>
              <a:gd name="f223" fmla="val 178"/>
              <a:gd name="f224" fmla="val 448"/>
              <a:gd name="f225" fmla="val 457"/>
              <a:gd name="f226" fmla="val 154"/>
              <a:gd name="f227" fmla="val 445"/>
              <a:gd name="f228" fmla="val 431"/>
              <a:gd name="f229" fmla="val 75"/>
              <a:gd name="f230" fmla="val 428"/>
              <a:gd name="f231" fmla="val 47"/>
              <a:gd name="f232" fmla="val 35"/>
              <a:gd name="f233" fmla="val 18"/>
              <a:gd name="f234" fmla="val 485"/>
              <a:gd name="f235" fmla="val 26"/>
              <a:gd name="f236" fmla="val 493"/>
              <a:gd name="f237" fmla="val 501"/>
              <a:gd name="f238" fmla="val 506"/>
              <a:gd name="f239" fmla="val 99"/>
              <a:gd name="f240" fmla="val 512"/>
              <a:gd name="f241" fmla="val 122"/>
              <a:gd name="f242" fmla="val 514"/>
              <a:gd name="f243" fmla="val 516"/>
              <a:gd name="f244" fmla="val 518"/>
              <a:gd name="f245" fmla="val 145"/>
              <a:gd name="f246" fmla="val 520"/>
              <a:gd name="f247" fmla="val 156"/>
              <a:gd name="f248" fmla="val 529"/>
              <a:gd name="f249" fmla="val 537"/>
              <a:gd name="f250" fmla="val 147"/>
              <a:gd name="f251" fmla="val 119"/>
              <a:gd name="f252" fmla="val 530"/>
              <a:gd name="f253" fmla="val 96"/>
              <a:gd name="f254" fmla="val 527"/>
              <a:gd name="f255" fmla="val 74"/>
              <a:gd name="f256" fmla="val 525"/>
              <a:gd name="f257" fmla="val 55"/>
              <a:gd name="f258" fmla="val 524"/>
              <a:gd name="f259" fmla="val 46"/>
              <a:gd name="f260" fmla="val 11"/>
              <a:gd name="f261" fmla="val 551"/>
              <a:gd name="f262" fmla="val 8"/>
              <a:gd name="f263" fmla="val 569"/>
              <a:gd name="f264" fmla="val 6"/>
              <a:gd name="f265" fmla="val 586"/>
              <a:gd name="f266" fmla="val 17"/>
              <a:gd name="f267" fmla="val 589"/>
              <a:gd name="f268" fmla="val 593"/>
              <a:gd name="f269" fmla="val 596"/>
              <a:gd name="f270" fmla="val 89"/>
              <a:gd name="f271" fmla="val 600"/>
              <a:gd name="f272" fmla="val 601"/>
              <a:gd name="f273" fmla="val 602"/>
              <a:gd name="f274" fmla="val 603"/>
              <a:gd name="f275" fmla="val 604"/>
              <a:gd name="f276" fmla="val 606"/>
              <a:gd name="f277" fmla="val 613"/>
              <a:gd name="f278" fmla="val 621"/>
              <a:gd name="f279" fmla="val 108"/>
              <a:gd name="f280" fmla="val 619"/>
              <a:gd name="f281" fmla="val 618"/>
              <a:gd name="f282" fmla="val 617"/>
              <a:gd name="f283" fmla="val 42"/>
              <a:gd name="f284" fmla="val 30"/>
              <a:gd name="f285" fmla="val 635"/>
              <a:gd name="f286" fmla="val 652"/>
              <a:gd name="f287" fmla="val 670"/>
              <a:gd name="f288" fmla="val 682"/>
              <a:gd name="f289" fmla="val 13"/>
              <a:gd name="f290" fmla="val 684"/>
              <a:gd name="f291" fmla="val 32"/>
              <a:gd name="f292" fmla="val 686"/>
              <a:gd name="f293" fmla="val 91"/>
              <a:gd name="f294" fmla="val 120"/>
              <a:gd name="f295" fmla="val 685"/>
              <a:gd name="f296" fmla="val 140"/>
              <a:gd name="f297" fmla="val 698"/>
              <a:gd name="f298" fmla="val 712"/>
              <a:gd name="f299" fmla="val 709"/>
              <a:gd name="f300" fmla="val 710"/>
              <a:gd name="f301" fmla="val 92"/>
              <a:gd name="f302" fmla="val 63"/>
              <a:gd name="f303" fmla="val 716"/>
              <a:gd name="f304" fmla="val 728"/>
              <a:gd name="f305" fmla="val 747"/>
              <a:gd name="f306" fmla="val 765"/>
              <a:gd name="f307" fmla="val 1"/>
              <a:gd name="f308" fmla="val 778"/>
              <a:gd name="f309" fmla="val 37"/>
              <a:gd name="f310" fmla="val 777"/>
              <a:gd name="f311" fmla="val 90"/>
              <a:gd name="f312" fmla="val 776"/>
              <a:gd name="f313" fmla="val 117"/>
              <a:gd name="f314" fmla="val 775"/>
              <a:gd name="f315" fmla="val 126"/>
              <a:gd name="f316" fmla="val 785"/>
              <a:gd name="f317" fmla="val 792"/>
              <a:gd name="f318" fmla="val 793"/>
              <a:gd name="f319" fmla="val 794"/>
              <a:gd name="f320" fmla="val 798"/>
              <a:gd name="f321" fmla="val 802"/>
              <a:gd name="f322" fmla="val 79"/>
              <a:gd name="f323" fmla="val 805"/>
              <a:gd name="f324" fmla="val 52"/>
              <a:gd name="f325" fmla="val 806"/>
              <a:gd name="f326" fmla="val 45"/>
              <a:gd name="f327" fmla="val 810"/>
              <a:gd name="f328" fmla="val 20"/>
              <a:gd name="f329" fmla="val 825"/>
              <a:gd name="f330" fmla="val 844"/>
              <a:gd name="f331" fmla="val 875"/>
              <a:gd name="f332" fmla="val 872"/>
              <a:gd name="f333" fmla="val 49"/>
              <a:gd name="f334" fmla="val 869"/>
              <a:gd name="f335" fmla="val 77"/>
              <a:gd name="f336" fmla="val 865"/>
              <a:gd name="f337" fmla="val 134"/>
              <a:gd name="f338" fmla="val 861"/>
              <a:gd name="f339" fmla="val 142"/>
              <a:gd name="f340" fmla="val 856"/>
              <a:gd name="f341" fmla="val 879"/>
              <a:gd name="f342" fmla="val 157"/>
              <a:gd name="f343" fmla="val 881"/>
              <a:gd name="f344" fmla="val 139"/>
              <a:gd name="f345" fmla="val 888"/>
              <a:gd name="f346" fmla="val 894"/>
              <a:gd name="f347" fmla="val 84"/>
              <a:gd name="f348" fmla="val 901"/>
              <a:gd name="f349" fmla="val 57"/>
              <a:gd name="f350" fmla="val 908"/>
              <a:gd name="f351" fmla="val 33"/>
              <a:gd name="f352" fmla="val 923"/>
              <a:gd name="f353" fmla="val 22"/>
              <a:gd name="f354" fmla="val 943"/>
              <a:gd name="f355" fmla="val 963"/>
              <a:gd name="f356" fmla="val 31"/>
              <a:gd name="f357" fmla="val 971"/>
              <a:gd name="f358" fmla="val 965"/>
              <a:gd name="f359" fmla="val 959"/>
              <a:gd name="f360" fmla="val 952"/>
              <a:gd name="f361" fmla="val 945"/>
              <a:gd name="f362" fmla="val 944"/>
              <a:gd name="f363" fmla="val 941"/>
              <a:gd name="f364" fmla="val 960"/>
              <a:gd name="f365" fmla="val 974"/>
              <a:gd name="f366" fmla="val 985"/>
              <a:gd name="f367" fmla="val 996"/>
              <a:gd name="f368" fmla="val 82"/>
              <a:gd name="f369" fmla="val 1023"/>
              <a:gd name="f370" fmla="val 1042"/>
              <a:gd name="f371" fmla="val 1060"/>
              <a:gd name="f372" fmla="val 67"/>
              <a:gd name="f373" fmla="val 1066"/>
              <a:gd name="f374" fmla="val 85"/>
              <a:gd name="f375" fmla="val 1057"/>
              <a:gd name="f376" fmla="val 1047"/>
              <a:gd name="f377" fmla="val 1036"/>
              <a:gd name="f378" fmla="val 1026"/>
              <a:gd name="f379" fmla="val 1014"/>
              <a:gd name="f380" fmla="val 1024"/>
              <a:gd name="f381" fmla="val 203"/>
              <a:gd name="f382" fmla="val 1035"/>
              <a:gd name="f383" fmla="val 1038"/>
              <a:gd name="f384" fmla="val 196"/>
              <a:gd name="f385" fmla="val 169"/>
              <a:gd name="f386" fmla="val 1072"/>
              <a:gd name="f387" fmla="val 1087"/>
              <a:gd name="f388" fmla="val 1101"/>
              <a:gd name="f389" fmla="val 105"/>
              <a:gd name="f390" fmla="val 1120"/>
              <a:gd name="f391" fmla="val 100"/>
              <a:gd name="f392" fmla="val 1137"/>
              <a:gd name="f393" fmla="val 1154"/>
              <a:gd name="f394" fmla="val 123"/>
              <a:gd name="f395" fmla="val 1156"/>
              <a:gd name="f396" fmla="val 1141"/>
              <a:gd name="f397" fmla="val 1125"/>
              <a:gd name="f398" fmla="val 186"/>
              <a:gd name="f399" fmla="val 1110"/>
              <a:gd name="f400" fmla="val 1095"/>
              <a:gd name="f401" fmla="val 230"/>
              <a:gd name="f402" fmla="val 1092"/>
              <a:gd name="f403" fmla="val 1084"/>
              <a:gd name="f404" fmla="val 1099"/>
              <a:gd name="f405" fmla="val 1103"/>
              <a:gd name="f406" fmla="val 1107"/>
              <a:gd name="f407" fmla="val 1128"/>
              <a:gd name="f408" fmla="val 1149"/>
              <a:gd name="f409" fmla="val 1170"/>
              <a:gd name="f410" fmla="val 1188"/>
              <a:gd name="f411" fmla="val 1208"/>
              <a:gd name="f412" fmla="val 1221"/>
              <a:gd name="f413" fmla="val 1233"/>
              <a:gd name="f414" fmla="val 199"/>
              <a:gd name="f415" fmla="val 1231"/>
              <a:gd name="f416" fmla="val 1214"/>
              <a:gd name="f417" fmla="val 1195"/>
              <a:gd name="f418" fmla="val 1176"/>
              <a:gd name="f419" fmla="val 268"/>
              <a:gd name="f420" fmla="val 1158"/>
              <a:gd name="f421" fmla="val 286"/>
              <a:gd name="f422" fmla="val 1153"/>
              <a:gd name="f423" fmla="val 1142"/>
              <a:gd name="f424" fmla="val 1147"/>
              <a:gd name="f425" fmla="val 315"/>
              <a:gd name="f426" fmla="val 1162"/>
              <a:gd name="f427" fmla="val 1168"/>
              <a:gd name="f428" fmla="val 301"/>
              <a:gd name="f429" fmla="val 1190"/>
              <a:gd name="f430" fmla="val 1212"/>
              <a:gd name="f431" fmla="val 1234"/>
              <a:gd name="f432" fmla="val 1256"/>
              <a:gd name="f433" fmla="val 1275"/>
              <a:gd name="f434" fmla="val 257"/>
              <a:gd name="f435" fmla="val 1285"/>
              <a:gd name="f436" fmla="val 274"/>
              <a:gd name="f437" fmla="val 1295"/>
              <a:gd name="f438" fmla="val 1287"/>
              <a:gd name="f439" fmla="val 311"/>
              <a:gd name="f440" fmla="val 1265"/>
              <a:gd name="f441" fmla="val 323"/>
              <a:gd name="f442" fmla="val 1199"/>
              <a:gd name="f443" fmla="val 1193"/>
              <a:gd name="f444" fmla="val 364"/>
              <a:gd name="f445" fmla="val 1186"/>
              <a:gd name="f446" fmla="val 1189"/>
              <a:gd name="f447" fmla="val 385"/>
              <a:gd name="f448" fmla="val 1200"/>
              <a:gd name="f449" fmla="val 1206"/>
              <a:gd name="f450" fmla="val 378"/>
              <a:gd name="f451" fmla="val 370"/>
              <a:gd name="f452" fmla="val 1257"/>
              <a:gd name="f453" fmla="val 1282"/>
              <a:gd name="f454" fmla="val 1303"/>
              <a:gd name="f455" fmla="val 345"/>
              <a:gd name="f456" fmla="val 1320"/>
              <a:gd name="f457" fmla="val 1327"/>
              <a:gd name="f458" fmla="val 1334"/>
              <a:gd name="f459" fmla="val 389"/>
              <a:gd name="f460" fmla="val 1326"/>
              <a:gd name="f461" fmla="val 1304"/>
              <a:gd name="f462" fmla="val 413"/>
              <a:gd name="f463" fmla="val 1280"/>
              <a:gd name="f464" fmla="val 1255"/>
              <a:gd name="f465" fmla="val 1230"/>
              <a:gd name="f466" fmla="val 1224"/>
              <a:gd name="f467" fmla="val 1215"/>
              <a:gd name="f468" fmla="val 443"/>
              <a:gd name="f469" fmla="val 1218"/>
              <a:gd name="f470" fmla="val 454"/>
              <a:gd name="f471" fmla="val 465"/>
              <a:gd name="f472" fmla="val 1228"/>
              <a:gd name="f473" fmla="val 461"/>
              <a:gd name="f474" fmla="val 1235"/>
              <a:gd name="f475" fmla="val 1261"/>
              <a:gd name="f476" fmla="val 455"/>
              <a:gd name="f477" fmla="val 1286"/>
              <a:gd name="f478" fmla="val 449"/>
              <a:gd name="f479" fmla="val 1312"/>
              <a:gd name="f480" fmla="val 444"/>
              <a:gd name="f481" fmla="val 1333"/>
              <a:gd name="f482" fmla="val 1349"/>
              <a:gd name="f483" fmla="val 1354"/>
              <a:gd name="f484" fmla="val 467"/>
              <a:gd name="f485" fmla="val 1359"/>
              <a:gd name="f486" fmla="val 1348"/>
              <a:gd name="f487" fmla="val 502"/>
              <a:gd name="f488" fmla="val 507"/>
              <a:gd name="f489" fmla="val 1302"/>
              <a:gd name="f490" fmla="val 1277"/>
              <a:gd name="f491" fmla="val 519"/>
              <a:gd name="f492" fmla="val 1251"/>
              <a:gd name="f493" fmla="val 1244"/>
              <a:gd name="f494" fmla="val 1237"/>
              <a:gd name="f495" fmla="val 539"/>
              <a:gd name="f496" fmla="val 1239"/>
              <a:gd name="f497" fmla="val 1245"/>
              <a:gd name="f498" fmla="val 552"/>
              <a:gd name="f499" fmla="val 544"/>
              <a:gd name="f500" fmla="val 1294"/>
              <a:gd name="f501" fmla="val 1313"/>
              <a:gd name="f502" fmla="val 1355"/>
              <a:gd name="f503" fmla="val 562"/>
              <a:gd name="f504" fmla="val 1378"/>
              <a:gd name="f505" fmla="val 592"/>
              <a:gd name="f506" fmla="val 1382"/>
              <a:gd name="f507" fmla="val 634"/>
              <a:gd name="f508" fmla="val 1369"/>
              <a:gd name="f509" fmla="val 781"/>
              <a:gd name="f510" fmla="val 1310"/>
              <a:gd name="f511" fmla="val 837"/>
              <a:gd name="f512" fmla="val 851"/>
              <a:gd name="f513" fmla="val 868"/>
              <a:gd name="f514" fmla="val 1247"/>
              <a:gd name="f515" fmla="val 871"/>
              <a:gd name="f516" fmla="val 1242"/>
              <a:gd name="f517" fmla="val 876"/>
              <a:gd name="f518" fmla="val 1210"/>
              <a:gd name="f519" fmla="val 1004"/>
              <a:gd name="f520" fmla="val 1136"/>
              <a:gd name="f521" fmla="val 1088"/>
              <a:gd name="f522" fmla="val 1034"/>
              <a:gd name="f523" fmla="val 931"/>
              <a:gd name="f524" fmla="val 1211"/>
              <a:gd name="f525" fmla="val 817"/>
              <a:gd name="f526" fmla="val 700"/>
              <a:gd name="f527" fmla="val 632"/>
              <a:gd name="f528" fmla="val 565"/>
              <a:gd name="f529" fmla="val 213"/>
              <a:gd name="f530" fmla="val 500"/>
              <a:gd name="f531" fmla="val 267"/>
              <a:gd name="f532" fmla="val 231"/>
              <a:gd name="f533" fmla="val 486"/>
              <a:gd name="f534" fmla="val 193"/>
              <a:gd name="f535" fmla="val 701"/>
              <a:gd name="f536" fmla="val 811"/>
              <a:gd name="f537" fmla="val 853"/>
              <a:gd name="f538" fmla="val 217"/>
              <a:gd name="f539" fmla="val 302"/>
              <a:gd name="f540" fmla="val 1049"/>
              <a:gd name="f541" fmla="val 409"/>
              <a:gd name="f542" fmla="val 1109"/>
              <a:gd name="f543" fmla="val 531"/>
              <a:gd name="f544" fmla="val 1152"/>
              <a:gd name="f545" fmla="val 543"/>
              <a:gd name="f546" fmla="val 542"/>
              <a:gd name="f547" fmla="val 1122"/>
              <a:gd name="f548" fmla="val 1108"/>
              <a:gd name="f549" fmla="val 1104"/>
              <a:gd name="f550" fmla="val 609"/>
              <a:gd name="f551" fmla="val 616"/>
              <a:gd name="f552" fmla="val 1144"/>
              <a:gd name="f553" fmla="val 629"/>
              <a:gd name="f554" fmla="val 645"/>
              <a:gd name="f555" fmla="val 1164"/>
              <a:gd name="f556" fmla="val 696"/>
              <a:gd name="f557" fmla="val 767"/>
              <a:gd name="f558" fmla="val 784"/>
              <a:gd name="f559" fmla="val 791"/>
              <a:gd name="f560" fmla="val 1105"/>
              <a:gd name="f561" fmla="val 807"/>
              <a:gd name="f562" fmla="val 1100"/>
              <a:gd name="f563" fmla="val 824"/>
              <a:gd name="f564" fmla="val 840"/>
              <a:gd name="f565" fmla="val 849"/>
              <a:gd name="f566" fmla="val 846"/>
              <a:gd name="f567" fmla="val 1138"/>
              <a:gd name="f568" fmla="val 842"/>
              <a:gd name="f569" fmla="val 1160"/>
              <a:gd name="f570" fmla="val 864"/>
              <a:gd name="f571" fmla="val 1151"/>
              <a:gd name="f572" fmla="val 1017"/>
              <a:gd name="f573" fmla="val 1091"/>
              <a:gd name="f574" fmla="val 1078"/>
              <a:gd name="f575" fmla="val 1134"/>
              <a:gd name="f576" fmla="val 981"/>
              <a:gd name="f577" fmla="val 917"/>
              <a:gd name="f578" fmla="val 1198"/>
              <a:gd name="f579" fmla="val 715"/>
              <a:gd name="f580" fmla="val 1185"/>
              <a:gd name="f581" fmla="val 470"/>
              <a:gd name="f582" fmla="val 1123"/>
              <a:gd name="f583" fmla="val 354"/>
              <a:gd name="f584" fmla="val 1052"/>
              <a:gd name="f585" fmla="val 276"/>
              <a:gd name="f586" fmla="val 936"/>
              <a:gd name="f587" fmla="val 859"/>
              <a:gd name="f588" fmla="val 216"/>
              <a:gd name="f589" fmla="val 780"/>
              <a:gd name="f590" fmla="val 1252"/>
              <a:gd name="f591" fmla="val 796"/>
              <a:gd name="f592" fmla="val 782"/>
              <a:gd name="f593" fmla="val 1289"/>
              <a:gd name="f594" fmla="val 763"/>
              <a:gd name="f595" fmla="val 1299"/>
              <a:gd name="f596" fmla="val 743"/>
              <a:gd name="f597" fmla="val 1315"/>
              <a:gd name="f598" fmla="val 1322"/>
              <a:gd name="f599" fmla="val 676"/>
              <a:gd name="f600" fmla="val 1316"/>
              <a:gd name="f601" fmla="val 640"/>
              <a:gd name="f602" fmla="val 611"/>
              <a:gd name="f603" fmla="val 1276"/>
              <a:gd name="f604" fmla="val 614"/>
              <a:gd name="f605" fmla="val 1250"/>
              <a:gd name="f606" fmla="val 1254"/>
              <a:gd name="f607" fmla="val 694"/>
              <a:gd name="f608" fmla="val 1258"/>
              <a:gd name="f609" fmla="val 135"/>
              <a:gd name="f610" fmla="val 739"/>
              <a:gd name="f611" fmla="val 691"/>
              <a:gd name="f612" fmla="val 643"/>
              <a:gd name="f613" fmla="val 624"/>
              <a:gd name="f614" fmla="val 132"/>
              <a:gd name="f615" fmla="val 615"/>
              <a:gd name="f616" fmla="val 637"/>
              <a:gd name="f617" fmla="val 759"/>
              <a:gd name="f618" fmla="+- 0 0 -90"/>
              <a:gd name="f619" fmla="*/ f4 1 1391"/>
              <a:gd name="f620" fmla="*/ f5 1 1243"/>
              <a:gd name="f621" fmla="val f6"/>
              <a:gd name="f622" fmla="val f7"/>
              <a:gd name="f623" fmla="val f8"/>
              <a:gd name="f624" fmla="*/ f618 f0 1"/>
              <a:gd name="f625" fmla="+- f623 0 f621"/>
              <a:gd name="f626" fmla="+- f622 0 f621"/>
              <a:gd name="f627" fmla="*/ f624 1 f3"/>
              <a:gd name="f628" fmla="*/ f626 1 1391"/>
              <a:gd name="f629" fmla="*/ f625 1 1243"/>
              <a:gd name="f630" fmla="*/ 150 f626 1"/>
              <a:gd name="f631" fmla="*/ 887 f625 1"/>
              <a:gd name="f632" fmla="*/ 4 f626 1"/>
              <a:gd name="f633" fmla="*/ 638 f625 1"/>
              <a:gd name="f634" fmla="*/ 138 f626 1"/>
              <a:gd name="f635" fmla="*/ 522 f625 1"/>
              <a:gd name="f636" fmla="*/ 76 f626 1"/>
              <a:gd name="f637" fmla="*/ 440 f625 1"/>
              <a:gd name="f638" fmla="*/ 159 f626 1"/>
              <a:gd name="f639" fmla="*/ 438 f625 1"/>
              <a:gd name="f640" fmla="*/ 104 f626 1"/>
              <a:gd name="f641" fmla="*/ 346 f625 1"/>
              <a:gd name="f642" fmla="*/ 202 f626 1"/>
              <a:gd name="f643" fmla="*/ 375 f625 1"/>
              <a:gd name="f644" fmla="*/ 113 f626 1"/>
              <a:gd name="f645" fmla="*/ 270 f625 1"/>
              <a:gd name="f646" fmla="*/ 249 f626 1"/>
              <a:gd name="f647" fmla="*/ 305 f625 1"/>
              <a:gd name="f648" fmla="*/ 177 f626 1"/>
              <a:gd name="f649" fmla="*/ 185 f625 1"/>
              <a:gd name="f650" fmla="*/ 304 f626 1"/>
              <a:gd name="f651" fmla="*/ 249 f625 1"/>
              <a:gd name="f652" fmla="*/ 260 f626 1"/>
              <a:gd name="f653" fmla="*/ 114 f625 1"/>
              <a:gd name="f654" fmla="*/ 373 f626 1"/>
              <a:gd name="f655" fmla="*/ 205 f625 1"/>
              <a:gd name="f656" fmla="*/ 355 f626 1"/>
              <a:gd name="f657" fmla="*/ 61 f625 1"/>
              <a:gd name="f658" fmla="*/ 448 f626 1"/>
              <a:gd name="f659" fmla="*/ 173 f625 1"/>
              <a:gd name="f660" fmla="*/ 438 f626 1"/>
              <a:gd name="f661" fmla="*/ 35 f625 1"/>
              <a:gd name="f662" fmla="*/ 518 f626 1"/>
              <a:gd name="f663" fmla="*/ 145 f625 1"/>
              <a:gd name="f664" fmla="*/ 527 f626 1"/>
              <a:gd name="f665" fmla="*/ 74 f625 1"/>
              <a:gd name="f666" fmla="*/ 589 f626 1"/>
              <a:gd name="f667" fmla="*/ 36 f625 1"/>
              <a:gd name="f668" fmla="*/ 613 f626 1"/>
              <a:gd name="f669" fmla="*/ 143 f625 1"/>
              <a:gd name="f670" fmla="*/ 619 f626 1"/>
              <a:gd name="f671" fmla="*/ 30 f625 1"/>
              <a:gd name="f672" fmla="*/ 688 f626 1"/>
              <a:gd name="f673" fmla="*/ 120 f625 1"/>
              <a:gd name="f674" fmla="*/ 713 f626 1"/>
              <a:gd name="f675" fmla="*/ 776 f626 1"/>
              <a:gd name="f676" fmla="*/ 117 f625 1"/>
              <a:gd name="f677" fmla="*/ 794 f626 1"/>
              <a:gd name="f678" fmla="*/ 133 f625 1"/>
              <a:gd name="f679" fmla="*/ 844 f626 1"/>
              <a:gd name="f680" fmla="*/ 8 f625 1"/>
              <a:gd name="f681" fmla="*/ 867 f626 1"/>
              <a:gd name="f682" fmla="*/ 154 f625 1"/>
              <a:gd name="f683" fmla="*/ 943 f626 1"/>
              <a:gd name="f684" fmla="*/ 27 f625 1"/>
              <a:gd name="f685" fmla="*/ 950 f626 1"/>
              <a:gd name="f686" fmla="*/ 1042 f626 1"/>
              <a:gd name="f687" fmla="*/ 60 f625 1"/>
              <a:gd name="f688" fmla="*/ 1024 f626 1"/>
              <a:gd name="f689" fmla="*/ 203 f625 1"/>
              <a:gd name="f690" fmla="*/ 1137 f626 1"/>
              <a:gd name="f691" fmla="*/ 112 f625 1"/>
              <a:gd name="f692" fmla="*/ 1092 f626 1"/>
              <a:gd name="f693" fmla="*/ 247 f625 1"/>
              <a:gd name="f694" fmla="*/ 1221 f626 1"/>
              <a:gd name="f695" fmla="*/ 1147 f626 1"/>
              <a:gd name="f696" fmla="*/ 304 f625 1"/>
              <a:gd name="f697" fmla="*/ 1285 f626 1"/>
              <a:gd name="f698" fmla="*/ 274 f625 1"/>
              <a:gd name="f699" fmla="*/ 1189 f626 1"/>
              <a:gd name="f700" fmla="*/ 1327 f626 1"/>
              <a:gd name="f701" fmla="*/ 370 f625 1"/>
              <a:gd name="f702" fmla="*/ 1218 f626 1"/>
              <a:gd name="f703" fmla="*/ 454 f625 1"/>
              <a:gd name="f704" fmla="*/ 1354 f626 1"/>
              <a:gd name="f705" fmla="*/ 467 f625 1"/>
              <a:gd name="f706" fmla="*/ 1237 f626 1"/>
              <a:gd name="f707" fmla="*/ 539 f625 1"/>
              <a:gd name="f708" fmla="*/ 1382 f626 1"/>
              <a:gd name="f709" fmla="*/ 634 f625 1"/>
              <a:gd name="f710" fmla="*/ 1239 f626 1"/>
              <a:gd name="f711" fmla="*/ 700 f626 1"/>
              <a:gd name="f712" fmla="*/ 209 f625 1"/>
              <a:gd name="f713" fmla="*/ 204 f626 1"/>
              <a:gd name="f714" fmla="*/ 811 f625 1"/>
              <a:gd name="f715" fmla="*/ 543 f626 1"/>
              <a:gd name="f716" fmla="*/ 1141 f625 1"/>
              <a:gd name="f717" fmla="*/ 645 f626 1"/>
              <a:gd name="f718" fmla="*/ 1164 f625 1"/>
              <a:gd name="f719" fmla="*/ 846 f626 1"/>
              <a:gd name="f720" fmla="*/ 1138 f625 1"/>
              <a:gd name="f721" fmla="*/ 1181 f626 1"/>
              <a:gd name="f722" fmla="*/ 840 f625 1"/>
              <a:gd name="f723" fmla="*/ 1316 f626 1"/>
              <a:gd name="f724" fmla="*/ 640 f625 1"/>
              <a:gd name="f725" fmla="*/ 1252 f626 1"/>
              <a:gd name="f726" fmla="*/ 796 f625 1"/>
              <a:gd name="f727" fmla="*/ 114 f626 1"/>
              <a:gd name="f728" fmla="*/ 614 f625 1"/>
              <a:gd name="f729" fmla="+- f627 0 f1"/>
              <a:gd name="f730" fmla="*/ f630 1 1391"/>
              <a:gd name="f731" fmla="*/ f631 1 1243"/>
              <a:gd name="f732" fmla="*/ f632 1 1391"/>
              <a:gd name="f733" fmla="*/ f633 1 1243"/>
              <a:gd name="f734" fmla="*/ f634 1 1391"/>
              <a:gd name="f735" fmla="*/ f635 1 1243"/>
              <a:gd name="f736" fmla="*/ f636 1 1391"/>
              <a:gd name="f737" fmla="*/ f637 1 1243"/>
              <a:gd name="f738" fmla="*/ f638 1 1391"/>
              <a:gd name="f739" fmla="*/ f639 1 1243"/>
              <a:gd name="f740" fmla="*/ f640 1 1391"/>
              <a:gd name="f741" fmla="*/ f641 1 1243"/>
              <a:gd name="f742" fmla="*/ f642 1 1391"/>
              <a:gd name="f743" fmla="*/ f643 1 1243"/>
              <a:gd name="f744" fmla="*/ f644 1 1391"/>
              <a:gd name="f745" fmla="*/ f645 1 1243"/>
              <a:gd name="f746" fmla="*/ f646 1 1391"/>
              <a:gd name="f747" fmla="*/ f647 1 1243"/>
              <a:gd name="f748" fmla="*/ f648 1 1391"/>
              <a:gd name="f749" fmla="*/ f649 1 1243"/>
              <a:gd name="f750" fmla="*/ f650 1 1391"/>
              <a:gd name="f751" fmla="*/ f651 1 1243"/>
              <a:gd name="f752" fmla="*/ f652 1 1391"/>
              <a:gd name="f753" fmla="*/ f653 1 1243"/>
              <a:gd name="f754" fmla="*/ f654 1 1391"/>
              <a:gd name="f755" fmla="*/ f655 1 1243"/>
              <a:gd name="f756" fmla="*/ f656 1 1391"/>
              <a:gd name="f757" fmla="*/ f657 1 1243"/>
              <a:gd name="f758" fmla="*/ f658 1 1391"/>
              <a:gd name="f759" fmla="*/ f659 1 1243"/>
              <a:gd name="f760" fmla="*/ f660 1 1391"/>
              <a:gd name="f761" fmla="*/ f661 1 1243"/>
              <a:gd name="f762" fmla="*/ f662 1 1391"/>
              <a:gd name="f763" fmla="*/ f663 1 1243"/>
              <a:gd name="f764" fmla="*/ f664 1 1391"/>
              <a:gd name="f765" fmla="*/ f665 1 1243"/>
              <a:gd name="f766" fmla="*/ f666 1 1391"/>
              <a:gd name="f767" fmla="*/ f667 1 1243"/>
              <a:gd name="f768" fmla="*/ f668 1 1391"/>
              <a:gd name="f769" fmla="*/ f669 1 1243"/>
              <a:gd name="f770" fmla="*/ f670 1 1391"/>
              <a:gd name="f771" fmla="*/ f671 1 1243"/>
              <a:gd name="f772" fmla="*/ f672 1 1391"/>
              <a:gd name="f773" fmla="*/ f673 1 1243"/>
              <a:gd name="f774" fmla="*/ f674 1 1391"/>
              <a:gd name="f775" fmla="*/ f675 1 1391"/>
              <a:gd name="f776" fmla="*/ f676 1 1243"/>
              <a:gd name="f777" fmla="*/ f677 1 1391"/>
              <a:gd name="f778" fmla="*/ f678 1 1243"/>
              <a:gd name="f779" fmla="*/ f679 1 1391"/>
              <a:gd name="f780" fmla="*/ f680 1 1243"/>
              <a:gd name="f781" fmla="*/ f681 1 1391"/>
              <a:gd name="f782" fmla="*/ f682 1 1243"/>
              <a:gd name="f783" fmla="*/ f683 1 1391"/>
              <a:gd name="f784" fmla="*/ f684 1 1243"/>
              <a:gd name="f785" fmla="*/ f685 1 1391"/>
              <a:gd name="f786" fmla="*/ f686 1 1391"/>
              <a:gd name="f787" fmla="*/ f687 1 1243"/>
              <a:gd name="f788" fmla="*/ f688 1 1391"/>
              <a:gd name="f789" fmla="*/ f689 1 1243"/>
              <a:gd name="f790" fmla="*/ f690 1 1391"/>
              <a:gd name="f791" fmla="*/ f691 1 1243"/>
              <a:gd name="f792" fmla="*/ f692 1 1391"/>
              <a:gd name="f793" fmla="*/ f693 1 1243"/>
              <a:gd name="f794" fmla="*/ f694 1 1391"/>
              <a:gd name="f795" fmla="*/ f695 1 1391"/>
              <a:gd name="f796" fmla="*/ f696 1 1243"/>
              <a:gd name="f797" fmla="*/ f697 1 1391"/>
              <a:gd name="f798" fmla="*/ f698 1 1243"/>
              <a:gd name="f799" fmla="*/ f699 1 1391"/>
              <a:gd name="f800" fmla="*/ f700 1 1391"/>
              <a:gd name="f801" fmla="*/ f701 1 1243"/>
              <a:gd name="f802" fmla="*/ f702 1 1391"/>
              <a:gd name="f803" fmla="*/ f703 1 1243"/>
              <a:gd name="f804" fmla="*/ f704 1 1391"/>
              <a:gd name="f805" fmla="*/ f705 1 1243"/>
              <a:gd name="f806" fmla="*/ f706 1 1391"/>
              <a:gd name="f807" fmla="*/ f707 1 1243"/>
              <a:gd name="f808" fmla="*/ f708 1 1391"/>
              <a:gd name="f809" fmla="*/ f709 1 1243"/>
              <a:gd name="f810" fmla="*/ f710 1 1391"/>
              <a:gd name="f811" fmla="*/ f711 1 1391"/>
              <a:gd name="f812" fmla="*/ f712 1 1243"/>
              <a:gd name="f813" fmla="*/ f713 1 1391"/>
              <a:gd name="f814" fmla="*/ f714 1 1243"/>
              <a:gd name="f815" fmla="*/ f715 1 1391"/>
              <a:gd name="f816" fmla="*/ f716 1 1243"/>
              <a:gd name="f817" fmla="*/ f717 1 1391"/>
              <a:gd name="f818" fmla="*/ f718 1 1243"/>
              <a:gd name="f819" fmla="*/ f719 1 1391"/>
              <a:gd name="f820" fmla="*/ f720 1 1243"/>
              <a:gd name="f821" fmla="*/ f721 1 1391"/>
              <a:gd name="f822" fmla="*/ f722 1 1243"/>
              <a:gd name="f823" fmla="*/ f723 1 1391"/>
              <a:gd name="f824" fmla="*/ f724 1 1243"/>
              <a:gd name="f825" fmla="*/ f725 1 1391"/>
              <a:gd name="f826" fmla="*/ f726 1 1243"/>
              <a:gd name="f827" fmla="*/ f727 1 1391"/>
              <a:gd name="f828" fmla="*/ f728 1 1243"/>
              <a:gd name="f829" fmla="*/ 0 1 f628"/>
              <a:gd name="f830" fmla="*/ f622 1 f628"/>
              <a:gd name="f831" fmla="*/ 0 1 f629"/>
              <a:gd name="f832" fmla="*/ f623 1 f629"/>
              <a:gd name="f833" fmla="*/ f730 1 f628"/>
              <a:gd name="f834" fmla="*/ f731 1 f629"/>
              <a:gd name="f835" fmla="*/ f732 1 f628"/>
              <a:gd name="f836" fmla="*/ f733 1 f629"/>
              <a:gd name="f837" fmla="*/ f734 1 f628"/>
              <a:gd name="f838" fmla="*/ f735 1 f629"/>
              <a:gd name="f839" fmla="*/ f736 1 f628"/>
              <a:gd name="f840" fmla="*/ f737 1 f629"/>
              <a:gd name="f841" fmla="*/ f738 1 f628"/>
              <a:gd name="f842" fmla="*/ f739 1 f629"/>
              <a:gd name="f843" fmla="*/ f740 1 f628"/>
              <a:gd name="f844" fmla="*/ f741 1 f629"/>
              <a:gd name="f845" fmla="*/ f742 1 f628"/>
              <a:gd name="f846" fmla="*/ f743 1 f629"/>
              <a:gd name="f847" fmla="*/ f744 1 f628"/>
              <a:gd name="f848" fmla="*/ f745 1 f629"/>
              <a:gd name="f849" fmla="*/ f746 1 f628"/>
              <a:gd name="f850" fmla="*/ f747 1 f629"/>
              <a:gd name="f851" fmla="*/ f748 1 f628"/>
              <a:gd name="f852" fmla="*/ f749 1 f629"/>
              <a:gd name="f853" fmla="*/ f750 1 f628"/>
              <a:gd name="f854" fmla="*/ f751 1 f629"/>
              <a:gd name="f855" fmla="*/ f752 1 f628"/>
              <a:gd name="f856" fmla="*/ f753 1 f629"/>
              <a:gd name="f857" fmla="*/ f754 1 f628"/>
              <a:gd name="f858" fmla="*/ f755 1 f629"/>
              <a:gd name="f859" fmla="*/ f756 1 f628"/>
              <a:gd name="f860" fmla="*/ f757 1 f629"/>
              <a:gd name="f861" fmla="*/ f758 1 f628"/>
              <a:gd name="f862" fmla="*/ f759 1 f629"/>
              <a:gd name="f863" fmla="*/ f760 1 f628"/>
              <a:gd name="f864" fmla="*/ f761 1 f629"/>
              <a:gd name="f865" fmla="*/ f762 1 f628"/>
              <a:gd name="f866" fmla="*/ f763 1 f629"/>
              <a:gd name="f867" fmla="*/ f764 1 f628"/>
              <a:gd name="f868" fmla="*/ f765 1 f629"/>
              <a:gd name="f869" fmla="*/ f766 1 f628"/>
              <a:gd name="f870" fmla="*/ f767 1 f629"/>
              <a:gd name="f871" fmla="*/ f768 1 f628"/>
              <a:gd name="f872" fmla="*/ f769 1 f629"/>
              <a:gd name="f873" fmla="*/ f770 1 f628"/>
              <a:gd name="f874" fmla="*/ f771 1 f629"/>
              <a:gd name="f875" fmla="*/ f772 1 f628"/>
              <a:gd name="f876" fmla="*/ f773 1 f629"/>
              <a:gd name="f877" fmla="*/ f774 1 f628"/>
              <a:gd name="f878" fmla="*/ f775 1 f628"/>
              <a:gd name="f879" fmla="*/ f776 1 f629"/>
              <a:gd name="f880" fmla="*/ f777 1 f628"/>
              <a:gd name="f881" fmla="*/ f778 1 f629"/>
              <a:gd name="f882" fmla="*/ f779 1 f628"/>
              <a:gd name="f883" fmla="*/ f780 1 f629"/>
              <a:gd name="f884" fmla="*/ f781 1 f628"/>
              <a:gd name="f885" fmla="*/ f782 1 f629"/>
              <a:gd name="f886" fmla="*/ f783 1 f628"/>
              <a:gd name="f887" fmla="*/ f784 1 f629"/>
              <a:gd name="f888" fmla="*/ f785 1 f628"/>
              <a:gd name="f889" fmla="*/ f786 1 f628"/>
              <a:gd name="f890" fmla="*/ f787 1 f629"/>
              <a:gd name="f891" fmla="*/ f788 1 f628"/>
              <a:gd name="f892" fmla="*/ f789 1 f629"/>
              <a:gd name="f893" fmla="*/ f790 1 f628"/>
              <a:gd name="f894" fmla="*/ f791 1 f629"/>
              <a:gd name="f895" fmla="*/ f792 1 f628"/>
              <a:gd name="f896" fmla="*/ f793 1 f629"/>
              <a:gd name="f897" fmla="*/ f794 1 f628"/>
              <a:gd name="f898" fmla="*/ f795 1 f628"/>
              <a:gd name="f899" fmla="*/ f796 1 f629"/>
              <a:gd name="f900" fmla="*/ f797 1 f628"/>
              <a:gd name="f901" fmla="*/ f798 1 f629"/>
              <a:gd name="f902" fmla="*/ f799 1 f628"/>
              <a:gd name="f903" fmla="*/ f800 1 f628"/>
              <a:gd name="f904" fmla="*/ f801 1 f629"/>
              <a:gd name="f905" fmla="*/ f802 1 f628"/>
              <a:gd name="f906" fmla="*/ f803 1 f629"/>
              <a:gd name="f907" fmla="*/ f804 1 f628"/>
              <a:gd name="f908" fmla="*/ f805 1 f629"/>
              <a:gd name="f909" fmla="*/ f806 1 f628"/>
              <a:gd name="f910" fmla="*/ f807 1 f629"/>
              <a:gd name="f911" fmla="*/ f808 1 f628"/>
              <a:gd name="f912" fmla="*/ f809 1 f629"/>
              <a:gd name="f913" fmla="*/ f810 1 f628"/>
              <a:gd name="f914" fmla="*/ f811 1 f628"/>
              <a:gd name="f915" fmla="*/ f812 1 f629"/>
              <a:gd name="f916" fmla="*/ f813 1 f628"/>
              <a:gd name="f917" fmla="*/ f814 1 f629"/>
              <a:gd name="f918" fmla="*/ f815 1 f628"/>
              <a:gd name="f919" fmla="*/ f816 1 f629"/>
              <a:gd name="f920" fmla="*/ f817 1 f628"/>
              <a:gd name="f921" fmla="*/ f818 1 f629"/>
              <a:gd name="f922" fmla="*/ f819 1 f628"/>
              <a:gd name="f923" fmla="*/ f820 1 f629"/>
              <a:gd name="f924" fmla="*/ f821 1 f628"/>
              <a:gd name="f925" fmla="*/ f822 1 f629"/>
              <a:gd name="f926" fmla="*/ f823 1 f628"/>
              <a:gd name="f927" fmla="*/ f824 1 f629"/>
              <a:gd name="f928" fmla="*/ f825 1 f628"/>
              <a:gd name="f929" fmla="*/ f826 1 f629"/>
              <a:gd name="f930" fmla="*/ f827 1 f628"/>
              <a:gd name="f931" fmla="*/ f828 1 f629"/>
              <a:gd name="f932" fmla="*/ f829 f619 1"/>
              <a:gd name="f933" fmla="*/ f830 f619 1"/>
              <a:gd name="f934" fmla="*/ f832 f620 1"/>
              <a:gd name="f935" fmla="*/ f831 f620 1"/>
              <a:gd name="f936" fmla="*/ f833 f619 1"/>
              <a:gd name="f937" fmla="*/ f834 f620 1"/>
              <a:gd name="f938" fmla="*/ f835 f619 1"/>
              <a:gd name="f939" fmla="*/ f836 f620 1"/>
              <a:gd name="f940" fmla="*/ f837 f619 1"/>
              <a:gd name="f941" fmla="*/ f838 f620 1"/>
              <a:gd name="f942" fmla="*/ f839 f619 1"/>
              <a:gd name="f943" fmla="*/ f840 f620 1"/>
              <a:gd name="f944" fmla="*/ f841 f619 1"/>
              <a:gd name="f945" fmla="*/ f842 f620 1"/>
              <a:gd name="f946" fmla="*/ f843 f619 1"/>
              <a:gd name="f947" fmla="*/ f844 f620 1"/>
              <a:gd name="f948" fmla="*/ f845 f619 1"/>
              <a:gd name="f949" fmla="*/ f846 f620 1"/>
              <a:gd name="f950" fmla="*/ f847 f619 1"/>
              <a:gd name="f951" fmla="*/ f848 f620 1"/>
              <a:gd name="f952" fmla="*/ f849 f619 1"/>
              <a:gd name="f953" fmla="*/ f850 f620 1"/>
              <a:gd name="f954" fmla="*/ f851 f619 1"/>
              <a:gd name="f955" fmla="*/ f852 f620 1"/>
              <a:gd name="f956" fmla="*/ f853 f619 1"/>
              <a:gd name="f957" fmla="*/ f854 f620 1"/>
              <a:gd name="f958" fmla="*/ f855 f619 1"/>
              <a:gd name="f959" fmla="*/ f856 f620 1"/>
              <a:gd name="f960" fmla="*/ f857 f619 1"/>
              <a:gd name="f961" fmla="*/ f858 f620 1"/>
              <a:gd name="f962" fmla="*/ f859 f619 1"/>
              <a:gd name="f963" fmla="*/ f860 f620 1"/>
              <a:gd name="f964" fmla="*/ f861 f619 1"/>
              <a:gd name="f965" fmla="*/ f862 f620 1"/>
              <a:gd name="f966" fmla="*/ f863 f619 1"/>
              <a:gd name="f967" fmla="*/ f864 f620 1"/>
              <a:gd name="f968" fmla="*/ f865 f619 1"/>
              <a:gd name="f969" fmla="*/ f866 f620 1"/>
              <a:gd name="f970" fmla="*/ f867 f619 1"/>
              <a:gd name="f971" fmla="*/ f868 f620 1"/>
              <a:gd name="f972" fmla="*/ f869 f619 1"/>
              <a:gd name="f973" fmla="*/ f870 f620 1"/>
              <a:gd name="f974" fmla="*/ f871 f619 1"/>
              <a:gd name="f975" fmla="*/ f872 f620 1"/>
              <a:gd name="f976" fmla="*/ f873 f619 1"/>
              <a:gd name="f977" fmla="*/ f874 f620 1"/>
              <a:gd name="f978" fmla="*/ f875 f619 1"/>
              <a:gd name="f979" fmla="*/ f876 f620 1"/>
              <a:gd name="f980" fmla="*/ f877 f619 1"/>
              <a:gd name="f981" fmla="*/ f878 f619 1"/>
              <a:gd name="f982" fmla="*/ f879 f620 1"/>
              <a:gd name="f983" fmla="*/ f880 f619 1"/>
              <a:gd name="f984" fmla="*/ f881 f620 1"/>
              <a:gd name="f985" fmla="*/ f882 f619 1"/>
              <a:gd name="f986" fmla="*/ f883 f620 1"/>
              <a:gd name="f987" fmla="*/ f884 f619 1"/>
              <a:gd name="f988" fmla="*/ f885 f620 1"/>
              <a:gd name="f989" fmla="*/ f886 f619 1"/>
              <a:gd name="f990" fmla="*/ f887 f620 1"/>
              <a:gd name="f991" fmla="*/ f888 f619 1"/>
              <a:gd name="f992" fmla="*/ f889 f619 1"/>
              <a:gd name="f993" fmla="*/ f890 f620 1"/>
              <a:gd name="f994" fmla="*/ f891 f619 1"/>
              <a:gd name="f995" fmla="*/ f892 f620 1"/>
              <a:gd name="f996" fmla="*/ f893 f619 1"/>
              <a:gd name="f997" fmla="*/ f894 f620 1"/>
              <a:gd name="f998" fmla="*/ f895 f619 1"/>
              <a:gd name="f999" fmla="*/ f896 f620 1"/>
              <a:gd name="f1000" fmla="*/ f897 f619 1"/>
              <a:gd name="f1001" fmla="*/ f898 f619 1"/>
              <a:gd name="f1002" fmla="*/ f899 f620 1"/>
              <a:gd name="f1003" fmla="*/ f900 f619 1"/>
              <a:gd name="f1004" fmla="*/ f901 f620 1"/>
              <a:gd name="f1005" fmla="*/ f902 f619 1"/>
              <a:gd name="f1006" fmla="*/ f903 f619 1"/>
              <a:gd name="f1007" fmla="*/ f904 f620 1"/>
              <a:gd name="f1008" fmla="*/ f905 f619 1"/>
              <a:gd name="f1009" fmla="*/ f906 f620 1"/>
              <a:gd name="f1010" fmla="*/ f907 f619 1"/>
              <a:gd name="f1011" fmla="*/ f908 f620 1"/>
              <a:gd name="f1012" fmla="*/ f909 f619 1"/>
              <a:gd name="f1013" fmla="*/ f910 f620 1"/>
              <a:gd name="f1014" fmla="*/ f911 f619 1"/>
              <a:gd name="f1015" fmla="*/ f912 f620 1"/>
              <a:gd name="f1016" fmla="*/ f913 f619 1"/>
              <a:gd name="f1017" fmla="*/ f914 f619 1"/>
              <a:gd name="f1018" fmla="*/ f915 f620 1"/>
              <a:gd name="f1019" fmla="*/ f916 f619 1"/>
              <a:gd name="f1020" fmla="*/ f917 f620 1"/>
              <a:gd name="f1021" fmla="*/ f918 f619 1"/>
              <a:gd name="f1022" fmla="*/ f919 f620 1"/>
              <a:gd name="f1023" fmla="*/ f920 f619 1"/>
              <a:gd name="f1024" fmla="*/ f921 f620 1"/>
              <a:gd name="f1025" fmla="*/ f922 f619 1"/>
              <a:gd name="f1026" fmla="*/ f923 f620 1"/>
              <a:gd name="f1027" fmla="*/ f924 f619 1"/>
              <a:gd name="f1028" fmla="*/ f925 f620 1"/>
              <a:gd name="f1029" fmla="*/ f926 f619 1"/>
              <a:gd name="f1030" fmla="*/ f927 f620 1"/>
              <a:gd name="f1031" fmla="*/ f928 f619 1"/>
              <a:gd name="f1032" fmla="*/ f929 f620 1"/>
              <a:gd name="f1033" fmla="*/ f930 f619 1"/>
              <a:gd name="f1034" fmla="*/ f931 f6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9">
                <a:pos x="f936" y="f937"/>
              </a:cxn>
              <a:cxn ang="f729">
                <a:pos x="f938" y="f939"/>
              </a:cxn>
              <a:cxn ang="f729">
                <a:pos x="f940" y="f941"/>
              </a:cxn>
              <a:cxn ang="f729">
                <a:pos x="f942" y="f943"/>
              </a:cxn>
              <a:cxn ang="f729">
                <a:pos x="f944" y="f945"/>
              </a:cxn>
              <a:cxn ang="f729">
                <a:pos x="f946" y="f947"/>
              </a:cxn>
              <a:cxn ang="f729">
                <a:pos x="f948" y="f949"/>
              </a:cxn>
              <a:cxn ang="f729">
                <a:pos x="f950" y="f951"/>
              </a:cxn>
              <a:cxn ang="f729">
                <a:pos x="f952" y="f953"/>
              </a:cxn>
              <a:cxn ang="f729">
                <a:pos x="f954" y="f955"/>
              </a:cxn>
              <a:cxn ang="f729">
                <a:pos x="f956" y="f957"/>
              </a:cxn>
              <a:cxn ang="f729">
                <a:pos x="f958" y="f959"/>
              </a:cxn>
              <a:cxn ang="f729">
                <a:pos x="f960" y="f961"/>
              </a:cxn>
              <a:cxn ang="f729">
                <a:pos x="f962" y="f963"/>
              </a:cxn>
              <a:cxn ang="f729">
                <a:pos x="f964" y="f965"/>
              </a:cxn>
              <a:cxn ang="f729">
                <a:pos x="f966" y="f967"/>
              </a:cxn>
              <a:cxn ang="f729">
                <a:pos x="f968" y="f969"/>
              </a:cxn>
              <a:cxn ang="f729">
                <a:pos x="f970" y="f971"/>
              </a:cxn>
              <a:cxn ang="f729">
                <a:pos x="f972" y="f973"/>
              </a:cxn>
              <a:cxn ang="f729">
                <a:pos x="f974" y="f975"/>
              </a:cxn>
              <a:cxn ang="f729">
                <a:pos x="f976" y="f977"/>
              </a:cxn>
              <a:cxn ang="f729">
                <a:pos x="f978" y="f979"/>
              </a:cxn>
              <a:cxn ang="f729">
                <a:pos x="f980" y="f967"/>
              </a:cxn>
              <a:cxn ang="f729">
                <a:pos x="f981" y="f982"/>
              </a:cxn>
              <a:cxn ang="f729">
                <a:pos x="f983" y="f984"/>
              </a:cxn>
              <a:cxn ang="f729">
                <a:pos x="f985" y="f986"/>
              </a:cxn>
              <a:cxn ang="f729">
                <a:pos x="f987" y="f988"/>
              </a:cxn>
              <a:cxn ang="f729">
                <a:pos x="f989" y="f990"/>
              </a:cxn>
              <a:cxn ang="f729">
                <a:pos x="f991" y="f965"/>
              </a:cxn>
              <a:cxn ang="f729">
                <a:pos x="f992" y="f993"/>
              </a:cxn>
              <a:cxn ang="f729">
                <a:pos x="f994" y="f995"/>
              </a:cxn>
              <a:cxn ang="f729">
                <a:pos x="f996" y="f997"/>
              </a:cxn>
              <a:cxn ang="f729">
                <a:pos x="f998" y="f999"/>
              </a:cxn>
              <a:cxn ang="f729">
                <a:pos x="f1000" y="f955"/>
              </a:cxn>
              <a:cxn ang="f729">
                <a:pos x="f1001" y="f1002"/>
              </a:cxn>
              <a:cxn ang="f729">
                <a:pos x="f1003" y="f1004"/>
              </a:cxn>
              <a:cxn ang="f729">
                <a:pos x="f1005" y="f949"/>
              </a:cxn>
              <a:cxn ang="f729">
                <a:pos x="f1006" y="f1007"/>
              </a:cxn>
              <a:cxn ang="f729">
                <a:pos x="f1008" y="f1009"/>
              </a:cxn>
              <a:cxn ang="f729">
                <a:pos x="f1010" y="f1011"/>
              </a:cxn>
              <a:cxn ang="f729">
                <a:pos x="f1012" y="f1013"/>
              </a:cxn>
              <a:cxn ang="f729">
                <a:pos x="f1014" y="f1015"/>
              </a:cxn>
              <a:cxn ang="f729">
                <a:pos x="f1016" y="f937"/>
              </a:cxn>
              <a:cxn ang="f729">
                <a:pos x="f1017" y="f1018"/>
              </a:cxn>
              <a:cxn ang="f729">
                <a:pos x="f1019" y="f1020"/>
              </a:cxn>
              <a:cxn ang="f729">
                <a:pos x="f1021" y="f1022"/>
              </a:cxn>
              <a:cxn ang="f729">
                <a:pos x="f1023" y="f1024"/>
              </a:cxn>
              <a:cxn ang="f729">
                <a:pos x="f1025" y="f1026"/>
              </a:cxn>
              <a:cxn ang="f729">
                <a:pos x="f1027" y="f1028"/>
              </a:cxn>
              <a:cxn ang="f729">
                <a:pos x="f1017" y="f1018"/>
              </a:cxn>
              <a:cxn ang="f729">
                <a:pos x="f1029" y="f1030"/>
              </a:cxn>
              <a:cxn ang="f729">
                <a:pos x="f1031" y="f1032"/>
              </a:cxn>
              <a:cxn ang="f729">
                <a:pos x="f1033" y="f1034"/>
              </a:cxn>
            </a:cxnLst>
            <a:rect l="f932" t="f935" r="f933" b="f934"/>
            <a:pathLst>
              <a:path w="1391" h="1243">
                <a:moveTo>
                  <a:pt x="f9" y="f8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6" y="f36"/>
                  <a:pt x="f34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40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68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66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58" y="f103"/>
                  <a:pt x="f104" y="f105"/>
                </a:cubicBezTo>
                <a:cubicBezTo>
                  <a:pt x="f106" y="f107"/>
                  <a:pt x="f108" y="f102"/>
                  <a:pt x="f109" y="f110"/>
                </a:cubicBezTo>
                <a:cubicBezTo>
                  <a:pt x="f24" y="f2"/>
                  <a:pt x="f111" y="f112"/>
                  <a:pt x="f113" y="f114"/>
                </a:cubicBezTo>
                <a:cubicBezTo>
                  <a:pt x="f115" y="f116"/>
                  <a:pt x="f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05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8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4" y="f158"/>
                </a:cubicBezTo>
                <a:cubicBezTo>
                  <a:pt x="f159" y="f160"/>
                  <a:pt x="f118" y="f154"/>
                  <a:pt x="f161" y="f162"/>
                </a:cubicBezTo>
                <a:cubicBezTo>
                  <a:pt x="f163" y="f164"/>
                  <a:pt x="f85" y="f122"/>
                  <a:pt x="f165" y="f166"/>
                </a:cubicBezTo>
                <a:cubicBezTo>
                  <a:pt x="f167" y="f168"/>
                  <a:pt x="f144" y="f82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52"/>
                </a:cubicBezTo>
                <a:cubicBezTo>
                  <a:pt x="f15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4" y="f139"/>
                  <a:pt x="f150" y="f193"/>
                  <a:pt x="f194" y="f195"/>
                </a:cubicBezTo>
                <a:cubicBezTo>
                  <a:pt x="f196" y="f197"/>
                  <a:pt x="f157" y="f131"/>
                  <a:pt x="f149" y="f193"/>
                </a:cubicBezTo>
                <a:cubicBezTo>
                  <a:pt x="f198" y="f48"/>
                  <a:pt x="f103" y="f199"/>
                  <a:pt x="f125" y="f16"/>
                </a:cubicBezTo>
                <a:cubicBezTo>
                  <a:pt x="f123" y="f118"/>
                  <a:pt x="f121" y="f200"/>
                  <a:pt x="f201" y="f188"/>
                </a:cubicBezTo>
                <a:cubicBezTo>
                  <a:pt x="f202" y="f203"/>
                  <a:pt x="f114" y="f204"/>
                  <a:pt x="f205" y="f115"/>
                </a:cubicBezTo>
                <a:cubicBezTo>
                  <a:pt x="f206" y="f192"/>
                  <a:pt x="f207" y="f54"/>
                  <a:pt x="f208" y="f56"/>
                </a:cubicBezTo>
                <a:cubicBezTo>
                  <a:pt x="f209" y="f210"/>
                  <a:pt x="f211" y="f212"/>
                  <a:pt x="f213" y="f40"/>
                </a:cubicBezTo>
                <a:cubicBezTo>
                  <a:pt x="f205" y="f214"/>
                  <a:pt x="f215" y="f69"/>
                  <a:pt x="f216" y="f58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70" y="f163"/>
                  <a:pt x="f88" y="f223"/>
                  <a:pt x="f224" y="f199"/>
                </a:cubicBezTo>
                <a:cubicBezTo>
                  <a:pt x="f225" y="f168"/>
                  <a:pt x="f66" y="f222"/>
                  <a:pt x="f75" y="f226"/>
                </a:cubicBezTo>
                <a:cubicBezTo>
                  <a:pt x="f227" y="f74"/>
                  <a:pt x="f88" y="f133"/>
                  <a:pt x="f228" y="f229"/>
                </a:cubicBezTo>
                <a:cubicBezTo>
                  <a:pt x="f230" y="f40"/>
                  <a:pt x="f90" y="f231"/>
                  <a:pt x="f88" y="f232"/>
                </a:cubicBezTo>
                <a:cubicBezTo>
                  <a:pt x="f225" y="f233"/>
                  <a:pt x="f234" y="f235"/>
                  <a:pt x="f236" y="f214"/>
                </a:cubicBezTo>
                <a:cubicBezTo>
                  <a:pt x="f237" y="f229"/>
                  <a:pt x="f238" y="f239"/>
                  <a:pt x="f240" y="f241"/>
                </a:cubicBezTo>
                <a:cubicBezTo>
                  <a:pt x="f242" y="f42"/>
                  <a:pt x="f243" y="f54"/>
                  <a:pt x="f244" y="f245"/>
                </a:cubicBezTo>
                <a:cubicBezTo>
                  <a:pt x="f246" y="f20"/>
                  <a:pt x="f55" y="f247"/>
                  <a:pt x="f248" y="f50"/>
                </a:cubicBezTo>
                <a:cubicBezTo>
                  <a:pt x="f249" y="f226"/>
                  <a:pt x="f249" y="f250"/>
                  <a:pt x="f249" y="f24"/>
                </a:cubicBezTo>
                <a:cubicBezTo>
                  <a:pt x="f51" y="f251"/>
                  <a:pt x="f252" y="f253"/>
                  <a:pt x="f254" y="f255"/>
                </a:cubicBezTo>
                <a:cubicBezTo>
                  <a:pt x="f53" y="f99"/>
                  <a:pt x="f256" y="f257"/>
                  <a:pt x="f258" y="f259"/>
                </a:cubicBezTo>
                <a:cubicBezTo>
                  <a:pt x="f55" y="f235"/>
                  <a:pt x="f51" y="f260"/>
                  <a:pt x="f261" y="f262"/>
                </a:cubicBezTo>
                <a:cubicBezTo>
                  <a:pt x="f263" y="f264"/>
                  <a:pt x="f265" y="f266"/>
                  <a:pt x="f267" y="f61"/>
                </a:cubicBezTo>
                <a:cubicBezTo>
                  <a:pt x="f268" y="f69"/>
                  <a:pt x="f269" y="f270"/>
                  <a:pt x="f271" y="f108"/>
                </a:cubicBezTo>
                <a:cubicBezTo>
                  <a:pt x="f272" y="f109"/>
                  <a:pt x="f273" y="f74"/>
                  <a:pt x="f274" y="f89"/>
                </a:cubicBezTo>
                <a:cubicBezTo>
                  <a:pt x="f275" y="f54"/>
                  <a:pt x="f276" y="f46"/>
                  <a:pt x="f277" y="f139"/>
                </a:cubicBezTo>
                <a:cubicBezTo>
                  <a:pt x="f278" y="f139"/>
                  <a:pt x="f278" y="f220"/>
                  <a:pt x="f278" y="f42"/>
                </a:cubicBezTo>
                <a:cubicBezTo>
                  <a:pt x="f278" y="f279"/>
                  <a:pt x="f280" y="f58"/>
                  <a:pt x="f280" y="f95"/>
                </a:cubicBezTo>
                <a:cubicBezTo>
                  <a:pt x="f281" y="f214"/>
                  <a:pt x="f282" y="f283"/>
                  <a:pt x="f280" y="f284"/>
                </a:cubicBezTo>
                <a:cubicBezTo>
                  <a:pt x="f278" y="f260"/>
                  <a:pt x="f285" y="f6"/>
                  <a:pt x="f286" y="f6"/>
                </a:cubicBezTo>
                <a:cubicBezTo>
                  <a:pt x="f287" y="f6"/>
                  <a:pt x="f288" y="f289"/>
                  <a:pt x="f290" y="f291"/>
                </a:cubicBezTo>
                <a:cubicBezTo>
                  <a:pt x="f292" y="f69"/>
                  <a:pt x="f292" y="f293"/>
                  <a:pt x="f35" y="f294"/>
                </a:cubicBezTo>
                <a:cubicBezTo>
                  <a:pt x="f35" y="f26"/>
                  <a:pt x="f295" y="f296"/>
                  <a:pt x="f297" y="f296"/>
                </a:cubicBezTo>
                <a:cubicBezTo>
                  <a:pt x="f298" y="f296"/>
                  <a:pt x="f299" y="f26"/>
                  <a:pt x="f299" y="f294"/>
                </a:cubicBezTo>
                <a:cubicBezTo>
                  <a:pt x="f300" y="f301"/>
                  <a:pt x="f299" y="f302"/>
                  <a:pt x="f33" y="f232"/>
                </a:cubicBezTo>
                <a:cubicBezTo>
                  <a:pt x="f303" y="f289"/>
                  <a:pt x="f304" y="f6"/>
                  <a:pt x="f305" y="f6"/>
                </a:cubicBezTo>
                <a:cubicBezTo>
                  <a:pt x="f306" y="f307"/>
                  <a:pt x="f308" y="f38"/>
                  <a:pt x="f31" y="f309"/>
                </a:cubicBezTo>
                <a:cubicBezTo>
                  <a:pt x="f31" y="f302"/>
                  <a:pt x="f310" y="f311"/>
                  <a:pt x="f312" y="f313"/>
                </a:cubicBezTo>
                <a:cubicBezTo>
                  <a:pt x="f314" y="f109"/>
                  <a:pt x="f314" y="f315"/>
                  <a:pt x="f314" y="f129"/>
                </a:cubicBezTo>
                <a:cubicBezTo>
                  <a:pt x="f314" y="f44"/>
                  <a:pt x="f310" y="f139"/>
                  <a:pt x="f316" y="f139"/>
                </a:cubicBezTo>
                <a:cubicBezTo>
                  <a:pt x="f317" y="f46"/>
                  <a:pt x="f318" y="f54"/>
                  <a:pt x="f319" y="f89"/>
                </a:cubicBezTo>
                <a:cubicBezTo>
                  <a:pt x="f320" y="f91"/>
                  <a:pt x="f321" y="f322"/>
                  <a:pt x="f323" y="f324"/>
                </a:cubicBezTo>
                <a:cubicBezTo>
                  <a:pt x="f325" y="f67"/>
                  <a:pt x="f325" y="f326"/>
                  <a:pt x="f325" y="f283"/>
                </a:cubicBezTo>
                <a:cubicBezTo>
                  <a:pt x="f327" y="f328"/>
                  <a:pt x="f329" y="f264"/>
                  <a:pt x="f330" y="f262"/>
                </a:cubicBezTo>
                <a:cubicBezTo>
                  <a:pt x="f27" y="f32"/>
                  <a:pt x="f331" y="f63"/>
                  <a:pt x="f332" y="f333"/>
                </a:cubicBezTo>
                <a:cubicBezTo>
                  <a:pt x="f334" y="f335"/>
                  <a:pt x="f336" y="f91"/>
                  <a:pt x="f27" y="f337"/>
                </a:cubicBezTo>
                <a:cubicBezTo>
                  <a:pt x="f338" y="f339"/>
                  <a:pt x="f340" y="f76"/>
                  <a:pt x="f25" y="f226"/>
                </a:cubicBezTo>
                <a:cubicBezTo>
                  <a:pt x="f341" y="f342"/>
                  <a:pt x="f341" y="f22"/>
                  <a:pt x="f343" y="f344"/>
                </a:cubicBezTo>
                <a:cubicBezTo>
                  <a:pt x="f345" y="f56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63"/>
                </a:cubicBezTo>
                <a:cubicBezTo>
                  <a:pt x="f355" y="f356"/>
                  <a:pt x="f357" y="f67"/>
                  <a:pt x="f358" y="f255"/>
                </a:cubicBezTo>
                <a:cubicBezTo>
                  <a:pt x="f359" y="f133"/>
                  <a:pt x="f360" y="f74"/>
                  <a:pt x="f361" y="f226"/>
                </a:cubicBezTo>
                <a:cubicBezTo>
                  <a:pt x="f362" y="f222"/>
                  <a:pt x="f363" y="f168"/>
                  <a:pt x="f19" y="f199"/>
                </a:cubicBezTo>
                <a:cubicBezTo>
                  <a:pt x="f364" y="f165"/>
                  <a:pt x="f364" y="f85"/>
                  <a:pt x="f355" y="f87"/>
                </a:cubicBezTo>
                <a:cubicBezTo>
                  <a:pt x="f365" y="f337"/>
                  <a:pt x="f366" y="f279"/>
                  <a:pt x="f367" y="f368"/>
                </a:cubicBezTo>
                <a:cubicBezTo>
                  <a:pt x="f17" y="f97"/>
                  <a:pt x="f369" y="f324"/>
                  <a:pt x="f370" y="f28"/>
                </a:cubicBezTo>
                <a:cubicBezTo>
                  <a:pt x="f371" y="f372"/>
                  <a:pt x="f373" y="f374"/>
                  <a:pt x="f375" y="f279"/>
                </a:cubicBezTo>
                <a:cubicBezTo>
                  <a:pt x="f376" y="f89"/>
                  <a:pt x="f377" y="f342"/>
                  <a:pt x="f378" y="f113"/>
                </a:cubicBezTo>
                <a:cubicBezTo>
                  <a:pt x="f369" y="f115"/>
                  <a:pt x="f379" y="f122"/>
                  <a:pt x="f380" y="f381"/>
                </a:cubicBezTo>
                <a:cubicBezTo>
                  <a:pt x="f382" y="f144"/>
                  <a:pt x="f383" y="f384"/>
                  <a:pt x="f370" y="f167"/>
                </a:cubicBezTo>
                <a:cubicBezTo>
                  <a:pt x="f375" y="f385"/>
                  <a:pt x="f386" y="f250"/>
                  <a:pt x="f387" y="f315"/>
                </a:cubicBezTo>
                <a:cubicBezTo>
                  <a:pt x="f388" y="f389"/>
                  <a:pt x="f390" y="f391"/>
                  <a:pt x="f392" y="f56"/>
                </a:cubicBezTo>
                <a:cubicBezTo>
                  <a:pt x="f393" y="f394"/>
                  <a:pt x="f395" y="f139"/>
                  <a:pt x="f396" y="f85"/>
                </a:cubicBezTo>
                <a:cubicBezTo>
                  <a:pt x="f397" y="f398"/>
                  <a:pt x="f399" y="f120"/>
                  <a:pt x="f400" y="f401"/>
                </a:cubicBezTo>
                <a:cubicBezTo>
                  <a:pt x="f402" y="f162"/>
                  <a:pt x="f403" y="f182"/>
                  <a:pt x="f402" y="f171"/>
                </a:cubicBezTo>
                <a:cubicBezTo>
                  <a:pt x="f404" y="f138"/>
                  <a:pt x="f405" y="f178"/>
                  <a:pt x="f406" y="f14"/>
                </a:cubicBezTo>
                <a:cubicBezTo>
                  <a:pt x="f407" y="f159"/>
                  <a:pt x="f408" y="f172"/>
                  <a:pt x="f409" y="f398"/>
                </a:cubicBezTo>
                <a:cubicBezTo>
                  <a:pt x="f410" y="f168"/>
                  <a:pt x="f411" y="f385"/>
                  <a:pt x="f412" y="f166"/>
                </a:cubicBezTo>
                <a:cubicBezTo>
                  <a:pt x="f413" y="f414"/>
                  <a:pt x="f415" y="f164"/>
                  <a:pt x="f416" y="f184"/>
                </a:cubicBezTo>
                <a:cubicBezTo>
                  <a:pt x="f417" y="f140"/>
                  <a:pt x="f418" y="f419"/>
                  <a:pt x="f420" y="f421"/>
                </a:cubicBezTo>
                <a:cubicBezTo>
                  <a:pt x="f422" y="f158"/>
                  <a:pt x="f423" y="f157"/>
                  <a:pt x="f424" y="f181"/>
                </a:cubicBezTo>
                <a:cubicBezTo>
                  <a:pt x="f393" y="f425"/>
                  <a:pt x="f426" y="f153"/>
                  <a:pt x="f427" y="f428"/>
                </a:cubicBezTo>
                <a:cubicBezTo>
                  <a:pt x="f429" y="f177"/>
                  <a:pt x="f430" y="f196"/>
                  <a:pt x="f431" y="f141"/>
                </a:cubicBezTo>
                <a:cubicBezTo>
                  <a:pt x="f432" y="f138"/>
                  <a:pt x="f433" y="f434"/>
                  <a:pt x="f435" y="f436"/>
                </a:cubicBezTo>
                <a:cubicBezTo>
                  <a:pt x="f437" y="f158"/>
                  <a:pt x="f438" y="f439"/>
                  <a:pt x="f440" y="f441"/>
                </a:cubicBezTo>
                <a:cubicBezTo>
                  <a:pt x="f8" y="f211"/>
                  <a:pt x="f412" y="f107"/>
                  <a:pt x="f442" y="f2"/>
                </a:cubicBezTo>
                <a:cubicBezTo>
                  <a:pt x="f443" y="f444"/>
                  <a:pt x="f445" y="f12"/>
                  <a:pt x="f446" y="f119"/>
                </a:cubicBezTo>
                <a:cubicBezTo>
                  <a:pt x="f443" y="f447"/>
                  <a:pt x="f448" y="f202"/>
                  <a:pt x="f449" y="f450"/>
                </a:cubicBezTo>
                <a:cubicBezTo>
                  <a:pt x="f11" y="f451"/>
                  <a:pt x="f452" y="f2"/>
                  <a:pt x="f453" y="f110"/>
                </a:cubicBezTo>
                <a:cubicBezTo>
                  <a:pt x="f454" y="f455"/>
                  <a:pt x="f456" y="f110"/>
                  <a:pt x="f457" y="f451"/>
                </a:cubicBezTo>
                <a:cubicBezTo>
                  <a:pt x="f458" y="f459"/>
                  <a:pt x="f460" y="f94"/>
                  <a:pt x="f461" y="f462"/>
                </a:cubicBezTo>
                <a:cubicBezTo>
                  <a:pt x="f463" y="f219"/>
                  <a:pt x="f464" y="f228"/>
                  <a:pt x="f465" y="f68"/>
                </a:cubicBezTo>
                <a:cubicBezTo>
                  <a:pt x="f466" y="f84"/>
                  <a:pt x="f467" y="f468"/>
                  <a:pt x="f469" y="f470"/>
                </a:cubicBezTo>
                <a:cubicBezTo>
                  <a:pt x="f412" y="f471"/>
                  <a:pt x="f472" y="f473"/>
                  <a:pt x="f474" y="f79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68"/>
                  <a:pt x="f482" y="f478"/>
                  <a:pt x="f483" y="f484"/>
                </a:cubicBezTo>
                <a:cubicBezTo>
                  <a:pt x="f485" y="f234"/>
                  <a:pt x="f486" y="f487"/>
                  <a:pt x="f457" y="f488"/>
                </a:cubicBezTo>
                <a:cubicBezTo>
                  <a:pt x="f489" y="f242"/>
                  <a:pt x="f490" y="f491"/>
                  <a:pt x="f492" y="f256"/>
                </a:cubicBezTo>
                <a:cubicBezTo>
                  <a:pt x="f493" y="f254"/>
                  <a:pt x="f474" y="f53"/>
                  <a:pt x="f494" y="f495"/>
                </a:cubicBezTo>
                <a:cubicBezTo>
                  <a:pt x="f496" y="f45"/>
                  <a:pt x="f497" y="f498"/>
                  <a:pt x="f432" y="f43"/>
                </a:cubicBezTo>
                <a:cubicBezTo>
                  <a:pt x="f433" y="f499"/>
                  <a:pt x="f500" y="f499"/>
                  <a:pt x="f501" y="f43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7" y="f298"/>
                  <a:pt x="f508" y="f509"/>
                  <a:pt x="f510" y="f511"/>
                </a:cubicBezTo>
                <a:cubicBezTo>
                  <a:pt x="f437" y="f512"/>
                  <a:pt x="f490" y="f27"/>
                  <a:pt x="f452" y="f513"/>
                </a:cubicBezTo>
                <a:cubicBezTo>
                  <a:pt x="f514" y="f515"/>
                  <a:pt x="f516" y="f517"/>
                  <a:pt x="f496" y="f21"/>
                </a:cubicBezTo>
                <a:cubicBezTo>
                  <a:pt x="f518" y="f519"/>
                  <a:pt x="f520" y="f521"/>
                  <a:pt x="f522" y="f408"/>
                </a:cubicBezTo>
                <a:cubicBezTo>
                  <a:pt x="f523" y="f524"/>
                  <a:pt x="f525" y="f496"/>
                  <a:pt x="f9" y="f8"/>
                </a:cubicBezTo>
                <a:close/>
                <a:moveTo>
                  <a:pt x="f526" y="f200"/>
                </a:moveTo>
                <a:cubicBezTo>
                  <a:pt x="f527" y="f120"/>
                  <a:pt x="f528" y="f529"/>
                  <a:pt x="f530" y="f401"/>
                </a:cubicBezTo>
                <a:cubicBezTo>
                  <a:pt x="f123" y="f141"/>
                  <a:pt x="f531" y="f455"/>
                  <a:pt x="f532" y="f533"/>
                </a:cubicBezTo>
                <a:cubicBezTo>
                  <a:pt x="f172" y="f268"/>
                  <a:pt x="f534" y="f535"/>
                  <a:pt x="f172" y="f536"/>
                </a:cubicBezTo>
                <a:cubicBezTo>
                  <a:pt x="f120" y="f537"/>
                  <a:pt x="f538" y="f346"/>
                  <a:pt x="f148" y="f523"/>
                </a:cubicBezTo>
                <a:cubicBezTo>
                  <a:pt x="f539" y="f540"/>
                  <a:pt x="f541" y="f542"/>
                  <a:pt x="f543" y="f408"/>
                </a:cubicBezTo>
                <a:cubicBezTo>
                  <a:pt x="f495" y="f544"/>
                  <a:pt x="f499" y="f544"/>
                  <a:pt x="f545" y="f396"/>
                </a:cubicBezTo>
                <a:cubicBezTo>
                  <a:pt x="f546" y="f547"/>
                  <a:pt x="f43" y="f548"/>
                  <a:pt x="f263" y="f549"/>
                </a:cubicBezTo>
                <a:cubicBezTo>
                  <a:pt x="f267" y="f404"/>
                  <a:pt x="f272" y="f399"/>
                  <a:pt x="f550" y="f407"/>
                </a:cubicBezTo>
                <a:cubicBezTo>
                  <a:pt x="f551" y="f552"/>
                  <a:pt x="f553" y="f395"/>
                  <a:pt x="f554" y="f555"/>
                </a:cubicBezTo>
                <a:cubicBezTo>
                  <a:pt x="f556" y="f429"/>
                  <a:pt x="f557" y="f409"/>
                  <a:pt x="f558" y="f547"/>
                </a:cubicBezTo>
                <a:cubicBezTo>
                  <a:pt x="f559" y="f560"/>
                  <a:pt x="f561" y="f562"/>
                  <a:pt x="f563" y="f549"/>
                </a:cubicBezTo>
                <a:cubicBezTo>
                  <a:pt x="f564" y="f542"/>
                  <a:pt x="f565" y="f547"/>
                  <a:pt x="f566" y="f567"/>
                </a:cubicBezTo>
                <a:cubicBezTo>
                  <a:pt x="f568" y="f569"/>
                  <a:pt x="f537" y="f393"/>
                  <a:pt x="f570" y="f571"/>
                </a:cubicBezTo>
                <a:cubicBezTo>
                  <a:pt x="f362" y="f407"/>
                  <a:pt x="f572" y="f573"/>
                  <a:pt x="f574" y="f522"/>
                </a:cubicBezTo>
                <a:cubicBezTo>
                  <a:pt x="f575" y="f576"/>
                  <a:pt x="f409" y="f577"/>
                  <a:pt x="f13" y="f564"/>
                </a:cubicBezTo>
                <a:cubicBezTo>
                  <a:pt x="f578" y="f579"/>
                  <a:pt x="f580" y="f505"/>
                  <a:pt x="f422" y="f581"/>
                </a:cubicBezTo>
                <a:cubicBezTo>
                  <a:pt x="f582" y="f583"/>
                  <a:pt x="f584" y="f585"/>
                  <a:pt x="f586" y="f176"/>
                </a:cubicBezTo>
                <a:cubicBezTo>
                  <a:pt x="f587" y="f588"/>
                  <a:pt x="f589" y="f120"/>
                  <a:pt x="f526" y="f200"/>
                </a:cubicBezTo>
                <a:close/>
                <a:moveTo>
                  <a:pt x="f590" y="f591"/>
                </a:moveTo>
                <a:cubicBezTo>
                  <a:pt x="f490" y="f592"/>
                  <a:pt x="f593" y="f594"/>
                  <a:pt x="f595" y="f596"/>
                </a:cubicBezTo>
                <a:cubicBezTo>
                  <a:pt x="f597" y="f300"/>
                  <a:pt x="f598" y="f599"/>
                  <a:pt x="f600" y="f601"/>
                </a:cubicBezTo>
                <a:cubicBezTo>
                  <a:pt x="f501" y="f280"/>
                  <a:pt x="f595" y="f602"/>
                  <a:pt x="f603" y="f604"/>
                </a:cubicBezTo>
                <a:cubicBezTo>
                  <a:pt x="f464" y="f551"/>
                  <a:pt x="f605" y="f278"/>
                  <a:pt x="f492" y="f554"/>
                </a:cubicBezTo>
                <a:cubicBezTo>
                  <a:pt x="f606" y="f607"/>
                  <a:pt x="f608" y="f596"/>
                  <a:pt x="f590" y="f591"/>
                </a:cubicBezTo>
                <a:close/>
                <a:moveTo>
                  <a:pt x="f609" y="f559"/>
                </a:moveTo>
                <a:cubicBezTo>
                  <a:pt x="f89" y="f610"/>
                  <a:pt x="f89" y="f611"/>
                  <a:pt x="f54" y="f612"/>
                </a:cubicBezTo>
                <a:cubicBezTo>
                  <a:pt x="f296" y="f613"/>
                  <a:pt x="f614" y="f615"/>
                  <a:pt x="f195" y="f604"/>
                </a:cubicBezTo>
                <a:cubicBezTo>
                  <a:pt x="f311" y="f602"/>
                  <a:pt x="f71" y="f281"/>
                  <a:pt x="f101" y="f616"/>
                </a:cubicBezTo>
                <a:cubicBezTo>
                  <a:pt x="f28" y="f292"/>
                  <a:pt x="f270" y="f617"/>
                  <a:pt x="f609" y="f55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A749254F-0E69-4243-9949-E15859D87D64}"/>
              </a:ext>
            </a:extLst>
          </p:cNvPr>
          <p:cNvSpPr/>
          <p:nvPr/>
        </p:nvSpPr>
        <p:spPr>
          <a:xfrm>
            <a:off x="3459166" y="841376"/>
            <a:ext cx="1103315" cy="1179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74"/>
              <a:gd name="f7" fmla="val 1362"/>
              <a:gd name="f8" fmla="val 615"/>
              <a:gd name="f9" fmla="val 1361"/>
              <a:gd name="f10" fmla="val 498"/>
              <a:gd name="f11" fmla="val 1357"/>
              <a:gd name="f12" fmla="val 365"/>
              <a:gd name="f13" fmla="val 1312"/>
              <a:gd name="f14" fmla="val 253"/>
              <a:gd name="f15" fmla="val 1212"/>
              <a:gd name="f16" fmla="val 200"/>
              <a:gd name="f17" fmla="val 1166"/>
              <a:gd name="f18" fmla="val 164"/>
              <a:gd name="f19" fmla="val 1109"/>
              <a:gd name="f20" fmla="val 146"/>
              <a:gd name="f21" fmla="val 1040"/>
              <a:gd name="f22" fmla="val 143"/>
              <a:gd name="f23" fmla="val 1029"/>
              <a:gd name="f24" fmla="val 138"/>
              <a:gd name="f25" fmla="val 1022"/>
              <a:gd name="f26" fmla="val 127"/>
              <a:gd name="f27" fmla="val 1017"/>
              <a:gd name="f28" fmla="val 47"/>
              <a:gd name="f29" fmla="val 988"/>
              <a:gd name="f30" fmla="val 878"/>
              <a:gd name="f31" fmla="val 14"/>
              <a:gd name="f32" fmla="val 801"/>
              <a:gd name="f33" fmla="val 20"/>
              <a:gd name="f34" fmla="val 768"/>
              <a:gd name="f35" fmla="val 38"/>
              <a:gd name="f36" fmla="val 743"/>
              <a:gd name="f37" fmla="val 70"/>
              <a:gd name="f38" fmla="val 730"/>
              <a:gd name="f39" fmla="val 80"/>
              <a:gd name="f40" fmla="val 727"/>
              <a:gd name="f41" fmla="val 83"/>
              <a:gd name="f42" fmla="val 720"/>
              <a:gd name="f43" fmla="val 85"/>
              <a:gd name="f44" fmla="val 709"/>
              <a:gd name="f45" fmla="val 102"/>
              <a:gd name="f46" fmla="val 528"/>
              <a:gd name="f47" fmla="val 188"/>
              <a:gd name="f48" fmla="val 386"/>
              <a:gd name="f49" fmla="val 340"/>
              <a:gd name="f50" fmla="val 285"/>
              <a:gd name="f51" fmla="val 430"/>
              <a:gd name="f52" fmla="val 225"/>
              <a:gd name="f53" fmla="val 530"/>
              <a:gd name="f54" fmla="val 197"/>
              <a:gd name="f55" fmla="val 638"/>
              <a:gd name="f56" fmla="val 195"/>
              <a:gd name="f57" fmla="val 697"/>
              <a:gd name="f58" fmla="val 194"/>
              <a:gd name="f59" fmla="val 734"/>
              <a:gd name="f60" fmla="val 154"/>
              <a:gd name="f61" fmla="val 729"/>
              <a:gd name="f62" fmla="val 100"/>
              <a:gd name="f63" fmla="val 73"/>
              <a:gd name="f64" fmla="val 712"/>
              <a:gd name="f65" fmla="val 60"/>
              <a:gd name="f66" fmla="val 701"/>
              <a:gd name="f67" fmla="val 46"/>
              <a:gd name="f68" fmla="val 698"/>
              <a:gd name="f69" fmla="val 31"/>
              <a:gd name="f70" fmla="val 710"/>
              <a:gd name="f71" fmla="val 16"/>
              <a:gd name="f72" fmla="val 722"/>
              <a:gd name="f73" fmla="val 738"/>
              <a:gd name="f74" fmla="val 1"/>
              <a:gd name="f75" fmla="val 755"/>
              <a:gd name="f76" fmla="val 9"/>
              <a:gd name="f77" fmla="val 830"/>
              <a:gd name="f78" fmla="val 902"/>
              <a:gd name="f79" fmla="val 120"/>
              <a:gd name="f80" fmla="val 890"/>
              <a:gd name="f81" fmla="val 233"/>
              <a:gd name="f82" fmla="val 888"/>
              <a:gd name="f83" fmla="val 248"/>
              <a:gd name="f84" fmla="val 893"/>
              <a:gd name="f85" fmla="val 254"/>
              <a:gd name="f86" fmla="val 905"/>
              <a:gd name="f87" fmla="val 260"/>
              <a:gd name="f88" fmla="val 1036"/>
              <a:gd name="f89" fmla="val 332"/>
              <a:gd name="f90" fmla="val 1126"/>
              <a:gd name="f91" fmla="val 438"/>
              <a:gd name="f92" fmla="val 1175"/>
              <a:gd name="f93" fmla="val 579"/>
              <a:gd name="f94" fmla="val 1189"/>
              <a:gd name="f95" fmla="val 621"/>
              <a:gd name="f96" fmla="val 1197"/>
              <a:gd name="f97" fmla="val 665"/>
              <a:gd name="f98" fmla="val 1202"/>
              <a:gd name="f99" fmla="val 719"/>
              <a:gd name="f100" fmla="val 1204"/>
              <a:gd name="f101" fmla="val 726"/>
              <a:gd name="f102" fmla="val 1214"/>
              <a:gd name="f103" fmla="val 1261"/>
              <a:gd name="f104" fmla="val 749"/>
              <a:gd name="f105" fmla="val 789"/>
              <a:gd name="f106" fmla="val 1273"/>
              <a:gd name="f107" fmla="val 834"/>
              <a:gd name="f108" fmla="val 1271"/>
              <a:gd name="f109" fmla="val 898"/>
              <a:gd name="f110" fmla="val 1250"/>
              <a:gd name="f111" fmla="val 954"/>
              <a:gd name="f112" fmla="val 1200"/>
              <a:gd name="f113" fmla="val 997"/>
              <a:gd name="f114" fmla="val 1187"/>
              <a:gd name="f115" fmla="val 1008"/>
              <a:gd name="f116" fmla="val 1173"/>
              <a:gd name="f117" fmla="val 1016"/>
              <a:gd name="f118" fmla="val 1157"/>
              <a:gd name="f119" fmla="val 1021"/>
              <a:gd name="f120" fmla="val 1148"/>
              <a:gd name="f121" fmla="val 1024"/>
              <a:gd name="f122" fmla="val 1143"/>
              <a:gd name="f123" fmla="val 1030"/>
              <a:gd name="f124" fmla="val 1140"/>
              <a:gd name="f125" fmla="val 1039"/>
              <a:gd name="f126" fmla="val 1108"/>
              <a:gd name="f127" fmla="val 1163"/>
              <a:gd name="f128" fmla="val 1243"/>
              <a:gd name="f129" fmla="val 914"/>
              <a:gd name="f130" fmla="val 1299"/>
              <a:gd name="f131" fmla="val 1341"/>
              <a:gd name="f132" fmla="val 740"/>
              <a:gd name="f133" fmla="val 198"/>
              <a:gd name="f134" fmla="val 908"/>
              <a:gd name="f135" fmla="val 923"/>
              <a:gd name="f136" fmla="val 937"/>
              <a:gd name="f137" fmla="val 1013"/>
              <a:gd name="f138" fmla="val 222"/>
              <a:gd name="f139" fmla="val 1082"/>
              <a:gd name="f140" fmla="val 274"/>
              <a:gd name="f141" fmla="val 1139"/>
              <a:gd name="f142" fmla="val 331"/>
              <a:gd name="f143" fmla="val 1201"/>
              <a:gd name="f144" fmla="val 403"/>
              <a:gd name="f145" fmla="val 1241"/>
              <a:gd name="f146" fmla="val 482"/>
              <a:gd name="f147" fmla="val 1268"/>
              <a:gd name="f148" fmla="val 497"/>
              <a:gd name="f149" fmla="val 500"/>
              <a:gd name="f150" fmla="val 1267"/>
              <a:gd name="f151" fmla="val 503"/>
              <a:gd name="f152" fmla="val 1254"/>
              <a:gd name="f153" fmla="val 507"/>
              <a:gd name="f154" fmla="val 1240"/>
              <a:gd name="f155" fmla="val 516"/>
              <a:gd name="f156" fmla="val 1231"/>
              <a:gd name="f157" fmla="val 532"/>
              <a:gd name="f158" fmla="val 1230"/>
              <a:gd name="f159" fmla="val 547"/>
              <a:gd name="f160" fmla="val 1229"/>
              <a:gd name="f161" fmla="val 559"/>
              <a:gd name="f162" fmla="val 1235"/>
              <a:gd name="f163" fmla="val 565"/>
              <a:gd name="f164" fmla="val 1249"/>
              <a:gd name="f165" fmla="val 581"/>
              <a:gd name="f166" fmla="val 1283"/>
              <a:gd name="f167" fmla="val 609"/>
              <a:gd name="f168" fmla="val 1295"/>
              <a:gd name="f169" fmla="val 643"/>
              <a:gd name="f170" fmla="val 677"/>
              <a:gd name="f171" fmla="val 706"/>
              <a:gd name="f172" fmla="val 1284"/>
              <a:gd name="f173" fmla="val 721"/>
              <a:gd name="f174" fmla="val 728"/>
              <a:gd name="f175" fmla="val 1234"/>
              <a:gd name="f176" fmla="val 741"/>
              <a:gd name="f177" fmla="val 1227"/>
              <a:gd name="f178" fmla="val 758"/>
              <a:gd name="f179" fmla="val 775"/>
              <a:gd name="f180" fmla="val 784"/>
              <a:gd name="f181" fmla="val 1245"/>
              <a:gd name="f182" fmla="val 783"/>
              <a:gd name="f183" fmla="val 1262"/>
              <a:gd name="f184" fmla="val 782"/>
              <a:gd name="f185" fmla="val 1278"/>
              <a:gd name="f186" fmla="val 790"/>
              <a:gd name="f187" fmla="val 1276"/>
              <a:gd name="f188" fmla="val 800"/>
              <a:gd name="f189" fmla="val 852"/>
              <a:gd name="f190" fmla="val 1257"/>
              <a:gd name="f191" fmla="val 901"/>
              <a:gd name="f192" fmla="val 945"/>
              <a:gd name="f193" fmla="val 1019"/>
              <a:gd name="f194" fmla="val 1152"/>
              <a:gd name="f195" fmla="val 1068"/>
              <a:gd name="f196" fmla="val 1084"/>
              <a:gd name="f197" fmla="val 1081"/>
              <a:gd name="f198" fmla="val 994"/>
              <a:gd name="f199" fmla="val 1091"/>
              <a:gd name="f200" fmla="val 929"/>
              <a:gd name="f201" fmla="val 1089"/>
              <a:gd name="f202" fmla="val 865"/>
              <a:gd name="f203" fmla="val 1079"/>
              <a:gd name="f204" fmla="val 773"/>
              <a:gd name="f205" fmla="val 1080"/>
              <a:gd name="f206" fmla="val 1069"/>
              <a:gd name="f207" fmla="val 718"/>
              <a:gd name="f208" fmla="val 1042"/>
              <a:gd name="f209" fmla="val 656"/>
              <a:gd name="f210" fmla="val 1005"/>
              <a:gd name="f211" fmla="val 601"/>
              <a:gd name="f212" fmla="val 952"/>
              <a:gd name="f213" fmla="val 558"/>
              <a:gd name="f214" fmla="val 934"/>
              <a:gd name="f215" fmla="val 542"/>
              <a:gd name="f216" fmla="val 543"/>
              <a:gd name="f217" fmla="val 563"/>
              <a:gd name="f218" fmla="val 873"/>
              <a:gd name="f219" fmla="val 659"/>
              <a:gd name="f220" fmla="val 799"/>
              <a:gd name="f221" fmla="val 688"/>
              <a:gd name="f222" fmla="val 669"/>
              <a:gd name="f223" fmla="val 732"/>
              <a:gd name="f224" fmla="val 652"/>
              <a:gd name="f225" fmla="val 637"/>
              <a:gd name="f226" fmla="val 750"/>
              <a:gd name="f227" fmla="val 620"/>
              <a:gd name="f228" fmla="val 763"/>
              <a:gd name="f229" fmla="val 772"/>
              <a:gd name="f230" fmla="val 780"/>
              <a:gd name="f231" fmla="val 788"/>
              <a:gd name="f232" fmla="val 544"/>
              <a:gd name="f233" fmla="val 525"/>
              <a:gd name="f234" fmla="val 506"/>
              <a:gd name="f235" fmla="val 770"/>
              <a:gd name="f236" fmla="val 512"/>
              <a:gd name="f237" fmla="val 515"/>
              <a:gd name="f238" fmla="val 731"/>
              <a:gd name="f239" fmla="val 527"/>
              <a:gd name="f240" fmla="val 640"/>
              <a:gd name="f241" fmla="val 480"/>
              <a:gd name="f242" fmla="val 394"/>
              <a:gd name="f243" fmla="val 536"/>
              <a:gd name="f244" fmla="val 379"/>
              <a:gd name="f245" fmla="val 531"/>
              <a:gd name="f246" fmla="val 368"/>
              <a:gd name="f247" fmla="val 533"/>
              <a:gd name="f248" fmla="val 355"/>
              <a:gd name="f249" fmla="val 541"/>
              <a:gd name="f250" fmla="val 328"/>
              <a:gd name="f251" fmla="val 304"/>
              <a:gd name="f252" fmla="val 284"/>
              <a:gd name="f253" fmla="val 605"/>
              <a:gd name="f254" fmla="val 644"/>
              <a:gd name="f255" fmla="val 684"/>
              <a:gd name="f256" fmla="val 212"/>
              <a:gd name="f257" fmla="val 202"/>
              <a:gd name="f258" fmla="val 787"/>
              <a:gd name="f259" fmla="val 840"/>
              <a:gd name="f260" fmla="val 1132"/>
              <a:gd name="f261" fmla="val 693"/>
              <a:gd name="f262" fmla="val 1105"/>
              <a:gd name="f263" fmla="val 463"/>
              <a:gd name="f264" fmla="val 907"/>
              <a:gd name="f265" fmla="val 265"/>
              <a:gd name="f266" fmla="val 651"/>
              <a:gd name="f267" fmla="val 261"/>
              <a:gd name="f268" fmla="val 384"/>
              <a:gd name="f269" fmla="val 258"/>
              <a:gd name="f270" fmla="val 185"/>
              <a:gd name="f271" fmla="val 458"/>
              <a:gd name="f272" fmla="val 156"/>
              <a:gd name="f273" fmla="val 681"/>
              <a:gd name="f274" fmla="val 157"/>
              <a:gd name="f275" fmla="val 680"/>
              <a:gd name="f276" fmla="val 158"/>
              <a:gd name="f277" fmla="val 679"/>
              <a:gd name="f278" fmla="val 159"/>
              <a:gd name="f279" fmla="val 678"/>
              <a:gd name="f280" fmla="val 169"/>
              <a:gd name="f281" fmla="val 174"/>
              <a:gd name="f282" fmla="val 650"/>
              <a:gd name="f283" fmla="val 213"/>
              <a:gd name="f284" fmla="val 580"/>
              <a:gd name="f285" fmla="val 518"/>
              <a:gd name="f286" fmla="val 333"/>
              <a:gd name="f287" fmla="val 477"/>
              <a:gd name="f288" fmla="val 348"/>
              <a:gd name="f289" fmla="val 469"/>
              <a:gd name="f290" fmla="val 363"/>
              <a:gd name="f291" fmla="val 461"/>
              <a:gd name="f292" fmla="val 382"/>
              <a:gd name="f293" fmla="val 464"/>
              <a:gd name="f294" fmla="val 476"/>
              <a:gd name="f295" fmla="val 478"/>
              <a:gd name="f296" fmla="val 557"/>
              <a:gd name="f297" fmla="val 554"/>
              <a:gd name="f298" fmla="val 576"/>
              <a:gd name="f299" fmla="val 647"/>
              <a:gd name="f300" fmla="val 661"/>
              <a:gd name="f301" fmla="val 676"/>
              <a:gd name="f302" fmla="val 582"/>
              <a:gd name="f303" fmla="val 690"/>
              <a:gd name="f304" fmla="val 583"/>
              <a:gd name="f305" fmla="val 588"/>
              <a:gd name="f306" fmla="val 703"/>
              <a:gd name="f307" fmla="val 596"/>
              <a:gd name="f308" fmla="val 631"/>
              <a:gd name="f309" fmla="val 660"/>
              <a:gd name="f310" fmla="val 611"/>
              <a:gd name="f311" fmla="val 686"/>
              <a:gd name="f312" fmla="val 685"/>
              <a:gd name="f313" fmla="val 564"/>
              <a:gd name="f314" fmla="val 540"/>
              <a:gd name="f315" fmla="val 519"/>
              <a:gd name="f316" fmla="val 696"/>
              <a:gd name="f317" fmla="val 716"/>
              <a:gd name="f318" fmla="val 736"/>
              <a:gd name="f319" fmla="val 748"/>
              <a:gd name="f320" fmla="val 751"/>
              <a:gd name="f321" fmla="val 537"/>
              <a:gd name="f322" fmla="val 753"/>
              <a:gd name="f323" fmla="val 552"/>
              <a:gd name="f324" fmla="val 566"/>
              <a:gd name="f325" fmla="val 752"/>
              <a:gd name="f326" fmla="val 628"/>
              <a:gd name="f327" fmla="val 653"/>
              <a:gd name="f328" fmla="val 747"/>
              <a:gd name="f329" fmla="val 649"/>
              <a:gd name="f330" fmla="val 646"/>
              <a:gd name="f331" fmla="val 817"/>
              <a:gd name="f332" fmla="val 617"/>
              <a:gd name="f333" fmla="val 855"/>
              <a:gd name="f334" fmla="val 877"/>
              <a:gd name="f335" fmla="val 462"/>
              <a:gd name="f336" fmla="val 454"/>
              <a:gd name="f337" fmla="val 943"/>
              <a:gd name="f338" fmla="val 473"/>
              <a:gd name="f339" fmla="val 984"/>
              <a:gd name="f340" fmla="val 494"/>
              <a:gd name="f341" fmla="val 524"/>
              <a:gd name="f342" fmla="val 1049"/>
              <a:gd name="f343" fmla="val 560"/>
              <a:gd name="f344" fmla="val 599"/>
              <a:gd name="f345" fmla="val 642"/>
              <a:gd name="f346" fmla="val 1154"/>
              <a:gd name="f347" fmla="val 887"/>
              <a:gd name="f348" fmla="val 900"/>
              <a:gd name="f349" fmla="val 912"/>
              <a:gd name="f350" fmla="val 925"/>
              <a:gd name="f351" fmla="val 1155"/>
              <a:gd name="f352" fmla="val 931"/>
              <a:gd name="f353" fmla="val 1150"/>
              <a:gd name="f354" fmla="val 940"/>
              <a:gd name="f355" fmla="val 1158"/>
              <a:gd name="f356" fmla="val 942"/>
              <a:gd name="f357" fmla="val 1165"/>
              <a:gd name="f358" fmla="val 944"/>
              <a:gd name="f359" fmla="val 1169"/>
              <a:gd name="f360" fmla="val 936"/>
              <a:gd name="f361" fmla="val 930"/>
              <a:gd name="f362" fmla="val 1192"/>
              <a:gd name="f363" fmla="val 906"/>
              <a:gd name="f364" fmla="val 1206"/>
              <a:gd name="f365" fmla="val 846"/>
              <a:gd name="f366" fmla="val 1207"/>
              <a:gd name="f367" fmla="val 832"/>
              <a:gd name="f368" fmla="val 818"/>
              <a:gd name="f369" fmla="val 805"/>
              <a:gd name="f370" fmla="val 1195"/>
              <a:gd name="f371" fmla="val 791"/>
              <a:gd name="f372" fmla="val 1184"/>
              <a:gd name="f373" fmla="val 1170"/>
              <a:gd name="f374" fmla="val 1156"/>
              <a:gd name="f375" fmla="val 794"/>
              <a:gd name="f376" fmla="val 1149"/>
              <a:gd name="f377" fmla="val 815"/>
              <a:gd name="f378" fmla="val 1153"/>
              <a:gd name="f379" fmla="val 839"/>
              <a:gd name="f380" fmla="val 863"/>
              <a:gd name="f381" fmla="val 129"/>
              <a:gd name="f382" fmla="val 128"/>
              <a:gd name="f383" fmla="val 894"/>
              <a:gd name="f384" fmla="val 131"/>
              <a:gd name="f385" fmla="val 850"/>
              <a:gd name="f386" fmla="val 135"/>
              <a:gd name="f387" fmla="val 133"/>
              <a:gd name="f388" fmla="val 130"/>
              <a:gd name="f389" fmla="val 797"/>
              <a:gd name="f390" fmla="val 110"/>
              <a:gd name="f391" fmla="val 781"/>
              <a:gd name="f392" fmla="val 82"/>
              <a:gd name="f393" fmla="val 75"/>
              <a:gd name="f394" fmla="val 864"/>
              <a:gd name="f395" fmla="val 92"/>
              <a:gd name="f396" fmla="val 798"/>
              <a:gd name="f397" fmla="val 792"/>
              <a:gd name="f398" fmla="val 144"/>
              <a:gd name="f399" fmla="val 172"/>
              <a:gd name="f400" fmla="val 760"/>
              <a:gd name="f401" fmla="val 207"/>
              <a:gd name="f402" fmla="val 778"/>
              <a:gd name="f403" fmla="val 216"/>
              <a:gd name="f404" fmla="val 810"/>
              <a:gd name="f405" fmla="val 220"/>
              <a:gd name="f406" fmla="val 820"/>
              <a:gd name="f407" fmla="val 223"/>
              <a:gd name="f408" fmla="val 824"/>
              <a:gd name="f409" fmla="val 211"/>
              <a:gd name="f410" fmla="val 826"/>
              <a:gd name="f411" fmla="+- 0 0 -90"/>
              <a:gd name="f412" fmla="*/ f3 1 1274"/>
              <a:gd name="f413" fmla="*/ f4 1 1362"/>
              <a:gd name="f414" fmla="val f5"/>
              <a:gd name="f415" fmla="val f6"/>
              <a:gd name="f416" fmla="val f7"/>
              <a:gd name="f417" fmla="*/ f411 f0 1"/>
              <a:gd name="f418" fmla="+- f416 0 f414"/>
              <a:gd name="f419" fmla="+- f415 0 f414"/>
              <a:gd name="f420" fmla="*/ f417 1 f2"/>
              <a:gd name="f421" fmla="*/ f419 1 1274"/>
              <a:gd name="f422" fmla="*/ f418 1 1362"/>
              <a:gd name="f423" fmla="*/ 253 f419 1"/>
              <a:gd name="f424" fmla="*/ 1212 f418 1"/>
              <a:gd name="f425" fmla="*/ 127 f419 1"/>
              <a:gd name="f426" fmla="*/ 1017 f418 1"/>
              <a:gd name="f427" fmla="*/ 70 f419 1"/>
              <a:gd name="f428" fmla="*/ 730 f418 1"/>
              <a:gd name="f429" fmla="*/ 340 f419 1"/>
              <a:gd name="f430" fmla="*/ 285 f418 1"/>
              <a:gd name="f431" fmla="*/ 729 f419 1"/>
              <a:gd name="f432" fmla="*/ 100 f418 1"/>
              <a:gd name="f433" fmla="*/ 710 f419 1"/>
              <a:gd name="f434" fmla="*/ 16 f418 1"/>
              <a:gd name="f435" fmla="*/ 890 f419 1"/>
              <a:gd name="f436" fmla="*/ 233 f418 1"/>
              <a:gd name="f437" fmla="*/ 1175 f419 1"/>
              <a:gd name="f438" fmla="*/ 579 f418 1"/>
              <a:gd name="f439" fmla="*/ 1214 f419 1"/>
              <a:gd name="f440" fmla="*/ 1200 f419 1"/>
              <a:gd name="f441" fmla="*/ 997 f418 1"/>
              <a:gd name="f442" fmla="*/ 1140 f419 1"/>
              <a:gd name="f443" fmla="*/ 1039 f418 1"/>
              <a:gd name="f444" fmla="*/ 615 f419 1"/>
              <a:gd name="f445" fmla="*/ 1361 f418 1"/>
              <a:gd name="f446" fmla="*/ 198 f419 1"/>
              <a:gd name="f447" fmla="*/ 937 f418 1"/>
              <a:gd name="f448" fmla="*/ 482 f419 1"/>
              <a:gd name="f449" fmla="*/ 1268 f418 1"/>
              <a:gd name="f450" fmla="*/ 532 f419 1"/>
              <a:gd name="f451" fmla="*/ 1230 f418 1"/>
              <a:gd name="f452" fmla="*/ 643 f419 1"/>
              <a:gd name="f453" fmla="*/ 1295 f418 1"/>
              <a:gd name="f454" fmla="*/ 758 f419 1"/>
              <a:gd name="f455" fmla="*/ 1231 f418 1"/>
              <a:gd name="f456" fmla="*/ 800 f419 1"/>
              <a:gd name="f457" fmla="*/ 1273 f418 1"/>
              <a:gd name="f458" fmla="*/ 1081 f419 1"/>
              <a:gd name="f459" fmla="*/ 994 f418 1"/>
              <a:gd name="f460" fmla="*/ 1069 f419 1"/>
              <a:gd name="f461" fmla="*/ 718 f418 1"/>
              <a:gd name="f462" fmla="*/ 923 f419 1"/>
              <a:gd name="f463" fmla="*/ 563 f418 1"/>
              <a:gd name="f464" fmla="*/ 637 f419 1"/>
              <a:gd name="f465" fmla="*/ 750 f418 1"/>
              <a:gd name="f466" fmla="*/ 525 f419 1"/>
              <a:gd name="f467" fmla="*/ 784 f418 1"/>
              <a:gd name="f468" fmla="*/ 394 f419 1"/>
              <a:gd name="f469" fmla="*/ 536 f418 1"/>
              <a:gd name="f470" fmla="*/ 284 f419 1"/>
              <a:gd name="f471" fmla="*/ 605 f418 1"/>
              <a:gd name="f472" fmla="*/ 893 f418 1"/>
              <a:gd name="f473" fmla="*/ 651 f419 1"/>
              <a:gd name="f474" fmla="*/ 261 f418 1"/>
              <a:gd name="f475" fmla="*/ 159 f419 1"/>
              <a:gd name="f476" fmla="*/ 678 f418 1"/>
              <a:gd name="f477" fmla="*/ 333 f419 1"/>
              <a:gd name="f478" fmla="*/ 477 f418 1"/>
              <a:gd name="f479" fmla="*/ 576 f419 1"/>
              <a:gd name="f480" fmla="*/ 647 f418 1"/>
              <a:gd name="f481" fmla="*/ 596 f419 1"/>
              <a:gd name="f482" fmla="*/ 698 f418 1"/>
              <a:gd name="f483" fmla="*/ 685 f419 1"/>
              <a:gd name="f484" fmla="*/ 540 f418 1"/>
              <a:gd name="f485" fmla="*/ 751 f419 1"/>
              <a:gd name="f486" fmla="*/ 537 f418 1"/>
              <a:gd name="f487" fmla="*/ 732 f419 1"/>
              <a:gd name="f488" fmla="*/ 651 f418 1"/>
              <a:gd name="f489" fmla="*/ 877 f419 1"/>
              <a:gd name="f490" fmla="*/ 500 f418 1"/>
              <a:gd name="f491" fmla="*/ 1049 f419 1"/>
              <a:gd name="f492" fmla="*/ 560 f418 1"/>
              <a:gd name="f493" fmla="*/ 1154 f419 1"/>
              <a:gd name="f494" fmla="*/ 887 f418 1"/>
              <a:gd name="f495" fmla="*/ 1158 f419 1"/>
              <a:gd name="f496" fmla="*/ 942 f418 1"/>
              <a:gd name="f497" fmla="*/ 1206 f419 1"/>
              <a:gd name="f498" fmla="*/ 846 f418 1"/>
              <a:gd name="f499" fmla="*/ 1170 f419 1"/>
              <a:gd name="f500" fmla="*/ 791 f418 1"/>
              <a:gd name="f501" fmla="*/ 135 f419 1"/>
              <a:gd name="f502" fmla="*/ 805 f418 1"/>
              <a:gd name="f503" fmla="*/ 80 f419 1"/>
              <a:gd name="f504" fmla="*/ 815 f418 1"/>
              <a:gd name="f505" fmla="*/ 798 f419 1"/>
              <a:gd name="f506" fmla="*/ 127 f418 1"/>
              <a:gd name="f507" fmla="*/ 770 f419 1"/>
              <a:gd name="f508" fmla="*/ 207 f418 1"/>
              <a:gd name="f509" fmla="*/ 824 f419 1"/>
              <a:gd name="f510" fmla="*/ 211 f418 1"/>
              <a:gd name="f511" fmla="+- f420 0 f1"/>
              <a:gd name="f512" fmla="*/ f423 1 1274"/>
              <a:gd name="f513" fmla="*/ f424 1 1362"/>
              <a:gd name="f514" fmla="*/ f425 1 1274"/>
              <a:gd name="f515" fmla="*/ f426 1 1362"/>
              <a:gd name="f516" fmla="*/ f427 1 1274"/>
              <a:gd name="f517" fmla="*/ f428 1 1362"/>
              <a:gd name="f518" fmla="*/ f429 1 1274"/>
              <a:gd name="f519" fmla="*/ f430 1 1362"/>
              <a:gd name="f520" fmla="*/ f431 1 1274"/>
              <a:gd name="f521" fmla="*/ f432 1 1362"/>
              <a:gd name="f522" fmla="*/ f433 1 1274"/>
              <a:gd name="f523" fmla="*/ f434 1 1362"/>
              <a:gd name="f524" fmla="*/ f435 1 1274"/>
              <a:gd name="f525" fmla="*/ f436 1 1362"/>
              <a:gd name="f526" fmla="*/ f437 1 1274"/>
              <a:gd name="f527" fmla="*/ f438 1 1362"/>
              <a:gd name="f528" fmla="*/ f439 1 1274"/>
              <a:gd name="f529" fmla="*/ f440 1 1274"/>
              <a:gd name="f530" fmla="*/ f441 1 1362"/>
              <a:gd name="f531" fmla="*/ f442 1 1274"/>
              <a:gd name="f532" fmla="*/ f443 1 1362"/>
              <a:gd name="f533" fmla="*/ f444 1 1274"/>
              <a:gd name="f534" fmla="*/ f445 1 1362"/>
              <a:gd name="f535" fmla="*/ f446 1 1274"/>
              <a:gd name="f536" fmla="*/ f447 1 1362"/>
              <a:gd name="f537" fmla="*/ f448 1 1274"/>
              <a:gd name="f538" fmla="*/ f449 1 1362"/>
              <a:gd name="f539" fmla="*/ f450 1 1274"/>
              <a:gd name="f540" fmla="*/ f451 1 1362"/>
              <a:gd name="f541" fmla="*/ f452 1 1274"/>
              <a:gd name="f542" fmla="*/ f453 1 1362"/>
              <a:gd name="f543" fmla="*/ f454 1 1274"/>
              <a:gd name="f544" fmla="*/ f455 1 1362"/>
              <a:gd name="f545" fmla="*/ f456 1 1274"/>
              <a:gd name="f546" fmla="*/ f457 1 1362"/>
              <a:gd name="f547" fmla="*/ f458 1 1274"/>
              <a:gd name="f548" fmla="*/ f459 1 1362"/>
              <a:gd name="f549" fmla="*/ f460 1 1274"/>
              <a:gd name="f550" fmla="*/ f461 1 1362"/>
              <a:gd name="f551" fmla="*/ f462 1 1274"/>
              <a:gd name="f552" fmla="*/ f463 1 1362"/>
              <a:gd name="f553" fmla="*/ f464 1 1274"/>
              <a:gd name="f554" fmla="*/ f465 1 1362"/>
              <a:gd name="f555" fmla="*/ f466 1 1274"/>
              <a:gd name="f556" fmla="*/ f467 1 1362"/>
              <a:gd name="f557" fmla="*/ f468 1 1274"/>
              <a:gd name="f558" fmla="*/ f469 1 1362"/>
              <a:gd name="f559" fmla="*/ f470 1 1274"/>
              <a:gd name="f560" fmla="*/ f471 1 1362"/>
              <a:gd name="f561" fmla="*/ f472 1 1362"/>
              <a:gd name="f562" fmla="*/ f473 1 1274"/>
              <a:gd name="f563" fmla="*/ f474 1 1362"/>
              <a:gd name="f564" fmla="*/ f475 1 1274"/>
              <a:gd name="f565" fmla="*/ f476 1 1362"/>
              <a:gd name="f566" fmla="*/ f477 1 1274"/>
              <a:gd name="f567" fmla="*/ f478 1 1362"/>
              <a:gd name="f568" fmla="*/ f479 1 1274"/>
              <a:gd name="f569" fmla="*/ f480 1 1362"/>
              <a:gd name="f570" fmla="*/ f481 1 1274"/>
              <a:gd name="f571" fmla="*/ f482 1 1362"/>
              <a:gd name="f572" fmla="*/ f483 1 1274"/>
              <a:gd name="f573" fmla="*/ f484 1 1362"/>
              <a:gd name="f574" fmla="*/ f485 1 1274"/>
              <a:gd name="f575" fmla="*/ f486 1 1362"/>
              <a:gd name="f576" fmla="*/ f487 1 1274"/>
              <a:gd name="f577" fmla="*/ f488 1 1362"/>
              <a:gd name="f578" fmla="*/ f489 1 1274"/>
              <a:gd name="f579" fmla="*/ f490 1 1362"/>
              <a:gd name="f580" fmla="*/ f491 1 1274"/>
              <a:gd name="f581" fmla="*/ f492 1 1362"/>
              <a:gd name="f582" fmla="*/ f493 1 1274"/>
              <a:gd name="f583" fmla="*/ f494 1 1362"/>
              <a:gd name="f584" fmla="*/ f495 1 1274"/>
              <a:gd name="f585" fmla="*/ f496 1 1362"/>
              <a:gd name="f586" fmla="*/ f497 1 1274"/>
              <a:gd name="f587" fmla="*/ f498 1 1362"/>
              <a:gd name="f588" fmla="*/ f499 1 1274"/>
              <a:gd name="f589" fmla="*/ f500 1 1362"/>
              <a:gd name="f590" fmla="*/ f501 1 1274"/>
              <a:gd name="f591" fmla="*/ f502 1 1362"/>
              <a:gd name="f592" fmla="*/ f503 1 1274"/>
              <a:gd name="f593" fmla="*/ f504 1 1362"/>
              <a:gd name="f594" fmla="*/ f505 1 1274"/>
              <a:gd name="f595" fmla="*/ f506 1 1362"/>
              <a:gd name="f596" fmla="*/ f507 1 1274"/>
              <a:gd name="f597" fmla="*/ f508 1 1362"/>
              <a:gd name="f598" fmla="*/ f509 1 1274"/>
              <a:gd name="f599" fmla="*/ f510 1 1362"/>
              <a:gd name="f600" fmla="*/ 0 1 f421"/>
              <a:gd name="f601" fmla="*/ f415 1 f421"/>
              <a:gd name="f602" fmla="*/ 0 1 f422"/>
              <a:gd name="f603" fmla="*/ f416 1 f422"/>
              <a:gd name="f604" fmla="*/ f512 1 f421"/>
              <a:gd name="f605" fmla="*/ f513 1 f422"/>
              <a:gd name="f606" fmla="*/ f514 1 f421"/>
              <a:gd name="f607" fmla="*/ f515 1 f422"/>
              <a:gd name="f608" fmla="*/ f516 1 f421"/>
              <a:gd name="f609" fmla="*/ f517 1 f422"/>
              <a:gd name="f610" fmla="*/ f518 1 f421"/>
              <a:gd name="f611" fmla="*/ f519 1 f422"/>
              <a:gd name="f612" fmla="*/ f520 1 f421"/>
              <a:gd name="f613" fmla="*/ f521 1 f422"/>
              <a:gd name="f614" fmla="*/ f522 1 f421"/>
              <a:gd name="f615" fmla="*/ f523 1 f422"/>
              <a:gd name="f616" fmla="*/ f524 1 f421"/>
              <a:gd name="f617" fmla="*/ f525 1 f422"/>
              <a:gd name="f618" fmla="*/ f526 1 f421"/>
              <a:gd name="f619" fmla="*/ f527 1 f422"/>
              <a:gd name="f620" fmla="*/ f528 1 f421"/>
              <a:gd name="f621" fmla="*/ f529 1 f421"/>
              <a:gd name="f622" fmla="*/ f530 1 f422"/>
              <a:gd name="f623" fmla="*/ f531 1 f421"/>
              <a:gd name="f624" fmla="*/ f532 1 f422"/>
              <a:gd name="f625" fmla="*/ f533 1 f421"/>
              <a:gd name="f626" fmla="*/ f534 1 f422"/>
              <a:gd name="f627" fmla="*/ f535 1 f421"/>
              <a:gd name="f628" fmla="*/ f536 1 f422"/>
              <a:gd name="f629" fmla="*/ f537 1 f421"/>
              <a:gd name="f630" fmla="*/ f538 1 f422"/>
              <a:gd name="f631" fmla="*/ f539 1 f421"/>
              <a:gd name="f632" fmla="*/ f540 1 f422"/>
              <a:gd name="f633" fmla="*/ f541 1 f421"/>
              <a:gd name="f634" fmla="*/ f542 1 f422"/>
              <a:gd name="f635" fmla="*/ f543 1 f421"/>
              <a:gd name="f636" fmla="*/ f544 1 f422"/>
              <a:gd name="f637" fmla="*/ f545 1 f421"/>
              <a:gd name="f638" fmla="*/ f546 1 f422"/>
              <a:gd name="f639" fmla="*/ f547 1 f421"/>
              <a:gd name="f640" fmla="*/ f548 1 f422"/>
              <a:gd name="f641" fmla="*/ f549 1 f421"/>
              <a:gd name="f642" fmla="*/ f550 1 f422"/>
              <a:gd name="f643" fmla="*/ f551 1 f421"/>
              <a:gd name="f644" fmla="*/ f552 1 f422"/>
              <a:gd name="f645" fmla="*/ f553 1 f421"/>
              <a:gd name="f646" fmla="*/ f554 1 f422"/>
              <a:gd name="f647" fmla="*/ f555 1 f421"/>
              <a:gd name="f648" fmla="*/ f556 1 f422"/>
              <a:gd name="f649" fmla="*/ f557 1 f421"/>
              <a:gd name="f650" fmla="*/ f558 1 f422"/>
              <a:gd name="f651" fmla="*/ f559 1 f421"/>
              <a:gd name="f652" fmla="*/ f560 1 f422"/>
              <a:gd name="f653" fmla="*/ f561 1 f422"/>
              <a:gd name="f654" fmla="*/ f562 1 f421"/>
              <a:gd name="f655" fmla="*/ f563 1 f422"/>
              <a:gd name="f656" fmla="*/ f564 1 f421"/>
              <a:gd name="f657" fmla="*/ f565 1 f422"/>
              <a:gd name="f658" fmla="*/ f566 1 f421"/>
              <a:gd name="f659" fmla="*/ f567 1 f422"/>
              <a:gd name="f660" fmla="*/ f568 1 f421"/>
              <a:gd name="f661" fmla="*/ f569 1 f422"/>
              <a:gd name="f662" fmla="*/ f570 1 f421"/>
              <a:gd name="f663" fmla="*/ f571 1 f422"/>
              <a:gd name="f664" fmla="*/ f572 1 f421"/>
              <a:gd name="f665" fmla="*/ f573 1 f422"/>
              <a:gd name="f666" fmla="*/ f574 1 f421"/>
              <a:gd name="f667" fmla="*/ f575 1 f422"/>
              <a:gd name="f668" fmla="*/ f576 1 f421"/>
              <a:gd name="f669" fmla="*/ f577 1 f422"/>
              <a:gd name="f670" fmla="*/ f578 1 f421"/>
              <a:gd name="f671" fmla="*/ f579 1 f422"/>
              <a:gd name="f672" fmla="*/ f580 1 f421"/>
              <a:gd name="f673" fmla="*/ f581 1 f422"/>
              <a:gd name="f674" fmla="*/ f582 1 f421"/>
              <a:gd name="f675" fmla="*/ f583 1 f422"/>
              <a:gd name="f676" fmla="*/ f584 1 f421"/>
              <a:gd name="f677" fmla="*/ f585 1 f422"/>
              <a:gd name="f678" fmla="*/ f586 1 f421"/>
              <a:gd name="f679" fmla="*/ f587 1 f422"/>
              <a:gd name="f680" fmla="*/ f588 1 f421"/>
              <a:gd name="f681" fmla="*/ f589 1 f422"/>
              <a:gd name="f682" fmla="*/ f590 1 f421"/>
              <a:gd name="f683" fmla="*/ f591 1 f422"/>
              <a:gd name="f684" fmla="*/ f592 1 f421"/>
              <a:gd name="f685" fmla="*/ f593 1 f422"/>
              <a:gd name="f686" fmla="*/ f594 1 f421"/>
              <a:gd name="f687" fmla="*/ f595 1 f422"/>
              <a:gd name="f688" fmla="*/ f596 1 f421"/>
              <a:gd name="f689" fmla="*/ f597 1 f422"/>
              <a:gd name="f690" fmla="*/ f598 1 f421"/>
              <a:gd name="f691" fmla="*/ f599 1 f422"/>
              <a:gd name="f692" fmla="*/ f600 f412 1"/>
              <a:gd name="f693" fmla="*/ f601 f412 1"/>
              <a:gd name="f694" fmla="*/ f603 f413 1"/>
              <a:gd name="f695" fmla="*/ f602 f413 1"/>
              <a:gd name="f696" fmla="*/ f604 f412 1"/>
              <a:gd name="f697" fmla="*/ f605 f413 1"/>
              <a:gd name="f698" fmla="*/ f606 f412 1"/>
              <a:gd name="f699" fmla="*/ f607 f413 1"/>
              <a:gd name="f700" fmla="*/ f608 f412 1"/>
              <a:gd name="f701" fmla="*/ f609 f413 1"/>
              <a:gd name="f702" fmla="*/ f610 f412 1"/>
              <a:gd name="f703" fmla="*/ f611 f413 1"/>
              <a:gd name="f704" fmla="*/ f612 f412 1"/>
              <a:gd name="f705" fmla="*/ f613 f413 1"/>
              <a:gd name="f706" fmla="*/ f614 f412 1"/>
              <a:gd name="f707" fmla="*/ f615 f413 1"/>
              <a:gd name="f708" fmla="*/ f616 f412 1"/>
              <a:gd name="f709" fmla="*/ f617 f413 1"/>
              <a:gd name="f710" fmla="*/ f618 f412 1"/>
              <a:gd name="f711" fmla="*/ f619 f413 1"/>
              <a:gd name="f712" fmla="*/ f620 f412 1"/>
              <a:gd name="f713" fmla="*/ f621 f412 1"/>
              <a:gd name="f714" fmla="*/ f622 f413 1"/>
              <a:gd name="f715" fmla="*/ f623 f412 1"/>
              <a:gd name="f716" fmla="*/ f624 f413 1"/>
              <a:gd name="f717" fmla="*/ f625 f412 1"/>
              <a:gd name="f718" fmla="*/ f626 f413 1"/>
              <a:gd name="f719" fmla="*/ f627 f412 1"/>
              <a:gd name="f720" fmla="*/ f628 f413 1"/>
              <a:gd name="f721" fmla="*/ f629 f412 1"/>
              <a:gd name="f722" fmla="*/ f630 f413 1"/>
              <a:gd name="f723" fmla="*/ f631 f412 1"/>
              <a:gd name="f724" fmla="*/ f632 f413 1"/>
              <a:gd name="f725" fmla="*/ f633 f412 1"/>
              <a:gd name="f726" fmla="*/ f634 f413 1"/>
              <a:gd name="f727" fmla="*/ f635 f412 1"/>
              <a:gd name="f728" fmla="*/ f636 f413 1"/>
              <a:gd name="f729" fmla="*/ f637 f412 1"/>
              <a:gd name="f730" fmla="*/ f638 f413 1"/>
              <a:gd name="f731" fmla="*/ f639 f412 1"/>
              <a:gd name="f732" fmla="*/ f640 f413 1"/>
              <a:gd name="f733" fmla="*/ f641 f412 1"/>
              <a:gd name="f734" fmla="*/ f642 f413 1"/>
              <a:gd name="f735" fmla="*/ f643 f412 1"/>
              <a:gd name="f736" fmla="*/ f644 f413 1"/>
              <a:gd name="f737" fmla="*/ f645 f412 1"/>
              <a:gd name="f738" fmla="*/ f646 f413 1"/>
              <a:gd name="f739" fmla="*/ f647 f412 1"/>
              <a:gd name="f740" fmla="*/ f648 f413 1"/>
              <a:gd name="f741" fmla="*/ f649 f412 1"/>
              <a:gd name="f742" fmla="*/ f650 f413 1"/>
              <a:gd name="f743" fmla="*/ f651 f412 1"/>
              <a:gd name="f744" fmla="*/ f652 f413 1"/>
              <a:gd name="f745" fmla="*/ f653 f413 1"/>
              <a:gd name="f746" fmla="*/ f654 f412 1"/>
              <a:gd name="f747" fmla="*/ f655 f413 1"/>
              <a:gd name="f748" fmla="*/ f656 f412 1"/>
              <a:gd name="f749" fmla="*/ f657 f413 1"/>
              <a:gd name="f750" fmla="*/ f658 f412 1"/>
              <a:gd name="f751" fmla="*/ f659 f413 1"/>
              <a:gd name="f752" fmla="*/ f660 f412 1"/>
              <a:gd name="f753" fmla="*/ f661 f413 1"/>
              <a:gd name="f754" fmla="*/ f662 f412 1"/>
              <a:gd name="f755" fmla="*/ f663 f413 1"/>
              <a:gd name="f756" fmla="*/ f664 f412 1"/>
              <a:gd name="f757" fmla="*/ f665 f413 1"/>
              <a:gd name="f758" fmla="*/ f666 f412 1"/>
              <a:gd name="f759" fmla="*/ f667 f413 1"/>
              <a:gd name="f760" fmla="*/ f668 f412 1"/>
              <a:gd name="f761" fmla="*/ f669 f413 1"/>
              <a:gd name="f762" fmla="*/ f670 f412 1"/>
              <a:gd name="f763" fmla="*/ f671 f413 1"/>
              <a:gd name="f764" fmla="*/ f672 f412 1"/>
              <a:gd name="f765" fmla="*/ f673 f413 1"/>
              <a:gd name="f766" fmla="*/ f674 f412 1"/>
              <a:gd name="f767" fmla="*/ f675 f413 1"/>
              <a:gd name="f768" fmla="*/ f676 f412 1"/>
              <a:gd name="f769" fmla="*/ f677 f413 1"/>
              <a:gd name="f770" fmla="*/ f678 f412 1"/>
              <a:gd name="f771" fmla="*/ f679 f413 1"/>
              <a:gd name="f772" fmla="*/ f680 f412 1"/>
              <a:gd name="f773" fmla="*/ f681 f413 1"/>
              <a:gd name="f774" fmla="*/ f682 f412 1"/>
              <a:gd name="f775" fmla="*/ f683 f413 1"/>
              <a:gd name="f776" fmla="*/ f684 f412 1"/>
              <a:gd name="f777" fmla="*/ f685 f413 1"/>
              <a:gd name="f778" fmla="*/ f686 f412 1"/>
              <a:gd name="f779" fmla="*/ f687 f413 1"/>
              <a:gd name="f780" fmla="*/ f688 f412 1"/>
              <a:gd name="f781" fmla="*/ f689 f413 1"/>
              <a:gd name="f782" fmla="*/ f690 f412 1"/>
              <a:gd name="f783" fmla="*/ f691 f4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1">
                <a:pos x="f696" y="f697"/>
              </a:cxn>
              <a:cxn ang="f511">
                <a:pos x="f698" y="f699"/>
              </a:cxn>
              <a:cxn ang="f511">
                <a:pos x="f700" y="f701"/>
              </a:cxn>
              <a:cxn ang="f511">
                <a:pos x="f702" y="f703"/>
              </a:cxn>
              <a:cxn ang="f511">
                <a:pos x="f704" y="f705"/>
              </a:cxn>
              <a:cxn ang="f511">
                <a:pos x="f706" y="f707"/>
              </a:cxn>
              <a:cxn ang="f511">
                <a:pos x="f708" y="f709"/>
              </a:cxn>
              <a:cxn ang="f511">
                <a:pos x="f710" y="f711"/>
              </a:cxn>
              <a:cxn ang="f511">
                <a:pos x="f712" y="f701"/>
              </a:cxn>
              <a:cxn ang="f511">
                <a:pos x="f713" y="f714"/>
              </a:cxn>
              <a:cxn ang="f511">
                <a:pos x="f715" y="f716"/>
              </a:cxn>
              <a:cxn ang="f511">
                <a:pos x="f717" y="f718"/>
              </a:cxn>
              <a:cxn ang="f511">
                <a:pos x="f719" y="f720"/>
              </a:cxn>
              <a:cxn ang="f511">
                <a:pos x="f721" y="f722"/>
              </a:cxn>
              <a:cxn ang="f511">
                <a:pos x="f723" y="f724"/>
              </a:cxn>
              <a:cxn ang="f511">
                <a:pos x="f725" y="f726"/>
              </a:cxn>
              <a:cxn ang="f511">
                <a:pos x="f727" y="f728"/>
              </a:cxn>
              <a:cxn ang="f511">
                <a:pos x="f729" y="f730"/>
              </a:cxn>
              <a:cxn ang="f511">
                <a:pos x="f731" y="f732"/>
              </a:cxn>
              <a:cxn ang="f511">
                <a:pos x="f733" y="f734"/>
              </a:cxn>
              <a:cxn ang="f511">
                <a:pos x="f735" y="f736"/>
              </a:cxn>
              <a:cxn ang="f511">
                <a:pos x="f737" y="f738"/>
              </a:cxn>
              <a:cxn ang="f511">
                <a:pos x="f739" y="f740"/>
              </a:cxn>
              <a:cxn ang="f511">
                <a:pos x="f741" y="f742"/>
              </a:cxn>
              <a:cxn ang="f511">
                <a:pos x="f743" y="f744"/>
              </a:cxn>
              <a:cxn ang="f511">
                <a:pos x="f719" y="f745"/>
              </a:cxn>
              <a:cxn ang="f511">
                <a:pos x="f746" y="f747"/>
              </a:cxn>
              <a:cxn ang="f511">
                <a:pos x="f748" y="f749"/>
              </a:cxn>
              <a:cxn ang="f511">
                <a:pos x="f750" y="f751"/>
              </a:cxn>
              <a:cxn ang="f511">
                <a:pos x="f752" y="f753"/>
              </a:cxn>
              <a:cxn ang="f511">
                <a:pos x="f754" y="f755"/>
              </a:cxn>
              <a:cxn ang="f511">
                <a:pos x="f756" y="f757"/>
              </a:cxn>
              <a:cxn ang="f511">
                <a:pos x="f758" y="f759"/>
              </a:cxn>
              <a:cxn ang="f511">
                <a:pos x="f760" y="f761"/>
              </a:cxn>
              <a:cxn ang="f511">
                <a:pos x="f762" y="f763"/>
              </a:cxn>
              <a:cxn ang="f511">
                <a:pos x="f764" y="f765"/>
              </a:cxn>
              <a:cxn ang="f511">
                <a:pos x="f766" y="f767"/>
              </a:cxn>
              <a:cxn ang="f511">
                <a:pos x="f768" y="f769"/>
              </a:cxn>
              <a:cxn ang="f511">
                <a:pos x="f770" y="f771"/>
              </a:cxn>
              <a:cxn ang="f511">
                <a:pos x="f772" y="f773"/>
              </a:cxn>
              <a:cxn ang="f511">
                <a:pos x="f766" y="f767"/>
              </a:cxn>
              <a:cxn ang="f511">
                <a:pos x="f774" y="f775"/>
              </a:cxn>
              <a:cxn ang="f511">
                <a:pos x="f776" y="f777"/>
              </a:cxn>
              <a:cxn ang="f511">
                <a:pos x="f778" y="f779"/>
              </a:cxn>
              <a:cxn ang="f511">
                <a:pos x="f780" y="f781"/>
              </a:cxn>
              <a:cxn ang="f511">
                <a:pos x="f782" y="f783"/>
              </a:cxn>
            </a:cxnLst>
            <a:rect l="f692" t="f695" r="f693" b="f694"/>
            <a:pathLst>
              <a:path w="1274" h="13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5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40" y="f43"/>
                  <a:pt x="f4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5"/>
                  <a:pt x="f73" y="f74"/>
                  <a:pt x="f75" y="f76"/>
                </a:cubicBezTo>
                <a:cubicBezTo>
                  <a:pt x="f77" y="f6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70"/>
                </a:cubicBezTo>
                <a:cubicBezTo>
                  <a:pt x="f98" y="f99"/>
                  <a:pt x="f100" y="f101"/>
                  <a:pt x="f102" y="f38"/>
                </a:cubicBezTo>
                <a:cubicBezTo>
                  <a:pt x="f103" y="f104"/>
                  <a:pt x="f6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1" y="f128"/>
                  <a:pt x="f129" y="f130"/>
                </a:cubicBezTo>
                <a:cubicBezTo>
                  <a:pt x="f77" y="f131"/>
                  <a:pt x="f132" y="f7"/>
                  <a:pt x="f8" y="f9"/>
                </a:cubicBezTo>
                <a:close/>
                <a:moveTo>
                  <a:pt x="f133" y="f84"/>
                </a:moveTo>
                <a:cubicBezTo>
                  <a:pt x="f133" y="f134"/>
                  <a:pt x="f133" y="f135"/>
                  <a:pt x="f133" y="f136"/>
                </a:cubicBezTo>
                <a:cubicBezTo>
                  <a:pt x="f1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06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68"/>
                </a:cubicBezTo>
                <a:cubicBezTo>
                  <a:pt x="f170" y="f168"/>
                  <a:pt x="f171" y="f172"/>
                  <a:pt x="f173" y="f110"/>
                </a:cubicBezTo>
                <a:cubicBezTo>
                  <a:pt x="f174" y="f175"/>
                  <a:pt x="f176" y="f177"/>
                  <a:pt x="f178" y="f156"/>
                </a:cubicBezTo>
                <a:cubicBezTo>
                  <a:pt x="f179" y="f175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06"/>
                </a:cubicBezTo>
                <a:cubicBezTo>
                  <a:pt x="f189" y="f190"/>
                  <a:pt x="f191" y="f162"/>
                  <a:pt x="f192" y="f100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139" y="f188"/>
                </a:cubicBezTo>
                <a:cubicBezTo>
                  <a:pt x="f203" y="f204"/>
                  <a:pt x="f205" y="f36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4" y="f216"/>
                  <a:pt x="f135" y="f217"/>
                </a:cubicBezTo>
                <a:cubicBezTo>
                  <a:pt x="f218" y="f219"/>
                  <a:pt x="f220" y="f42"/>
                  <a:pt x="f221" y="f38"/>
                </a:cubicBezTo>
                <a:cubicBezTo>
                  <a:pt x="f222" y="f223"/>
                  <a:pt x="f224" y="f73"/>
                  <a:pt x="f225" y="f226"/>
                </a:cubicBezTo>
                <a:cubicBezTo>
                  <a:pt x="f227" y="f228"/>
                  <a:pt x="f211" y="f229"/>
                  <a:pt x="f165" y="f230"/>
                </a:cubicBezTo>
                <a:cubicBezTo>
                  <a:pt x="f217" y="f231"/>
                  <a:pt x="f232" y="f188"/>
                  <a:pt x="f233" y="f180"/>
                </a:cubicBezTo>
                <a:cubicBezTo>
                  <a:pt x="f234" y="f235"/>
                  <a:pt x="f236" y="f104"/>
                  <a:pt x="f237" y="f238"/>
                </a:cubicBezTo>
                <a:cubicBezTo>
                  <a:pt x="f239" y="f240"/>
                  <a:pt x="f241" y="f163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13"/>
                  <a:pt x="f251" y="f93"/>
                  <a:pt x="f252" y="f253"/>
                </a:cubicBezTo>
                <a:cubicBezTo>
                  <a:pt x="f14" y="f254"/>
                  <a:pt x="f138" y="f255"/>
                  <a:pt x="f256" y="f59"/>
                </a:cubicBezTo>
                <a:cubicBezTo>
                  <a:pt x="f257" y="f258"/>
                  <a:pt x="f54" y="f259"/>
                  <a:pt x="f133" y="f84"/>
                </a:cubicBezTo>
                <a:close/>
                <a:moveTo>
                  <a:pt x="f260" y="f261"/>
                </a:move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18" y="f222"/>
                  <a:pt x="f280" y="f219"/>
                  <a:pt x="f281" y="f282"/>
                </a:cubicBezTo>
                <a:cubicBezTo>
                  <a:pt x="f283" y="f284"/>
                  <a:pt x="f267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93" y="f300"/>
                  <a:pt x="f165" y="f301"/>
                  <a:pt x="f302" y="f303"/>
                </a:cubicBezTo>
                <a:cubicBezTo>
                  <a:pt x="f304" y="f66"/>
                  <a:pt x="f305" y="f306"/>
                  <a:pt x="f307" y="f68"/>
                </a:cubicBezTo>
                <a:cubicBezTo>
                  <a:pt x="f308" y="f301"/>
                  <a:pt x="f309" y="f282"/>
                  <a:pt x="f170" y="f310"/>
                </a:cubicBezTo>
                <a:cubicBezTo>
                  <a:pt x="f311" y="f305"/>
                  <a:pt x="f312" y="f313"/>
                  <a:pt x="f312" y="f314"/>
                </a:cubicBezTo>
                <a:cubicBezTo>
                  <a:pt x="f312" y="f315"/>
                  <a:pt x="f316" y="f153"/>
                  <a:pt x="f317" y="f234"/>
                </a:cubicBezTo>
                <a:cubicBezTo>
                  <a:pt x="f318" y="f234"/>
                  <a:pt x="f319" y="f155"/>
                  <a:pt x="f320" y="f321"/>
                </a:cubicBezTo>
                <a:cubicBezTo>
                  <a:pt x="f322" y="f323"/>
                  <a:pt x="f322" y="f324"/>
                  <a:pt x="f325" y="f165"/>
                </a:cubicBezTo>
                <a:cubicBezTo>
                  <a:pt x="f226" y="f253"/>
                  <a:pt x="f176" y="f326"/>
                  <a:pt x="f223" y="f266"/>
                </a:cubicBezTo>
                <a:cubicBezTo>
                  <a:pt x="f176" y="f327"/>
                  <a:pt x="f328" y="f329"/>
                  <a:pt x="f322" y="f330"/>
                </a:cubicBezTo>
                <a:cubicBezTo>
                  <a:pt x="f331" y="f332"/>
                  <a:pt x="f333" y="f163"/>
                  <a:pt x="f334" y="f149"/>
                </a:cubicBezTo>
                <a:cubicBezTo>
                  <a:pt x="f80" y="f335"/>
                  <a:pt x="f264" y="f336"/>
                  <a:pt x="f337" y="f338"/>
                </a:cubicBezTo>
                <a:cubicBezTo>
                  <a:pt x="f339" y="f340"/>
                  <a:pt x="f193" y="f341"/>
                  <a:pt x="f342" y="f343"/>
                </a:cubicBezTo>
                <a:cubicBezTo>
                  <a:pt x="f197" y="f344"/>
                  <a:pt x="f126" y="f345"/>
                  <a:pt x="f260" y="f261"/>
                </a:cubicBezTo>
                <a:close/>
                <a:moveTo>
                  <a:pt x="f346" y="f347"/>
                </a:moveTo>
                <a:cubicBezTo>
                  <a:pt x="f346" y="f348"/>
                  <a:pt x="f346" y="f349"/>
                  <a:pt x="f346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116" y="f361"/>
                </a:cubicBezTo>
                <a:cubicBezTo>
                  <a:pt x="f362" y="f363"/>
                  <a:pt x="f98" y="f334"/>
                  <a:pt x="f364" y="f365"/>
                </a:cubicBezTo>
                <a:cubicBezTo>
                  <a:pt x="f366" y="f367"/>
                  <a:pt x="f366" y="f368"/>
                  <a:pt x="f143" y="f369"/>
                </a:cubicBezTo>
                <a:cubicBezTo>
                  <a:pt x="f370" y="f371"/>
                  <a:pt x="f372" y="f231"/>
                  <a:pt x="f373" y="f371"/>
                </a:cubicBezTo>
                <a:cubicBezTo>
                  <a:pt x="f374" y="f375"/>
                  <a:pt x="f376" y="f188"/>
                  <a:pt x="f353" y="f377"/>
                </a:cubicBezTo>
                <a:cubicBezTo>
                  <a:pt x="f378" y="f379"/>
                  <a:pt x="f351" y="f380"/>
                  <a:pt x="f346" y="f347"/>
                </a:cubicBezTo>
                <a:close/>
                <a:moveTo>
                  <a:pt x="f381" y="f354"/>
                </a:moveTo>
                <a:cubicBezTo>
                  <a:pt x="f382" y="f383"/>
                  <a:pt x="f384" y="f385"/>
                  <a:pt x="f386" y="f369"/>
                </a:cubicBezTo>
                <a:cubicBezTo>
                  <a:pt x="f386" y="f32"/>
                  <a:pt x="f387" y="f220"/>
                  <a:pt x="f388" y="f389"/>
                </a:cubicBezTo>
                <a:cubicBezTo>
                  <a:pt x="f390" y="f391"/>
                  <a:pt x="f392" y="f186"/>
                  <a:pt x="f39" y="f377"/>
                </a:cubicBezTo>
                <a:cubicBezTo>
                  <a:pt x="f393" y="f394"/>
                  <a:pt x="f395" y="f363"/>
                  <a:pt x="f381" y="f354"/>
                </a:cubicBezTo>
                <a:close/>
                <a:moveTo>
                  <a:pt x="f396" y="f26"/>
                </a:moveTo>
                <a:cubicBezTo>
                  <a:pt x="f397" y="f398"/>
                  <a:pt x="f258" y="f276"/>
                  <a:pt x="f180" y="f399"/>
                </a:cubicBezTo>
                <a:cubicBezTo>
                  <a:pt x="f391" y="f270"/>
                  <a:pt x="f400" y="f56"/>
                  <a:pt x="f235" y="f401"/>
                </a:cubicBezTo>
                <a:cubicBezTo>
                  <a:pt x="f402" y="f403"/>
                  <a:pt x="f389" y="f403"/>
                  <a:pt x="f404" y="f405"/>
                </a:cubicBezTo>
                <a:cubicBezTo>
                  <a:pt x="f406" y="f407"/>
                  <a:pt x="f408" y="f405"/>
                  <a:pt x="f408" y="f409"/>
                </a:cubicBezTo>
                <a:cubicBezTo>
                  <a:pt x="f410" y="f2"/>
                  <a:pt x="f331" y="f60"/>
                  <a:pt x="f396" y="f26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4C1F36BD-105B-41AF-98C0-81FE4A5617F0}"/>
              </a:ext>
            </a:extLst>
          </p:cNvPr>
          <p:cNvSpPr/>
          <p:nvPr/>
        </p:nvSpPr>
        <p:spPr>
          <a:xfrm>
            <a:off x="528642" y="862014"/>
            <a:ext cx="1146172" cy="1158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22"/>
              <a:gd name="f7" fmla="val 1339"/>
              <a:gd name="f8" fmla="val 640"/>
              <a:gd name="f9" fmla="val 517"/>
              <a:gd name="f10" fmla="val 1333"/>
              <a:gd name="f11" fmla="val 386"/>
              <a:gd name="f12" fmla="val 1289"/>
              <a:gd name="f13" fmla="val 276"/>
              <a:gd name="f14" fmla="val 1188"/>
              <a:gd name="f15" fmla="val 212"/>
              <a:gd name="f16" fmla="val 1129"/>
              <a:gd name="f17" fmla="val 176"/>
              <a:gd name="f18" fmla="val 1055"/>
              <a:gd name="f19" fmla="val 166"/>
              <a:gd name="f20" fmla="val 968"/>
              <a:gd name="f21" fmla="val 165"/>
              <a:gd name="f22" fmla="val 957"/>
              <a:gd name="f23" fmla="val 161"/>
              <a:gd name="f24" fmla="val 950"/>
              <a:gd name="f25" fmla="val 150"/>
              <a:gd name="f26" fmla="val 946"/>
              <a:gd name="f27" fmla="val 62"/>
              <a:gd name="f28" fmla="val 917"/>
              <a:gd name="f29" fmla="val 24"/>
              <a:gd name="f30" fmla="val 848"/>
              <a:gd name="f31" fmla="val 6"/>
              <a:gd name="f32" fmla="val 765"/>
              <a:gd name="f33" fmla="val 741"/>
              <a:gd name="f34" fmla="val 1"/>
              <a:gd name="f35" fmla="val 717"/>
              <a:gd name="f36" fmla="val 7"/>
              <a:gd name="f37" fmla="val 693"/>
              <a:gd name="f38" fmla="val 20"/>
              <a:gd name="f39" fmla="val 648"/>
              <a:gd name="f40" fmla="val 54"/>
              <a:gd name="f41" fmla="val 620"/>
              <a:gd name="f42" fmla="val 102"/>
              <a:gd name="f43" fmla="val 130"/>
              <a:gd name="f44" fmla="val 619"/>
              <a:gd name="f45" fmla="val 131"/>
              <a:gd name="f46" fmla="val 129"/>
              <a:gd name="f47" fmla="val 591"/>
              <a:gd name="f48" fmla="val 124"/>
              <a:gd name="f49" fmla="val 492"/>
              <a:gd name="f50" fmla="val 138"/>
              <a:gd name="f51" fmla="val 396"/>
              <a:gd name="f52" fmla="val 185"/>
              <a:gd name="f53" fmla="val 308"/>
              <a:gd name="f54" fmla="val 277"/>
              <a:gd name="f55" fmla="val 135"/>
              <a:gd name="f56" fmla="val 421"/>
              <a:gd name="f57" fmla="val 33"/>
              <a:gd name="f58" fmla="val 617"/>
              <a:gd name="f59" fmla="val 16"/>
              <a:gd name="f60" fmla="val 817"/>
              <a:gd name="f61" fmla="val 978"/>
              <a:gd name="f62" fmla="val 78"/>
              <a:gd name="f63" fmla="val 1095"/>
              <a:gd name="f64" fmla="val 238"/>
              <a:gd name="f65" fmla="val 1169"/>
              <a:gd name="f66" fmla="val 339"/>
              <a:gd name="f67" fmla="val 1202"/>
              <a:gd name="f68" fmla="val 456"/>
              <a:gd name="f69" fmla="val 1192"/>
              <a:gd name="f70" fmla="val 583"/>
              <a:gd name="f71" fmla="val 589"/>
              <a:gd name="f72" fmla="val 595"/>
              <a:gd name="f73" fmla="val 1191"/>
              <a:gd name="f74" fmla="val 601"/>
              <a:gd name="f75" fmla="val 1190"/>
              <a:gd name="f76" fmla="val 616"/>
              <a:gd name="f77" fmla="val 1197"/>
              <a:gd name="f78" fmla="val 1211"/>
              <a:gd name="f79" fmla="val 1281"/>
              <a:gd name="f80" fmla="val 658"/>
              <a:gd name="f81" fmla="val 1321"/>
              <a:gd name="f82" fmla="val 729"/>
              <a:gd name="f83" fmla="val 1319"/>
              <a:gd name="f84" fmla="val 811"/>
              <a:gd name="f85" fmla="val 1285"/>
              <a:gd name="f86" fmla="val 881"/>
              <a:gd name="f87" fmla="val 1214"/>
              <a:gd name="f88" fmla="val 929"/>
              <a:gd name="f89" fmla="val 1203"/>
              <a:gd name="f90" fmla="val 936"/>
              <a:gd name="f91" fmla="val 942"/>
              <a:gd name="f92" fmla="val 1176"/>
              <a:gd name="f93" fmla="val 1163"/>
              <a:gd name="f94" fmla="val 949"/>
              <a:gd name="f95" fmla="val 1157"/>
              <a:gd name="f96" fmla="val 955"/>
              <a:gd name="f97" fmla="val 1156"/>
              <a:gd name="f98" fmla="val 969"/>
              <a:gd name="f99" fmla="val 1139"/>
              <a:gd name="f100" fmla="val 1115"/>
              <a:gd name="f101" fmla="val 1054"/>
              <a:gd name="f102" fmla="val 928"/>
              <a:gd name="f103" fmla="val 1276"/>
              <a:gd name="f104" fmla="val 846"/>
              <a:gd name="f105" fmla="val 1318"/>
              <a:gd name="f106" fmla="val 757"/>
              <a:gd name="f107" fmla="val 1338"/>
              <a:gd name="f108" fmla="val 652"/>
              <a:gd name="f109" fmla="val 1273"/>
              <a:gd name="f110" fmla="val 1271"/>
              <a:gd name="f111" fmla="val 860"/>
              <a:gd name="f112" fmla="val 1246"/>
              <a:gd name="f113" fmla="val 944"/>
              <a:gd name="f114" fmla="val 1021"/>
              <a:gd name="f115" fmla="val 1140"/>
              <a:gd name="f116" fmla="val 1073"/>
              <a:gd name="f117" fmla="val 1072"/>
              <a:gd name="f118" fmla="val 1087"/>
              <a:gd name="f119" fmla="val 1106"/>
              <a:gd name="f120" fmla="val 855"/>
              <a:gd name="f121" fmla="val 1116"/>
              <a:gd name="f122" fmla="val 731"/>
              <a:gd name="f123" fmla="val 1125"/>
              <a:gd name="f124" fmla="val 607"/>
              <a:gd name="f125" fmla="val 1126"/>
              <a:gd name="f126" fmla="val 597"/>
              <a:gd name="f127" fmla="val 587"/>
              <a:gd name="f128" fmla="val 1120"/>
              <a:gd name="f129" fmla="val 578"/>
              <a:gd name="f130" fmla="val 1092"/>
              <a:gd name="f131" fmla="val 520"/>
              <a:gd name="f132" fmla="val 1056"/>
              <a:gd name="f133" fmla="val 467"/>
              <a:gd name="f134" fmla="val 1007"/>
              <a:gd name="f135" fmla="val 424"/>
              <a:gd name="f136" fmla="val 977"/>
              <a:gd name="f137" fmla="val 398"/>
              <a:gd name="f138" fmla="val 959"/>
              <a:gd name="f139" fmla="val 432"/>
              <a:gd name="f140" fmla="val 903"/>
              <a:gd name="f141" fmla="val 538"/>
              <a:gd name="f142" fmla="val 819"/>
              <a:gd name="f143" fmla="val 696"/>
              <a:gd name="f144" fmla="val 606"/>
              <a:gd name="f145" fmla="val 686"/>
              <a:gd name="f146" fmla="val 678"/>
              <a:gd name="f147" fmla="val 611"/>
              <a:gd name="f148" fmla="val 671"/>
              <a:gd name="f149" fmla="val 645"/>
              <a:gd name="f150" fmla="val 636"/>
              <a:gd name="f151" fmla="val 651"/>
              <a:gd name="f152" fmla="val 585"/>
              <a:gd name="f153" fmla="val 664"/>
              <a:gd name="f154" fmla="val 570"/>
              <a:gd name="f155" fmla="val 670"/>
              <a:gd name="f156" fmla="val 554"/>
              <a:gd name="f157" fmla="val 676"/>
              <a:gd name="f158" fmla="val 522"/>
              <a:gd name="f159" fmla="val 525"/>
              <a:gd name="f160" fmla="val 635"/>
              <a:gd name="f161" fmla="val 528"/>
              <a:gd name="f162" fmla="val 618"/>
              <a:gd name="f163" fmla="val 543"/>
              <a:gd name="f164" fmla="val 523"/>
              <a:gd name="f165" fmla="val 502"/>
              <a:gd name="f166" fmla="val 444"/>
              <a:gd name="f167" fmla="val 404"/>
              <a:gd name="f168" fmla="val 388"/>
              <a:gd name="f169" fmla="val 387"/>
              <a:gd name="f170" fmla="val 361"/>
              <a:gd name="f171" fmla="val 390"/>
              <a:gd name="f172" fmla="val 333"/>
              <a:gd name="f173" fmla="val 413"/>
              <a:gd name="f174" fmla="val 273"/>
              <a:gd name="f175" fmla="val 461"/>
              <a:gd name="f176" fmla="val 232"/>
              <a:gd name="f177" fmla="val 200"/>
              <a:gd name="f178" fmla="val 590"/>
              <a:gd name="f179" fmla="val 197"/>
              <a:gd name="f180" fmla="val 596"/>
              <a:gd name="f181" fmla="val 602"/>
              <a:gd name="f182" fmla="val 608"/>
              <a:gd name="f183" fmla="val 204"/>
              <a:gd name="f184" fmla="val 726"/>
              <a:gd name="f185" fmla="val 216"/>
              <a:gd name="f186" fmla="val 844"/>
              <a:gd name="f187" fmla="val 962"/>
              <a:gd name="f188" fmla="val 242"/>
              <a:gd name="f189" fmla="val 1035"/>
              <a:gd name="f190" fmla="val 1098"/>
              <a:gd name="f191" fmla="val 329"/>
              <a:gd name="f192" fmla="val 1147"/>
              <a:gd name="f193" fmla="val 425"/>
              <a:gd name="f194" fmla="val 1230"/>
              <a:gd name="f195" fmla="val 1268"/>
              <a:gd name="f196" fmla="val 754"/>
              <a:gd name="f197" fmla="val 784"/>
              <a:gd name="f198" fmla="val 805"/>
              <a:gd name="f199" fmla="val 511"/>
              <a:gd name="f200" fmla="val 824"/>
              <a:gd name="f201" fmla="val 496"/>
              <a:gd name="f202" fmla="val 873"/>
              <a:gd name="f203" fmla="val 459"/>
              <a:gd name="f204" fmla="val 904"/>
              <a:gd name="f205" fmla="val 410"/>
              <a:gd name="f206" fmla="val 922"/>
              <a:gd name="f207" fmla="val 351"/>
              <a:gd name="f208" fmla="val 930"/>
              <a:gd name="f209" fmla="val 324"/>
              <a:gd name="f210" fmla="val 948"/>
              <a:gd name="f211" fmla="val 315"/>
              <a:gd name="f212" fmla="val 975"/>
              <a:gd name="f213" fmla="val 326"/>
              <a:gd name="f214" fmla="val 1004"/>
              <a:gd name="f215" fmla="val 337"/>
              <a:gd name="f216" fmla="val 1028"/>
              <a:gd name="f217" fmla="val 355"/>
              <a:gd name="f218" fmla="val 1051"/>
              <a:gd name="f219" fmla="val 374"/>
              <a:gd name="f220" fmla="val 392"/>
              <a:gd name="f221" fmla="val 1091"/>
              <a:gd name="f222" fmla="val 415"/>
              <a:gd name="f223" fmla="val 1113"/>
              <a:gd name="f224" fmla="val 438"/>
              <a:gd name="f225" fmla="val 1070"/>
              <a:gd name="f226" fmla="val 243"/>
              <a:gd name="f227" fmla="val 877"/>
              <a:gd name="f228" fmla="val 56"/>
              <a:gd name="f229" fmla="val 610"/>
              <a:gd name="f230" fmla="val 83"/>
              <a:gd name="f231" fmla="val 385"/>
              <a:gd name="f232" fmla="val 105"/>
              <a:gd name="f233" fmla="val 233"/>
              <a:gd name="f234" fmla="val 289"/>
              <a:gd name="f235" fmla="val 209"/>
              <a:gd name="f236" fmla="val 213"/>
              <a:gd name="f237" fmla="val 440"/>
              <a:gd name="f238" fmla="val 215"/>
              <a:gd name="f239" fmla="val 436"/>
              <a:gd name="f240" fmla="val 218"/>
              <a:gd name="f241" fmla="val 433"/>
              <a:gd name="f242" fmla="val 253"/>
              <a:gd name="f243" fmla="val 294"/>
              <a:gd name="f244" fmla="val 353"/>
              <a:gd name="f245" fmla="val 345"/>
              <a:gd name="f246" fmla="val 356"/>
              <a:gd name="f247" fmla="val 323"/>
              <a:gd name="f248" fmla="val 368"/>
              <a:gd name="f249" fmla="val 319"/>
              <a:gd name="f250" fmla="val 381"/>
              <a:gd name="f251" fmla="val 322"/>
              <a:gd name="f252" fmla="val 505"/>
              <a:gd name="f253" fmla="val 344"/>
              <a:gd name="f254" fmla="val 565"/>
              <a:gd name="f255" fmla="val 598"/>
              <a:gd name="f256" fmla="val 615"/>
              <a:gd name="f257" fmla="val 575"/>
              <a:gd name="f258" fmla="val 535"/>
              <a:gd name="f259" fmla="val 720"/>
              <a:gd name="f260" fmla="val 484"/>
              <a:gd name="f261" fmla="val 713"/>
              <a:gd name="f262" fmla="val 403"/>
              <a:gd name="f263" fmla="val 712"/>
              <a:gd name="f264" fmla="val 382"/>
              <a:gd name="f265" fmla="val 725"/>
              <a:gd name="f266" fmla="val 369"/>
              <a:gd name="f267" fmla="val 743"/>
              <a:gd name="f268" fmla="val 762"/>
              <a:gd name="f269" fmla="val 367"/>
              <a:gd name="f270" fmla="val 775"/>
              <a:gd name="f271" fmla="val 378"/>
              <a:gd name="f272" fmla="val 778"/>
              <a:gd name="f273" fmla="val 779"/>
              <a:gd name="f274" fmla="val 409"/>
              <a:gd name="f275" fmla="val 780"/>
              <a:gd name="f276" fmla="val 414"/>
              <a:gd name="f277" fmla="val 782"/>
              <a:gd name="f278" fmla="val 453"/>
              <a:gd name="f279" fmla="val 773"/>
              <a:gd name="f280" fmla="val 489"/>
              <a:gd name="f281" fmla="val 876"/>
              <a:gd name="f282" fmla="val 1180"/>
              <a:gd name="f283" fmla="val 875"/>
              <a:gd name="f284" fmla="val 1187"/>
              <a:gd name="f285" fmla="val 868"/>
              <a:gd name="f286" fmla="val 1194"/>
              <a:gd name="f287" fmla="val 862"/>
              <a:gd name="f288" fmla="val 1233"/>
              <a:gd name="f289" fmla="val 826"/>
              <a:gd name="f290" fmla="val 1253"/>
              <a:gd name="f291" fmla="val 781"/>
              <a:gd name="f292" fmla="val 1254"/>
              <a:gd name="f293" fmla="val 727"/>
              <a:gd name="f294" fmla="val 707"/>
              <a:gd name="f295" fmla="val 1247"/>
              <a:gd name="f296" fmla="val 699"/>
              <a:gd name="f297" fmla="val 1235"/>
              <a:gd name="f298" fmla="val 682"/>
              <a:gd name="f299" fmla="val 1218"/>
              <a:gd name="f300" fmla="val 685"/>
              <a:gd name="f301" fmla="val 1201"/>
              <a:gd name="f302" fmla="val 688"/>
              <a:gd name="f303" fmla="val 689"/>
              <a:gd name="f304" fmla="val 1185"/>
              <a:gd name="f305" fmla="val 1184"/>
              <a:gd name="f306" fmla="val 705"/>
              <a:gd name="f307" fmla="val 1179"/>
              <a:gd name="f308" fmla="val 1174"/>
              <a:gd name="f309" fmla="val 818"/>
              <a:gd name="f310" fmla="val 68"/>
              <a:gd name="f311" fmla="val 73"/>
              <a:gd name="f312" fmla="val 783"/>
              <a:gd name="f313" fmla="val 91"/>
              <a:gd name="f314" fmla="val 831"/>
              <a:gd name="f315" fmla="val 136"/>
              <a:gd name="f316" fmla="val 866"/>
              <a:gd name="f317" fmla="val 140"/>
              <a:gd name="f318" fmla="val 869"/>
              <a:gd name="f319" fmla="val 144"/>
              <a:gd name="f320" fmla="val 149"/>
              <a:gd name="f321" fmla="val 872"/>
              <a:gd name="f322" fmla="val 156"/>
              <a:gd name="f323" fmla="val 152"/>
              <a:gd name="f324" fmla="val 856"/>
              <a:gd name="f325" fmla="val 147"/>
              <a:gd name="f326" fmla="val 809"/>
              <a:gd name="f327" fmla="val 142"/>
              <a:gd name="f328" fmla="val 763"/>
              <a:gd name="f329" fmla="val 716"/>
              <a:gd name="f330" fmla="val 691"/>
              <a:gd name="f331" fmla="val 107"/>
              <a:gd name="f332" fmla="val 82"/>
              <a:gd name="f333" fmla="val 69"/>
              <a:gd name="f334" fmla="val 701"/>
              <a:gd name="f335" fmla="+- 0 0 -90"/>
              <a:gd name="f336" fmla="*/ f3 1 1322"/>
              <a:gd name="f337" fmla="*/ f4 1 1339"/>
              <a:gd name="f338" fmla="val f5"/>
              <a:gd name="f339" fmla="val f6"/>
              <a:gd name="f340" fmla="val f7"/>
              <a:gd name="f341" fmla="*/ f335 f0 1"/>
              <a:gd name="f342" fmla="+- f340 0 f338"/>
              <a:gd name="f343" fmla="+- f339 0 f338"/>
              <a:gd name="f344" fmla="*/ f341 1 f2"/>
              <a:gd name="f345" fmla="*/ f343 1 1322"/>
              <a:gd name="f346" fmla="*/ f342 1 1339"/>
              <a:gd name="f347" fmla="*/ 276 f343 1"/>
              <a:gd name="f348" fmla="*/ 1188 f342 1"/>
              <a:gd name="f349" fmla="*/ 150 f343 1"/>
              <a:gd name="f350" fmla="*/ 946 f342 1"/>
              <a:gd name="f351" fmla="*/ 7 f343 1"/>
              <a:gd name="f352" fmla="*/ 693 f342 1"/>
              <a:gd name="f353" fmla="*/ 129 f343 1"/>
              <a:gd name="f354" fmla="*/ 591 f342 1"/>
              <a:gd name="f355" fmla="*/ 617 f343 1"/>
              <a:gd name="f356" fmla="*/ 16 f342 1"/>
              <a:gd name="f357" fmla="*/ 1192 f343 1"/>
              <a:gd name="f358" fmla="*/ 583 f342 1"/>
              <a:gd name="f359" fmla="*/ 1211 f343 1"/>
              <a:gd name="f360" fmla="*/ 620 f342 1"/>
              <a:gd name="f361" fmla="*/ 1214 f343 1"/>
              <a:gd name="f362" fmla="*/ 929 f342 1"/>
              <a:gd name="f363" fmla="*/ 1156 f343 1"/>
              <a:gd name="f364" fmla="*/ 969 f342 1"/>
              <a:gd name="f365" fmla="*/ 640 f343 1"/>
              <a:gd name="f366" fmla="*/ 1339 f342 1"/>
              <a:gd name="f367" fmla="*/ 944 f343 1"/>
              <a:gd name="f368" fmla="*/ 1190 f342 1"/>
              <a:gd name="f369" fmla="*/ 1125 f343 1"/>
              <a:gd name="f370" fmla="*/ 607 f342 1"/>
              <a:gd name="f371" fmla="*/ 1007 f343 1"/>
              <a:gd name="f372" fmla="*/ 424 f342 1"/>
              <a:gd name="f373" fmla="*/ 696 f343 1"/>
              <a:gd name="f374" fmla="*/ 606 f342 1"/>
              <a:gd name="f375" fmla="*/ 585 f343 1"/>
              <a:gd name="f376" fmla="*/ 664 f342 1"/>
              <a:gd name="f377" fmla="*/ 528 f343 1"/>
              <a:gd name="f378" fmla="*/ 618 f342 1"/>
              <a:gd name="f379" fmla="*/ 333 f343 1"/>
              <a:gd name="f380" fmla="*/ 413 f342 1"/>
              <a:gd name="f381" fmla="*/ 197 f343 1"/>
              <a:gd name="f382" fmla="*/ 608 f342 1"/>
              <a:gd name="f383" fmla="*/ 329 f343 1"/>
              <a:gd name="f384" fmla="*/ 1147 f342 1"/>
              <a:gd name="f385" fmla="*/ 754 f343 1"/>
              <a:gd name="f386" fmla="*/ 528 f342 1"/>
              <a:gd name="f387" fmla="*/ 922 f343 1"/>
              <a:gd name="f388" fmla="*/ 351 f342 1"/>
              <a:gd name="f389" fmla="*/ 1051 f343 1"/>
              <a:gd name="f390" fmla="*/ 374 f342 1"/>
              <a:gd name="f391" fmla="*/ 610 f343 1"/>
              <a:gd name="f392" fmla="*/ 83 f342 1"/>
              <a:gd name="f393" fmla="*/ 218 f343 1"/>
              <a:gd name="f394" fmla="*/ 433 f342 1"/>
              <a:gd name="f395" fmla="*/ 381 f343 1"/>
              <a:gd name="f396" fmla="*/ 322 f342 1"/>
              <a:gd name="f397" fmla="*/ 615 f343 1"/>
              <a:gd name="f398" fmla="*/ 575 f342 1"/>
              <a:gd name="f399" fmla="*/ 743 f343 1"/>
              <a:gd name="f400" fmla="*/ 368 f342 1"/>
              <a:gd name="f401" fmla="*/ 780 f343 1"/>
              <a:gd name="f402" fmla="*/ 414 f342 1"/>
              <a:gd name="f403" fmla="*/ 1169 f343 1"/>
              <a:gd name="f404" fmla="*/ 876 f342 1"/>
              <a:gd name="f405" fmla="*/ 1254 f343 1"/>
              <a:gd name="f406" fmla="*/ 727 f342 1"/>
              <a:gd name="f407" fmla="*/ 1201 f343 1"/>
              <a:gd name="f408" fmla="*/ 688 f342 1"/>
              <a:gd name="f409" fmla="*/ 136 f343 1"/>
              <a:gd name="f410" fmla="*/ 866 f342 1"/>
              <a:gd name="f411" fmla="*/ 152 f343 1"/>
              <a:gd name="f412" fmla="*/ 856 f342 1"/>
              <a:gd name="f413" fmla="*/ 107 f343 1"/>
              <a:gd name="f414" fmla="*/ 686 f342 1"/>
              <a:gd name="f415" fmla="+- f344 0 f1"/>
              <a:gd name="f416" fmla="*/ f347 1 1322"/>
              <a:gd name="f417" fmla="*/ f348 1 1339"/>
              <a:gd name="f418" fmla="*/ f349 1 1322"/>
              <a:gd name="f419" fmla="*/ f350 1 1339"/>
              <a:gd name="f420" fmla="*/ f351 1 1322"/>
              <a:gd name="f421" fmla="*/ f352 1 1339"/>
              <a:gd name="f422" fmla="*/ f353 1 1322"/>
              <a:gd name="f423" fmla="*/ f354 1 1339"/>
              <a:gd name="f424" fmla="*/ f355 1 1322"/>
              <a:gd name="f425" fmla="*/ f356 1 1339"/>
              <a:gd name="f426" fmla="*/ f357 1 1322"/>
              <a:gd name="f427" fmla="*/ f358 1 1339"/>
              <a:gd name="f428" fmla="*/ f359 1 1322"/>
              <a:gd name="f429" fmla="*/ f360 1 1339"/>
              <a:gd name="f430" fmla="*/ f361 1 1322"/>
              <a:gd name="f431" fmla="*/ f362 1 1339"/>
              <a:gd name="f432" fmla="*/ f363 1 1322"/>
              <a:gd name="f433" fmla="*/ f364 1 1339"/>
              <a:gd name="f434" fmla="*/ f365 1 1322"/>
              <a:gd name="f435" fmla="*/ f366 1 1339"/>
              <a:gd name="f436" fmla="*/ f367 1 1322"/>
              <a:gd name="f437" fmla="*/ f368 1 1339"/>
              <a:gd name="f438" fmla="*/ f369 1 1322"/>
              <a:gd name="f439" fmla="*/ f370 1 1339"/>
              <a:gd name="f440" fmla="*/ f371 1 1322"/>
              <a:gd name="f441" fmla="*/ f372 1 1339"/>
              <a:gd name="f442" fmla="*/ f373 1 1322"/>
              <a:gd name="f443" fmla="*/ f374 1 1339"/>
              <a:gd name="f444" fmla="*/ f375 1 1322"/>
              <a:gd name="f445" fmla="*/ f376 1 1339"/>
              <a:gd name="f446" fmla="*/ f377 1 1322"/>
              <a:gd name="f447" fmla="*/ f378 1 1339"/>
              <a:gd name="f448" fmla="*/ f379 1 1322"/>
              <a:gd name="f449" fmla="*/ f380 1 1339"/>
              <a:gd name="f450" fmla="*/ f381 1 1322"/>
              <a:gd name="f451" fmla="*/ f382 1 1339"/>
              <a:gd name="f452" fmla="*/ f383 1 1322"/>
              <a:gd name="f453" fmla="*/ f384 1 1339"/>
              <a:gd name="f454" fmla="*/ f385 1 1322"/>
              <a:gd name="f455" fmla="*/ f386 1 1339"/>
              <a:gd name="f456" fmla="*/ f387 1 1322"/>
              <a:gd name="f457" fmla="*/ f388 1 1339"/>
              <a:gd name="f458" fmla="*/ f389 1 1322"/>
              <a:gd name="f459" fmla="*/ f390 1 1339"/>
              <a:gd name="f460" fmla="*/ f391 1 1322"/>
              <a:gd name="f461" fmla="*/ f392 1 1339"/>
              <a:gd name="f462" fmla="*/ f393 1 1322"/>
              <a:gd name="f463" fmla="*/ f394 1 1339"/>
              <a:gd name="f464" fmla="*/ f395 1 1322"/>
              <a:gd name="f465" fmla="*/ f396 1 1339"/>
              <a:gd name="f466" fmla="*/ f397 1 1322"/>
              <a:gd name="f467" fmla="*/ f398 1 1339"/>
              <a:gd name="f468" fmla="*/ f399 1 1322"/>
              <a:gd name="f469" fmla="*/ f400 1 1339"/>
              <a:gd name="f470" fmla="*/ f401 1 1322"/>
              <a:gd name="f471" fmla="*/ f402 1 1339"/>
              <a:gd name="f472" fmla="*/ f403 1 1322"/>
              <a:gd name="f473" fmla="*/ f404 1 1339"/>
              <a:gd name="f474" fmla="*/ f405 1 1322"/>
              <a:gd name="f475" fmla="*/ f406 1 1339"/>
              <a:gd name="f476" fmla="*/ f407 1 1322"/>
              <a:gd name="f477" fmla="*/ f408 1 1339"/>
              <a:gd name="f478" fmla="*/ f409 1 1322"/>
              <a:gd name="f479" fmla="*/ f410 1 1339"/>
              <a:gd name="f480" fmla="*/ f411 1 1322"/>
              <a:gd name="f481" fmla="*/ f412 1 1339"/>
              <a:gd name="f482" fmla="*/ f413 1 1322"/>
              <a:gd name="f483" fmla="*/ f414 1 1339"/>
              <a:gd name="f484" fmla="*/ 0 1 f345"/>
              <a:gd name="f485" fmla="*/ f339 1 f345"/>
              <a:gd name="f486" fmla="*/ 0 1 f346"/>
              <a:gd name="f487" fmla="*/ f340 1 f346"/>
              <a:gd name="f488" fmla="*/ f416 1 f345"/>
              <a:gd name="f489" fmla="*/ f417 1 f346"/>
              <a:gd name="f490" fmla="*/ f418 1 f345"/>
              <a:gd name="f491" fmla="*/ f419 1 f346"/>
              <a:gd name="f492" fmla="*/ f420 1 f345"/>
              <a:gd name="f493" fmla="*/ f421 1 f346"/>
              <a:gd name="f494" fmla="*/ f422 1 f345"/>
              <a:gd name="f495" fmla="*/ f423 1 f346"/>
              <a:gd name="f496" fmla="*/ f424 1 f345"/>
              <a:gd name="f497" fmla="*/ f425 1 f346"/>
              <a:gd name="f498" fmla="*/ f426 1 f345"/>
              <a:gd name="f499" fmla="*/ f427 1 f346"/>
              <a:gd name="f500" fmla="*/ f428 1 f345"/>
              <a:gd name="f501" fmla="*/ f429 1 f346"/>
              <a:gd name="f502" fmla="*/ f430 1 f345"/>
              <a:gd name="f503" fmla="*/ f431 1 f346"/>
              <a:gd name="f504" fmla="*/ f432 1 f345"/>
              <a:gd name="f505" fmla="*/ f433 1 f346"/>
              <a:gd name="f506" fmla="*/ f434 1 f345"/>
              <a:gd name="f507" fmla="*/ f435 1 f346"/>
              <a:gd name="f508" fmla="*/ f436 1 f345"/>
              <a:gd name="f509" fmla="*/ f437 1 f346"/>
              <a:gd name="f510" fmla="*/ f438 1 f345"/>
              <a:gd name="f511" fmla="*/ f439 1 f346"/>
              <a:gd name="f512" fmla="*/ f440 1 f345"/>
              <a:gd name="f513" fmla="*/ f441 1 f346"/>
              <a:gd name="f514" fmla="*/ f442 1 f345"/>
              <a:gd name="f515" fmla="*/ f443 1 f346"/>
              <a:gd name="f516" fmla="*/ f444 1 f345"/>
              <a:gd name="f517" fmla="*/ f445 1 f346"/>
              <a:gd name="f518" fmla="*/ f446 1 f345"/>
              <a:gd name="f519" fmla="*/ f447 1 f346"/>
              <a:gd name="f520" fmla="*/ f448 1 f345"/>
              <a:gd name="f521" fmla="*/ f449 1 f346"/>
              <a:gd name="f522" fmla="*/ f450 1 f345"/>
              <a:gd name="f523" fmla="*/ f451 1 f346"/>
              <a:gd name="f524" fmla="*/ f452 1 f345"/>
              <a:gd name="f525" fmla="*/ f453 1 f346"/>
              <a:gd name="f526" fmla="*/ f454 1 f345"/>
              <a:gd name="f527" fmla="*/ f455 1 f346"/>
              <a:gd name="f528" fmla="*/ f456 1 f345"/>
              <a:gd name="f529" fmla="*/ f457 1 f346"/>
              <a:gd name="f530" fmla="*/ f458 1 f345"/>
              <a:gd name="f531" fmla="*/ f459 1 f346"/>
              <a:gd name="f532" fmla="*/ f460 1 f345"/>
              <a:gd name="f533" fmla="*/ f461 1 f346"/>
              <a:gd name="f534" fmla="*/ f462 1 f345"/>
              <a:gd name="f535" fmla="*/ f463 1 f346"/>
              <a:gd name="f536" fmla="*/ f464 1 f345"/>
              <a:gd name="f537" fmla="*/ f465 1 f346"/>
              <a:gd name="f538" fmla="*/ f466 1 f345"/>
              <a:gd name="f539" fmla="*/ f467 1 f346"/>
              <a:gd name="f540" fmla="*/ f468 1 f345"/>
              <a:gd name="f541" fmla="*/ f469 1 f346"/>
              <a:gd name="f542" fmla="*/ f470 1 f345"/>
              <a:gd name="f543" fmla="*/ f471 1 f346"/>
              <a:gd name="f544" fmla="*/ f472 1 f345"/>
              <a:gd name="f545" fmla="*/ f473 1 f346"/>
              <a:gd name="f546" fmla="*/ f474 1 f345"/>
              <a:gd name="f547" fmla="*/ f475 1 f346"/>
              <a:gd name="f548" fmla="*/ f476 1 f345"/>
              <a:gd name="f549" fmla="*/ f477 1 f346"/>
              <a:gd name="f550" fmla="*/ f478 1 f345"/>
              <a:gd name="f551" fmla="*/ f479 1 f346"/>
              <a:gd name="f552" fmla="*/ f480 1 f345"/>
              <a:gd name="f553" fmla="*/ f481 1 f346"/>
              <a:gd name="f554" fmla="*/ f482 1 f345"/>
              <a:gd name="f555" fmla="*/ f483 1 f346"/>
              <a:gd name="f556" fmla="*/ f484 f336 1"/>
              <a:gd name="f557" fmla="*/ f485 f336 1"/>
              <a:gd name="f558" fmla="*/ f487 f337 1"/>
              <a:gd name="f559" fmla="*/ f486 f337 1"/>
              <a:gd name="f560" fmla="*/ f488 f336 1"/>
              <a:gd name="f561" fmla="*/ f489 f337 1"/>
              <a:gd name="f562" fmla="*/ f490 f336 1"/>
              <a:gd name="f563" fmla="*/ f491 f337 1"/>
              <a:gd name="f564" fmla="*/ f492 f336 1"/>
              <a:gd name="f565" fmla="*/ f493 f337 1"/>
              <a:gd name="f566" fmla="*/ f494 f336 1"/>
              <a:gd name="f567" fmla="*/ f495 f337 1"/>
              <a:gd name="f568" fmla="*/ f496 f336 1"/>
              <a:gd name="f569" fmla="*/ f497 f337 1"/>
              <a:gd name="f570" fmla="*/ f498 f336 1"/>
              <a:gd name="f571" fmla="*/ f499 f337 1"/>
              <a:gd name="f572" fmla="*/ f500 f336 1"/>
              <a:gd name="f573" fmla="*/ f501 f337 1"/>
              <a:gd name="f574" fmla="*/ f502 f336 1"/>
              <a:gd name="f575" fmla="*/ f503 f337 1"/>
              <a:gd name="f576" fmla="*/ f504 f336 1"/>
              <a:gd name="f577" fmla="*/ f505 f337 1"/>
              <a:gd name="f578" fmla="*/ f506 f336 1"/>
              <a:gd name="f579" fmla="*/ f507 f337 1"/>
              <a:gd name="f580" fmla="*/ f508 f336 1"/>
              <a:gd name="f581" fmla="*/ f509 f337 1"/>
              <a:gd name="f582" fmla="*/ f510 f336 1"/>
              <a:gd name="f583" fmla="*/ f511 f337 1"/>
              <a:gd name="f584" fmla="*/ f512 f336 1"/>
              <a:gd name="f585" fmla="*/ f513 f337 1"/>
              <a:gd name="f586" fmla="*/ f514 f336 1"/>
              <a:gd name="f587" fmla="*/ f515 f337 1"/>
              <a:gd name="f588" fmla="*/ f516 f336 1"/>
              <a:gd name="f589" fmla="*/ f517 f337 1"/>
              <a:gd name="f590" fmla="*/ f518 f336 1"/>
              <a:gd name="f591" fmla="*/ f519 f337 1"/>
              <a:gd name="f592" fmla="*/ f520 f336 1"/>
              <a:gd name="f593" fmla="*/ f521 f337 1"/>
              <a:gd name="f594" fmla="*/ f522 f336 1"/>
              <a:gd name="f595" fmla="*/ f523 f337 1"/>
              <a:gd name="f596" fmla="*/ f524 f336 1"/>
              <a:gd name="f597" fmla="*/ f525 f337 1"/>
              <a:gd name="f598" fmla="*/ f526 f336 1"/>
              <a:gd name="f599" fmla="*/ f527 f337 1"/>
              <a:gd name="f600" fmla="*/ f528 f336 1"/>
              <a:gd name="f601" fmla="*/ f529 f337 1"/>
              <a:gd name="f602" fmla="*/ f530 f336 1"/>
              <a:gd name="f603" fmla="*/ f531 f337 1"/>
              <a:gd name="f604" fmla="*/ f532 f336 1"/>
              <a:gd name="f605" fmla="*/ f533 f337 1"/>
              <a:gd name="f606" fmla="*/ f534 f336 1"/>
              <a:gd name="f607" fmla="*/ f535 f337 1"/>
              <a:gd name="f608" fmla="*/ f536 f336 1"/>
              <a:gd name="f609" fmla="*/ f537 f337 1"/>
              <a:gd name="f610" fmla="*/ f538 f336 1"/>
              <a:gd name="f611" fmla="*/ f539 f337 1"/>
              <a:gd name="f612" fmla="*/ f540 f336 1"/>
              <a:gd name="f613" fmla="*/ f541 f337 1"/>
              <a:gd name="f614" fmla="*/ f542 f336 1"/>
              <a:gd name="f615" fmla="*/ f543 f337 1"/>
              <a:gd name="f616" fmla="*/ f544 f336 1"/>
              <a:gd name="f617" fmla="*/ f545 f337 1"/>
              <a:gd name="f618" fmla="*/ f546 f336 1"/>
              <a:gd name="f619" fmla="*/ f547 f337 1"/>
              <a:gd name="f620" fmla="*/ f548 f336 1"/>
              <a:gd name="f621" fmla="*/ f549 f337 1"/>
              <a:gd name="f622" fmla="*/ f550 f336 1"/>
              <a:gd name="f623" fmla="*/ f551 f337 1"/>
              <a:gd name="f624" fmla="*/ f552 f336 1"/>
              <a:gd name="f625" fmla="*/ f553 f337 1"/>
              <a:gd name="f626" fmla="*/ f554 f336 1"/>
              <a:gd name="f627" fmla="*/ f555 f3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5">
                <a:pos x="f560" y="f561"/>
              </a:cxn>
              <a:cxn ang="f415">
                <a:pos x="f562" y="f563"/>
              </a:cxn>
              <a:cxn ang="f415">
                <a:pos x="f564" y="f565"/>
              </a:cxn>
              <a:cxn ang="f415">
                <a:pos x="f566" y="f567"/>
              </a:cxn>
              <a:cxn ang="f415">
                <a:pos x="f568" y="f569"/>
              </a:cxn>
              <a:cxn ang="f415">
                <a:pos x="f570" y="f571"/>
              </a:cxn>
              <a:cxn ang="f415">
                <a:pos x="f572" y="f573"/>
              </a:cxn>
              <a:cxn ang="f415">
                <a:pos x="f574" y="f575"/>
              </a:cxn>
              <a:cxn ang="f415">
                <a:pos x="f576" y="f577"/>
              </a:cxn>
              <a:cxn ang="f415">
                <a:pos x="f578" y="f579"/>
              </a:cxn>
              <a:cxn ang="f415">
                <a:pos x="f580" y="f581"/>
              </a:cxn>
              <a:cxn ang="f415">
                <a:pos x="f582" y="f583"/>
              </a:cxn>
              <a:cxn ang="f415">
                <a:pos x="f584" y="f585"/>
              </a:cxn>
              <a:cxn ang="f415">
                <a:pos x="f586" y="f587"/>
              </a:cxn>
              <a:cxn ang="f415">
                <a:pos x="f588" y="f589"/>
              </a:cxn>
              <a:cxn ang="f415">
                <a:pos x="f590" y="f591"/>
              </a:cxn>
              <a:cxn ang="f415">
                <a:pos x="f592" y="f593"/>
              </a:cxn>
              <a:cxn ang="f415">
                <a:pos x="f594" y="f595"/>
              </a:cxn>
              <a:cxn ang="f415">
                <a:pos x="f596" y="f597"/>
              </a:cxn>
              <a:cxn ang="f415">
                <a:pos x="f598" y="f599"/>
              </a:cxn>
              <a:cxn ang="f415">
                <a:pos x="f600" y="f601"/>
              </a:cxn>
              <a:cxn ang="f415">
                <a:pos x="f602" y="f603"/>
              </a:cxn>
              <a:cxn ang="f415">
                <a:pos x="f604" y="f605"/>
              </a:cxn>
              <a:cxn ang="f415">
                <a:pos x="f606" y="f607"/>
              </a:cxn>
              <a:cxn ang="f415">
                <a:pos x="f608" y="f609"/>
              </a:cxn>
              <a:cxn ang="f415">
                <a:pos x="f610" y="f611"/>
              </a:cxn>
              <a:cxn ang="f415">
                <a:pos x="f612" y="f613"/>
              </a:cxn>
              <a:cxn ang="f415">
                <a:pos x="f614" y="f615"/>
              </a:cxn>
              <a:cxn ang="f415">
                <a:pos x="f616" y="f617"/>
              </a:cxn>
              <a:cxn ang="f415">
                <a:pos x="f618" y="f619"/>
              </a:cxn>
              <a:cxn ang="f415">
                <a:pos x="f620" y="f621"/>
              </a:cxn>
              <a:cxn ang="f415">
                <a:pos x="f616" y="f617"/>
              </a:cxn>
              <a:cxn ang="f415">
                <a:pos x="f622" y="f623"/>
              </a:cxn>
              <a:cxn ang="f415">
                <a:pos x="f624" y="f625"/>
              </a:cxn>
              <a:cxn ang="f415">
                <a:pos x="f626" y="f627"/>
              </a:cxn>
            </a:cxnLst>
            <a:rect l="f556" t="f559" r="f557" b="f558"/>
            <a:pathLst>
              <a:path w="1322" h="133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5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4"/>
                  <a:pt x="f45" y="f44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69" y="f71"/>
                  <a:pt x="f69" y="f72"/>
                  <a:pt x="f73" y="f74"/>
                </a:cubicBezTo>
                <a:cubicBezTo>
                  <a:pt x="f75" y="f76"/>
                  <a:pt x="f77" y="f41"/>
                  <a:pt x="f78" y="f41"/>
                </a:cubicBezTo>
                <a:cubicBezTo>
                  <a:pt x="f79" y="f41"/>
                  <a:pt x="f6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75" y="f91"/>
                  <a:pt x="f92" y="f26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8"/>
                  <a:pt x="f102" y="f103"/>
                </a:cubicBezTo>
                <a:cubicBezTo>
                  <a:pt x="f104" y="f105"/>
                  <a:pt x="f106" y="f107"/>
                  <a:pt x="f8" y="f7"/>
                </a:cubicBezTo>
                <a:close/>
                <a:moveTo>
                  <a:pt x="f108" y="f109"/>
                </a:moveTo>
                <a:cubicBezTo>
                  <a:pt x="f32" y="f110"/>
                  <a:pt x="f111" y="f112"/>
                  <a:pt x="f113" y="f75"/>
                </a:cubicBezTo>
                <a:cubicBezTo>
                  <a:pt x="f114" y="f115"/>
                  <a:pt x="f116" y="f117"/>
                  <a:pt x="f118" y="f61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3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61" y="f137"/>
                  <a:pt x="f138" y="f139"/>
                </a:cubicBezTo>
                <a:cubicBezTo>
                  <a:pt x="f140" y="f141"/>
                  <a:pt x="f142" y="f74"/>
                  <a:pt x="f143" y="f144"/>
                </a:cubicBezTo>
                <a:cubicBezTo>
                  <a:pt x="f145" y="f124"/>
                  <a:pt x="f146" y="f147"/>
                  <a:pt x="f148" y="f76"/>
                </a:cubicBezTo>
                <a:cubicBezTo>
                  <a:pt x="f149" y="f150"/>
                  <a:pt x="f76" y="f151"/>
                  <a:pt x="f152" y="f153"/>
                </a:cubicBezTo>
                <a:cubicBezTo>
                  <a:pt x="f154" y="f155"/>
                  <a:pt x="f156" y="f157"/>
                  <a:pt x="f141" y="f153"/>
                </a:cubicBezTo>
                <a:cubicBezTo>
                  <a:pt x="f158" y="f151"/>
                  <a:pt x="f159" y="f160"/>
                  <a:pt x="f161" y="f162"/>
                </a:cubicBezTo>
                <a:cubicBezTo>
                  <a:pt x="f163" y="f164"/>
                  <a:pt x="f165" y="f166"/>
                  <a:pt x="f5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58"/>
                  <a:pt x="f177" y="f178"/>
                </a:cubicBezTo>
                <a:cubicBezTo>
                  <a:pt x="f179" y="f180"/>
                  <a:pt x="f179" y="f181"/>
                  <a:pt x="f179" y="f182"/>
                </a:cubicBezTo>
                <a:cubicBezTo>
                  <a:pt x="f183" y="f184"/>
                  <a:pt x="f185" y="f186"/>
                  <a:pt x="f176" y="f187"/>
                </a:cubicBezTo>
                <a:cubicBezTo>
                  <a:pt x="f188" y="f189"/>
                  <a:pt x="f174" y="f190"/>
                  <a:pt x="f191" y="f192"/>
                </a:cubicBezTo>
                <a:cubicBezTo>
                  <a:pt x="f193" y="f194"/>
                  <a:pt x="f141" y="f195"/>
                  <a:pt x="f108" y="f109"/>
                </a:cubicBezTo>
                <a:close/>
                <a:moveTo>
                  <a:pt x="f196" y="f161"/>
                </a:moveTo>
                <a:cubicBezTo>
                  <a:pt x="f197" y="f164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116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166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171"/>
                  <a:pt x="f243" y="f244"/>
                  <a:pt x="f245" y="f191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78" y="f237"/>
                  <a:pt x="f180" y="f254"/>
                </a:cubicBezTo>
                <a:cubicBezTo>
                  <a:pt x="f180" y="f152"/>
                  <a:pt x="f255" y="f152"/>
                  <a:pt x="f256" y="f257"/>
                </a:cubicBezTo>
                <a:cubicBezTo>
                  <a:pt x="f146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48"/>
                </a:cubicBezTo>
                <a:cubicBezTo>
                  <a:pt x="f268" y="f269"/>
                  <a:pt x="f270" y="f271"/>
                  <a:pt x="f272" y="f137"/>
                </a:cubicBezTo>
                <a:cubicBezTo>
                  <a:pt x="f273" y="f167"/>
                  <a:pt x="f273" y="f274"/>
                  <a:pt x="f275" y="f276"/>
                </a:cubicBezTo>
                <a:cubicBezTo>
                  <a:pt x="f277" y="f278"/>
                  <a:pt x="f279" y="f280"/>
                  <a:pt x="f196" y="f161"/>
                </a:cubicBezTo>
                <a:close/>
                <a:moveTo>
                  <a:pt x="f65" y="f281"/>
                </a:move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2" y="f35"/>
                  <a:pt x="f290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69" y="f303"/>
                  <a:pt x="f304" y="f37"/>
                  <a:pt x="f305" y="f306"/>
                </a:cubicBezTo>
                <a:cubicBezTo>
                  <a:pt x="f307" y="f268"/>
                  <a:pt x="f308" y="f309"/>
                  <a:pt x="f65" y="f281"/>
                </a:cubicBezTo>
                <a:close/>
                <a:moveTo>
                  <a:pt x="f310" y="f122"/>
                </a:move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283"/>
                  <a:pt x="f320" y="f321"/>
                </a:cubicBezTo>
                <a:cubicBezTo>
                  <a:pt x="f322" y="f318"/>
                  <a:pt x="f323" y="f287"/>
                  <a:pt x="f323" y="f324"/>
                </a:cubicBezTo>
                <a:cubicBezTo>
                  <a:pt x="f325" y="f326"/>
                  <a:pt x="f327" y="f328"/>
                  <a:pt x="f50" y="f329"/>
                </a:cubicBezTo>
                <a:cubicBezTo>
                  <a:pt x="f315" y="f330"/>
                  <a:pt x="f45" y="f145"/>
                  <a:pt x="f331" y="f145"/>
                </a:cubicBezTo>
                <a:cubicBezTo>
                  <a:pt x="f332" y="f145"/>
                  <a:pt x="f333" y="f334"/>
                  <a:pt x="f310" y="f122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C1253F9C-8DA9-4130-BDA4-5D9550741177}"/>
              </a:ext>
            </a:extLst>
          </p:cNvPr>
          <p:cNvSpPr/>
          <p:nvPr/>
        </p:nvSpPr>
        <p:spPr>
          <a:xfrm>
            <a:off x="527051" y="2309810"/>
            <a:ext cx="1154109" cy="117633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333"/>
              <a:gd name="f8" fmla="val 1358"/>
              <a:gd name="f9" fmla="val 132"/>
              <a:gd name="f10" fmla="val 548"/>
              <a:gd name="f11" fmla="val 133"/>
              <a:gd name="f12" fmla="val 448"/>
              <a:gd name="f13" fmla="val 161"/>
              <a:gd name="f14" fmla="val 356"/>
              <a:gd name="f15" fmla="val 214"/>
              <a:gd name="f16" fmla="val 272"/>
              <a:gd name="f17" fmla="val 221"/>
              <a:gd name="f18" fmla="val 261"/>
              <a:gd name="f19" fmla="val 222"/>
              <a:gd name="f20" fmla="val 251"/>
              <a:gd name="f21" fmla="val 216"/>
              <a:gd name="f22" fmla="val 239"/>
              <a:gd name="f23" fmla="val 200"/>
              <a:gd name="f24" fmla="val 206"/>
              <a:gd name="f25" fmla="val 192"/>
              <a:gd name="f26" fmla="val 170"/>
              <a:gd name="f27" fmla="val 193"/>
              <a:gd name="f28" fmla="val 111"/>
              <a:gd name="f29" fmla="val 205"/>
              <a:gd name="f30" fmla="val 97"/>
              <a:gd name="f31" fmla="val 223"/>
              <a:gd name="f32" fmla="val 96"/>
              <a:gd name="f33" fmla="val 243"/>
              <a:gd name="f34" fmla="val 95"/>
              <a:gd name="f35" fmla="val 257"/>
              <a:gd name="f36" fmla="val 109"/>
              <a:gd name="f37" fmla="val 258"/>
              <a:gd name="f38" fmla="val 131"/>
              <a:gd name="f39" fmla="val 259"/>
              <a:gd name="f40" fmla="val 147"/>
              <a:gd name="f41" fmla="val 162"/>
              <a:gd name="f42" fmla="val 265"/>
              <a:gd name="f43" fmla="val 177"/>
              <a:gd name="f44" fmla="val 270"/>
              <a:gd name="f45" fmla="val 196"/>
              <a:gd name="f46" fmla="val 271"/>
              <a:gd name="f47" fmla="val 197"/>
              <a:gd name="f48" fmla="val 285"/>
              <a:gd name="f49" fmla="val 183"/>
              <a:gd name="f50" fmla="val 447"/>
              <a:gd name="f51" fmla="val 58"/>
              <a:gd name="f52" fmla="val 551"/>
              <a:gd name="f53" fmla="val 36"/>
              <a:gd name="f54" fmla="val 730"/>
              <a:gd name="f55" fmla="val 889"/>
              <a:gd name="f56" fmla="val 43"/>
              <a:gd name="f57" fmla="val 1025"/>
              <a:gd name="f58" fmla="val 166"/>
              <a:gd name="f59" fmla="val 1122"/>
              <a:gd name="f60" fmla="val 254"/>
              <a:gd name="f61" fmla="val 1177"/>
              <a:gd name="f62" fmla="val 365"/>
              <a:gd name="f63" fmla="val 1193"/>
              <a:gd name="f64" fmla="val 495"/>
              <a:gd name="f65" fmla="val 1197"/>
              <a:gd name="f66" fmla="val 524"/>
              <a:gd name="f67" fmla="val 1201"/>
              <a:gd name="f68" fmla="val 553"/>
              <a:gd name="f69" fmla="val 1196"/>
              <a:gd name="f70" fmla="val 583"/>
              <a:gd name="f71" fmla="val 594"/>
              <a:gd name="f72" fmla="val 601"/>
              <a:gd name="f73" fmla="val 1210"/>
              <a:gd name="f74" fmla="val 600"/>
              <a:gd name="f75" fmla="val 1288"/>
              <a:gd name="f76" fmla="val 591"/>
              <a:gd name="f77" fmla="val 656"/>
              <a:gd name="f78" fmla="val 1323"/>
              <a:gd name="f79" fmla="val 728"/>
              <a:gd name="f80" fmla="val 1313"/>
              <a:gd name="f81" fmla="val 800"/>
              <a:gd name="f82" fmla="val 1285"/>
              <a:gd name="f83" fmla="val 861"/>
              <a:gd name="f84" fmla="val 1224"/>
              <a:gd name="f85" fmla="val 904"/>
              <a:gd name="f86" fmla="val 1215"/>
              <a:gd name="f87" fmla="val 910"/>
              <a:gd name="f88" fmla="val 1205"/>
              <a:gd name="f89" fmla="val 917"/>
              <a:gd name="f90" fmla="val 1195"/>
              <a:gd name="f91" fmla="val 920"/>
              <a:gd name="f92" fmla="val 1172"/>
              <a:gd name="f93" fmla="val 925"/>
              <a:gd name="f94" fmla="val 1162"/>
              <a:gd name="f95" fmla="val 937"/>
              <a:gd name="f96" fmla="val 1161"/>
              <a:gd name="f97" fmla="val 961"/>
              <a:gd name="f98" fmla="val 1156"/>
              <a:gd name="f99" fmla="val 1072"/>
              <a:gd name="f100" fmla="val 1088"/>
              <a:gd name="f101" fmla="val 1145"/>
              <a:gd name="f102" fmla="val 1008"/>
              <a:gd name="f103" fmla="val 926"/>
              <a:gd name="f104" fmla="val 1277"/>
              <a:gd name="f105" fmla="val 833"/>
              <a:gd name="f106" fmla="val 1324"/>
              <a:gd name="f107" fmla="val 1344"/>
              <a:gd name="f108" fmla="val 651"/>
              <a:gd name="f109" fmla="val 578"/>
              <a:gd name="f110" fmla="val 507"/>
              <a:gd name="f111" fmla="val 1314"/>
              <a:gd name="f112" fmla="val 402"/>
              <a:gd name="f113" fmla="val 1270"/>
              <a:gd name="f114" fmla="val 310"/>
              <a:gd name="f115" fmla="val 1206"/>
              <a:gd name="f116" fmla="val 234"/>
              <a:gd name="f117" fmla="val 1120"/>
              <a:gd name="f118" fmla="val 1077"/>
              <a:gd name="f119" fmla="val 1027"/>
              <a:gd name="f120" fmla="val 169"/>
              <a:gd name="f121" fmla="val 967"/>
              <a:gd name="f122" fmla="val 168"/>
              <a:gd name="f123" fmla="val 943"/>
              <a:gd name="f124" fmla="val 160"/>
              <a:gd name="f125" fmla="val 929"/>
              <a:gd name="f126" fmla="val 134"/>
              <a:gd name="f127" fmla="val 918"/>
              <a:gd name="f128" fmla="val 70"/>
              <a:gd name="f129" fmla="val 893"/>
              <a:gd name="f130" fmla="val 838"/>
              <a:gd name="f131" fmla="val 16"/>
              <a:gd name="f132" fmla="val 775"/>
              <a:gd name="f133" fmla="val 6"/>
              <a:gd name="f134" fmla="val 743"/>
              <a:gd name="f135" fmla="val 709"/>
              <a:gd name="f136" fmla="val 9"/>
              <a:gd name="f137" fmla="val 675"/>
              <a:gd name="f138" fmla="val 21"/>
              <a:gd name="f139" fmla="val 629"/>
              <a:gd name="f140" fmla="val 56"/>
              <a:gd name="f141" fmla="val 103"/>
              <a:gd name="f142" fmla="val 599"/>
              <a:gd name="f143" fmla="val 570"/>
              <a:gd name="f144" fmla="val 563"/>
              <a:gd name="f145" fmla="val 556"/>
              <a:gd name="f146" fmla="val 552"/>
              <a:gd name="f147" fmla="val 391"/>
              <a:gd name="f148" fmla="val 380"/>
              <a:gd name="f149" fmla="val 546"/>
              <a:gd name="f150" fmla="val 373"/>
              <a:gd name="f151" fmla="val 544"/>
              <a:gd name="f152" fmla="val 367"/>
              <a:gd name="f153" fmla="val 533"/>
              <a:gd name="f154" fmla="val 337"/>
              <a:gd name="f155" fmla="val 527"/>
              <a:gd name="f156" fmla="val 307"/>
              <a:gd name="f157" fmla="val 529"/>
              <a:gd name="f158" fmla="val 276"/>
              <a:gd name="f159" fmla="val 530"/>
              <a:gd name="f160" fmla="val 244"/>
              <a:gd name="f161" fmla="val 561"/>
              <a:gd name="f162" fmla="val 592"/>
              <a:gd name="f163" fmla="val 256"/>
              <a:gd name="f164" fmla="val 275"/>
              <a:gd name="f165" fmla="val 595"/>
              <a:gd name="f166" fmla="val 280"/>
              <a:gd name="f167" fmla="val 284"/>
              <a:gd name="f168" fmla="val 289"/>
              <a:gd name="f169" fmla="val 370"/>
              <a:gd name="f170" fmla="val 655"/>
              <a:gd name="f171" fmla="val 445"/>
              <a:gd name="f172" fmla="val 444"/>
              <a:gd name="f173" fmla="val 747"/>
              <a:gd name="f174" fmla="val 757"/>
              <a:gd name="f175" fmla="val 457"/>
              <a:gd name="f176" fmla="val 758"/>
              <a:gd name="f177" fmla="val 475"/>
              <a:gd name="f178" fmla="val 759"/>
              <a:gd name="f179" fmla="val 492"/>
              <a:gd name="f180" fmla="val 748"/>
              <a:gd name="f181" fmla="val 506"/>
              <a:gd name="f182" fmla="val 731"/>
              <a:gd name="f183" fmla="val 509"/>
              <a:gd name="f184" fmla="val 724"/>
              <a:gd name="f185" fmla="val 510"/>
              <a:gd name="f186" fmla="val 716"/>
              <a:gd name="f187" fmla="val 678"/>
              <a:gd name="f188" fmla="val 505"/>
              <a:gd name="f189" fmla="val 649"/>
              <a:gd name="f190" fmla="val 496"/>
              <a:gd name="f191" fmla="val 624"/>
              <a:gd name="f192" fmla="val 609"/>
              <a:gd name="f193" fmla="val 463"/>
              <a:gd name="f194" fmla="val 459"/>
              <a:gd name="f195" fmla="val 573"/>
              <a:gd name="f196" fmla="val 458"/>
              <a:gd name="f197" fmla="val 453"/>
              <a:gd name="f198" fmla="val 359"/>
              <a:gd name="f199" fmla="val 413"/>
              <a:gd name="f200" fmla="val 277"/>
              <a:gd name="f201" fmla="val 331"/>
              <a:gd name="f202" fmla="val 267"/>
              <a:gd name="f203" fmla="val 321"/>
              <a:gd name="f204" fmla="val 262"/>
              <a:gd name="f205" fmla="val 319"/>
              <a:gd name="f206" fmla="val 333"/>
              <a:gd name="f207" fmla="val 211"/>
              <a:gd name="f208" fmla="val 415"/>
              <a:gd name="f209" fmla="val 503"/>
              <a:gd name="f210" fmla="val 209"/>
              <a:gd name="f211" fmla="val 706"/>
              <a:gd name="f212" fmla="val 219"/>
              <a:gd name="f213" fmla="val 816"/>
              <a:gd name="f214" fmla="val 230"/>
              <a:gd name="f215" fmla="val 236"/>
              <a:gd name="f216" fmla="val 983"/>
              <a:gd name="f217" fmla="val 245"/>
              <a:gd name="f218" fmla="val 1038"/>
              <a:gd name="f219" fmla="val 288"/>
              <a:gd name="f220" fmla="val 1083"/>
              <a:gd name="f221" fmla="val 361"/>
              <a:gd name="f222" fmla="val 1158"/>
              <a:gd name="f223" fmla="val 1218"/>
              <a:gd name="f224" fmla="val 542"/>
              <a:gd name="f225" fmla="val 1257"/>
              <a:gd name="f226" fmla="val 1280"/>
              <a:gd name="f227" fmla="val 661"/>
              <a:gd name="f228" fmla="val 1291"/>
              <a:gd name="f229" fmla="val 852"/>
              <a:gd name="f230" fmla="val 1248"/>
              <a:gd name="f231" fmla="val 957"/>
              <a:gd name="f232" fmla="val 1180"/>
              <a:gd name="f233" fmla="val 1043"/>
              <a:gd name="f234" fmla="val 1068"/>
              <a:gd name="f235" fmla="val 1054"/>
              <a:gd name="f236" fmla="val 1087"/>
              <a:gd name="f237" fmla="val 1021"/>
              <a:gd name="f238" fmla="val 1092"/>
              <a:gd name="f239" fmla="val 982"/>
              <a:gd name="f240" fmla="val 1108"/>
              <a:gd name="f241" fmla="val 846"/>
              <a:gd name="f242" fmla="val 1124"/>
              <a:gd name="f243" fmla="val 711"/>
              <a:gd name="f244" fmla="val 1129"/>
              <a:gd name="f245" fmla="val 574"/>
              <a:gd name="f246" fmla="val 1134"/>
              <a:gd name="f247" fmla="val 437"/>
              <a:gd name="f248" fmla="val 320"/>
              <a:gd name="f249" fmla="val 990"/>
              <a:gd name="f250" fmla="val 225"/>
              <a:gd name="f251" fmla="val 872"/>
              <a:gd name="f252" fmla="val 110"/>
              <a:gd name="f253" fmla="val 69"/>
              <a:gd name="f254" fmla="val 567"/>
              <a:gd name="f255" fmla="val 100"/>
              <a:gd name="f256" fmla="val 468"/>
              <a:gd name="f257" fmla="val 120"/>
              <a:gd name="f258" fmla="val 386"/>
              <a:gd name="f259" fmla="val 171"/>
              <a:gd name="f260" fmla="val 317"/>
              <a:gd name="f261" fmla="val 305"/>
              <a:gd name="f262" fmla="val 266"/>
              <a:gd name="f263" fmla="val 318"/>
              <a:gd name="f264" fmla="val 278"/>
              <a:gd name="f265" fmla="val 345"/>
              <a:gd name="f266" fmla="val 379"/>
              <a:gd name="f267" fmla="val 1258"/>
              <a:gd name="f268" fmla="val 699"/>
              <a:gd name="f269" fmla="val 1256"/>
              <a:gd name="f270" fmla="val 692"/>
              <a:gd name="f271" fmla="val 1252"/>
              <a:gd name="f272" fmla="val 673"/>
              <a:gd name="f273" fmla="val 1239"/>
              <a:gd name="f274" fmla="val 666"/>
              <a:gd name="f275" fmla="val 1217"/>
              <a:gd name="f276" fmla="val 1198"/>
              <a:gd name="f277" fmla="val 1190"/>
              <a:gd name="f278" fmla="val 1188"/>
              <a:gd name="f279" fmla="val 1185"/>
              <a:gd name="f280" fmla="val 741"/>
              <a:gd name="f281" fmla="val 1179"/>
              <a:gd name="f282" fmla="val 789"/>
              <a:gd name="f283" fmla="val 1175"/>
              <a:gd name="f284" fmla="val 837"/>
              <a:gd name="f285" fmla="val 842"/>
              <a:gd name="f286" fmla="val 849"/>
              <a:gd name="f287" fmla="val 1178"/>
              <a:gd name="f288" fmla="val 1183"/>
              <a:gd name="f289" fmla="val 854"/>
              <a:gd name="f290" fmla="val 1192"/>
              <a:gd name="f291" fmla="val 1233"/>
              <a:gd name="f292" fmla="val 812"/>
              <a:gd name="f293" fmla="val 766"/>
              <a:gd name="f294" fmla="val 112"/>
              <a:gd name="f295" fmla="val 87"/>
              <a:gd name="f296" fmla="val 665"/>
              <a:gd name="f297" fmla="val 72"/>
              <a:gd name="f298" fmla="val 677"/>
              <a:gd name="f299" fmla="val 704"/>
              <a:gd name="f300" fmla="val 73"/>
              <a:gd name="f301" fmla="val 762"/>
              <a:gd name="f302" fmla="val 94"/>
              <a:gd name="f303" fmla="val 141"/>
              <a:gd name="f304" fmla="val 848"/>
              <a:gd name="f305" fmla="val 145"/>
              <a:gd name="f306" fmla="val 851"/>
              <a:gd name="f307" fmla="val 149"/>
              <a:gd name="f308" fmla="val 855"/>
              <a:gd name="f309" fmla="val 153"/>
              <a:gd name="f310" fmla="val 158"/>
              <a:gd name="f311" fmla="val 155"/>
              <a:gd name="f312" fmla="val 843"/>
              <a:gd name="f313" fmla="val 839"/>
              <a:gd name="f314" fmla="val 150"/>
              <a:gd name="f315" fmla="val 791"/>
              <a:gd name="f316" fmla="val 694"/>
              <a:gd name="f317" fmla="val 139"/>
              <a:gd name="f318" fmla="val 671"/>
              <a:gd name="f319" fmla="val 135"/>
              <a:gd name="f320" fmla="val 667"/>
              <a:gd name="f321" fmla="+- 0 0 -90"/>
              <a:gd name="f322" fmla="*/ f4 1 1333"/>
              <a:gd name="f323" fmla="*/ f5 1 1358"/>
              <a:gd name="f324" fmla="val f6"/>
              <a:gd name="f325" fmla="val f7"/>
              <a:gd name="f326" fmla="val f8"/>
              <a:gd name="f327" fmla="*/ f321 f0 1"/>
              <a:gd name="f328" fmla="+- f326 0 f324"/>
              <a:gd name="f329" fmla="+- f325 0 f324"/>
              <a:gd name="f330" fmla="*/ f327 1 f3"/>
              <a:gd name="f331" fmla="*/ f329 1 1333"/>
              <a:gd name="f332" fmla="*/ f328 1 1358"/>
              <a:gd name="f333" fmla="*/ 214 f329 1"/>
              <a:gd name="f334" fmla="*/ 272 f328 1"/>
              <a:gd name="f335" fmla="*/ 192 f329 1"/>
              <a:gd name="f336" fmla="*/ 133 f328 1"/>
              <a:gd name="f337" fmla="*/ 258 f329 1"/>
              <a:gd name="f338" fmla="*/ 131 f328 1"/>
              <a:gd name="f339" fmla="*/ 285 f329 1"/>
              <a:gd name="f340" fmla="*/ 183 f328 1"/>
              <a:gd name="f341" fmla="*/ 1025 f329 1"/>
              <a:gd name="f342" fmla="*/ 166 f328 1"/>
              <a:gd name="f343" fmla="*/ 1196 f329 1"/>
              <a:gd name="f344" fmla="*/ 583 f328 1"/>
              <a:gd name="f345" fmla="*/ 1323 f329 1"/>
              <a:gd name="f346" fmla="*/ 728 f328 1"/>
              <a:gd name="f347" fmla="*/ 1195 f329 1"/>
              <a:gd name="f348" fmla="*/ 920 f328 1"/>
              <a:gd name="f349" fmla="*/ 1008 f329 1"/>
              <a:gd name="f350" fmla="*/ 1210 f328 1"/>
              <a:gd name="f351" fmla="*/ 507 f329 1"/>
              <a:gd name="f352" fmla="*/ 1314 f328 1"/>
              <a:gd name="f353" fmla="*/ 169 f329 1"/>
              <a:gd name="f354" fmla="*/ 967 f328 1"/>
              <a:gd name="f355" fmla="*/ 16 f329 1"/>
              <a:gd name="f356" fmla="*/ 775 f328 1"/>
              <a:gd name="f357" fmla="*/ 103 f329 1"/>
              <a:gd name="f358" fmla="*/ 600 f328 1"/>
              <a:gd name="f359" fmla="*/ 132 f329 1"/>
              <a:gd name="f360" fmla="*/ 548 f328 1"/>
              <a:gd name="f361" fmla="*/ 544 f329 1"/>
              <a:gd name="f362" fmla="*/ 367 f328 1"/>
              <a:gd name="f363" fmla="*/ 561 f329 1"/>
              <a:gd name="f364" fmla="*/ 244 f328 1"/>
              <a:gd name="f365" fmla="*/ 595 f329 1"/>
              <a:gd name="f366" fmla="*/ 289 f328 1"/>
              <a:gd name="f367" fmla="*/ 758 f329 1"/>
              <a:gd name="f368" fmla="*/ 475 f328 1"/>
              <a:gd name="f369" fmla="*/ 709 f329 1"/>
              <a:gd name="f370" fmla="*/ 509 f328 1"/>
              <a:gd name="f371" fmla="*/ 573 f329 1"/>
              <a:gd name="f372" fmla="*/ 458 f328 1"/>
              <a:gd name="f373" fmla="*/ 254 f329 1"/>
              <a:gd name="f374" fmla="*/ 333 f328 1"/>
              <a:gd name="f375" fmla="*/ 230 f329 1"/>
              <a:gd name="f376" fmla="*/ 926 f328 1"/>
              <a:gd name="f377" fmla="*/ 542 f329 1"/>
              <a:gd name="f378" fmla="*/ 1257 f328 1"/>
              <a:gd name="f379" fmla="*/ 1043 f329 1"/>
              <a:gd name="f380" fmla="*/ 1083 f328 1"/>
              <a:gd name="f381" fmla="*/ 1129 f329 1"/>
              <a:gd name="f382" fmla="*/ 574 f328 1"/>
              <a:gd name="f383" fmla="*/ 567 f329 1"/>
              <a:gd name="f384" fmla="*/ 100 f328 1"/>
              <a:gd name="f385" fmla="*/ 318 f329 1"/>
              <a:gd name="f386" fmla="*/ 278 f328 1"/>
              <a:gd name="f387" fmla="*/ 1258 f329 1"/>
              <a:gd name="f388" fmla="*/ 716 f328 1"/>
              <a:gd name="f389" fmla="*/ 1217 f329 1"/>
              <a:gd name="f390" fmla="*/ 666 f328 1"/>
              <a:gd name="f391" fmla="*/ 1175 f329 1"/>
              <a:gd name="f392" fmla="*/ 837 f328 1"/>
              <a:gd name="f393" fmla="*/ 1192 f329 1"/>
              <a:gd name="f394" fmla="*/ 846 f328 1"/>
              <a:gd name="f395" fmla="*/ 112 f329 1"/>
              <a:gd name="f396" fmla="*/ 141 f329 1"/>
              <a:gd name="f397" fmla="*/ 848 f328 1"/>
              <a:gd name="f398" fmla="*/ 155 f329 1"/>
              <a:gd name="f399" fmla="*/ 839 f328 1"/>
              <a:gd name="f400" fmla="+- f330 0 f1"/>
              <a:gd name="f401" fmla="*/ f333 1 1333"/>
              <a:gd name="f402" fmla="*/ f334 1 1358"/>
              <a:gd name="f403" fmla="*/ f335 1 1333"/>
              <a:gd name="f404" fmla="*/ f336 1 1358"/>
              <a:gd name="f405" fmla="*/ f337 1 1333"/>
              <a:gd name="f406" fmla="*/ f338 1 1358"/>
              <a:gd name="f407" fmla="*/ f339 1 1333"/>
              <a:gd name="f408" fmla="*/ f340 1 1358"/>
              <a:gd name="f409" fmla="*/ f341 1 1333"/>
              <a:gd name="f410" fmla="*/ f342 1 1358"/>
              <a:gd name="f411" fmla="*/ f343 1 1333"/>
              <a:gd name="f412" fmla="*/ f344 1 1358"/>
              <a:gd name="f413" fmla="*/ f345 1 1333"/>
              <a:gd name="f414" fmla="*/ f346 1 1358"/>
              <a:gd name="f415" fmla="*/ f347 1 1333"/>
              <a:gd name="f416" fmla="*/ f348 1 1358"/>
              <a:gd name="f417" fmla="*/ f349 1 1333"/>
              <a:gd name="f418" fmla="*/ f350 1 1358"/>
              <a:gd name="f419" fmla="*/ f351 1 1333"/>
              <a:gd name="f420" fmla="*/ f352 1 1358"/>
              <a:gd name="f421" fmla="*/ f353 1 1333"/>
              <a:gd name="f422" fmla="*/ f354 1 1358"/>
              <a:gd name="f423" fmla="*/ f355 1 1333"/>
              <a:gd name="f424" fmla="*/ f356 1 1358"/>
              <a:gd name="f425" fmla="*/ f357 1 1333"/>
              <a:gd name="f426" fmla="*/ f358 1 1358"/>
              <a:gd name="f427" fmla="*/ f359 1 1333"/>
              <a:gd name="f428" fmla="*/ f360 1 1358"/>
              <a:gd name="f429" fmla="*/ f361 1 1333"/>
              <a:gd name="f430" fmla="*/ f362 1 1358"/>
              <a:gd name="f431" fmla="*/ f363 1 1333"/>
              <a:gd name="f432" fmla="*/ f364 1 1358"/>
              <a:gd name="f433" fmla="*/ f365 1 1333"/>
              <a:gd name="f434" fmla="*/ f366 1 1358"/>
              <a:gd name="f435" fmla="*/ f367 1 1333"/>
              <a:gd name="f436" fmla="*/ f368 1 1358"/>
              <a:gd name="f437" fmla="*/ f369 1 1333"/>
              <a:gd name="f438" fmla="*/ f370 1 1358"/>
              <a:gd name="f439" fmla="*/ f371 1 1333"/>
              <a:gd name="f440" fmla="*/ f372 1 1358"/>
              <a:gd name="f441" fmla="*/ f373 1 1333"/>
              <a:gd name="f442" fmla="*/ f374 1 1358"/>
              <a:gd name="f443" fmla="*/ f375 1 1333"/>
              <a:gd name="f444" fmla="*/ f376 1 1358"/>
              <a:gd name="f445" fmla="*/ f377 1 1333"/>
              <a:gd name="f446" fmla="*/ f378 1 1358"/>
              <a:gd name="f447" fmla="*/ f379 1 1333"/>
              <a:gd name="f448" fmla="*/ f380 1 1358"/>
              <a:gd name="f449" fmla="*/ f381 1 1333"/>
              <a:gd name="f450" fmla="*/ f382 1 1358"/>
              <a:gd name="f451" fmla="*/ f383 1 1333"/>
              <a:gd name="f452" fmla="*/ f384 1 1358"/>
              <a:gd name="f453" fmla="*/ f385 1 1333"/>
              <a:gd name="f454" fmla="*/ f386 1 1358"/>
              <a:gd name="f455" fmla="*/ f387 1 1333"/>
              <a:gd name="f456" fmla="*/ f388 1 1358"/>
              <a:gd name="f457" fmla="*/ f389 1 1333"/>
              <a:gd name="f458" fmla="*/ f390 1 1358"/>
              <a:gd name="f459" fmla="*/ f391 1 1333"/>
              <a:gd name="f460" fmla="*/ f392 1 1358"/>
              <a:gd name="f461" fmla="*/ f393 1 1333"/>
              <a:gd name="f462" fmla="*/ f394 1 1358"/>
              <a:gd name="f463" fmla="*/ f395 1 1333"/>
              <a:gd name="f464" fmla="*/ f396 1 1333"/>
              <a:gd name="f465" fmla="*/ f397 1 1358"/>
              <a:gd name="f466" fmla="*/ f398 1 1333"/>
              <a:gd name="f467" fmla="*/ f399 1 1358"/>
              <a:gd name="f468" fmla="*/ 0 1 f331"/>
              <a:gd name="f469" fmla="*/ f325 1 f331"/>
              <a:gd name="f470" fmla="*/ 0 1 f332"/>
              <a:gd name="f471" fmla="*/ f326 1 f332"/>
              <a:gd name="f472" fmla="*/ f401 1 f331"/>
              <a:gd name="f473" fmla="*/ f402 1 f332"/>
              <a:gd name="f474" fmla="*/ f403 1 f331"/>
              <a:gd name="f475" fmla="*/ f404 1 f332"/>
              <a:gd name="f476" fmla="*/ f405 1 f331"/>
              <a:gd name="f477" fmla="*/ f406 1 f332"/>
              <a:gd name="f478" fmla="*/ f407 1 f331"/>
              <a:gd name="f479" fmla="*/ f408 1 f332"/>
              <a:gd name="f480" fmla="*/ f409 1 f331"/>
              <a:gd name="f481" fmla="*/ f410 1 f332"/>
              <a:gd name="f482" fmla="*/ f411 1 f331"/>
              <a:gd name="f483" fmla="*/ f412 1 f332"/>
              <a:gd name="f484" fmla="*/ f413 1 f331"/>
              <a:gd name="f485" fmla="*/ f414 1 f332"/>
              <a:gd name="f486" fmla="*/ f415 1 f331"/>
              <a:gd name="f487" fmla="*/ f416 1 f332"/>
              <a:gd name="f488" fmla="*/ f417 1 f331"/>
              <a:gd name="f489" fmla="*/ f418 1 f332"/>
              <a:gd name="f490" fmla="*/ f419 1 f331"/>
              <a:gd name="f491" fmla="*/ f420 1 f332"/>
              <a:gd name="f492" fmla="*/ f421 1 f331"/>
              <a:gd name="f493" fmla="*/ f422 1 f332"/>
              <a:gd name="f494" fmla="*/ f423 1 f331"/>
              <a:gd name="f495" fmla="*/ f424 1 f332"/>
              <a:gd name="f496" fmla="*/ f425 1 f331"/>
              <a:gd name="f497" fmla="*/ f426 1 f332"/>
              <a:gd name="f498" fmla="*/ f427 1 f331"/>
              <a:gd name="f499" fmla="*/ f428 1 f332"/>
              <a:gd name="f500" fmla="*/ f429 1 f331"/>
              <a:gd name="f501" fmla="*/ f430 1 f332"/>
              <a:gd name="f502" fmla="*/ f431 1 f331"/>
              <a:gd name="f503" fmla="*/ f432 1 f332"/>
              <a:gd name="f504" fmla="*/ f433 1 f331"/>
              <a:gd name="f505" fmla="*/ f434 1 f332"/>
              <a:gd name="f506" fmla="*/ f435 1 f331"/>
              <a:gd name="f507" fmla="*/ f436 1 f332"/>
              <a:gd name="f508" fmla="*/ f437 1 f331"/>
              <a:gd name="f509" fmla="*/ f438 1 f332"/>
              <a:gd name="f510" fmla="*/ f439 1 f331"/>
              <a:gd name="f511" fmla="*/ f440 1 f332"/>
              <a:gd name="f512" fmla="*/ f441 1 f331"/>
              <a:gd name="f513" fmla="*/ f442 1 f332"/>
              <a:gd name="f514" fmla="*/ f443 1 f331"/>
              <a:gd name="f515" fmla="*/ f444 1 f332"/>
              <a:gd name="f516" fmla="*/ f445 1 f331"/>
              <a:gd name="f517" fmla="*/ f446 1 f332"/>
              <a:gd name="f518" fmla="*/ f447 1 f331"/>
              <a:gd name="f519" fmla="*/ f448 1 f332"/>
              <a:gd name="f520" fmla="*/ f449 1 f331"/>
              <a:gd name="f521" fmla="*/ f450 1 f332"/>
              <a:gd name="f522" fmla="*/ f451 1 f331"/>
              <a:gd name="f523" fmla="*/ f452 1 f332"/>
              <a:gd name="f524" fmla="*/ f453 1 f331"/>
              <a:gd name="f525" fmla="*/ f454 1 f332"/>
              <a:gd name="f526" fmla="*/ f455 1 f331"/>
              <a:gd name="f527" fmla="*/ f456 1 f332"/>
              <a:gd name="f528" fmla="*/ f457 1 f331"/>
              <a:gd name="f529" fmla="*/ f458 1 f332"/>
              <a:gd name="f530" fmla="*/ f459 1 f331"/>
              <a:gd name="f531" fmla="*/ f460 1 f332"/>
              <a:gd name="f532" fmla="*/ f461 1 f331"/>
              <a:gd name="f533" fmla="*/ f462 1 f332"/>
              <a:gd name="f534" fmla="*/ f463 1 f331"/>
              <a:gd name="f535" fmla="*/ f464 1 f331"/>
              <a:gd name="f536" fmla="*/ f465 1 f332"/>
              <a:gd name="f537" fmla="*/ f466 1 f331"/>
              <a:gd name="f538" fmla="*/ f467 1 f332"/>
              <a:gd name="f539" fmla="*/ f468 f322 1"/>
              <a:gd name="f540" fmla="*/ f469 f322 1"/>
              <a:gd name="f541" fmla="*/ f471 f323 1"/>
              <a:gd name="f542" fmla="*/ f470 f323 1"/>
              <a:gd name="f543" fmla="*/ f472 f322 1"/>
              <a:gd name="f544" fmla="*/ f473 f323 1"/>
              <a:gd name="f545" fmla="*/ f474 f322 1"/>
              <a:gd name="f546" fmla="*/ f475 f323 1"/>
              <a:gd name="f547" fmla="*/ f476 f322 1"/>
              <a:gd name="f548" fmla="*/ f477 f323 1"/>
              <a:gd name="f549" fmla="*/ f478 f322 1"/>
              <a:gd name="f550" fmla="*/ f479 f323 1"/>
              <a:gd name="f551" fmla="*/ f480 f322 1"/>
              <a:gd name="f552" fmla="*/ f481 f323 1"/>
              <a:gd name="f553" fmla="*/ f482 f322 1"/>
              <a:gd name="f554" fmla="*/ f483 f323 1"/>
              <a:gd name="f555" fmla="*/ f484 f322 1"/>
              <a:gd name="f556" fmla="*/ f485 f323 1"/>
              <a:gd name="f557" fmla="*/ f486 f322 1"/>
              <a:gd name="f558" fmla="*/ f487 f323 1"/>
              <a:gd name="f559" fmla="*/ f488 f322 1"/>
              <a:gd name="f560" fmla="*/ f489 f323 1"/>
              <a:gd name="f561" fmla="*/ f490 f322 1"/>
              <a:gd name="f562" fmla="*/ f491 f323 1"/>
              <a:gd name="f563" fmla="*/ f492 f322 1"/>
              <a:gd name="f564" fmla="*/ f493 f323 1"/>
              <a:gd name="f565" fmla="*/ f494 f322 1"/>
              <a:gd name="f566" fmla="*/ f495 f323 1"/>
              <a:gd name="f567" fmla="*/ f496 f322 1"/>
              <a:gd name="f568" fmla="*/ f497 f323 1"/>
              <a:gd name="f569" fmla="*/ f498 f322 1"/>
              <a:gd name="f570" fmla="*/ f499 f323 1"/>
              <a:gd name="f571" fmla="*/ f500 f322 1"/>
              <a:gd name="f572" fmla="*/ f501 f323 1"/>
              <a:gd name="f573" fmla="*/ f502 f322 1"/>
              <a:gd name="f574" fmla="*/ f503 f323 1"/>
              <a:gd name="f575" fmla="*/ f504 f322 1"/>
              <a:gd name="f576" fmla="*/ f505 f323 1"/>
              <a:gd name="f577" fmla="*/ f506 f322 1"/>
              <a:gd name="f578" fmla="*/ f507 f323 1"/>
              <a:gd name="f579" fmla="*/ f508 f322 1"/>
              <a:gd name="f580" fmla="*/ f509 f323 1"/>
              <a:gd name="f581" fmla="*/ f510 f322 1"/>
              <a:gd name="f582" fmla="*/ f511 f323 1"/>
              <a:gd name="f583" fmla="*/ f512 f322 1"/>
              <a:gd name="f584" fmla="*/ f513 f323 1"/>
              <a:gd name="f585" fmla="*/ f514 f322 1"/>
              <a:gd name="f586" fmla="*/ f515 f323 1"/>
              <a:gd name="f587" fmla="*/ f516 f322 1"/>
              <a:gd name="f588" fmla="*/ f517 f323 1"/>
              <a:gd name="f589" fmla="*/ f518 f322 1"/>
              <a:gd name="f590" fmla="*/ f519 f323 1"/>
              <a:gd name="f591" fmla="*/ f520 f322 1"/>
              <a:gd name="f592" fmla="*/ f521 f323 1"/>
              <a:gd name="f593" fmla="*/ f522 f322 1"/>
              <a:gd name="f594" fmla="*/ f523 f323 1"/>
              <a:gd name="f595" fmla="*/ f524 f322 1"/>
              <a:gd name="f596" fmla="*/ f525 f323 1"/>
              <a:gd name="f597" fmla="*/ f526 f322 1"/>
              <a:gd name="f598" fmla="*/ f527 f323 1"/>
              <a:gd name="f599" fmla="*/ f528 f322 1"/>
              <a:gd name="f600" fmla="*/ f529 f323 1"/>
              <a:gd name="f601" fmla="*/ f530 f322 1"/>
              <a:gd name="f602" fmla="*/ f531 f323 1"/>
              <a:gd name="f603" fmla="*/ f532 f322 1"/>
              <a:gd name="f604" fmla="*/ f533 f323 1"/>
              <a:gd name="f605" fmla="*/ f534 f322 1"/>
              <a:gd name="f606" fmla="*/ f535 f322 1"/>
              <a:gd name="f607" fmla="*/ f536 f323 1"/>
              <a:gd name="f608" fmla="*/ f537 f322 1"/>
              <a:gd name="f609" fmla="*/ f538 f3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0">
                <a:pos x="f543" y="f544"/>
              </a:cxn>
              <a:cxn ang="f400">
                <a:pos x="f545" y="f546"/>
              </a:cxn>
              <a:cxn ang="f400">
                <a:pos x="f547" y="f548"/>
              </a:cxn>
              <a:cxn ang="f400">
                <a:pos x="f549" y="f550"/>
              </a:cxn>
              <a:cxn ang="f400">
                <a:pos x="f551" y="f552"/>
              </a:cxn>
              <a:cxn ang="f400">
                <a:pos x="f553" y="f554"/>
              </a:cxn>
              <a:cxn ang="f400">
                <a:pos x="f555" y="f556"/>
              </a:cxn>
              <a:cxn ang="f400">
                <a:pos x="f557" y="f558"/>
              </a:cxn>
              <a:cxn ang="f400">
                <a:pos x="f559" y="f560"/>
              </a:cxn>
              <a:cxn ang="f400">
                <a:pos x="f561" y="f562"/>
              </a:cxn>
              <a:cxn ang="f400">
                <a:pos x="f563" y="f564"/>
              </a:cxn>
              <a:cxn ang="f400">
                <a:pos x="f565" y="f566"/>
              </a:cxn>
              <a:cxn ang="f400">
                <a:pos x="f567" y="f568"/>
              </a:cxn>
              <a:cxn ang="f400">
                <a:pos x="f569" y="f570"/>
              </a:cxn>
              <a:cxn ang="f400">
                <a:pos x="f571" y="f572"/>
              </a:cxn>
              <a:cxn ang="f400">
                <a:pos x="f573" y="f574"/>
              </a:cxn>
              <a:cxn ang="f400">
                <a:pos x="f575" y="f576"/>
              </a:cxn>
              <a:cxn ang="f400">
                <a:pos x="f577" y="f578"/>
              </a:cxn>
              <a:cxn ang="f400">
                <a:pos x="f579" y="f580"/>
              </a:cxn>
              <a:cxn ang="f400">
                <a:pos x="f581" y="f582"/>
              </a:cxn>
              <a:cxn ang="f400">
                <a:pos x="f583" y="f584"/>
              </a:cxn>
              <a:cxn ang="f400">
                <a:pos x="f585" y="f586"/>
              </a:cxn>
              <a:cxn ang="f400">
                <a:pos x="f587" y="f588"/>
              </a:cxn>
              <a:cxn ang="f400">
                <a:pos x="f589" y="f590"/>
              </a:cxn>
              <a:cxn ang="f400">
                <a:pos x="f591" y="f592"/>
              </a:cxn>
              <a:cxn ang="f400">
                <a:pos x="f593" y="f594"/>
              </a:cxn>
              <a:cxn ang="f400">
                <a:pos x="f595" y="f596"/>
              </a:cxn>
              <a:cxn ang="f400">
                <a:pos x="f597" y="f598"/>
              </a:cxn>
              <a:cxn ang="f400">
                <a:pos x="f599" y="f600"/>
              </a:cxn>
              <a:cxn ang="f400">
                <a:pos x="f601" y="f602"/>
              </a:cxn>
              <a:cxn ang="f400">
                <a:pos x="f603" y="f604"/>
              </a:cxn>
              <a:cxn ang="f400">
                <a:pos x="f605" y="f600"/>
              </a:cxn>
              <a:cxn ang="f400">
                <a:pos x="f606" y="f607"/>
              </a:cxn>
              <a:cxn ang="f400">
                <a:pos x="f608" y="f609"/>
              </a:cxn>
              <a:cxn ang="f400">
                <a:pos x="f605" y="f600"/>
              </a:cxn>
            </a:cxnLst>
            <a:rect l="f539" t="f542" r="f540" b="f541"/>
            <a:pathLst>
              <a:path w="1333" h="1358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11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18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2" y="f36"/>
                  <a:pt x="f50" y="f51"/>
                  <a:pt x="f52" y="f53"/>
                </a:cubicBezTo>
                <a:cubicBezTo>
                  <a:pt x="f54" y="f6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63" y="f71"/>
                  <a:pt x="f65" y="f72"/>
                  <a:pt x="f73" y="f74"/>
                </a:cubicBezTo>
                <a:cubicBezTo>
                  <a:pt x="f75" y="f76"/>
                  <a:pt x="f7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73"/>
                </a:cubicBezTo>
                <a:cubicBezTo>
                  <a:pt x="f103" y="f104"/>
                  <a:pt x="f105" y="f106"/>
                  <a:pt x="f79" y="f107"/>
                </a:cubicBezTo>
                <a:cubicBezTo>
                  <a:pt x="f108" y="f8"/>
                  <a:pt x="f109" y="f107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45" y="f118"/>
                  <a:pt x="f26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53" y="f130"/>
                  <a:pt x="f131" y="f132"/>
                </a:cubicBezTo>
                <a:cubicBezTo>
                  <a:pt x="f133" y="f134"/>
                  <a:pt x="f6" y="f135"/>
                  <a:pt x="f136" y="f137"/>
                </a:cubicBezTo>
                <a:cubicBezTo>
                  <a:pt x="f138" y="f139"/>
                  <a:pt x="f140" y="f72"/>
                  <a:pt x="f141" y="f74"/>
                </a:cubicBezTo>
                <a:cubicBezTo>
                  <a:pt x="f11" y="f142"/>
                  <a:pt x="f11" y="f142"/>
                  <a:pt x="f9" y="f143"/>
                </a:cubicBezTo>
                <a:cubicBezTo>
                  <a:pt x="f9" y="f144"/>
                  <a:pt x="f9" y="f145"/>
                  <a:pt x="f9" y="f10"/>
                </a:cubicBezTo>
                <a:close/>
                <a:moveTo>
                  <a:pt x="f146" y="f147"/>
                </a:moveTo>
                <a:cubicBezTo>
                  <a:pt x="f10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35"/>
                  <a:pt x="f151" y="f160"/>
                  <a:pt x="f161" y="f160"/>
                </a:cubicBezTo>
                <a:cubicBezTo>
                  <a:pt x="f109" y="f160"/>
                  <a:pt x="f162" y="f163"/>
                  <a:pt x="f71" y="f164"/>
                </a:cubicBezTo>
                <a:cubicBezTo>
                  <a:pt x="f165" y="f166"/>
                  <a:pt x="f71" y="f167"/>
                  <a:pt x="f165" y="f168"/>
                </a:cubicBezTo>
                <a:cubicBezTo>
                  <a:pt x="f74" y="f169"/>
                  <a:pt x="f170" y="f171"/>
                  <a:pt x="f54" y="f172"/>
                </a:cubicBezTo>
                <a:cubicBezTo>
                  <a:pt x="f173" y="f172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5"/>
                  <a:pt x="f135" y="f183"/>
                </a:cubicBezTo>
                <a:cubicBezTo>
                  <a:pt x="f187" y="f188"/>
                  <a:pt x="f189" y="f190"/>
                  <a:pt x="f191" y="f177"/>
                </a:cubicBezTo>
                <a:cubicBezTo>
                  <a:pt x="f192" y="f193"/>
                  <a:pt x="f162" y="f194"/>
                  <a:pt x="f195" y="f196"/>
                </a:cubicBezTo>
                <a:cubicBezTo>
                  <a:pt x="f194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60" y="f206"/>
                </a:cubicBezTo>
                <a:cubicBezTo>
                  <a:pt x="f207" y="f208"/>
                  <a:pt x="f25" y="f209"/>
                  <a:pt x="f23" y="f165"/>
                </a:cubicBezTo>
                <a:cubicBezTo>
                  <a:pt x="f210" y="f211"/>
                  <a:pt x="f212" y="f213"/>
                  <a:pt x="f214" y="f103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172" y="f223"/>
                  <a:pt x="f224" y="f225"/>
                </a:cubicBezTo>
                <a:cubicBezTo>
                  <a:pt x="f72" y="f226"/>
                  <a:pt x="f227" y="f228"/>
                  <a:pt x="f184" y="f104"/>
                </a:cubicBezTo>
                <a:cubicBezTo>
                  <a:pt x="f229" y="f230"/>
                  <a:pt x="f231" y="f232"/>
                  <a:pt x="f233" y="f220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100" y="f248"/>
                  <a:pt x="f249" y="f250"/>
                </a:cubicBezTo>
                <a:cubicBezTo>
                  <a:pt x="f251" y="f252"/>
                  <a:pt x="f54" y="f253"/>
                  <a:pt x="f254" y="f255"/>
                </a:cubicBezTo>
                <a:cubicBezTo>
                  <a:pt x="f256" y="f257"/>
                  <a:pt x="f258" y="f259"/>
                  <a:pt x="f260" y="f160"/>
                </a:cubicBezTo>
                <a:cubicBezTo>
                  <a:pt x="f261" y="f35"/>
                  <a:pt x="f156" y="f262"/>
                  <a:pt x="f263" y="f264"/>
                </a:cubicBezTo>
                <a:cubicBezTo>
                  <a:pt x="f148" y="f265"/>
                  <a:pt x="f196" y="f266"/>
                  <a:pt x="f146" y="f147"/>
                </a:cubicBezTo>
                <a:close/>
                <a:moveTo>
                  <a:pt x="f267" y="f186"/>
                </a:moveTo>
                <a:cubicBezTo>
                  <a:pt x="f225" y="f211"/>
                  <a:pt x="f225" y="f268"/>
                  <a:pt x="f269" y="f270"/>
                </a:cubicBezTo>
                <a:cubicBezTo>
                  <a:pt x="f271" y="f272"/>
                  <a:pt x="f273" y="f274"/>
                  <a:pt x="f275" y="f274"/>
                </a:cubicBezTo>
                <a:cubicBezTo>
                  <a:pt x="f276" y="f274"/>
                  <a:pt x="f277" y="f272"/>
                  <a:pt x="f278" y="f270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3" y="f285"/>
                  <a:pt x="f92" y="f286"/>
                  <a:pt x="f287" y="f229"/>
                </a:cubicBezTo>
                <a:cubicBezTo>
                  <a:pt x="f288" y="f289"/>
                  <a:pt x="f278" y="f286"/>
                  <a:pt x="f290" y="f241"/>
                </a:cubicBezTo>
                <a:cubicBezTo>
                  <a:pt x="f291" y="f292"/>
                  <a:pt x="f271" y="f293"/>
                  <a:pt x="f267" y="f186"/>
                </a:cubicBezTo>
                <a:close/>
                <a:moveTo>
                  <a:pt x="f294" y="f274"/>
                </a:moveTo>
                <a:cubicBezTo>
                  <a:pt x="f295" y="f296"/>
                  <a:pt x="f297" y="f298"/>
                  <a:pt x="f297" y="f299"/>
                </a:cubicBezTo>
                <a:cubicBezTo>
                  <a:pt x="f300" y="f301"/>
                  <a:pt x="f302" y="f292"/>
                  <a:pt x="f303" y="f304"/>
                </a:cubicBezTo>
                <a:cubicBezTo>
                  <a:pt x="f305" y="f306"/>
                  <a:pt x="f307" y="f308"/>
                  <a:pt x="f309" y="f229"/>
                </a:cubicBezTo>
                <a:cubicBezTo>
                  <a:pt x="f310" y="f286"/>
                  <a:pt x="f311" y="f312"/>
                  <a:pt x="f311" y="f313"/>
                </a:cubicBezTo>
                <a:cubicBezTo>
                  <a:pt x="f314" y="f315"/>
                  <a:pt x="f305" y="f134"/>
                  <a:pt x="f303" y="f316"/>
                </a:cubicBezTo>
                <a:cubicBezTo>
                  <a:pt x="f317" y="f318"/>
                  <a:pt x="f319" y="f320"/>
                  <a:pt x="f294" y="f274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64118A4C-F68A-45AD-A726-EFCA77E9FD5C}"/>
              </a:ext>
            </a:extLst>
          </p:cNvPr>
          <p:cNvSpPr/>
          <p:nvPr/>
        </p:nvSpPr>
        <p:spPr>
          <a:xfrm>
            <a:off x="2462214" y="3194054"/>
            <a:ext cx="209553" cy="1317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2"/>
              <a:gd name="f7" fmla="val 152"/>
              <a:gd name="f8" fmla="val 121"/>
              <a:gd name="f9" fmla="val 60"/>
              <a:gd name="f10" fmla="val 151"/>
              <a:gd name="f11" fmla="val 7"/>
              <a:gd name="f12" fmla="val 106"/>
              <a:gd name="f13" fmla="val 2"/>
              <a:gd name="f14" fmla="val 49"/>
              <a:gd name="f15" fmla="val 22"/>
              <a:gd name="f16" fmla="val 9"/>
              <a:gd name="f17" fmla="val 6"/>
              <a:gd name="f18" fmla="val 29"/>
              <a:gd name="f19" fmla="val 3"/>
              <a:gd name="f20" fmla="val 50"/>
              <a:gd name="f21" fmla="val 63"/>
              <a:gd name="f22" fmla="val 11"/>
              <a:gd name="f23" fmla="val 68"/>
              <a:gd name="f24" fmla="val 40"/>
              <a:gd name="f25" fmla="val 75"/>
              <a:gd name="f26" fmla="val 78"/>
              <a:gd name="f27" fmla="val 115"/>
              <a:gd name="f28" fmla="val 96"/>
              <a:gd name="f29" fmla="val 148"/>
              <a:gd name="f30" fmla="val 77"/>
              <a:gd name="f31" fmla="val 164"/>
              <a:gd name="f32" fmla="val 171"/>
              <a:gd name="f33" fmla="val 53"/>
              <a:gd name="f34" fmla="val 174"/>
              <a:gd name="f35" fmla="val 35"/>
              <a:gd name="f36" fmla="val 178"/>
              <a:gd name="f37" fmla="val 192"/>
              <a:gd name="f38" fmla="val 212"/>
              <a:gd name="f39" fmla="val 231"/>
              <a:gd name="f40" fmla="val 23"/>
              <a:gd name="f41" fmla="val 239"/>
              <a:gd name="f42" fmla="val 45"/>
              <a:gd name="f43" fmla="val 232"/>
              <a:gd name="f44" fmla="val 105"/>
              <a:gd name="f45" fmla="+- 0 0 -90"/>
              <a:gd name="f46" fmla="*/ f3 1 242"/>
              <a:gd name="f47" fmla="*/ f4 1 152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242"/>
              <a:gd name="f56" fmla="*/ f52 1 152"/>
              <a:gd name="f57" fmla="*/ 121 f53 1"/>
              <a:gd name="f58" fmla="*/ 152 f52 1"/>
              <a:gd name="f59" fmla="*/ 2 f53 1"/>
              <a:gd name="f60" fmla="*/ 49 f52 1"/>
              <a:gd name="f61" fmla="*/ 29 f53 1"/>
              <a:gd name="f62" fmla="*/ 3 f52 1"/>
              <a:gd name="f63" fmla="*/ 68 f53 1"/>
              <a:gd name="f64" fmla="*/ 40 f52 1"/>
              <a:gd name="f65" fmla="*/ 148 f53 1"/>
              <a:gd name="f66" fmla="*/ 77 f52 1"/>
              <a:gd name="f67" fmla="*/ 174 f53 1"/>
              <a:gd name="f68" fmla="*/ 35 f52 1"/>
              <a:gd name="f69" fmla="*/ 212 f53 1"/>
              <a:gd name="f70" fmla="*/ 239 f53 1"/>
              <a:gd name="f71" fmla="*/ 45 f52 1"/>
              <a:gd name="f72" fmla="+- f54 0 f1"/>
              <a:gd name="f73" fmla="*/ f57 1 242"/>
              <a:gd name="f74" fmla="*/ f58 1 152"/>
              <a:gd name="f75" fmla="*/ f59 1 242"/>
              <a:gd name="f76" fmla="*/ f60 1 152"/>
              <a:gd name="f77" fmla="*/ f61 1 242"/>
              <a:gd name="f78" fmla="*/ f62 1 152"/>
              <a:gd name="f79" fmla="*/ f63 1 242"/>
              <a:gd name="f80" fmla="*/ f64 1 152"/>
              <a:gd name="f81" fmla="*/ f65 1 242"/>
              <a:gd name="f82" fmla="*/ f66 1 152"/>
              <a:gd name="f83" fmla="*/ f67 1 242"/>
              <a:gd name="f84" fmla="*/ f68 1 152"/>
              <a:gd name="f85" fmla="*/ f69 1 242"/>
              <a:gd name="f86" fmla="*/ f70 1 242"/>
              <a:gd name="f87" fmla="*/ f71 1 152"/>
              <a:gd name="f88" fmla="*/ 0 1 f55"/>
              <a:gd name="f89" fmla="*/ f49 1 f55"/>
              <a:gd name="f90" fmla="*/ 0 1 f56"/>
              <a:gd name="f91" fmla="*/ f50 1 f56"/>
              <a:gd name="f92" fmla="*/ f73 1 f55"/>
              <a:gd name="f93" fmla="*/ f74 1 f56"/>
              <a:gd name="f94" fmla="*/ f75 1 f55"/>
              <a:gd name="f95" fmla="*/ f76 1 f56"/>
              <a:gd name="f96" fmla="*/ f77 1 f55"/>
              <a:gd name="f97" fmla="*/ f78 1 f56"/>
              <a:gd name="f98" fmla="*/ f79 1 f55"/>
              <a:gd name="f99" fmla="*/ f80 1 f56"/>
              <a:gd name="f100" fmla="*/ f81 1 f55"/>
              <a:gd name="f101" fmla="*/ f82 1 f56"/>
              <a:gd name="f102" fmla="*/ f83 1 f55"/>
              <a:gd name="f103" fmla="*/ f84 1 f56"/>
              <a:gd name="f104" fmla="*/ f85 1 f55"/>
              <a:gd name="f105" fmla="*/ f86 1 f55"/>
              <a:gd name="f106" fmla="*/ f87 1 f56"/>
              <a:gd name="f107" fmla="*/ f88 f46 1"/>
              <a:gd name="f108" fmla="*/ f89 f46 1"/>
              <a:gd name="f109" fmla="*/ f91 f47 1"/>
              <a:gd name="f110" fmla="*/ f90 f47 1"/>
              <a:gd name="f111" fmla="*/ f92 f46 1"/>
              <a:gd name="f112" fmla="*/ f93 f47 1"/>
              <a:gd name="f113" fmla="*/ f94 f46 1"/>
              <a:gd name="f114" fmla="*/ f95 f47 1"/>
              <a:gd name="f115" fmla="*/ f96 f46 1"/>
              <a:gd name="f116" fmla="*/ f97 f47 1"/>
              <a:gd name="f117" fmla="*/ f98 f46 1"/>
              <a:gd name="f118" fmla="*/ f99 f47 1"/>
              <a:gd name="f119" fmla="*/ f100 f46 1"/>
              <a:gd name="f120" fmla="*/ f101 f47 1"/>
              <a:gd name="f121" fmla="*/ f102 f46 1"/>
              <a:gd name="f122" fmla="*/ f103 f47 1"/>
              <a:gd name="f123" fmla="*/ f104 f46 1"/>
              <a:gd name="f124" fmla="*/ f105 f46 1"/>
              <a:gd name="f125" fmla="*/ f106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111" y="f112"/>
              </a:cxn>
              <a:cxn ang="f72">
                <a:pos x="f113" y="f114"/>
              </a:cxn>
              <a:cxn ang="f72">
                <a:pos x="f115" y="f116"/>
              </a:cxn>
              <a:cxn ang="f72">
                <a:pos x="f117" y="f118"/>
              </a:cxn>
              <a:cxn ang="f72">
                <a:pos x="f119" y="f120"/>
              </a:cxn>
              <a:cxn ang="f72">
                <a:pos x="f121" y="f122"/>
              </a:cxn>
              <a:cxn ang="f72">
                <a:pos x="f123" y="f116"/>
              </a:cxn>
              <a:cxn ang="f72">
                <a:pos x="f124" y="f125"/>
              </a:cxn>
              <a:cxn ang="f72">
                <a:pos x="f111" y="f112"/>
              </a:cxn>
            </a:cxnLst>
            <a:rect l="f107" t="f110" r="f108" b="f109"/>
            <a:pathLst>
              <a:path w="242" h="152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5" y="f15"/>
                  <a:pt x="f16" y="f17"/>
                  <a:pt x="f18" y="f19"/>
                </a:cubicBezTo>
                <a:cubicBezTo>
                  <a:pt x="f20" y="f5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23"/>
                  <a:pt x="f32" y="f33"/>
                  <a:pt x="f34" y="f35"/>
                </a:cubicBezTo>
                <a:cubicBezTo>
                  <a:pt x="f36" y="f22"/>
                  <a:pt x="f37" y="f5"/>
                  <a:pt x="f38" y="f19"/>
                </a:cubicBezTo>
                <a:cubicBezTo>
                  <a:pt x="f39" y="f17"/>
                  <a:pt x="f6" y="f40"/>
                  <a:pt x="f41" y="f42"/>
                </a:cubicBezTo>
                <a:cubicBezTo>
                  <a:pt x="f43" y="f44"/>
                  <a:pt x="f2" y="f7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6208631F-05AB-464D-9755-E200F8B7F00C}"/>
              </a:ext>
            </a:extLst>
          </p:cNvPr>
          <p:cNvSpPr/>
          <p:nvPr/>
        </p:nvSpPr>
        <p:spPr>
          <a:xfrm>
            <a:off x="2282827" y="2933696"/>
            <a:ext cx="111127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7"/>
              <a:gd name="f7" fmla="val 126"/>
              <a:gd name="f8" fmla="val 64"/>
              <a:gd name="f9" fmla="val 99"/>
              <a:gd name="f10" fmla="val 63"/>
              <a:gd name="f11" fmla="val 27"/>
              <a:gd name="f12" fmla="val 28"/>
              <a:gd name="f13" fmla="+- 0 0 -90"/>
              <a:gd name="f14" fmla="*/ f3 1 127"/>
              <a:gd name="f15" fmla="*/ f4 1 126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27"/>
              <a:gd name="f24" fmla="*/ f20 1 126"/>
              <a:gd name="f25" fmla="*/ 127 f21 1"/>
              <a:gd name="f26" fmla="*/ 64 f20 1"/>
              <a:gd name="f27" fmla="*/ 63 f21 1"/>
              <a:gd name="f28" fmla="*/ 126 f20 1"/>
              <a:gd name="f29" fmla="*/ 0 f21 1"/>
              <a:gd name="f30" fmla="*/ 63 f20 1"/>
              <a:gd name="f31" fmla="*/ 64 f21 1"/>
              <a:gd name="f32" fmla="*/ 0 f20 1"/>
              <a:gd name="f33" fmla="+- f22 0 f1"/>
              <a:gd name="f34" fmla="*/ f25 1 127"/>
              <a:gd name="f35" fmla="*/ f26 1 126"/>
              <a:gd name="f36" fmla="*/ f27 1 127"/>
              <a:gd name="f37" fmla="*/ f28 1 126"/>
              <a:gd name="f38" fmla="*/ f29 1 127"/>
              <a:gd name="f39" fmla="*/ f30 1 126"/>
              <a:gd name="f40" fmla="*/ f31 1 127"/>
              <a:gd name="f41" fmla="*/ f32 1 126"/>
              <a:gd name="f42" fmla="*/ 0 1 f23"/>
              <a:gd name="f43" fmla="*/ f17 1 f23"/>
              <a:gd name="f44" fmla="*/ 0 1 f24"/>
              <a:gd name="f45" fmla="*/ f18 1 f24"/>
              <a:gd name="f46" fmla="*/ f34 1 f23"/>
              <a:gd name="f47" fmla="*/ f35 1 f24"/>
              <a:gd name="f48" fmla="*/ f36 1 f23"/>
              <a:gd name="f49" fmla="*/ f37 1 f24"/>
              <a:gd name="f50" fmla="*/ f38 1 f23"/>
              <a:gd name="f51" fmla="*/ f39 1 f24"/>
              <a:gd name="f52" fmla="*/ f40 1 f23"/>
              <a:gd name="f53" fmla="*/ f41 1 f24"/>
              <a:gd name="f54" fmla="*/ f42 f14 1"/>
              <a:gd name="f55" fmla="*/ f43 f14 1"/>
              <a:gd name="f56" fmla="*/ f45 f15 1"/>
              <a:gd name="f57" fmla="*/ f44 f15 1"/>
              <a:gd name="f58" fmla="*/ f46 f14 1"/>
              <a:gd name="f59" fmla="*/ f47 f15 1"/>
              <a:gd name="f60" fmla="*/ f48 f14 1"/>
              <a:gd name="f61" fmla="*/ f49 f15 1"/>
              <a:gd name="f62" fmla="*/ f50 f14 1"/>
              <a:gd name="f63" fmla="*/ f51 f15 1"/>
              <a:gd name="f64" fmla="*/ f52 f14 1"/>
              <a:gd name="f65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8" y="f59"/>
              </a:cxn>
              <a:cxn ang="f33">
                <a:pos x="f60" y="f61"/>
              </a:cxn>
              <a:cxn ang="f33">
                <a:pos x="f62" y="f63"/>
              </a:cxn>
              <a:cxn ang="f33">
                <a:pos x="f64" y="f65"/>
              </a:cxn>
              <a:cxn ang="f33">
                <a:pos x="f58" y="f59"/>
              </a:cxn>
            </a:cxnLst>
            <a:rect l="f54" t="f57" r="f55" b="f56"/>
            <a:pathLst>
              <a:path w="127" h="126">
                <a:moveTo>
                  <a:pt x="f6" y="f8"/>
                </a:moveTo>
                <a:cubicBezTo>
                  <a:pt x="f6" y="f9"/>
                  <a:pt x="f9" y="f7"/>
                  <a:pt x="f10" y="f7"/>
                </a:cubicBezTo>
                <a:cubicBezTo>
                  <a:pt x="f11" y="f7"/>
                  <a:pt x="f5" y="f9"/>
                  <a:pt x="f5" y="f10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9" y="f5"/>
                  <a:pt x="f6" y="f12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6A91B2F-9A32-4A14-8369-40C4753C5C91}"/>
              </a:ext>
            </a:extLst>
          </p:cNvPr>
          <p:cNvSpPr/>
          <p:nvPr/>
        </p:nvSpPr>
        <p:spPr>
          <a:xfrm>
            <a:off x="2725734" y="2933696"/>
            <a:ext cx="111127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127"/>
              <a:gd name="f8" fmla="val 64"/>
              <a:gd name="f9" fmla="val 29"/>
              <a:gd name="f10" fmla="val 99"/>
              <a:gd name="f11" fmla="val 1"/>
              <a:gd name="f12" fmla="val 31"/>
              <a:gd name="f13" fmla="val 30"/>
              <a:gd name="f14" fmla="val 63"/>
              <a:gd name="f15" fmla="val 98"/>
              <a:gd name="f16" fmla="val 66"/>
              <a:gd name="f17" fmla="+- 0 0 -90"/>
              <a:gd name="f18" fmla="*/ f3 1 128"/>
              <a:gd name="f19" fmla="*/ f4 1 127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8"/>
              <a:gd name="f28" fmla="*/ f24 1 127"/>
              <a:gd name="f29" fmla="*/ 64 f25 1"/>
              <a:gd name="f30" fmla="*/ 127 f24 1"/>
              <a:gd name="f31" fmla="*/ 0 f25 1"/>
              <a:gd name="f32" fmla="*/ 64 f24 1"/>
              <a:gd name="f33" fmla="*/ 63 f25 1"/>
              <a:gd name="f34" fmla="*/ 1 f24 1"/>
              <a:gd name="f35" fmla="*/ 127 f25 1"/>
              <a:gd name="f36" fmla="*/ 66 f24 1"/>
              <a:gd name="f37" fmla="+- f26 0 f1"/>
              <a:gd name="f38" fmla="*/ f29 1 128"/>
              <a:gd name="f39" fmla="*/ f30 1 127"/>
              <a:gd name="f40" fmla="*/ f31 1 128"/>
              <a:gd name="f41" fmla="*/ f32 1 127"/>
              <a:gd name="f42" fmla="*/ f33 1 128"/>
              <a:gd name="f43" fmla="*/ f34 1 127"/>
              <a:gd name="f44" fmla="*/ f35 1 128"/>
              <a:gd name="f45" fmla="*/ f36 1 127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128" h="127">
                <a:moveTo>
                  <a:pt x="f8" y="f7"/>
                </a:moveTo>
                <a:cubicBezTo>
                  <a:pt x="f9" y="f7"/>
                  <a:pt x="f5" y="f10"/>
                  <a:pt x="f5" y="f8"/>
                </a:cubicBezTo>
                <a:cubicBezTo>
                  <a:pt x="f11" y="f12"/>
                  <a:pt x="f13" y="f11"/>
                  <a:pt x="f14" y="f11"/>
                </a:cubicBezTo>
                <a:cubicBezTo>
                  <a:pt x="f15" y="f5"/>
                  <a:pt x="f6" y="f13"/>
                  <a:pt x="f7" y="f16"/>
                </a:cubicBezTo>
                <a:cubicBezTo>
                  <a:pt x="f7" y="f10"/>
                  <a:pt x="f15" y="f7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BE9CA8D8-0315-4A08-AC5A-750AE7A8727F}"/>
              </a:ext>
            </a:extLst>
          </p:cNvPr>
          <p:cNvSpPr/>
          <p:nvPr/>
        </p:nvSpPr>
        <p:spPr>
          <a:xfrm>
            <a:off x="2490789" y="2978155"/>
            <a:ext cx="106363" cy="1365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"/>
              <a:gd name="f7" fmla="val 158"/>
              <a:gd name="f8" fmla="val 121"/>
              <a:gd name="f9" fmla="val 55"/>
              <a:gd name="f10" fmla="val 88"/>
              <a:gd name="f11" fmla="val 119"/>
              <a:gd name="f12" fmla="val 93"/>
              <a:gd name="f13" fmla="val 87"/>
              <a:gd name="f14" fmla="val 104"/>
              <a:gd name="f15" fmla="val 78"/>
              <a:gd name="f16" fmla="val 107"/>
              <a:gd name="f17" fmla="val 76"/>
              <a:gd name="f18" fmla="val 113"/>
              <a:gd name="f19" fmla="val 75"/>
              <a:gd name="f20" fmla="val 74"/>
              <a:gd name="f21" fmla="val 142"/>
              <a:gd name="f22" fmla="val 62"/>
              <a:gd name="f23" fmla="val 46"/>
              <a:gd name="f24" fmla="val 27"/>
              <a:gd name="f25" fmla="val 15"/>
              <a:gd name="f26" fmla="val 147"/>
              <a:gd name="f27" fmla="val 9"/>
              <a:gd name="f28" fmla="val 129"/>
              <a:gd name="f29" fmla="val 101"/>
              <a:gd name="f30" fmla="val 8"/>
              <a:gd name="f31" fmla="val 35"/>
              <a:gd name="f32" fmla="val 56"/>
              <a:gd name="f33" fmla="val 45"/>
              <a:gd name="f34" fmla="val 49"/>
              <a:gd name="f35" fmla="val 53"/>
              <a:gd name="f36" fmla="val 42"/>
              <a:gd name="f37" fmla="val 54"/>
              <a:gd name="f38" fmla="val 12"/>
              <a:gd name="f39" fmla="val 67"/>
              <a:gd name="f40" fmla="val 2"/>
              <a:gd name="f41" fmla="val 83"/>
              <a:gd name="f42" fmla="val 1"/>
              <a:gd name="f43" fmla="val 99"/>
              <a:gd name="f44" fmla="val 112"/>
              <a:gd name="f45" fmla="val 116"/>
              <a:gd name="f46" fmla="val 24"/>
              <a:gd name="f47" fmla="val 34"/>
              <a:gd name="f48" fmla="+- 0 0 -90"/>
              <a:gd name="f49" fmla="*/ f3 1 122"/>
              <a:gd name="f50" fmla="*/ f4 1 15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22"/>
              <a:gd name="f59" fmla="*/ f55 1 158"/>
              <a:gd name="f60" fmla="*/ 121 f56 1"/>
              <a:gd name="f61" fmla="*/ 55 f55 1"/>
              <a:gd name="f62" fmla="*/ 87 f56 1"/>
              <a:gd name="f63" fmla="*/ 104 f55 1"/>
              <a:gd name="f64" fmla="*/ 75 f56 1"/>
              <a:gd name="f65" fmla="*/ 122 f55 1"/>
              <a:gd name="f66" fmla="*/ 46 f56 1"/>
              <a:gd name="f67" fmla="*/ 158 f55 1"/>
              <a:gd name="f68" fmla="*/ 9 f56 1"/>
              <a:gd name="f69" fmla="*/ 129 f55 1"/>
              <a:gd name="f70" fmla="*/ 35 f56 1"/>
              <a:gd name="f71" fmla="*/ 56 f55 1"/>
              <a:gd name="f72" fmla="*/ 54 f56 1"/>
              <a:gd name="f73" fmla="*/ 27 f55 1"/>
              <a:gd name="f74" fmla="*/ 83 f56 1"/>
              <a:gd name="f75" fmla="*/ 1 f55 1"/>
              <a:gd name="f76" fmla="*/ 116 f56 1"/>
              <a:gd name="f77" fmla="*/ 24 f55 1"/>
              <a:gd name="f78" fmla="+- f57 0 f1"/>
              <a:gd name="f79" fmla="*/ f60 1 122"/>
              <a:gd name="f80" fmla="*/ f61 1 158"/>
              <a:gd name="f81" fmla="*/ f62 1 122"/>
              <a:gd name="f82" fmla="*/ f63 1 158"/>
              <a:gd name="f83" fmla="*/ f64 1 122"/>
              <a:gd name="f84" fmla="*/ f65 1 158"/>
              <a:gd name="f85" fmla="*/ f66 1 122"/>
              <a:gd name="f86" fmla="*/ f67 1 158"/>
              <a:gd name="f87" fmla="*/ f68 1 122"/>
              <a:gd name="f88" fmla="*/ f69 1 158"/>
              <a:gd name="f89" fmla="*/ f70 1 122"/>
              <a:gd name="f90" fmla="*/ f71 1 158"/>
              <a:gd name="f91" fmla="*/ f72 1 122"/>
              <a:gd name="f92" fmla="*/ f73 1 158"/>
              <a:gd name="f93" fmla="*/ f74 1 122"/>
              <a:gd name="f94" fmla="*/ f75 1 158"/>
              <a:gd name="f95" fmla="*/ f76 1 122"/>
              <a:gd name="f96" fmla="*/ f77 1 158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9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50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122" h="158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6"/>
                  <a:pt x="f17" y="f18"/>
                  <a:pt x="f19" y="f6"/>
                </a:cubicBezTo>
                <a:cubicBezTo>
                  <a:pt x="f20" y="f21"/>
                  <a:pt x="f22" y="f7"/>
                  <a:pt x="f23" y="f7"/>
                </a:cubicBezTo>
                <a:cubicBezTo>
                  <a:pt x="f24" y="f7"/>
                  <a:pt x="f25" y="f26"/>
                  <a:pt x="f27" y="f28"/>
                </a:cubicBezTo>
                <a:cubicBezTo>
                  <a:pt x="f5" y="f29"/>
                  <a:pt x="f30" y="f17"/>
                  <a:pt x="f31" y="f32"/>
                </a:cubicBezTo>
                <a:cubicBezTo>
                  <a:pt x="f33" y="f34"/>
                  <a:pt x="f35" y="f36"/>
                  <a:pt x="f37" y="f24"/>
                </a:cubicBezTo>
                <a:cubicBezTo>
                  <a:pt x="f9" y="f38"/>
                  <a:pt x="f39" y="f40"/>
                  <a:pt x="f41" y="f42"/>
                </a:cubicBezTo>
                <a:cubicBezTo>
                  <a:pt x="f43" y="f5"/>
                  <a:pt x="f44" y="f30"/>
                  <a:pt x="f45" y="f46"/>
                </a:cubicBezTo>
                <a:cubicBezTo>
                  <a:pt x="f11" y="f47"/>
                  <a:pt x="f11" y="f33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006C6D53-73BD-4C31-AEBC-9830A36AE8D7}"/>
              </a:ext>
            </a:extLst>
          </p:cNvPr>
          <p:cNvSpPr/>
          <p:nvPr/>
        </p:nvSpPr>
        <p:spPr>
          <a:xfrm>
            <a:off x="3873498" y="3114674"/>
            <a:ext cx="315916" cy="1238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5"/>
              <a:gd name="f7" fmla="val 144"/>
              <a:gd name="f8" fmla="val 182"/>
              <a:gd name="f9" fmla="val 142"/>
              <a:gd name="f10" fmla="val 129"/>
              <a:gd name="f11" fmla="val 79"/>
              <a:gd name="f12" fmla="val 133"/>
              <a:gd name="f13" fmla="val 36"/>
              <a:gd name="f14" fmla="val 99"/>
              <a:gd name="f15" fmla="val 18"/>
              <a:gd name="f16" fmla="val 85"/>
              <a:gd name="f17" fmla="val 6"/>
              <a:gd name="f18" fmla="val 67"/>
              <a:gd name="f19" fmla="val 2"/>
              <a:gd name="f20" fmla="val 44"/>
              <a:gd name="f21" fmla="val 25"/>
              <a:gd name="f22" fmla="val 11"/>
              <a:gd name="f23" fmla="val 8"/>
              <a:gd name="f24" fmla="val 28"/>
              <a:gd name="f25" fmla="val 4"/>
              <a:gd name="f26" fmla="val 46"/>
              <a:gd name="f27" fmla="val 1"/>
              <a:gd name="f28" fmla="val 62"/>
              <a:gd name="f29" fmla="val 9"/>
              <a:gd name="f30" fmla="val 29"/>
              <a:gd name="f31" fmla="val 70"/>
              <a:gd name="f32" fmla="val 42"/>
              <a:gd name="f33" fmla="val 78"/>
              <a:gd name="f34" fmla="val 50"/>
              <a:gd name="f35" fmla="val 89"/>
              <a:gd name="f36" fmla="val 56"/>
              <a:gd name="f37" fmla="val 151"/>
              <a:gd name="f38" fmla="val 214"/>
              <a:gd name="f39" fmla="val 83"/>
              <a:gd name="f40" fmla="val 276"/>
              <a:gd name="f41" fmla="val 57"/>
              <a:gd name="f42" fmla="val 289"/>
              <a:gd name="f43" fmla="val 52"/>
              <a:gd name="f44" fmla="val 296"/>
              <a:gd name="f45" fmla="val 300"/>
              <a:gd name="f46" fmla="val 306"/>
              <a:gd name="f47" fmla="val 321"/>
              <a:gd name="f48" fmla="val 340"/>
              <a:gd name="f49" fmla="val 5"/>
              <a:gd name="f50" fmla="val 358"/>
              <a:gd name="f51" fmla="val 23"/>
              <a:gd name="f52" fmla="val 364"/>
              <a:gd name="f53" fmla="val 41"/>
              <a:gd name="f54" fmla="val 362"/>
              <a:gd name="f55" fmla="val 76"/>
              <a:gd name="f56" fmla="val 339"/>
              <a:gd name="f57" fmla="val 97"/>
              <a:gd name="f58" fmla="val 311"/>
              <a:gd name="f59" fmla="val 113"/>
              <a:gd name="f60" fmla="val 271"/>
              <a:gd name="f61" fmla="val 136"/>
              <a:gd name="f62" fmla="val 228"/>
              <a:gd name="f63" fmla="+- 0 0 -90"/>
              <a:gd name="f64" fmla="*/ f3 1 365"/>
              <a:gd name="f65" fmla="*/ f4 1 144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65"/>
              <a:gd name="f74" fmla="*/ f70 1 144"/>
              <a:gd name="f75" fmla="*/ 182 f71 1"/>
              <a:gd name="f76" fmla="*/ 142 f70 1"/>
              <a:gd name="f77" fmla="*/ 36 f71 1"/>
              <a:gd name="f78" fmla="*/ 99 f70 1"/>
              <a:gd name="f79" fmla="*/ 2 f71 1"/>
              <a:gd name="f80" fmla="*/ 44 f70 1"/>
              <a:gd name="f81" fmla="*/ 28 f71 1"/>
              <a:gd name="f82" fmla="*/ 4 f70 1"/>
              <a:gd name="f83" fmla="*/ 67 f71 1"/>
              <a:gd name="f84" fmla="*/ 29 f70 1"/>
              <a:gd name="f85" fmla="*/ 89 f71 1"/>
              <a:gd name="f86" fmla="*/ 56 f70 1"/>
              <a:gd name="f87" fmla="*/ 276 f71 1"/>
              <a:gd name="f88" fmla="*/ 57 f70 1"/>
              <a:gd name="f89" fmla="*/ 300 f71 1"/>
              <a:gd name="f90" fmla="*/ 340 f71 1"/>
              <a:gd name="f91" fmla="*/ 5 f70 1"/>
              <a:gd name="f92" fmla="*/ 364 f71 1"/>
              <a:gd name="f93" fmla="*/ 41 f70 1"/>
              <a:gd name="f94" fmla="*/ 311 f71 1"/>
              <a:gd name="f95" fmla="*/ 113 f70 1"/>
              <a:gd name="f96" fmla="+- f72 0 f1"/>
              <a:gd name="f97" fmla="*/ f75 1 365"/>
              <a:gd name="f98" fmla="*/ f76 1 144"/>
              <a:gd name="f99" fmla="*/ f77 1 365"/>
              <a:gd name="f100" fmla="*/ f78 1 144"/>
              <a:gd name="f101" fmla="*/ f79 1 365"/>
              <a:gd name="f102" fmla="*/ f80 1 144"/>
              <a:gd name="f103" fmla="*/ f81 1 365"/>
              <a:gd name="f104" fmla="*/ f82 1 144"/>
              <a:gd name="f105" fmla="*/ f83 1 365"/>
              <a:gd name="f106" fmla="*/ f84 1 144"/>
              <a:gd name="f107" fmla="*/ f85 1 365"/>
              <a:gd name="f108" fmla="*/ f86 1 144"/>
              <a:gd name="f109" fmla="*/ f87 1 365"/>
              <a:gd name="f110" fmla="*/ f88 1 144"/>
              <a:gd name="f111" fmla="*/ f89 1 365"/>
              <a:gd name="f112" fmla="*/ f90 1 365"/>
              <a:gd name="f113" fmla="*/ f91 1 144"/>
              <a:gd name="f114" fmla="*/ f92 1 365"/>
              <a:gd name="f115" fmla="*/ f93 1 144"/>
              <a:gd name="f116" fmla="*/ f94 1 365"/>
              <a:gd name="f117" fmla="*/ f95 1 144"/>
              <a:gd name="f118" fmla="*/ 0 1 f73"/>
              <a:gd name="f119" fmla="*/ f67 1 f73"/>
              <a:gd name="f120" fmla="*/ 0 1 f74"/>
              <a:gd name="f121" fmla="*/ f68 1 f74"/>
              <a:gd name="f122" fmla="*/ f97 1 f73"/>
              <a:gd name="f123" fmla="*/ f98 1 f74"/>
              <a:gd name="f124" fmla="*/ f99 1 f73"/>
              <a:gd name="f125" fmla="*/ f100 1 f74"/>
              <a:gd name="f126" fmla="*/ f101 1 f73"/>
              <a:gd name="f127" fmla="*/ f102 1 f74"/>
              <a:gd name="f128" fmla="*/ f103 1 f73"/>
              <a:gd name="f129" fmla="*/ f104 1 f74"/>
              <a:gd name="f130" fmla="*/ f105 1 f73"/>
              <a:gd name="f131" fmla="*/ f106 1 f74"/>
              <a:gd name="f132" fmla="*/ f107 1 f73"/>
              <a:gd name="f133" fmla="*/ f108 1 f74"/>
              <a:gd name="f134" fmla="*/ f109 1 f73"/>
              <a:gd name="f135" fmla="*/ f110 1 f74"/>
              <a:gd name="f136" fmla="*/ f111 1 f73"/>
              <a:gd name="f137" fmla="*/ f112 1 f73"/>
              <a:gd name="f138" fmla="*/ f113 1 f74"/>
              <a:gd name="f139" fmla="*/ f114 1 f73"/>
              <a:gd name="f140" fmla="*/ f115 1 f74"/>
              <a:gd name="f141" fmla="*/ f116 1 f73"/>
              <a:gd name="f142" fmla="*/ f117 1 f74"/>
              <a:gd name="f143" fmla="*/ f118 f64 1"/>
              <a:gd name="f144" fmla="*/ f119 f64 1"/>
              <a:gd name="f145" fmla="*/ f121 f65 1"/>
              <a:gd name="f146" fmla="*/ f120 f65 1"/>
              <a:gd name="f147" fmla="*/ f122 f64 1"/>
              <a:gd name="f148" fmla="*/ f123 f65 1"/>
              <a:gd name="f149" fmla="*/ f124 f64 1"/>
              <a:gd name="f150" fmla="*/ f125 f65 1"/>
              <a:gd name="f151" fmla="*/ f126 f64 1"/>
              <a:gd name="f152" fmla="*/ f127 f65 1"/>
              <a:gd name="f153" fmla="*/ f128 f64 1"/>
              <a:gd name="f154" fmla="*/ f129 f65 1"/>
              <a:gd name="f155" fmla="*/ f130 f64 1"/>
              <a:gd name="f156" fmla="*/ f131 f65 1"/>
              <a:gd name="f157" fmla="*/ f132 f64 1"/>
              <a:gd name="f158" fmla="*/ f133 f65 1"/>
              <a:gd name="f159" fmla="*/ f134 f64 1"/>
              <a:gd name="f160" fmla="*/ f135 f65 1"/>
              <a:gd name="f161" fmla="*/ f136 f64 1"/>
              <a:gd name="f162" fmla="*/ f137 f64 1"/>
              <a:gd name="f163" fmla="*/ f138 f65 1"/>
              <a:gd name="f164" fmla="*/ f139 f64 1"/>
              <a:gd name="f165" fmla="*/ f140 f65 1"/>
              <a:gd name="f166" fmla="*/ f141 f64 1"/>
              <a:gd name="f167" fmla="*/ f142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47" y="f148"/>
              </a:cxn>
              <a:cxn ang="f96">
                <a:pos x="f149" y="f150"/>
              </a:cxn>
              <a:cxn ang="f96">
                <a:pos x="f151" y="f152"/>
              </a:cxn>
              <a:cxn ang="f96">
                <a:pos x="f153" y="f154"/>
              </a:cxn>
              <a:cxn ang="f96">
                <a:pos x="f155" y="f156"/>
              </a:cxn>
              <a:cxn ang="f96">
                <a:pos x="f157" y="f158"/>
              </a:cxn>
              <a:cxn ang="f96">
                <a:pos x="f159" y="f160"/>
              </a:cxn>
              <a:cxn ang="f96">
                <a:pos x="f161" y="f156"/>
              </a:cxn>
              <a:cxn ang="f96">
                <a:pos x="f162" y="f163"/>
              </a:cxn>
              <a:cxn ang="f96">
                <a:pos x="f164" y="f165"/>
              </a:cxn>
              <a:cxn ang="f96">
                <a:pos x="f166" y="f167"/>
              </a:cxn>
              <a:cxn ang="f96">
                <a:pos x="f147" y="f148"/>
              </a:cxn>
            </a:cxnLst>
            <a:rect l="f143" t="f146" r="f144" b="f145"/>
            <a:pathLst>
              <a:path w="365" h="144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5" y="f21"/>
                  <a:pt x="f22" y="f23"/>
                  <a:pt x="f24" y="f25"/>
                </a:cubicBezTo>
                <a:cubicBezTo>
                  <a:pt x="f26" y="f27"/>
                  <a:pt x="f28" y="f29"/>
                  <a:pt x="f18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16"/>
                  <a:pt x="f38" y="f39"/>
                  <a:pt x="f40" y="f41"/>
                </a:cubicBezTo>
                <a:cubicBezTo>
                  <a:pt x="f42" y="f43"/>
                  <a:pt x="f44" y="f32"/>
                  <a:pt x="f45" y="f30"/>
                </a:cubicBezTo>
                <a:cubicBezTo>
                  <a:pt x="f46" y="f29"/>
                  <a:pt x="f47" y="f5"/>
                  <a:pt x="f48" y="f49"/>
                </a:cubicBezTo>
                <a:cubicBezTo>
                  <a:pt x="f50" y="f29"/>
                  <a:pt x="f6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7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6FA76FE1-0BC2-4390-BD67-731D928F6291}"/>
              </a:ext>
            </a:extLst>
          </p:cNvPr>
          <p:cNvSpPr/>
          <p:nvPr/>
        </p:nvSpPr>
        <p:spPr>
          <a:xfrm>
            <a:off x="3749670" y="2933696"/>
            <a:ext cx="109535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7"/>
              <a:gd name="f7" fmla="val 126"/>
              <a:gd name="f8" fmla="val 64"/>
              <a:gd name="f9" fmla="val 28"/>
              <a:gd name="f10" fmla="val 99"/>
              <a:gd name="f11" fmla="val 63"/>
              <a:gd name="f12" fmla="val 27"/>
              <a:gd name="f13" fmla="val 100"/>
              <a:gd name="f14" fmla="+- 0 0 -90"/>
              <a:gd name="f15" fmla="*/ f3 1 127"/>
              <a:gd name="f16" fmla="*/ f4 1 12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27"/>
              <a:gd name="f25" fmla="*/ f21 1 126"/>
              <a:gd name="f26" fmla="*/ 64 f22 1"/>
              <a:gd name="f27" fmla="*/ 126 f21 1"/>
              <a:gd name="f28" fmla="*/ 0 f22 1"/>
              <a:gd name="f29" fmla="*/ 63 f21 1"/>
              <a:gd name="f30" fmla="*/ 0 f21 1"/>
              <a:gd name="f31" fmla="*/ 127 f22 1"/>
              <a:gd name="f32" fmla="+- f23 0 f1"/>
              <a:gd name="f33" fmla="*/ f26 1 127"/>
              <a:gd name="f34" fmla="*/ f27 1 126"/>
              <a:gd name="f35" fmla="*/ f28 1 127"/>
              <a:gd name="f36" fmla="*/ f29 1 126"/>
              <a:gd name="f37" fmla="*/ f30 1 126"/>
              <a:gd name="f38" fmla="*/ f31 1 127"/>
              <a:gd name="f39" fmla="*/ 0 1 f24"/>
              <a:gd name="f40" fmla="*/ f18 1 f24"/>
              <a:gd name="f41" fmla="*/ 0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6 1"/>
              <a:gd name="f58" fmla="*/ f48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3" y="f57"/>
              </a:cxn>
              <a:cxn ang="f32">
                <a:pos x="f58" y="f56"/>
              </a:cxn>
              <a:cxn ang="f32">
                <a:pos x="f53" y="f54"/>
              </a:cxn>
            </a:cxnLst>
            <a:rect l="f49" t="f52" r="f50" b="f51"/>
            <a:pathLst>
              <a:path w="127" h="126">
                <a:moveTo>
                  <a:pt x="f8" y="f7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9"/>
                  <a:pt x="f9" y="f5"/>
                  <a:pt x="f8" y="f5"/>
                </a:cubicBezTo>
                <a:cubicBezTo>
                  <a:pt x="f10" y="f5"/>
                  <a:pt x="f6" y="f12"/>
                  <a:pt x="f6" y="f11"/>
                </a:cubicBezTo>
                <a:cubicBezTo>
                  <a:pt x="f6" y="f10"/>
                  <a:pt x="f13" y="f7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DC57D608-AE37-4EF3-8873-3750A0287502}"/>
              </a:ext>
            </a:extLst>
          </p:cNvPr>
          <p:cNvSpPr/>
          <p:nvPr/>
        </p:nvSpPr>
        <p:spPr>
          <a:xfrm>
            <a:off x="4190996" y="2933696"/>
            <a:ext cx="111127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63"/>
              <a:gd name="f8" fmla="val 127"/>
              <a:gd name="f9" fmla="val 29"/>
              <a:gd name="f10" fmla="val 1"/>
              <a:gd name="f11" fmla="val 99"/>
              <a:gd name="f12" fmla="val 66"/>
              <a:gd name="f13" fmla="val 30"/>
              <a:gd name="f14" fmla="val 65"/>
              <a:gd name="f15" fmla="val 31"/>
              <a:gd name="f16" fmla="val 100"/>
              <a:gd name="f17" fmla="+- 0 0 -90"/>
              <a:gd name="f18" fmla="*/ f3 1 128"/>
              <a:gd name="f19" fmla="*/ f4 1 128"/>
              <a:gd name="f20" fmla="val f5"/>
              <a:gd name="f21" fmla="val f6"/>
              <a:gd name="f22" fmla="*/ f17 f0 1"/>
              <a:gd name="f23" fmla="+- f21 0 f20"/>
              <a:gd name="f24" fmla="*/ f22 1 f2"/>
              <a:gd name="f25" fmla="*/ f23 1 128"/>
              <a:gd name="f26" fmla="*/ 63 f23 1"/>
              <a:gd name="f27" fmla="*/ 127 f23 1"/>
              <a:gd name="f28" fmla="*/ 0 f23 1"/>
              <a:gd name="f29" fmla="*/ 66 f23 1"/>
              <a:gd name="f30" fmla="*/ 65 f23 1"/>
              <a:gd name="f31" fmla="*/ 1 f23 1"/>
              <a:gd name="f32" fmla="*/ 128 f23 1"/>
              <a:gd name="f33" fmla="+- f24 0 f1"/>
              <a:gd name="f34" fmla="*/ f26 1 128"/>
              <a:gd name="f35" fmla="*/ f27 1 128"/>
              <a:gd name="f36" fmla="*/ f28 1 128"/>
              <a:gd name="f37" fmla="*/ f29 1 128"/>
              <a:gd name="f38" fmla="*/ f30 1 128"/>
              <a:gd name="f39" fmla="*/ f31 1 128"/>
              <a:gd name="f40" fmla="*/ f32 1 128"/>
              <a:gd name="f41" fmla="*/ 0 1 f25"/>
              <a:gd name="f42" fmla="*/ f21 1 f25"/>
              <a:gd name="f43" fmla="*/ f34 1 f25"/>
              <a:gd name="f44" fmla="*/ f35 1 f25"/>
              <a:gd name="f45" fmla="*/ f36 1 f25"/>
              <a:gd name="f46" fmla="*/ f37 1 f25"/>
              <a:gd name="f47" fmla="*/ f38 1 f25"/>
              <a:gd name="f48" fmla="*/ f39 1 f25"/>
              <a:gd name="f49" fmla="*/ f40 1 f25"/>
              <a:gd name="f50" fmla="*/ f41 f18 1"/>
              <a:gd name="f51" fmla="*/ f42 f18 1"/>
              <a:gd name="f52" fmla="*/ f42 f19 1"/>
              <a:gd name="f53" fmla="*/ f41 f19 1"/>
              <a:gd name="f54" fmla="*/ f43 f18 1"/>
              <a:gd name="f55" fmla="*/ f44 f19 1"/>
              <a:gd name="f56" fmla="*/ f45 f18 1"/>
              <a:gd name="f57" fmla="*/ f46 f19 1"/>
              <a:gd name="f58" fmla="*/ f47 f18 1"/>
              <a:gd name="f59" fmla="*/ f48 f19 1"/>
              <a:gd name="f60" fmla="*/ f49 f18 1"/>
              <a:gd name="f61" fmla="*/ f4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9"/>
              </a:cxn>
              <a:cxn ang="f33">
                <a:pos x="f60" y="f61"/>
              </a:cxn>
              <a:cxn ang="f33">
                <a:pos x="f54" y="f55"/>
              </a:cxn>
            </a:cxnLst>
            <a:rect l="f50" t="f53" r="f51" b="f52"/>
            <a:pathLst>
              <a:path w="128" h="128">
                <a:moveTo>
                  <a:pt x="f7" y="f8"/>
                </a:moveTo>
                <a:cubicBezTo>
                  <a:pt x="f9" y="f8"/>
                  <a:pt x="f10" y="f11"/>
                  <a:pt x="f5" y="f12"/>
                </a:cubicBezTo>
                <a:cubicBezTo>
                  <a:pt x="f5" y="f13"/>
                  <a:pt x="f9" y="f5"/>
                  <a:pt x="f14" y="f10"/>
                </a:cubicBezTo>
                <a:cubicBezTo>
                  <a:pt x="f11" y="f10"/>
                  <a:pt x="f6" y="f15"/>
                  <a:pt x="f6" y="f14"/>
                </a:cubicBezTo>
                <a:cubicBezTo>
                  <a:pt x="f8" y="f16"/>
                  <a:pt x="f11" y="f6"/>
                  <a:pt x="f7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18A864E-E616-4CC7-9C84-EFE3CA1226C2}"/>
              </a:ext>
            </a:extLst>
          </p:cNvPr>
          <p:cNvSpPr/>
          <p:nvPr/>
        </p:nvSpPr>
        <p:spPr>
          <a:xfrm>
            <a:off x="3954459" y="2978155"/>
            <a:ext cx="107954" cy="13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5"/>
              <a:gd name="f7" fmla="val 159"/>
              <a:gd name="f8" fmla="val 65"/>
              <a:gd name="f9" fmla="val 124"/>
              <a:gd name="f10" fmla="val 84"/>
              <a:gd name="f11" fmla="val 116"/>
              <a:gd name="f12" fmla="val 97"/>
              <a:gd name="f13" fmla="val 101"/>
              <a:gd name="f14" fmla="val 83"/>
              <a:gd name="f15" fmla="val 104"/>
              <a:gd name="f16" fmla="val 78"/>
              <a:gd name="f17" fmla="val 111"/>
              <a:gd name="f18" fmla="val 79"/>
              <a:gd name="f19" fmla="val 142"/>
              <a:gd name="f20" fmla="val 68"/>
              <a:gd name="f21" fmla="val 152"/>
              <a:gd name="f22" fmla="val 52"/>
              <a:gd name="f23" fmla="val 155"/>
              <a:gd name="f24" fmla="val 37"/>
              <a:gd name="f25" fmla="val 25"/>
              <a:gd name="f26" fmla="val 151"/>
              <a:gd name="f27" fmla="val 17"/>
              <a:gd name="f28" fmla="val 138"/>
              <a:gd name="f29" fmla="val 110"/>
              <a:gd name="f30" fmla="val 9"/>
              <a:gd name="f31" fmla="val 75"/>
              <a:gd name="f32" fmla="val 39"/>
              <a:gd name="f33" fmla="val 55"/>
              <a:gd name="f34" fmla="val 49"/>
              <a:gd name="f35" fmla="val 48"/>
              <a:gd name="f36" fmla="val 56"/>
              <a:gd name="f37" fmla="val 41"/>
              <a:gd name="f38" fmla="val 57"/>
              <a:gd name="f39" fmla="val 27"/>
              <a:gd name="f40" fmla="val 59"/>
              <a:gd name="f41" fmla="val 11"/>
              <a:gd name="f42" fmla="val 70"/>
              <a:gd name="f43" fmla="val 1"/>
              <a:gd name="f44" fmla="val 87"/>
              <a:gd name="f45" fmla="val 105"/>
              <a:gd name="f46" fmla="val 117"/>
              <a:gd name="f47" fmla="val 121"/>
              <a:gd name="f48" fmla="val 26"/>
              <a:gd name="f49" fmla="val 123"/>
              <a:gd name="f50" fmla="val 38"/>
              <a:gd name="f51" fmla="+- 0 0 -90"/>
              <a:gd name="f52" fmla="*/ f3 1 125"/>
              <a:gd name="f53" fmla="*/ f4 1 159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125"/>
              <a:gd name="f62" fmla="*/ f58 1 159"/>
              <a:gd name="f63" fmla="*/ 125 f59 1"/>
              <a:gd name="f64" fmla="*/ 65 f58 1"/>
              <a:gd name="f65" fmla="*/ 97 f59 1"/>
              <a:gd name="f66" fmla="*/ 101 f58 1"/>
              <a:gd name="f67" fmla="*/ 78 f59 1"/>
              <a:gd name="f68" fmla="*/ 125 f58 1"/>
              <a:gd name="f69" fmla="*/ 52 f59 1"/>
              <a:gd name="f70" fmla="*/ 155 f58 1"/>
              <a:gd name="f71" fmla="*/ 17 f59 1"/>
              <a:gd name="f72" fmla="*/ 138 f58 1"/>
              <a:gd name="f73" fmla="*/ 39 f59 1"/>
              <a:gd name="f74" fmla="*/ 55 f58 1"/>
              <a:gd name="f75" fmla="*/ 57 f59 1"/>
              <a:gd name="f76" fmla="*/ 27 f58 1"/>
              <a:gd name="f77" fmla="*/ 87 f59 1"/>
              <a:gd name="f78" fmla="*/ 0 f58 1"/>
              <a:gd name="f79" fmla="*/ 121 f59 1"/>
              <a:gd name="f80" fmla="*/ 26 f58 1"/>
              <a:gd name="f81" fmla="+- f60 0 f1"/>
              <a:gd name="f82" fmla="*/ f63 1 125"/>
              <a:gd name="f83" fmla="*/ f64 1 159"/>
              <a:gd name="f84" fmla="*/ f65 1 125"/>
              <a:gd name="f85" fmla="*/ f66 1 159"/>
              <a:gd name="f86" fmla="*/ f67 1 125"/>
              <a:gd name="f87" fmla="*/ f68 1 159"/>
              <a:gd name="f88" fmla="*/ f69 1 125"/>
              <a:gd name="f89" fmla="*/ f70 1 159"/>
              <a:gd name="f90" fmla="*/ f71 1 125"/>
              <a:gd name="f91" fmla="*/ f72 1 159"/>
              <a:gd name="f92" fmla="*/ f73 1 125"/>
              <a:gd name="f93" fmla="*/ f74 1 159"/>
              <a:gd name="f94" fmla="*/ f75 1 125"/>
              <a:gd name="f95" fmla="*/ f76 1 159"/>
              <a:gd name="f96" fmla="*/ f77 1 125"/>
              <a:gd name="f97" fmla="*/ f78 1 159"/>
              <a:gd name="f98" fmla="*/ f79 1 125"/>
              <a:gd name="f99" fmla="*/ f80 1 159"/>
              <a:gd name="f100" fmla="*/ 0 1 f61"/>
              <a:gd name="f101" fmla="*/ f55 1 f61"/>
              <a:gd name="f102" fmla="*/ 0 1 f62"/>
              <a:gd name="f103" fmla="*/ f56 1 f62"/>
              <a:gd name="f104" fmla="*/ f82 1 f61"/>
              <a:gd name="f105" fmla="*/ f83 1 f62"/>
              <a:gd name="f106" fmla="*/ f84 1 f61"/>
              <a:gd name="f107" fmla="*/ f85 1 f62"/>
              <a:gd name="f108" fmla="*/ f86 1 f61"/>
              <a:gd name="f109" fmla="*/ f87 1 f62"/>
              <a:gd name="f110" fmla="*/ f88 1 f61"/>
              <a:gd name="f111" fmla="*/ f89 1 f62"/>
              <a:gd name="f112" fmla="*/ f90 1 f61"/>
              <a:gd name="f113" fmla="*/ f91 1 f62"/>
              <a:gd name="f114" fmla="*/ f92 1 f61"/>
              <a:gd name="f115" fmla="*/ f93 1 f62"/>
              <a:gd name="f116" fmla="*/ f94 1 f61"/>
              <a:gd name="f117" fmla="*/ f95 1 f62"/>
              <a:gd name="f118" fmla="*/ f96 1 f61"/>
              <a:gd name="f119" fmla="*/ f97 1 f62"/>
              <a:gd name="f120" fmla="*/ f98 1 f61"/>
              <a:gd name="f121" fmla="*/ f99 1 f62"/>
              <a:gd name="f122" fmla="*/ f100 f52 1"/>
              <a:gd name="f123" fmla="*/ f101 f52 1"/>
              <a:gd name="f124" fmla="*/ f103 f53 1"/>
              <a:gd name="f125" fmla="*/ f102 f53 1"/>
              <a:gd name="f126" fmla="*/ f104 f52 1"/>
              <a:gd name="f127" fmla="*/ f105 f53 1"/>
              <a:gd name="f128" fmla="*/ f106 f52 1"/>
              <a:gd name="f129" fmla="*/ f107 f53 1"/>
              <a:gd name="f130" fmla="*/ f108 f52 1"/>
              <a:gd name="f131" fmla="*/ f109 f53 1"/>
              <a:gd name="f132" fmla="*/ f110 f52 1"/>
              <a:gd name="f133" fmla="*/ f111 f53 1"/>
              <a:gd name="f134" fmla="*/ f112 f52 1"/>
              <a:gd name="f135" fmla="*/ f113 f53 1"/>
              <a:gd name="f136" fmla="*/ f114 f52 1"/>
              <a:gd name="f137" fmla="*/ f115 f53 1"/>
              <a:gd name="f138" fmla="*/ f116 f52 1"/>
              <a:gd name="f139" fmla="*/ f117 f53 1"/>
              <a:gd name="f140" fmla="*/ f118 f52 1"/>
              <a:gd name="f141" fmla="*/ f119 f53 1"/>
              <a:gd name="f142" fmla="*/ f120 f52 1"/>
              <a:gd name="f143" fmla="*/ f121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38" y="f139"/>
              </a:cxn>
              <a:cxn ang="f81">
                <a:pos x="f140" y="f141"/>
              </a:cxn>
              <a:cxn ang="f81">
                <a:pos x="f142" y="f143"/>
              </a:cxn>
              <a:cxn ang="f81">
                <a:pos x="f126" y="f127"/>
              </a:cxn>
            </a:cxnLst>
            <a:rect l="f122" t="f125" r="f123" b="f124"/>
            <a:pathLst>
              <a:path w="125" h="159">
                <a:moveTo>
                  <a:pt x="f6" y="f8"/>
                </a:moveTo>
                <a:cubicBezTo>
                  <a:pt x="f9" y="f10"/>
                  <a:pt x="f11" y="f12"/>
                  <a:pt x="f12" y="f13"/>
                </a:cubicBezTo>
                <a:cubicBezTo>
                  <a:pt x="f14" y="f15"/>
                  <a:pt x="f16" y="f17"/>
                  <a:pt x="f16" y="f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7"/>
                  <a:pt x="f25" y="f26"/>
                  <a:pt x="f27" y="f28"/>
                </a:cubicBezTo>
                <a:cubicBezTo>
                  <a:pt x="f5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5"/>
                </a:cubicBezTo>
                <a:cubicBezTo>
                  <a:pt x="f45" y="f5"/>
                  <a:pt x="f46" y="f30"/>
                  <a:pt x="f47" y="f48"/>
                </a:cubicBezTo>
                <a:cubicBezTo>
                  <a:pt x="f49" y="f50"/>
                  <a:pt x="f49" y="f22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3262B7F-96B4-4369-B04E-8F386BE4B946}"/>
              </a:ext>
            </a:extLst>
          </p:cNvPr>
          <p:cNvSpPr/>
          <p:nvPr/>
        </p:nvSpPr>
        <p:spPr>
          <a:xfrm>
            <a:off x="1009653" y="3938585"/>
            <a:ext cx="92070" cy="419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484"/>
              <a:gd name="f8" fmla="val 70"/>
              <a:gd name="f9" fmla="val 93"/>
              <a:gd name="f10" fmla="val 19"/>
              <a:gd name="f11" fmla="val 101"/>
              <a:gd name="f12" fmla="val 43"/>
              <a:gd name="f13" fmla="val 78"/>
              <a:gd name="f14" fmla="val 132"/>
              <a:gd name="f15" fmla="val 72"/>
              <a:gd name="f16" fmla="val 223"/>
              <a:gd name="f17" fmla="val 76"/>
              <a:gd name="f18" fmla="val 314"/>
              <a:gd name="f19" fmla="val 354"/>
              <a:gd name="f20" fmla="val 85"/>
              <a:gd name="f21" fmla="val 392"/>
              <a:gd name="f22" fmla="val 94"/>
              <a:gd name="f23" fmla="val 431"/>
              <a:gd name="f24" fmla="val 96"/>
              <a:gd name="f25" fmla="val 440"/>
              <a:gd name="f26" fmla="val 98"/>
              <a:gd name="f27" fmla="val 449"/>
              <a:gd name="f28" fmla="val 458"/>
              <a:gd name="f29" fmla="val 473"/>
              <a:gd name="f30" fmla="val 83"/>
              <a:gd name="f31" fmla="val 481"/>
              <a:gd name="f32" fmla="val 68"/>
              <a:gd name="f33" fmla="val 483"/>
              <a:gd name="f34" fmla="val 51"/>
              <a:gd name="f35" fmla="val 40"/>
              <a:gd name="f36" fmla="val 476"/>
              <a:gd name="f37" fmla="val 34"/>
              <a:gd name="f38" fmla="val 461"/>
              <a:gd name="f39" fmla="val 24"/>
              <a:gd name="f40" fmla="val 432"/>
              <a:gd name="f41" fmla="val 402"/>
              <a:gd name="f42" fmla="val 15"/>
              <a:gd name="f43" fmla="val 373"/>
              <a:gd name="f44" fmla="val 259"/>
              <a:gd name="f45" fmla="val 7"/>
              <a:gd name="f46" fmla="val 146"/>
              <a:gd name="f47" fmla="val 35"/>
              <a:gd name="f48" fmla="val 41"/>
              <a:gd name="f49" fmla="val 10"/>
              <a:gd name="f50" fmla="val 52"/>
              <a:gd name="f51" fmla="+- 0 0 -90"/>
              <a:gd name="f52" fmla="*/ f3 1 107"/>
              <a:gd name="f53" fmla="*/ f4 1 484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107"/>
              <a:gd name="f62" fmla="*/ f58 1 484"/>
              <a:gd name="f63" fmla="*/ 70 f59 1"/>
              <a:gd name="f64" fmla="*/ 0 f58 1"/>
              <a:gd name="f65" fmla="*/ 101 f59 1"/>
              <a:gd name="f66" fmla="*/ 43 f58 1"/>
              <a:gd name="f67" fmla="*/ 76 f59 1"/>
              <a:gd name="f68" fmla="*/ 314 f58 1"/>
              <a:gd name="f69" fmla="*/ 94 f59 1"/>
              <a:gd name="f70" fmla="*/ 431 f58 1"/>
              <a:gd name="f71" fmla="*/ 96 f59 1"/>
              <a:gd name="f72" fmla="*/ 458 f58 1"/>
              <a:gd name="f73" fmla="*/ 68 f59 1"/>
              <a:gd name="f74" fmla="*/ 483 f58 1"/>
              <a:gd name="f75" fmla="*/ 34 f59 1"/>
              <a:gd name="f76" fmla="*/ 461 f58 1"/>
              <a:gd name="f77" fmla="*/ 15 f59 1"/>
              <a:gd name="f78" fmla="*/ 373 f58 1"/>
              <a:gd name="f79" fmla="*/ 35 f59 1"/>
              <a:gd name="f80" fmla="*/ 34 f58 1"/>
              <a:gd name="f81" fmla="+- f60 0 f1"/>
              <a:gd name="f82" fmla="*/ f63 1 107"/>
              <a:gd name="f83" fmla="*/ f64 1 484"/>
              <a:gd name="f84" fmla="*/ f65 1 107"/>
              <a:gd name="f85" fmla="*/ f66 1 484"/>
              <a:gd name="f86" fmla="*/ f67 1 107"/>
              <a:gd name="f87" fmla="*/ f68 1 484"/>
              <a:gd name="f88" fmla="*/ f69 1 107"/>
              <a:gd name="f89" fmla="*/ f70 1 484"/>
              <a:gd name="f90" fmla="*/ f71 1 107"/>
              <a:gd name="f91" fmla="*/ f72 1 484"/>
              <a:gd name="f92" fmla="*/ f73 1 107"/>
              <a:gd name="f93" fmla="*/ f74 1 484"/>
              <a:gd name="f94" fmla="*/ f75 1 107"/>
              <a:gd name="f95" fmla="*/ f76 1 484"/>
              <a:gd name="f96" fmla="*/ f77 1 107"/>
              <a:gd name="f97" fmla="*/ f78 1 484"/>
              <a:gd name="f98" fmla="*/ f79 1 107"/>
              <a:gd name="f99" fmla="*/ f80 1 484"/>
              <a:gd name="f100" fmla="*/ 0 1 f61"/>
              <a:gd name="f101" fmla="*/ f55 1 f61"/>
              <a:gd name="f102" fmla="*/ 0 1 f62"/>
              <a:gd name="f103" fmla="*/ f56 1 f62"/>
              <a:gd name="f104" fmla="*/ f82 1 f61"/>
              <a:gd name="f105" fmla="*/ f83 1 f62"/>
              <a:gd name="f106" fmla="*/ f84 1 f61"/>
              <a:gd name="f107" fmla="*/ f85 1 f62"/>
              <a:gd name="f108" fmla="*/ f86 1 f61"/>
              <a:gd name="f109" fmla="*/ f87 1 f62"/>
              <a:gd name="f110" fmla="*/ f88 1 f61"/>
              <a:gd name="f111" fmla="*/ f89 1 f62"/>
              <a:gd name="f112" fmla="*/ f90 1 f61"/>
              <a:gd name="f113" fmla="*/ f91 1 f62"/>
              <a:gd name="f114" fmla="*/ f92 1 f61"/>
              <a:gd name="f115" fmla="*/ f93 1 f62"/>
              <a:gd name="f116" fmla="*/ f94 1 f61"/>
              <a:gd name="f117" fmla="*/ f95 1 f62"/>
              <a:gd name="f118" fmla="*/ f96 1 f61"/>
              <a:gd name="f119" fmla="*/ f97 1 f62"/>
              <a:gd name="f120" fmla="*/ f98 1 f61"/>
              <a:gd name="f121" fmla="*/ f99 1 f62"/>
              <a:gd name="f122" fmla="*/ f100 f52 1"/>
              <a:gd name="f123" fmla="*/ f101 f52 1"/>
              <a:gd name="f124" fmla="*/ f103 f53 1"/>
              <a:gd name="f125" fmla="*/ f102 f53 1"/>
              <a:gd name="f126" fmla="*/ f104 f52 1"/>
              <a:gd name="f127" fmla="*/ f105 f53 1"/>
              <a:gd name="f128" fmla="*/ f106 f52 1"/>
              <a:gd name="f129" fmla="*/ f107 f53 1"/>
              <a:gd name="f130" fmla="*/ f108 f52 1"/>
              <a:gd name="f131" fmla="*/ f109 f53 1"/>
              <a:gd name="f132" fmla="*/ f110 f52 1"/>
              <a:gd name="f133" fmla="*/ f111 f53 1"/>
              <a:gd name="f134" fmla="*/ f112 f52 1"/>
              <a:gd name="f135" fmla="*/ f113 f53 1"/>
              <a:gd name="f136" fmla="*/ f114 f52 1"/>
              <a:gd name="f137" fmla="*/ f115 f53 1"/>
              <a:gd name="f138" fmla="*/ f116 f52 1"/>
              <a:gd name="f139" fmla="*/ f117 f53 1"/>
              <a:gd name="f140" fmla="*/ f118 f52 1"/>
              <a:gd name="f141" fmla="*/ f119 f53 1"/>
              <a:gd name="f142" fmla="*/ f120 f52 1"/>
              <a:gd name="f143" fmla="*/ f121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38" y="f139"/>
              </a:cxn>
              <a:cxn ang="f81">
                <a:pos x="f140" y="f141"/>
              </a:cxn>
              <a:cxn ang="f81">
                <a:pos x="f142" y="f143"/>
              </a:cxn>
              <a:cxn ang="f81">
                <a:pos x="f126" y="f127"/>
              </a:cxn>
            </a:cxnLst>
            <a:rect l="f122" t="f125" r="f123" b="f124"/>
            <a:pathLst>
              <a:path w="107" h="484">
                <a:moveTo>
                  <a:pt x="f8" y="f5"/>
                </a:moveTo>
                <a:cubicBezTo>
                  <a:pt x="f9" y="f5"/>
                  <a:pt x="f6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3" y="f19"/>
                  <a:pt x="f20" y="f21"/>
                  <a:pt x="f22" y="f23"/>
                </a:cubicBezTo>
                <a:cubicBezTo>
                  <a:pt x="f24" y="f25"/>
                  <a:pt x="f26" y="f27"/>
                  <a:pt x="f24" y="f28"/>
                </a:cubicBezTo>
                <a:cubicBezTo>
                  <a:pt x="f9" y="f29"/>
                  <a:pt x="f30" y="f31"/>
                  <a:pt x="f32" y="f33"/>
                </a:cubicBezTo>
                <a:cubicBezTo>
                  <a:pt x="f34" y="f7"/>
                  <a:pt x="f35" y="f36"/>
                  <a:pt x="f37" y="f38"/>
                </a:cubicBezTo>
                <a:cubicBezTo>
                  <a:pt x="f39" y="f40"/>
                  <a:pt x="f10" y="f41"/>
                  <a:pt x="f42" y="f43"/>
                </a:cubicBezTo>
                <a:cubicBezTo>
                  <a:pt x="f5" y="f44"/>
                  <a:pt x="f45" y="f46"/>
                  <a:pt x="f47" y="f37"/>
                </a:cubicBezTo>
                <a:cubicBezTo>
                  <a:pt x="f48" y="f49"/>
                  <a:pt x="f50" y="f5"/>
                  <a:pt x="f8" y="f5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5797FBA-163B-4A01-A490-87EBC4621C18}"/>
              </a:ext>
            </a:extLst>
          </p:cNvPr>
          <p:cNvSpPr/>
          <p:nvPr/>
        </p:nvSpPr>
        <p:spPr>
          <a:xfrm>
            <a:off x="1103315" y="3933821"/>
            <a:ext cx="85725" cy="4254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"/>
              <a:gd name="f7" fmla="val 492"/>
              <a:gd name="f8" fmla="val 97"/>
              <a:gd name="f9" fmla="val 265"/>
              <a:gd name="f10" fmla="val 324"/>
              <a:gd name="f11" fmla="val 91"/>
              <a:gd name="f12" fmla="val 386"/>
              <a:gd name="f13" fmla="val 77"/>
              <a:gd name="f14" fmla="val 447"/>
              <a:gd name="f15" fmla="val 76"/>
              <a:gd name="f16" fmla="val 451"/>
              <a:gd name="f17" fmla="val 75"/>
              <a:gd name="f18" fmla="val 455"/>
              <a:gd name="f19" fmla="val 74"/>
              <a:gd name="f20" fmla="val 459"/>
              <a:gd name="f21" fmla="val 67"/>
              <a:gd name="f22" fmla="val 481"/>
              <a:gd name="f23" fmla="val 51"/>
              <a:gd name="f24" fmla="val 33"/>
              <a:gd name="f25" fmla="val 487"/>
              <a:gd name="f26" fmla="val 14"/>
              <a:gd name="f27" fmla="val 483"/>
              <a:gd name="f28" fmla="val 5"/>
              <a:gd name="f29" fmla="val 466"/>
              <a:gd name="f30" fmla="val 10"/>
              <a:gd name="f31" fmla="val 443"/>
              <a:gd name="f32" fmla="val 17"/>
              <a:gd name="f33" fmla="val 410"/>
              <a:gd name="f34" fmla="val 24"/>
              <a:gd name="f35" fmla="val 376"/>
              <a:gd name="f36" fmla="val 27"/>
              <a:gd name="f37" fmla="val 341"/>
              <a:gd name="f38" fmla="val 36"/>
              <a:gd name="f39" fmla="val 249"/>
              <a:gd name="f40" fmla="val 29"/>
              <a:gd name="f41" fmla="val 159"/>
              <a:gd name="f42" fmla="val 9"/>
              <a:gd name="f43" fmla="val 69"/>
              <a:gd name="f44" fmla="val 8"/>
              <a:gd name="f45" fmla="val 63"/>
              <a:gd name="f46" fmla="val 7"/>
              <a:gd name="f47" fmla="val 58"/>
              <a:gd name="f48" fmla="val 52"/>
              <a:gd name="f49" fmla="val 12"/>
              <a:gd name="f50" fmla="val 26"/>
              <a:gd name="f51" fmla="val 6"/>
              <a:gd name="f52" fmla="val 47"/>
              <a:gd name="f53" fmla="val 62"/>
              <a:gd name="f54" fmla="val 89"/>
              <a:gd name="f55" fmla="val 110"/>
              <a:gd name="f56" fmla="val 98"/>
              <a:gd name="f57" fmla="val 185"/>
              <a:gd name="f58" fmla="+- 0 0 -90"/>
              <a:gd name="f59" fmla="*/ f3 1 99"/>
              <a:gd name="f60" fmla="*/ f4 1 492"/>
              <a:gd name="f61" fmla="val f5"/>
              <a:gd name="f62" fmla="val f6"/>
              <a:gd name="f63" fmla="val f7"/>
              <a:gd name="f64" fmla="*/ f58 f0 1"/>
              <a:gd name="f65" fmla="+- f63 0 f61"/>
              <a:gd name="f66" fmla="+- f62 0 f61"/>
              <a:gd name="f67" fmla="*/ f64 1 f2"/>
              <a:gd name="f68" fmla="*/ f66 1 99"/>
              <a:gd name="f69" fmla="*/ f65 1 492"/>
              <a:gd name="f70" fmla="*/ 97 f66 1"/>
              <a:gd name="f71" fmla="*/ 265 f65 1"/>
              <a:gd name="f72" fmla="*/ 77 f66 1"/>
              <a:gd name="f73" fmla="*/ 447 f65 1"/>
              <a:gd name="f74" fmla="*/ 74 f66 1"/>
              <a:gd name="f75" fmla="*/ 459 f65 1"/>
              <a:gd name="f76" fmla="*/ 33 f66 1"/>
              <a:gd name="f77" fmla="*/ 487 f65 1"/>
              <a:gd name="f78" fmla="*/ 10 f66 1"/>
              <a:gd name="f79" fmla="*/ 443 f65 1"/>
              <a:gd name="f80" fmla="*/ 27 f66 1"/>
              <a:gd name="f81" fmla="*/ 341 f65 1"/>
              <a:gd name="f82" fmla="*/ 9 f66 1"/>
              <a:gd name="f83" fmla="*/ 69 f65 1"/>
              <a:gd name="f84" fmla="*/ 5 f66 1"/>
              <a:gd name="f85" fmla="*/ 52 f65 1"/>
              <a:gd name="f86" fmla="*/ 26 f66 1"/>
              <a:gd name="f87" fmla="*/ 6 f65 1"/>
              <a:gd name="f88" fmla="*/ 69 f66 1"/>
              <a:gd name="f89" fmla="*/ 36 f65 1"/>
              <a:gd name="f90" fmla="+- f67 0 f1"/>
              <a:gd name="f91" fmla="*/ f70 1 99"/>
              <a:gd name="f92" fmla="*/ f71 1 492"/>
              <a:gd name="f93" fmla="*/ f72 1 99"/>
              <a:gd name="f94" fmla="*/ f73 1 492"/>
              <a:gd name="f95" fmla="*/ f74 1 99"/>
              <a:gd name="f96" fmla="*/ f75 1 492"/>
              <a:gd name="f97" fmla="*/ f76 1 99"/>
              <a:gd name="f98" fmla="*/ f77 1 492"/>
              <a:gd name="f99" fmla="*/ f78 1 99"/>
              <a:gd name="f100" fmla="*/ f79 1 492"/>
              <a:gd name="f101" fmla="*/ f80 1 99"/>
              <a:gd name="f102" fmla="*/ f81 1 492"/>
              <a:gd name="f103" fmla="*/ f82 1 99"/>
              <a:gd name="f104" fmla="*/ f83 1 492"/>
              <a:gd name="f105" fmla="*/ f84 1 99"/>
              <a:gd name="f106" fmla="*/ f85 1 492"/>
              <a:gd name="f107" fmla="*/ f86 1 99"/>
              <a:gd name="f108" fmla="*/ f87 1 492"/>
              <a:gd name="f109" fmla="*/ f88 1 99"/>
              <a:gd name="f110" fmla="*/ f89 1 492"/>
              <a:gd name="f111" fmla="*/ 0 1 f68"/>
              <a:gd name="f112" fmla="*/ f62 1 f68"/>
              <a:gd name="f113" fmla="*/ 0 1 f69"/>
              <a:gd name="f114" fmla="*/ f63 1 f69"/>
              <a:gd name="f115" fmla="*/ f91 1 f68"/>
              <a:gd name="f116" fmla="*/ f92 1 f69"/>
              <a:gd name="f117" fmla="*/ f93 1 f68"/>
              <a:gd name="f118" fmla="*/ f94 1 f69"/>
              <a:gd name="f119" fmla="*/ f95 1 f68"/>
              <a:gd name="f120" fmla="*/ f96 1 f69"/>
              <a:gd name="f121" fmla="*/ f97 1 f68"/>
              <a:gd name="f122" fmla="*/ f98 1 f69"/>
              <a:gd name="f123" fmla="*/ f99 1 f68"/>
              <a:gd name="f124" fmla="*/ f100 1 f69"/>
              <a:gd name="f125" fmla="*/ f101 1 f68"/>
              <a:gd name="f126" fmla="*/ f102 1 f69"/>
              <a:gd name="f127" fmla="*/ f103 1 f68"/>
              <a:gd name="f128" fmla="*/ f104 1 f69"/>
              <a:gd name="f129" fmla="*/ f105 1 f68"/>
              <a:gd name="f130" fmla="*/ f106 1 f69"/>
              <a:gd name="f131" fmla="*/ f107 1 f68"/>
              <a:gd name="f132" fmla="*/ f108 1 f69"/>
              <a:gd name="f133" fmla="*/ f109 1 f68"/>
              <a:gd name="f134" fmla="*/ f110 1 f69"/>
              <a:gd name="f135" fmla="*/ f111 f59 1"/>
              <a:gd name="f136" fmla="*/ f112 f59 1"/>
              <a:gd name="f137" fmla="*/ f114 f60 1"/>
              <a:gd name="f138" fmla="*/ f113 f60 1"/>
              <a:gd name="f139" fmla="*/ f115 f59 1"/>
              <a:gd name="f140" fmla="*/ f116 f60 1"/>
              <a:gd name="f141" fmla="*/ f117 f59 1"/>
              <a:gd name="f142" fmla="*/ f118 f60 1"/>
              <a:gd name="f143" fmla="*/ f119 f59 1"/>
              <a:gd name="f144" fmla="*/ f120 f60 1"/>
              <a:gd name="f145" fmla="*/ f121 f59 1"/>
              <a:gd name="f146" fmla="*/ f122 f60 1"/>
              <a:gd name="f147" fmla="*/ f123 f59 1"/>
              <a:gd name="f148" fmla="*/ f124 f60 1"/>
              <a:gd name="f149" fmla="*/ f125 f59 1"/>
              <a:gd name="f150" fmla="*/ f126 f60 1"/>
              <a:gd name="f151" fmla="*/ f127 f59 1"/>
              <a:gd name="f152" fmla="*/ f128 f60 1"/>
              <a:gd name="f153" fmla="*/ f129 f59 1"/>
              <a:gd name="f154" fmla="*/ f130 f60 1"/>
              <a:gd name="f155" fmla="*/ f131 f59 1"/>
              <a:gd name="f156" fmla="*/ f132 f60 1"/>
              <a:gd name="f157" fmla="*/ f133 f59 1"/>
              <a:gd name="f158" fmla="*/ f134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39" y="f140"/>
              </a:cxn>
              <a:cxn ang="f90">
                <a:pos x="f141" y="f142"/>
              </a:cxn>
              <a:cxn ang="f90">
                <a:pos x="f143" y="f144"/>
              </a:cxn>
              <a:cxn ang="f90">
                <a:pos x="f145" y="f146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53" y="f154"/>
              </a:cxn>
              <a:cxn ang="f90">
                <a:pos x="f155" y="f156"/>
              </a:cxn>
              <a:cxn ang="f90">
                <a:pos x="f157" y="f158"/>
              </a:cxn>
              <a:cxn ang="f90">
                <a:pos x="f139" y="f140"/>
              </a:cxn>
            </a:cxnLst>
            <a:rect l="f135" t="f138" r="f136" b="f137"/>
            <a:pathLst>
              <a:path w="99" h="492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7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28" y="f48"/>
                </a:cubicBezTo>
                <a:cubicBezTo>
                  <a:pt x="f5" y="f40"/>
                  <a:pt x="f44" y="f49"/>
                  <a:pt x="f50" y="f51"/>
                </a:cubicBezTo>
                <a:cubicBezTo>
                  <a:pt x="f52" y="f5"/>
                  <a:pt x="f53" y="f30"/>
                  <a:pt x="f43" y="f38"/>
                </a:cubicBezTo>
                <a:cubicBezTo>
                  <a:pt x="f54" y="f55"/>
                  <a:pt x="f56" y="f57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55729C6D-86B5-49BA-A4A3-3CAC62D42527}"/>
              </a:ext>
            </a:extLst>
          </p:cNvPr>
          <p:cNvSpPr/>
          <p:nvPr/>
        </p:nvSpPr>
        <p:spPr>
          <a:xfrm>
            <a:off x="1182684" y="3952878"/>
            <a:ext cx="84133" cy="40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8"/>
              <a:gd name="f7" fmla="val 470"/>
              <a:gd name="f8" fmla="val 253"/>
              <a:gd name="f9" fmla="val 96"/>
              <a:gd name="f10" fmla="val 313"/>
              <a:gd name="f11" fmla="val 91"/>
              <a:gd name="f12" fmla="val 375"/>
              <a:gd name="f13" fmla="val 74"/>
              <a:gd name="f14" fmla="val 435"/>
              <a:gd name="f15" fmla="val 68"/>
              <a:gd name="f16" fmla="val 459"/>
              <a:gd name="f17" fmla="val 52"/>
              <a:gd name="f18" fmla="val 33"/>
              <a:gd name="f19" fmla="val 465"/>
              <a:gd name="f20" fmla="val 14"/>
              <a:gd name="f21" fmla="val 460"/>
              <a:gd name="f22" fmla="val 5"/>
              <a:gd name="f23" fmla="val 443"/>
              <a:gd name="f24" fmla="val 11"/>
              <a:gd name="f25" fmla="val 419"/>
              <a:gd name="f26" fmla="val 39"/>
              <a:gd name="f27" fmla="val 300"/>
              <a:gd name="f28" fmla="val 35"/>
              <a:gd name="f29" fmla="val 8"/>
              <a:gd name="f30" fmla="val 61"/>
              <a:gd name="f31" fmla="val 29"/>
              <a:gd name="f32" fmla="val 7"/>
              <a:gd name="f33" fmla="val 6"/>
              <a:gd name="f34" fmla="val 50"/>
              <a:gd name="f35" fmla="val 65"/>
              <a:gd name="f36" fmla="val 13"/>
              <a:gd name="f37" fmla="val 72"/>
              <a:gd name="f38" fmla="val 46"/>
              <a:gd name="f39" fmla="val 89"/>
              <a:gd name="f40" fmla="val 113"/>
              <a:gd name="f41" fmla="val 182"/>
              <a:gd name="f42" fmla="+- 0 0 -90"/>
              <a:gd name="f43" fmla="*/ f3 1 98"/>
              <a:gd name="f44" fmla="*/ f4 1 470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98"/>
              <a:gd name="f53" fmla="*/ f49 1 470"/>
              <a:gd name="f54" fmla="*/ 98 f50 1"/>
              <a:gd name="f55" fmla="*/ 253 f49 1"/>
              <a:gd name="f56" fmla="*/ 74 f50 1"/>
              <a:gd name="f57" fmla="*/ 435 f49 1"/>
              <a:gd name="f58" fmla="*/ 33 f50 1"/>
              <a:gd name="f59" fmla="*/ 465 f49 1"/>
              <a:gd name="f60" fmla="*/ 11 f50 1"/>
              <a:gd name="f61" fmla="*/ 419 f49 1"/>
              <a:gd name="f62" fmla="*/ 8 f50 1"/>
              <a:gd name="f63" fmla="*/ 61 f49 1"/>
              <a:gd name="f64" fmla="*/ 29 f50 1"/>
              <a:gd name="f65" fmla="*/ 6 f49 1"/>
              <a:gd name="f66" fmla="*/ 72 f50 1"/>
              <a:gd name="f67" fmla="*/ 46 f49 1"/>
              <a:gd name="f68" fmla="+- f51 0 f1"/>
              <a:gd name="f69" fmla="*/ f54 1 98"/>
              <a:gd name="f70" fmla="*/ f55 1 470"/>
              <a:gd name="f71" fmla="*/ f56 1 98"/>
              <a:gd name="f72" fmla="*/ f57 1 470"/>
              <a:gd name="f73" fmla="*/ f58 1 98"/>
              <a:gd name="f74" fmla="*/ f59 1 470"/>
              <a:gd name="f75" fmla="*/ f60 1 98"/>
              <a:gd name="f76" fmla="*/ f61 1 470"/>
              <a:gd name="f77" fmla="*/ f62 1 98"/>
              <a:gd name="f78" fmla="*/ f63 1 470"/>
              <a:gd name="f79" fmla="*/ f64 1 98"/>
              <a:gd name="f80" fmla="*/ f65 1 470"/>
              <a:gd name="f81" fmla="*/ f66 1 98"/>
              <a:gd name="f82" fmla="*/ f67 1 470"/>
              <a:gd name="f83" fmla="*/ 0 1 f52"/>
              <a:gd name="f84" fmla="*/ f46 1 f52"/>
              <a:gd name="f85" fmla="*/ 0 1 f53"/>
              <a:gd name="f86" fmla="*/ f47 1 f53"/>
              <a:gd name="f87" fmla="*/ f69 1 f52"/>
              <a:gd name="f88" fmla="*/ f70 1 f53"/>
              <a:gd name="f89" fmla="*/ f71 1 f52"/>
              <a:gd name="f90" fmla="*/ f72 1 f53"/>
              <a:gd name="f91" fmla="*/ f73 1 f52"/>
              <a:gd name="f92" fmla="*/ f74 1 f53"/>
              <a:gd name="f93" fmla="*/ f75 1 f52"/>
              <a:gd name="f94" fmla="*/ f76 1 f53"/>
              <a:gd name="f95" fmla="*/ f77 1 f52"/>
              <a:gd name="f96" fmla="*/ f78 1 f53"/>
              <a:gd name="f97" fmla="*/ f79 1 f52"/>
              <a:gd name="f98" fmla="*/ f80 1 f53"/>
              <a:gd name="f99" fmla="*/ f81 1 f52"/>
              <a:gd name="f100" fmla="*/ f82 1 f53"/>
              <a:gd name="f101" fmla="*/ f83 f43 1"/>
              <a:gd name="f102" fmla="*/ f84 f43 1"/>
              <a:gd name="f103" fmla="*/ f86 f44 1"/>
              <a:gd name="f104" fmla="*/ f85 f44 1"/>
              <a:gd name="f105" fmla="*/ f87 f43 1"/>
              <a:gd name="f106" fmla="*/ f88 f44 1"/>
              <a:gd name="f107" fmla="*/ f89 f43 1"/>
              <a:gd name="f108" fmla="*/ f90 f44 1"/>
              <a:gd name="f109" fmla="*/ f91 f43 1"/>
              <a:gd name="f110" fmla="*/ f92 f44 1"/>
              <a:gd name="f111" fmla="*/ f93 f43 1"/>
              <a:gd name="f112" fmla="*/ f94 f44 1"/>
              <a:gd name="f113" fmla="*/ f95 f43 1"/>
              <a:gd name="f114" fmla="*/ f96 f44 1"/>
              <a:gd name="f115" fmla="*/ f97 f43 1"/>
              <a:gd name="f116" fmla="*/ f98 f44 1"/>
              <a:gd name="f117" fmla="*/ f99 f43 1"/>
              <a:gd name="f118" fmla="*/ f100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5" y="f106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5" y="f116"/>
              </a:cxn>
              <a:cxn ang="f68">
                <a:pos x="f117" y="f118"/>
              </a:cxn>
              <a:cxn ang="f68">
                <a:pos x="f105" y="f106"/>
              </a:cxn>
            </a:cxnLst>
            <a:rect l="f101" t="f104" r="f102" b="f103"/>
            <a:pathLst>
              <a:path w="98" h="470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"/>
                  <a:pt x="f29" y="f30"/>
                </a:cubicBezTo>
                <a:cubicBezTo>
                  <a:pt x="f5" y="f31"/>
                  <a:pt x="f32" y="f24"/>
                  <a:pt x="f31" y="f33"/>
                </a:cubicBezTo>
                <a:cubicBezTo>
                  <a:pt x="f34" y="f5"/>
                  <a:pt x="f35" y="f36"/>
                  <a:pt x="f37" y="f38"/>
                </a:cubicBezTo>
                <a:cubicBezTo>
                  <a:pt x="f39" y="f40"/>
                  <a:pt x="f9" y="f41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844B4B0C-F34D-4192-983A-AAF6ABBCBD1E}"/>
              </a:ext>
            </a:extLst>
          </p:cNvPr>
          <p:cNvSpPr/>
          <p:nvPr/>
        </p:nvSpPr>
        <p:spPr>
          <a:xfrm>
            <a:off x="930273" y="3957642"/>
            <a:ext cx="93661" cy="401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"/>
              <a:gd name="f7" fmla="val 465"/>
              <a:gd name="f8" fmla="val 70"/>
              <a:gd name="f9" fmla="val 93"/>
              <a:gd name="f10" fmla="val 20"/>
              <a:gd name="f11" fmla="val 102"/>
              <a:gd name="f12" fmla="val 43"/>
              <a:gd name="f13" fmla="val 91"/>
              <a:gd name="f14" fmla="val 89"/>
              <a:gd name="f15" fmla="val 83"/>
              <a:gd name="f16" fmla="val 135"/>
              <a:gd name="f17" fmla="val 79"/>
              <a:gd name="f18" fmla="val 181"/>
              <a:gd name="f19" fmla="val 73"/>
              <a:gd name="f20" fmla="val 255"/>
              <a:gd name="f21" fmla="val 75"/>
              <a:gd name="f22" fmla="val 329"/>
              <a:gd name="f23" fmla="val 401"/>
              <a:gd name="f24" fmla="val 94"/>
              <a:gd name="f25" fmla="val 404"/>
              <a:gd name="f26" fmla="val 95"/>
              <a:gd name="f27" fmla="val 407"/>
              <a:gd name="f28" fmla="val 96"/>
              <a:gd name="f29" fmla="val 411"/>
              <a:gd name="f30" fmla="val 437"/>
              <a:gd name="f31" fmla="val 456"/>
              <a:gd name="f32" fmla="val 460"/>
              <a:gd name="f33" fmla="val 52"/>
              <a:gd name="f34" fmla="val 37"/>
              <a:gd name="f35" fmla="val 453"/>
              <a:gd name="f36" fmla="val 31"/>
              <a:gd name="f37" fmla="val 426"/>
              <a:gd name="f38" fmla="val 298"/>
              <a:gd name="f39" fmla="val 4"/>
              <a:gd name="f40" fmla="val 171"/>
              <a:gd name="f41" fmla="val 33"/>
              <a:gd name="f42" fmla="val 44"/>
              <a:gd name="f43" fmla="val 35"/>
              <a:gd name="f44" fmla="val 36"/>
              <a:gd name="f45" fmla="val 38"/>
              <a:gd name="f46" fmla="val 27"/>
              <a:gd name="f47" fmla="val 41"/>
              <a:gd name="f48" fmla="val 19"/>
              <a:gd name="f49" fmla="val 47"/>
              <a:gd name="f50" fmla="val 6"/>
              <a:gd name="f51" fmla="val 58"/>
              <a:gd name="f52" fmla="val 1"/>
              <a:gd name="f53" fmla="+- 0 0 -90"/>
              <a:gd name="f54" fmla="*/ f3 1 108"/>
              <a:gd name="f55" fmla="*/ f4 1 465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08"/>
              <a:gd name="f64" fmla="*/ f60 1 465"/>
              <a:gd name="f65" fmla="*/ 70 f61 1"/>
              <a:gd name="f66" fmla="*/ 0 f60 1"/>
              <a:gd name="f67" fmla="*/ 102 f61 1"/>
              <a:gd name="f68" fmla="*/ 43 f60 1"/>
              <a:gd name="f69" fmla="*/ 79 f61 1"/>
              <a:gd name="f70" fmla="*/ 181 f60 1"/>
              <a:gd name="f71" fmla="*/ 93 f61 1"/>
              <a:gd name="f72" fmla="*/ 401 f60 1"/>
              <a:gd name="f73" fmla="*/ 96 f61 1"/>
              <a:gd name="f74" fmla="*/ 411 f60 1"/>
              <a:gd name="f75" fmla="*/ 73 f61 1"/>
              <a:gd name="f76" fmla="*/ 460 f60 1"/>
              <a:gd name="f77" fmla="*/ 31 f61 1"/>
              <a:gd name="f78" fmla="*/ 426 f60 1"/>
              <a:gd name="f79" fmla="*/ 33 f61 1"/>
              <a:gd name="f80" fmla="*/ 44 f60 1"/>
              <a:gd name="f81" fmla="*/ 41 f61 1"/>
              <a:gd name="f82" fmla="*/ 19 f60 1"/>
              <a:gd name="f83" fmla="+- f62 0 f1"/>
              <a:gd name="f84" fmla="*/ f65 1 108"/>
              <a:gd name="f85" fmla="*/ f66 1 465"/>
              <a:gd name="f86" fmla="*/ f67 1 108"/>
              <a:gd name="f87" fmla="*/ f68 1 465"/>
              <a:gd name="f88" fmla="*/ f69 1 108"/>
              <a:gd name="f89" fmla="*/ f70 1 465"/>
              <a:gd name="f90" fmla="*/ f71 1 108"/>
              <a:gd name="f91" fmla="*/ f72 1 465"/>
              <a:gd name="f92" fmla="*/ f73 1 108"/>
              <a:gd name="f93" fmla="*/ f74 1 465"/>
              <a:gd name="f94" fmla="*/ f75 1 108"/>
              <a:gd name="f95" fmla="*/ f76 1 465"/>
              <a:gd name="f96" fmla="*/ f77 1 108"/>
              <a:gd name="f97" fmla="*/ f78 1 465"/>
              <a:gd name="f98" fmla="*/ f79 1 108"/>
              <a:gd name="f99" fmla="*/ f80 1 465"/>
              <a:gd name="f100" fmla="*/ f81 1 108"/>
              <a:gd name="f101" fmla="*/ f82 1 465"/>
              <a:gd name="f102" fmla="*/ 0 1 f63"/>
              <a:gd name="f103" fmla="*/ f57 1 f63"/>
              <a:gd name="f104" fmla="*/ 0 1 f64"/>
              <a:gd name="f105" fmla="*/ f58 1 f64"/>
              <a:gd name="f106" fmla="*/ f84 1 f63"/>
              <a:gd name="f107" fmla="*/ f85 1 f64"/>
              <a:gd name="f108" fmla="*/ f86 1 f63"/>
              <a:gd name="f109" fmla="*/ f87 1 f64"/>
              <a:gd name="f110" fmla="*/ f88 1 f63"/>
              <a:gd name="f111" fmla="*/ f89 1 f64"/>
              <a:gd name="f112" fmla="*/ f90 1 f63"/>
              <a:gd name="f113" fmla="*/ f91 1 f64"/>
              <a:gd name="f114" fmla="*/ f92 1 f63"/>
              <a:gd name="f115" fmla="*/ f93 1 f64"/>
              <a:gd name="f116" fmla="*/ f94 1 f63"/>
              <a:gd name="f117" fmla="*/ f95 1 f64"/>
              <a:gd name="f118" fmla="*/ f96 1 f63"/>
              <a:gd name="f119" fmla="*/ f97 1 f64"/>
              <a:gd name="f120" fmla="*/ f98 1 f63"/>
              <a:gd name="f121" fmla="*/ f99 1 f64"/>
              <a:gd name="f122" fmla="*/ f100 1 f63"/>
              <a:gd name="f123" fmla="*/ f101 1 f64"/>
              <a:gd name="f124" fmla="*/ f102 f54 1"/>
              <a:gd name="f125" fmla="*/ f103 f54 1"/>
              <a:gd name="f126" fmla="*/ f105 f55 1"/>
              <a:gd name="f127" fmla="*/ f104 f55 1"/>
              <a:gd name="f128" fmla="*/ f106 f54 1"/>
              <a:gd name="f129" fmla="*/ f107 f55 1"/>
              <a:gd name="f130" fmla="*/ f108 f54 1"/>
              <a:gd name="f131" fmla="*/ f109 f55 1"/>
              <a:gd name="f132" fmla="*/ f110 f54 1"/>
              <a:gd name="f133" fmla="*/ f111 f55 1"/>
              <a:gd name="f134" fmla="*/ f112 f54 1"/>
              <a:gd name="f135" fmla="*/ f113 f55 1"/>
              <a:gd name="f136" fmla="*/ f114 f54 1"/>
              <a:gd name="f137" fmla="*/ f115 f55 1"/>
              <a:gd name="f138" fmla="*/ f116 f54 1"/>
              <a:gd name="f139" fmla="*/ f117 f55 1"/>
              <a:gd name="f140" fmla="*/ f118 f54 1"/>
              <a:gd name="f141" fmla="*/ f119 f55 1"/>
              <a:gd name="f142" fmla="*/ f120 f54 1"/>
              <a:gd name="f143" fmla="*/ f121 f55 1"/>
              <a:gd name="f144" fmla="*/ f122 f54 1"/>
              <a:gd name="f145" fmla="*/ f123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">
                <a:pos x="f128" y="f129"/>
              </a:cxn>
              <a:cxn ang="f83">
                <a:pos x="f130" y="f131"/>
              </a:cxn>
              <a:cxn ang="f83">
                <a:pos x="f132" y="f133"/>
              </a:cxn>
              <a:cxn ang="f83">
                <a:pos x="f134" y="f135"/>
              </a:cxn>
              <a:cxn ang="f83">
                <a:pos x="f136" y="f137"/>
              </a:cxn>
              <a:cxn ang="f83">
                <a:pos x="f138" y="f139"/>
              </a:cxn>
              <a:cxn ang="f83">
                <a:pos x="f140" y="f141"/>
              </a:cxn>
              <a:cxn ang="f83">
                <a:pos x="f142" y="f143"/>
              </a:cxn>
              <a:cxn ang="f83">
                <a:pos x="f144" y="f145"/>
              </a:cxn>
              <a:cxn ang="f83">
                <a:pos x="f128" y="f129"/>
              </a:cxn>
            </a:cxnLst>
            <a:rect l="f124" t="f127" r="f125" b="f126"/>
            <a:pathLst>
              <a:path w="108" h="465">
                <a:moveTo>
                  <a:pt x="f8" y="f5"/>
                </a:moveTo>
                <a:cubicBezTo>
                  <a:pt x="f9" y="f5"/>
                  <a:pt x="f6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9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11" y="f30"/>
                  <a:pt x="f9" y="f31"/>
                  <a:pt x="f19" y="f32"/>
                </a:cubicBezTo>
                <a:cubicBezTo>
                  <a:pt x="f33" y="f7"/>
                  <a:pt x="f34" y="f35"/>
                  <a:pt x="f36" y="f37"/>
                </a:cubicBezTo>
                <a:cubicBezTo>
                  <a:pt x="f5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8" y="f5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0C35E21B-2403-4C79-9E50-73C8073F6F72}"/>
              </a:ext>
            </a:extLst>
          </p:cNvPr>
          <p:cNvSpPr/>
          <p:nvPr/>
        </p:nvSpPr>
        <p:spPr>
          <a:xfrm>
            <a:off x="860422" y="3973516"/>
            <a:ext cx="82552" cy="3825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"/>
              <a:gd name="f7" fmla="val 442"/>
              <a:gd name="f8" fmla="val 241"/>
              <a:gd name="f9" fmla="val 2"/>
              <a:gd name="f10" fmla="val 171"/>
              <a:gd name="f11" fmla="val 8"/>
              <a:gd name="f12" fmla="val 107"/>
              <a:gd name="f13" fmla="val 24"/>
              <a:gd name="f14" fmla="val 43"/>
              <a:gd name="f15" fmla="val 25"/>
              <a:gd name="f16" fmla="val 37"/>
              <a:gd name="f17" fmla="val 27"/>
              <a:gd name="f18" fmla="val 31"/>
              <a:gd name="f19" fmla="val 29"/>
              <a:gd name="f20" fmla="val 26"/>
              <a:gd name="f21" fmla="val 36"/>
              <a:gd name="f22" fmla="val 52"/>
              <a:gd name="f23" fmla="val 69"/>
              <a:gd name="f24" fmla="val 5"/>
              <a:gd name="f25" fmla="val 86"/>
              <a:gd name="f26" fmla="val 9"/>
              <a:gd name="f27" fmla="val 92"/>
              <a:gd name="f28" fmla="val 44"/>
              <a:gd name="f29" fmla="val 84"/>
              <a:gd name="f30" fmla="val 80"/>
              <a:gd name="f31" fmla="val 76"/>
              <a:gd name="f32" fmla="val 117"/>
              <a:gd name="f33" fmla="val 73"/>
              <a:gd name="f34" fmla="val 154"/>
              <a:gd name="f35" fmla="val 65"/>
              <a:gd name="f36" fmla="val 235"/>
              <a:gd name="f37" fmla="val 66"/>
              <a:gd name="f38" fmla="val 315"/>
              <a:gd name="f39" fmla="val 394"/>
              <a:gd name="f40" fmla="val 88"/>
              <a:gd name="f41" fmla="val 403"/>
              <a:gd name="f42" fmla="val 90"/>
              <a:gd name="f43" fmla="val 412"/>
              <a:gd name="f44" fmla="val 421"/>
              <a:gd name="f45" fmla="val 435"/>
              <a:gd name="f46" fmla="val 55"/>
              <a:gd name="f47" fmla="val 39"/>
              <a:gd name="f48" fmla="val 433"/>
              <a:gd name="f49" fmla="val 418"/>
              <a:gd name="f50" fmla="val 13"/>
              <a:gd name="f51" fmla="val 382"/>
              <a:gd name="f52" fmla="val 7"/>
              <a:gd name="f53" fmla="val 344"/>
              <a:gd name="f54" fmla="val 4"/>
              <a:gd name="f55" fmla="val 306"/>
              <a:gd name="f56" fmla="val 283"/>
              <a:gd name="f57" fmla="val 1"/>
              <a:gd name="f58" fmla="val 260"/>
              <a:gd name="f59" fmla="+- 0 0 -90"/>
              <a:gd name="f60" fmla="*/ f3 1 96"/>
              <a:gd name="f61" fmla="*/ f4 1 442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96"/>
              <a:gd name="f70" fmla="*/ f66 1 442"/>
              <a:gd name="f71" fmla="*/ 0 f67 1"/>
              <a:gd name="f72" fmla="*/ 241 f66 1"/>
              <a:gd name="f73" fmla="*/ 24 f67 1"/>
              <a:gd name="f74" fmla="*/ 43 f66 1"/>
              <a:gd name="f75" fmla="*/ 29 f67 1"/>
              <a:gd name="f76" fmla="*/ 26 f66 1"/>
              <a:gd name="f77" fmla="*/ 69 f67 1"/>
              <a:gd name="f78" fmla="*/ 5 f66 1"/>
              <a:gd name="f79" fmla="*/ 92 f67 1"/>
              <a:gd name="f80" fmla="*/ 44 f66 1"/>
              <a:gd name="f81" fmla="*/ 73 f67 1"/>
              <a:gd name="f82" fmla="*/ 154 f66 1"/>
              <a:gd name="f83" fmla="*/ 86 f67 1"/>
              <a:gd name="f84" fmla="*/ 394 f66 1"/>
              <a:gd name="f85" fmla="*/ 421 f66 1"/>
              <a:gd name="f86" fmla="*/ 55 f67 1"/>
              <a:gd name="f87" fmla="*/ 442 f66 1"/>
              <a:gd name="f88" fmla="*/ 418 f66 1"/>
              <a:gd name="f89" fmla="*/ 4 f67 1"/>
              <a:gd name="f90" fmla="*/ 306 f66 1"/>
              <a:gd name="f91" fmla="+- f68 0 f1"/>
              <a:gd name="f92" fmla="*/ f71 1 96"/>
              <a:gd name="f93" fmla="*/ f72 1 442"/>
              <a:gd name="f94" fmla="*/ f73 1 96"/>
              <a:gd name="f95" fmla="*/ f74 1 442"/>
              <a:gd name="f96" fmla="*/ f75 1 96"/>
              <a:gd name="f97" fmla="*/ f76 1 442"/>
              <a:gd name="f98" fmla="*/ f77 1 96"/>
              <a:gd name="f99" fmla="*/ f78 1 442"/>
              <a:gd name="f100" fmla="*/ f79 1 96"/>
              <a:gd name="f101" fmla="*/ f80 1 442"/>
              <a:gd name="f102" fmla="*/ f81 1 96"/>
              <a:gd name="f103" fmla="*/ f82 1 442"/>
              <a:gd name="f104" fmla="*/ f83 1 96"/>
              <a:gd name="f105" fmla="*/ f84 1 442"/>
              <a:gd name="f106" fmla="*/ f85 1 442"/>
              <a:gd name="f107" fmla="*/ f86 1 96"/>
              <a:gd name="f108" fmla="*/ f87 1 442"/>
              <a:gd name="f109" fmla="*/ f88 1 442"/>
              <a:gd name="f110" fmla="*/ f89 1 96"/>
              <a:gd name="f111" fmla="*/ f90 1 442"/>
              <a:gd name="f112" fmla="*/ 0 1 f69"/>
              <a:gd name="f113" fmla="*/ f63 1 f69"/>
              <a:gd name="f114" fmla="*/ 0 1 f70"/>
              <a:gd name="f115" fmla="*/ f64 1 f70"/>
              <a:gd name="f116" fmla="*/ f92 1 f69"/>
              <a:gd name="f117" fmla="*/ f93 1 f70"/>
              <a:gd name="f118" fmla="*/ f94 1 f69"/>
              <a:gd name="f119" fmla="*/ f95 1 f70"/>
              <a:gd name="f120" fmla="*/ f96 1 f69"/>
              <a:gd name="f121" fmla="*/ f97 1 f70"/>
              <a:gd name="f122" fmla="*/ f98 1 f69"/>
              <a:gd name="f123" fmla="*/ f99 1 f70"/>
              <a:gd name="f124" fmla="*/ f100 1 f69"/>
              <a:gd name="f125" fmla="*/ f101 1 f70"/>
              <a:gd name="f126" fmla="*/ f102 1 f69"/>
              <a:gd name="f127" fmla="*/ f103 1 f70"/>
              <a:gd name="f128" fmla="*/ f104 1 f69"/>
              <a:gd name="f129" fmla="*/ f105 1 f70"/>
              <a:gd name="f130" fmla="*/ f106 1 f70"/>
              <a:gd name="f131" fmla="*/ f107 1 f69"/>
              <a:gd name="f132" fmla="*/ f108 1 f70"/>
              <a:gd name="f133" fmla="*/ f109 1 f70"/>
              <a:gd name="f134" fmla="*/ f110 1 f69"/>
              <a:gd name="f135" fmla="*/ f111 1 f70"/>
              <a:gd name="f136" fmla="*/ f112 f60 1"/>
              <a:gd name="f137" fmla="*/ f113 f60 1"/>
              <a:gd name="f138" fmla="*/ f115 f61 1"/>
              <a:gd name="f139" fmla="*/ f114 f61 1"/>
              <a:gd name="f140" fmla="*/ f116 f60 1"/>
              <a:gd name="f141" fmla="*/ f117 f61 1"/>
              <a:gd name="f142" fmla="*/ f118 f60 1"/>
              <a:gd name="f143" fmla="*/ f119 f61 1"/>
              <a:gd name="f144" fmla="*/ f120 f60 1"/>
              <a:gd name="f145" fmla="*/ f121 f61 1"/>
              <a:gd name="f146" fmla="*/ f122 f60 1"/>
              <a:gd name="f147" fmla="*/ f123 f61 1"/>
              <a:gd name="f148" fmla="*/ f124 f60 1"/>
              <a:gd name="f149" fmla="*/ f125 f61 1"/>
              <a:gd name="f150" fmla="*/ f126 f60 1"/>
              <a:gd name="f151" fmla="*/ f127 f61 1"/>
              <a:gd name="f152" fmla="*/ f128 f60 1"/>
              <a:gd name="f153" fmla="*/ f129 f61 1"/>
              <a:gd name="f154" fmla="*/ f130 f61 1"/>
              <a:gd name="f155" fmla="*/ f131 f60 1"/>
              <a:gd name="f156" fmla="*/ f132 f61 1"/>
              <a:gd name="f157" fmla="*/ f133 f61 1"/>
              <a:gd name="f158" fmla="*/ f134 f60 1"/>
              <a:gd name="f159" fmla="*/ f135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40" y="f141"/>
              </a:cxn>
              <a:cxn ang="f91">
                <a:pos x="f142" y="f143"/>
              </a:cxn>
              <a:cxn ang="f91">
                <a:pos x="f144" y="f145"/>
              </a:cxn>
              <a:cxn ang="f91">
                <a:pos x="f146" y="f147"/>
              </a:cxn>
              <a:cxn ang="f91">
                <a:pos x="f148" y="f149"/>
              </a:cxn>
              <a:cxn ang="f91">
                <a:pos x="f150" y="f151"/>
              </a:cxn>
              <a:cxn ang="f91">
                <a:pos x="f152" y="f153"/>
              </a:cxn>
              <a:cxn ang="f91">
                <a:pos x="f152" y="f154"/>
              </a:cxn>
              <a:cxn ang="f91">
                <a:pos x="f155" y="f156"/>
              </a:cxn>
              <a:cxn ang="f91">
                <a:pos x="f142" y="f157"/>
              </a:cxn>
              <a:cxn ang="f91">
                <a:pos x="f158" y="f159"/>
              </a:cxn>
              <a:cxn ang="f91">
                <a:pos x="f140" y="f141"/>
              </a:cxn>
            </a:cxnLst>
            <a:rect l="f136" t="f139" r="f137" b="f138"/>
            <a:pathLst>
              <a:path w="96" h="442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11"/>
                  <a:pt x="f22" y="f5"/>
                  <a:pt x="f23" y="f24"/>
                </a:cubicBezTo>
                <a:cubicBezTo>
                  <a:pt x="f25" y="f26"/>
                  <a:pt x="f6" y="f20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5" y="f39"/>
                </a:cubicBezTo>
                <a:cubicBezTo>
                  <a:pt x="f40" y="f41"/>
                  <a:pt x="f42" y="f43"/>
                  <a:pt x="f25" y="f44"/>
                </a:cubicBezTo>
                <a:cubicBezTo>
                  <a:pt x="f30" y="f45"/>
                  <a:pt x="f23" y="f7"/>
                  <a:pt x="f46" y="f7"/>
                </a:cubicBezTo>
                <a:cubicBezTo>
                  <a:pt x="f47" y="f7"/>
                  <a:pt x="f19" y="f48"/>
                  <a:pt x="f13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9" y="f56"/>
                  <a:pt x="f57" y="f58"/>
                  <a:pt x="f5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4A4992F4-C6B7-461E-B5E4-FE6F377925C5}"/>
              </a:ext>
            </a:extLst>
          </p:cNvPr>
          <p:cNvSpPr/>
          <p:nvPr/>
        </p:nvSpPr>
        <p:spPr>
          <a:xfrm>
            <a:off x="1262064" y="3973516"/>
            <a:ext cx="82552" cy="3857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"/>
              <a:gd name="f7" fmla="val 446"/>
              <a:gd name="f8" fmla="val 93"/>
              <a:gd name="f9" fmla="val 236"/>
              <a:gd name="f10" fmla="val 295"/>
              <a:gd name="f11" fmla="val 87"/>
              <a:gd name="f12" fmla="val 353"/>
              <a:gd name="f13" fmla="val 73"/>
              <a:gd name="f14" fmla="val 409"/>
              <a:gd name="f15" fmla="val 67"/>
              <a:gd name="f16" fmla="val 434"/>
              <a:gd name="f17" fmla="val 51"/>
              <a:gd name="f18" fmla="val 31"/>
              <a:gd name="f19" fmla="val 441"/>
              <a:gd name="f20" fmla="val 11"/>
              <a:gd name="f21" fmla="val 436"/>
              <a:gd name="f22" fmla="val 3"/>
              <a:gd name="f23" fmla="val 419"/>
              <a:gd name="f24" fmla="val 9"/>
              <a:gd name="f25" fmla="val 393"/>
              <a:gd name="f26" fmla="val 36"/>
              <a:gd name="f27" fmla="val 281"/>
              <a:gd name="f28" fmla="val 169"/>
              <a:gd name="f29" fmla="val 6"/>
              <a:gd name="f30" fmla="val 57"/>
              <a:gd name="f31" fmla="val 5"/>
              <a:gd name="f32" fmla="val 53"/>
              <a:gd name="f33" fmla="val 48"/>
              <a:gd name="f34" fmla="val 44"/>
              <a:gd name="f35" fmla="val 24"/>
              <a:gd name="f36" fmla="val 10"/>
              <a:gd name="f37" fmla="val 8"/>
              <a:gd name="f38" fmla="val 26"/>
              <a:gd name="f39" fmla="val 60"/>
              <a:gd name="f40" fmla="val 66"/>
              <a:gd name="f41" fmla="val 28"/>
              <a:gd name="f42" fmla="val 78"/>
              <a:gd name="f43" fmla="val 64"/>
              <a:gd name="f44" fmla="val 83"/>
              <a:gd name="f45" fmla="val 102"/>
              <a:gd name="f46" fmla="val 88"/>
              <a:gd name="f47" fmla="val 140"/>
              <a:gd name="f48" fmla="val 92"/>
              <a:gd name="f49" fmla="val 172"/>
              <a:gd name="f50" fmla="val 94"/>
              <a:gd name="f51" fmla="val 205"/>
              <a:gd name="f52" fmla="+- 0 0 -90"/>
              <a:gd name="f53" fmla="*/ f3 1 95"/>
              <a:gd name="f54" fmla="*/ f4 1 446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95"/>
              <a:gd name="f63" fmla="*/ f59 1 446"/>
              <a:gd name="f64" fmla="*/ 93 f60 1"/>
              <a:gd name="f65" fmla="*/ 236 f59 1"/>
              <a:gd name="f66" fmla="*/ 73 f60 1"/>
              <a:gd name="f67" fmla="*/ 409 f59 1"/>
              <a:gd name="f68" fmla="*/ 31 f60 1"/>
              <a:gd name="f69" fmla="*/ 441 f59 1"/>
              <a:gd name="f70" fmla="*/ 9 f60 1"/>
              <a:gd name="f71" fmla="*/ 393 f59 1"/>
              <a:gd name="f72" fmla="*/ 6 f60 1"/>
              <a:gd name="f73" fmla="*/ 57 f59 1"/>
              <a:gd name="f74" fmla="*/ 3 f60 1"/>
              <a:gd name="f75" fmla="*/ 44 f59 1"/>
              <a:gd name="f76" fmla="*/ 26 f60 1"/>
              <a:gd name="f77" fmla="*/ 5 f59 1"/>
              <a:gd name="f78" fmla="*/ 66 f60 1"/>
              <a:gd name="f79" fmla="*/ 28 f59 1"/>
              <a:gd name="f80" fmla="*/ 88 f60 1"/>
              <a:gd name="f81" fmla="*/ 140 f59 1"/>
              <a:gd name="f82" fmla="+- f61 0 f1"/>
              <a:gd name="f83" fmla="*/ f64 1 95"/>
              <a:gd name="f84" fmla="*/ f65 1 446"/>
              <a:gd name="f85" fmla="*/ f66 1 95"/>
              <a:gd name="f86" fmla="*/ f67 1 446"/>
              <a:gd name="f87" fmla="*/ f68 1 95"/>
              <a:gd name="f88" fmla="*/ f69 1 446"/>
              <a:gd name="f89" fmla="*/ f70 1 95"/>
              <a:gd name="f90" fmla="*/ f71 1 446"/>
              <a:gd name="f91" fmla="*/ f72 1 95"/>
              <a:gd name="f92" fmla="*/ f73 1 446"/>
              <a:gd name="f93" fmla="*/ f74 1 95"/>
              <a:gd name="f94" fmla="*/ f75 1 446"/>
              <a:gd name="f95" fmla="*/ f76 1 95"/>
              <a:gd name="f96" fmla="*/ f77 1 446"/>
              <a:gd name="f97" fmla="*/ f78 1 95"/>
              <a:gd name="f98" fmla="*/ f79 1 446"/>
              <a:gd name="f99" fmla="*/ f80 1 95"/>
              <a:gd name="f100" fmla="*/ f81 1 446"/>
              <a:gd name="f101" fmla="*/ 0 1 f62"/>
              <a:gd name="f102" fmla="*/ f56 1 f62"/>
              <a:gd name="f103" fmla="*/ 0 1 f63"/>
              <a:gd name="f104" fmla="*/ f57 1 f63"/>
              <a:gd name="f105" fmla="*/ f83 1 f62"/>
              <a:gd name="f106" fmla="*/ f84 1 f63"/>
              <a:gd name="f107" fmla="*/ f85 1 f62"/>
              <a:gd name="f108" fmla="*/ f86 1 f63"/>
              <a:gd name="f109" fmla="*/ f87 1 f62"/>
              <a:gd name="f110" fmla="*/ f88 1 f63"/>
              <a:gd name="f111" fmla="*/ f89 1 f62"/>
              <a:gd name="f112" fmla="*/ f90 1 f63"/>
              <a:gd name="f113" fmla="*/ f91 1 f62"/>
              <a:gd name="f114" fmla="*/ f92 1 f63"/>
              <a:gd name="f115" fmla="*/ f93 1 f62"/>
              <a:gd name="f116" fmla="*/ f94 1 f63"/>
              <a:gd name="f117" fmla="*/ f95 1 f62"/>
              <a:gd name="f118" fmla="*/ f96 1 f63"/>
              <a:gd name="f119" fmla="*/ f97 1 f62"/>
              <a:gd name="f120" fmla="*/ f98 1 f63"/>
              <a:gd name="f121" fmla="*/ f99 1 f62"/>
              <a:gd name="f122" fmla="*/ f100 1 f63"/>
              <a:gd name="f123" fmla="*/ f101 f53 1"/>
              <a:gd name="f124" fmla="*/ f102 f53 1"/>
              <a:gd name="f125" fmla="*/ f104 f54 1"/>
              <a:gd name="f126" fmla="*/ f103 f54 1"/>
              <a:gd name="f127" fmla="*/ f105 f53 1"/>
              <a:gd name="f128" fmla="*/ f106 f54 1"/>
              <a:gd name="f129" fmla="*/ f107 f53 1"/>
              <a:gd name="f130" fmla="*/ f108 f54 1"/>
              <a:gd name="f131" fmla="*/ f109 f53 1"/>
              <a:gd name="f132" fmla="*/ f110 f54 1"/>
              <a:gd name="f133" fmla="*/ f111 f53 1"/>
              <a:gd name="f134" fmla="*/ f112 f54 1"/>
              <a:gd name="f135" fmla="*/ f113 f53 1"/>
              <a:gd name="f136" fmla="*/ f114 f54 1"/>
              <a:gd name="f137" fmla="*/ f115 f53 1"/>
              <a:gd name="f138" fmla="*/ f116 f54 1"/>
              <a:gd name="f139" fmla="*/ f117 f53 1"/>
              <a:gd name="f140" fmla="*/ f118 f54 1"/>
              <a:gd name="f141" fmla="*/ f119 f53 1"/>
              <a:gd name="f142" fmla="*/ f120 f54 1"/>
              <a:gd name="f143" fmla="*/ f121 f53 1"/>
              <a:gd name="f144" fmla="*/ f122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127" y="f128"/>
              </a:cxn>
              <a:cxn ang="f82">
                <a:pos x="f129" y="f130"/>
              </a:cxn>
              <a:cxn ang="f82">
                <a:pos x="f131" y="f132"/>
              </a:cxn>
              <a:cxn ang="f82">
                <a:pos x="f133" y="f134"/>
              </a:cxn>
              <a:cxn ang="f82">
                <a:pos x="f135" y="f136"/>
              </a:cxn>
              <a:cxn ang="f82">
                <a:pos x="f137" y="f138"/>
              </a:cxn>
              <a:cxn ang="f82">
                <a:pos x="f139" y="f140"/>
              </a:cxn>
              <a:cxn ang="f82">
                <a:pos x="f141" y="f142"/>
              </a:cxn>
              <a:cxn ang="f82">
                <a:pos x="f143" y="f144"/>
              </a:cxn>
              <a:cxn ang="f82">
                <a:pos x="f127" y="f128"/>
              </a:cxn>
            </a:cxnLst>
            <a:rect l="f123" t="f126" r="f124" b="f125"/>
            <a:pathLst>
              <a:path w="95" h="446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18" y="f28"/>
                  <a:pt x="f29" y="f30"/>
                </a:cubicBezTo>
                <a:cubicBezTo>
                  <a:pt x="f31" y="f32"/>
                  <a:pt x="f22" y="f33"/>
                  <a:pt x="f22" y="f34"/>
                </a:cubicBezTo>
                <a:cubicBezTo>
                  <a:pt x="f5" y="f35"/>
                  <a:pt x="f36" y="f37"/>
                  <a:pt x="f38" y="f31"/>
                </a:cubicBezTo>
                <a:cubicBezTo>
                  <a:pt x="f34" y="f5"/>
                  <a:pt x="f39" y="f24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609F763D-5407-4C53-BDB4-0F6CE81F4574}"/>
              </a:ext>
            </a:extLst>
          </p:cNvPr>
          <p:cNvSpPr/>
          <p:nvPr/>
        </p:nvSpPr>
        <p:spPr>
          <a:xfrm>
            <a:off x="1341433" y="3994154"/>
            <a:ext cx="80960" cy="3651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"/>
              <a:gd name="f7" fmla="val 422"/>
              <a:gd name="f8" fmla="val 226"/>
              <a:gd name="f9" fmla="val 92"/>
              <a:gd name="f10" fmla="val 281"/>
              <a:gd name="f11" fmla="val 86"/>
              <a:gd name="f12" fmla="val 336"/>
              <a:gd name="f13" fmla="val 73"/>
              <a:gd name="f14" fmla="val 389"/>
              <a:gd name="f15" fmla="val 67"/>
              <a:gd name="f16" fmla="val 411"/>
              <a:gd name="f17" fmla="val 52"/>
              <a:gd name="f18" fmla="val 33"/>
              <a:gd name="f19" fmla="val 418"/>
              <a:gd name="f20" fmla="val 14"/>
              <a:gd name="f21" fmla="val 415"/>
              <a:gd name="f22" fmla="val 3"/>
              <a:gd name="f23" fmla="val 398"/>
              <a:gd name="f24" fmla="val 8"/>
              <a:gd name="f25" fmla="val 375"/>
              <a:gd name="f26" fmla="val 16"/>
              <a:gd name="f27" fmla="val 337"/>
              <a:gd name="f28" fmla="val 22"/>
              <a:gd name="f29" fmla="val 300"/>
              <a:gd name="f30" fmla="val 25"/>
              <a:gd name="f31" fmla="val 261"/>
              <a:gd name="f32" fmla="val 28"/>
              <a:gd name="f33" fmla="val 192"/>
              <a:gd name="f34" fmla="val 21"/>
              <a:gd name="f35" fmla="val 124"/>
              <a:gd name="f36" fmla="val 6"/>
              <a:gd name="f37" fmla="val 57"/>
              <a:gd name="f38" fmla="val 5"/>
              <a:gd name="f39" fmla="val 53"/>
              <a:gd name="f40" fmla="val 4"/>
              <a:gd name="f41" fmla="val 49"/>
              <a:gd name="f42" fmla="val 45"/>
              <a:gd name="f43" fmla="val 23"/>
              <a:gd name="f44" fmla="val 10"/>
              <a:gd name="f45" fmla="val 7"/>
              <a:gd name="f46" fmla="val 46"/>
              <a:gd name="f47" fmla="val 62"/>
              <a:gd name="f48" fmla="val 68"/>
              <a:gd name="f49" fmla="val 31"/>
              <a:gd name="f50" fmla="val 85"/>
              <a:gd name="f51" fmla="val 95"/>
              <a:gd name="f52" fmla="val 91"/>
              <a:gd name="f53" fmla="val 161"/>
              <a:gd name="f54" fmla="+- 0 0 -90"/>
              <a:gd name="f55" fmla="*/ f3 1 93"/>
              <a:gd name="f56" fmla="*/ f4 1 422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93"/>
              <a:gd name="f65" fmla="*/ f61 1 422"/>
              <a:gd name="f66" fmla="*/ 93 f62 1"/>
              <a:gd name="f67" fmla="*/ 226 f61 1"/>
              <a:gd name="f68" fmla="*/ 73 f62 1"/>
              <a:gd name="f69" fmla="*/ 389 f61 1"/>
              <a:gd name="f70" fmla="*/ 33 f62 1"/>
              <a:gd name="f71" fmla="*/ 418 f61 1"/>
              <a:gd name="f72" fmla="*/ 8 f62 1"/>
              <a:gd name="f73" fmla="*/ 375 f61 1"/>
              <a:gd name="f74" fmla="*/ 25 f62 1"/>
              <a:gd name="f75" fmla="*/ 261 f61 1"/>
              <a:gd name="f76" fmla="*/ 6 f62 1"/>
              <a:gd name="f77" fmla="*/ 57 f61 1"/>
              <a:gd name="f78" fmla="*/ 4 f62 1"/>
              <a:gd name="f79" fmla="*/ 45 f61 1"/>
              <a:gd name="f80" fmla="*/ 28 f62 1"/>
              <a:gd name="f81" fmla="*/ 3 f61 1"/>
              <a:gd name="f82" fmla="*/ 68 f62 1"/>
              <a:gd name="f83" fmla="*/ 31 f61 1"/>
              <a:gd name="f84" fmla="+- f63 0 f1"/>
              <a:gd name="f85" fmla="*/ f66 1 93"/>
              <a:gd name="f86" fmla="*/ f67 1 422"/>
              <a:gd name="f87" fmla="*/ f68 1 93"/>
              <a:gd name="f88" fmla="*/ f69 1 422"/>
              <a:gd name="f89" fmla="*/ f70 1 93"/>
              <a:gd name="f90" fmla="*/ f71 1 422"/>
              <a:gd name="f91" fmla="*/ f72 1 93"/>
              <a:gd name="f92" fmla="*/ f73 1 422"/>
              <a:gd name="f93" fmla="*/ f74 1 93"/>
              <a:gd name="f94" fmla="*/ f75 1 422"/>
              <a:gd name="f95" fmla="*/ f76 1 93"/>
              <a:gd name="f96" fmla="*/ f77 1 422"/>
              <a:gd name="f97" fmla="*/ f78 1 93"/>
              <a:gd name="f98" fmla="*/ f79 1 422"/>
              <a:gd name="f99" fmla="*/ f80 1 93"/>
              <a:gd name="f100" fmla="*/ f81 1 422"/>
              <a:gd name="f101" fmla="*/ f82 1 93"/>
              <a:gd name="f102" fmla="*/ f83 1 422"/>
              <a:gd name="f103" fmla="*/ 0 1 f64"/>
              <a:gd name="f104" fmla="*/ f58 1 f64"/>
              <a:gd name="f105" fmla="*/ 0 1 f65"/>
              <a:gd name="f106" fmla="*/ f59 1 f65"/>
              <a:gd name="f107" fmla="*/ f85 1 f64"/>
              <a:gd name="f108" fmla="*/ f86 1 f65"/>
              <a:gd name="f109" fmla="*/ f87 1 f64"/>
              <a:gd name="f110" fmla="*/ f88 1 f65"/>
              <a:gd name="f111" fmla="*/ f89 1 f64"/>
              <a:gd name="f112" fmla="*/ f90 1 f65"/>
              <a:gd name="f113" fmla="*/ f91 1 f64"/>
              <a:gd name="f114" fmla="*/ f92 1 f65"/>
              <a:gd name="f115" fmla="*/ f93 1 f64"/>
              <a:gd name="f116" fmla="*/ f94 1 f65"/>
              <a:gd name="f117" fmla="*/ f95 1 f64"/>
              <a:gd name="f118" fmla="*/ f96 1 f65"/>
              <a:gd name="f119" fmla="*/ f97 1 f64"/>
              <a:gd name="f120" fmla="*/ f98 1 f65"/>
              <a:gd name="f121" fmla="*/ f99 1 f64"/>
              <a:gd name="f122" fmla="*/ f100 1 f65"/>
              <a:gd name="f123" fmla="*/ f101 1 f64"/>
              <a:gd name="f124" fmla="*/ f102 1 f65"/>
              <a:gd name="f125" fmla="*/ f103 f55 1"/>
              <a:gd name="f126" fmla="*/ f104 f55 1"/>
              <a:gd name="f127" fmla="*/ f106 f56 1"/>
              <a:gd name="f128" fmla="*/ f105 f56 1"/>
              <a:gd name="f129" fmla="*/ f107 f55 1"/>
              <a:gd name="f130" fmla="*/ f108 f56 1"/>
              <a:gd name="f131" fmla="*/ f109 f55 1"/>
              <a:gd name="f132" fmla="*/ f110 f56 1"/>
              <a:gd name="f133" fmla="*/ f111 f55 1"/>
              <a:gd name="f134" fmla="*/ f112 f56 1"/>
              <a:gd name="f135" fmla="*/ f113 f55 1"/>
              <a:gd name="f136" fmla="*/ f114 f56 1"/>
              <a:gd name="f137" fmla="*/ f115 f55 1"/>
              <a:gd name="f138" fmla="*/ f116 f56 1"/>
              <a:gd name="f139" fmla="*/ f117 f55 1"/>
              <a:gd name="f140" fmla="*/ f118 f56 1"/>
              <a:gd name="f141" fmla="*/ f119 f55 1"/>
              <a:gd name="f142" fmla="*/ f120 f56 1"/>
              <a:gd name="f143" fmla="*/ f121 f55 1"/>
              <a:gd name="f144" fmla="*/ f122 f56 1"/>
              <a:gd name="f145" fmla="*/ f123 f55 1"/>
              <a:gd name="f146" fmla="*/ f124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29" y="f130"/>
              </a:cxn>
              <a:cxn ang="f84">
                <a:pos x="f131" y="f132"/>
              </a:cxn>
              <a:cxn ang="f84">
                <a:pos x="f133" y="f134"/>
              </a:cxn>
              <a:cxn ang="f84">
                <a:pos x="f135" y="f136"/>
              </a:cxn>
              <a:cxn ang="f84">
                <a:pos x="f137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5" y="f146"/>
              </a:cxn>
              <a:cxn ang="f84">
                <a:pos x="f129" y="f130"/>
              </a:cxn>
            </a:cxnLst>
            <a:rect l="f125" t="f128" r="f126" b="f127"/>
            <a:pathLst>
              <a:path w="93" h="422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0" y="f42"/>
                </a:cubicBezTo>
                <a:cubicBezTo>
                  <a:pt x="f5" y="f43"/>
                  <a:pt x="f44" y="f45"/>
                  <a:pt x="f32" y="f22"/>
                </a:cubicBezTo>
                <a:cubicBezTo>
                  <a:pt x="f46" y="f5"/>
                  <a:pt x="f47" y="f44"/>
                  <a:pt x="f48" y="f49"/>
                </a:cubicBezTo>
                <a:cubicBezTo>
                  <a:pt x="f50" y="f51"/>
                  <a:pt x="f52" y="f53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2165D494-2502-4654-AA2D-FA6943440644}"/>
              </a:ext>
            </a:extLst>
          </p:cNvPr>
          <p:cNvSpPr/>
          <p:nvPr/>
        </p:nvSpPr>
        <p:spPr>
          <a:xfrm>
            <a:off x="774697" y="3995735"/>
            <a:ext cx="90489" cy="3635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"/>
              <a:gd name="f7" fmla="val 421"/>
              <a:gd name="f8" fmla="val 67"/>
              <a:gd name="f9" fmla="val 1"/>
              <a:gd name="f10" fmla="val 89"/>
              <a:gd name="f11" fmla="val 20"/>
              <a:gd name="f12" fmla="val 99"/>
              <a:gd name="f13" fmla="val 45"/>
              <a:gd name="f14" fmla="val 90"/>
              <a:gd name="f15" fmla="val 83"/>
              <a:gd name="f16" fmla="val 84"/>
              <a:gd name="f17" fmla="val 122"/>
              <a:gd name="f18" fmla="val 80"/>
              <a:gd name="f19" fmla="val 161"/>
              <a:gd name="f20" fmla="val 72"/>
              <a:gd name="f21" fmla="val 231"/>
              <a:gd name="f22" fmla="val 78"/>
              <a:gd name="f23" fmla="val 301"/>
              <a:gd name="f24" fmla="val 93"/>
              <a:gd name="f25" fmla="val 369"/>
              <a:gd name="f26" fmla="val 394"/>
              <a:gd name="f27" fmla="val 91"/>
              <a:gd name="f28" fmla="val 411"/>
              <a:gd name="f29" fmla="val 416"/>
              <a:gd name="f30" fmla="val 53"/>
              <a:gd name="f31" fmla="val 36"/>
              <a:gd name="f32" fmla="val 409"/>
              <a:gd name="f33" fmla="val 30"/>
              <a:gd name="f34" fmla="val 385"/>
              <a:gd name="f35" fmla="val 266"/>
              <a:gd name="f36" fmla="val 5"/>
              <a:gd name="f37" fmla="val 148"/>
              <a:gd name="f38" fmla="val 34"/>
              <a:gd name="f39" fmla="val 31"/>
              <a:gd name="f40" fmla="val 39"/>
              <a:gd name="f41" fmla="val 12"/>
              <a:gd name="f42" fmla="val 51"/>
              <a:gd name="f43" fmla="+- 0 0 -90"/>
              <a:gd name="f44" fmla="*/ f3 1 105"/>
              <a:gd name="f45" fmla="*/ f4 1 421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105"/>
              <a:gd name="f54" fmla="*/ f50 1 421"/>
              <a:gd name="f55" fmla="*/ 67 f51 1"/>
              <a:gd name="f56" fmla="*/ 1 f50 1"/>
              <a:gd name="f57" fmla="*/ 99 f51 1"/>
              <a:gd name="f58" fmla="*/ 45 f50 1"/>
              <a:gd name="f59" fmla="*/ 80 f51 1"/>
              <a:gd name="f60" fmla="*/ 161 f50 1"/>
              <a:gd name="f61" fmla="*/ 93 f51 1"/>
              <a:gd name="f62" fmla="*/ 369 f50 1"/>
              <a:gd name="f63" fmla="*/ 72 f51 1"/>
              <a:gd name="f64" fmla="*/ 416 f50 1"/>
              <a:gd name="f65" fmla="*/ 30 f51 1"/>
              <a:gd name="f66" fmla="*/ 385 f50 1"/>
              <a:gd name="f67" fmla="*/ 34 f51 1"/>
              <a:gd name="f68" fmla="*/ 31 f50 1"/>
              <a:gd name="f69" fmla="+- f52 0 f1"/>
              <a:gd name="f70" fmla="*/ f55 1 105"/>
              <a:gd name="f71" fmla="*/ f56 1 421"/>
              <a:gd name="f72" fmla="*/ f57 1 105"/>
              <a:gd name="f73" fmla="*/ f58 1 421"/>
              <a:gd name="f74" fmla="*/ f59 1 105"/>
              <a:gd name="f75" fmla="*/ f60 1 421"/>
              <a:gd name="f76" fmla="*/ f61 1 105"/>
              <a:gd name="f77" fmla="*/ f62 1 421"/>
              <a:gd name="f78" fmla="*/ f63 1 105"/>
              <a:gd name="f79" fmla="*/ f64 1 421"/>
              <a:gd name="f80" fmla="*/ f65 1 105"/>
              <a:gd name="f81" fmla="*/ f66 1 421"/>
              <a:gd name="f82" fmla="*/ f67 1 105"/>
              <a:gd name="f83" fmla="*/ f68 1 421"/>
              <a:gd name="f84" fmla="*/ 0 1 f53"/>
              <a:gd name="f85" fmla="*/ f47 1 f53"/>
              <a:gd name="f86" fmla="*/ 0 1 f54"/>
              <a:gd name="f87" fmla="*/ f48 1 f54"/>
              <a:gd name="f88" fmla="*/ f70 1 f53"/>
              <a:gd name="f89" fmla="*/ f71 1 f54"/>
              <a:gd name="f90" fmla="*/ f72 1 f53"/>
              <a:gd name="f91" fmla="*/ f73 1 f54"/>
              <a:gd name="f92" fmla="*/ f74 1 f53"/>
              <a:gd name="f93" fmla="*/ f75 1 f54"/>
              <a:gd name="f94" fmla="*/ f76 1 f53"/>
              <a:gd name="f95" fmla="*/ f77 1 f54"/>
              <a:gd name="f96" fmla="*/ f78 1 f53"/>
              <a:gd name="f97" fmla="*/ f79 1 f54"/>
              <a:gd name="f98" fmla="*/ f80 1 f53"/>
              <a:gd name="f99" fmla="*/ f81 1 f54"/>
              <a:gd name="f100" fmla="*/ f82 1 f53"/>
              <a:gd name="f101" fmla="*/ f83 1 f54"/>
              <a:gd name="f102" fmla="*/ f84 f44 1"/>
              <a:gd name="f103" fmla="*/ f85 f44 1"/>
              <a:gd name="f104" fmla="*/ f87 f45 1"/>
              <a:gd name="f105" fmla="*/ f86 f45 1"/>
              <a:gd name="f106" fmla="*/ f88 f44 1"/>
              <a:gd name="f107" fmla="*/ f89 f45 1"/>
              <a:gd name="f108" fmla="*/ f90 f44 1"/>
              <a:gd name="f109" fmla="*/ f91 f45 1"/>
              <a:gd name="f110" fmla="*/ f92 f44 1"/>
              <a:gd name="f111" fmla="*/ f93 f45 1"/>
              <a:gd name="f112" fmla="*/ f94 f44 1"/>
              <a:gd name="f113" fmla="*/ f95 f45 1"/>
              <a:gd name="f114" fmla="*/ f96 f44 1"/>
              <a:gd name="f115" fmla="*/ f97 f45 1"/>
              <a:gd name="f116" fmla="*/ f98 f44 1"/>
              <a:gd name="f117" fmla="*/ f99 f45 1"/>
              <a:gd name="f118" fmla="*/ f100 f44 1"/>
              <a:gd name="f119" fmla="*/ f101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06" y="f107"/>
              </a:cxn>
            </a:cxnLst>
            <a:rect l="f102" t="f105" r="f103" b="f104"/>
            <a:pathLst>
              <a:path w="105" h="421">
                <a:moveTo>
                  <a:pt x="f8" y="f9"/>
                </a:moveTo>
                <a:cubicBezTo>
                  <a:pt x="f10" y="f5"/>
                  <a:pt x="f6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12" y="f26"/>
                  <a:pt x="f27" y="f28"/>
                  <a:pt x="f20" y="f29"/>
                </a:cubicBezTo>
                <a:cubicBezTo>
                  <a:pt x="f30" y="f7"/>
                  <a:pt x="f31" y="f32"/>
                  <a:pt x="f33" y="f34"/>
                </a:cubicBezTo>
                <a:cubicBezTo>
                  <a:pt x="f5" y="f35"/>
                  <a:pt x="f36" y="f37"/>
                  <a:pt x="f38" y="f39"/>
                </a:cubicBezTo>
                <a:cubicBezTo>
                  <a:pt x="f40" y="f41"/>
                  <a:pt x="f42" y="f9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6613C806-0C07-4F8F-AB49-DB48AF8F4059}"/>
              </a:ext>
            </a:extLst>
          </p:cNvPr>
          <p:cNvSpPr/>
          <p:nvPr/>
        </p:nvSpPr>
        <p:spPr>
          <a:xfrm>
            <a:off x="1014417" y="4627558"/>
            <a:ext cx="188915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8"/>
              <a:gd name="f7" fmla="val 141"/>
              <a:gd name="f8" fmla="val 107"/>
              <a:gd name="f9" fmla="val 48"/>
              <a:gd name="f10" fmla="val 96"/>
              <a:gd name="f11" fmla="val 40"/>
              <a:gd name="f12" fmla="val 19"/>
              <a:gd name="f13" fmla="val 10"/>
              <a:gd name="f14" fmla="val 6"/>
              <a:gd name="f15" fmla="val 28"/>
              <a:gd name="f16" fmla="val 3"/>
              <a:gd name="f17" fmla="val 45"/>
              <a:gd name="f18" fmla="val 1"/>
              <a:gd name="f19" fmla="val 60"/>
              <a:gd name="f20" fmla="val 13"/>
              <a:gd name="f21" fmla="val 64"/>
              <a:gd name="f22" fmla="val 33"/>
              <a:gd name="f23" fmla="val 72"/>
              <a:gd name="f24" fmla="val 84"/>
              <a:gd name="f25" fmla="val 75"/>
              <a:gd name="f26" fmla="val 109"/>
              <a:gd name="f27" fmla="val 74"/>
              <a:gd name="f28" fmla="val 130"/>
              <a:gd name="f29" fmla="val 73"/>
              <a:gd name="f30" fmla="val 144"/>
              <a:gd name="f31" fmla="val 61"/>
              <a:gd name="f32" fmla="val 148"/>
              <a:gd name="f33" fmla="val 39"/>
              <a:gd name="f34" fmla="val 153"/>
              <a:gd name="f35" fmla="val 167"/>
              <a:gd name="f36" fmla="val 187"/>
              <a:gd name="f37" fmla="val 4"/>
              <a:gd name="f38" fmla="val 208"/>
              <a:gd name="f39" fmla="val 8"/>
              <a:gd name="f40" fmla="val 25"/>
              <a:gd name="f41" fmla="val 214"/>
              <a:gd name="f42" fmla="val 52"/>
              <a:gd name="f43" fmla="val 205"/>
              <a:gd name="f44" fmla="val 104"/>
              <a:gd name="f45" fmla="val 162"/>
              <a:gd name="f46" fmla="val 140"/>
              <a:gd name="f47" fmla="+- 0 0 -90"/>
              <a:gd name="f48" fmla="*/ f3 1 218"/>
              <a:gd name="f49" fmla="*/ f4 1 141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218"/>
              <a:gd name="f58" fmla="*/ f54 1 141"/>
              <a:gd name="f59" fmla="*/ 107 f55 1"/>
              <a:gd name="f60" fmla="*/ 141 f54 1"/>
              <a:gd name="f61" fmla="*/ 0 f55 1"/>
              <a:gd name="f62" fmla="*/ 40 f54 1"/>
              <a:gd name="f63" fmla="*/ 28 f55 1"/>
              <a:gd name="f64" fmla="*/ 3 f54 1"/>
              <a:gd name="f65" fmla="*/ 64 f55 1"/>
              <a:gd name="f66" fmla="*/ 33 f54 1"/>
              <a:gd name="f67" fmla="*/ 109 f55 1"/>
              <a:gd name="f68" fmla="*/ 74 f54 1"/>
              <a:gd name="f69" fmla="*/ 148 f55 1"/>
              <a:gd name="f70" fmla="*/ 39 f54 1"/>
              <a:gd name="f71" fmla="*/ 187 f55 1"/>
              <a:gd name="f72" fmla="*/ 4 f54 1"/>
              <a:gd name="f73" fmla="*/ 214 f55 1"/>
              <a:gd name="f74" fmla="*/ 52 f54 1"/>
              <a:gd name="f75" fmla="+- f56 0 f1"/>
              <a:gd name="f76" fmla="*/ f59 1 218"/>
              <a:gd name="f77" fmla="*/ f60 1 141"/>
              <a:gd name="f78" fmla="*/ f61 1 218"/>
              <a:gd name="f79" fmla="*/ f62 1 141"/>
              <a:gd name="f80" fmla="*/ f63 1 218"/>
              <a:gd name="f81" fmla="*/ f64 1 141"/>
              <a:gd name="f82" fmla="*/ f65 1 218"/>
              <a:gd name="f83" fmla="*/ f66 1 141"/>
              <a:gd name="f84" fmla="*/ f67 1 218"/>
              <a:gd name="f85" fmla="*/ f68 1 141"/>
              <a:gd name="f86" fmla="*/ f69 1 218"/>
              <a:gd name="f87" fmla="*/ f70 1 141"/>
              <a:gd name="f88" fmla="*/ f71 1 218"/>
              <a:gd name="f89" fmla="*/ f72 1 141"/>
              <a:gd name="f90" fmla="*/ f73 1 218"/>
              <a:gd name="f91" fmla="*/ f74 1 141"/>
              <a:gd name="f92" fmla="*/ 0 1 f57"/>
              <a:gd name="f93" fmla="*/ f51 1 f57"/>
              <a:gd name="f94" fmla="*/ 0 1 f58"/>
              <a:gd name="f95" fmla="*/ f52 1 f58"/>
              <a:gd name="f96" fmla="*/ f76 1 f57"/>
              <a:gd name="f97" fmla="*/ f77 1 f58"/>
              <a:gd name="f98" fmla="*/ f78 1 f57"/>
              <a:gd name="f99" fmla="*/ f79 1 f58"/>
              <a:gd name="f100" fmla="*/ f80 1 f57"/>
              <a:gd name="f101" fmla="*/ f81 1 f58"/>
              <a:gd name="f102" fmla="*/ f82 1 f57"/>
              <a:gd name="f103" fmla="*/ f83 1 f58"/>
              <a:gd name="f104" fmla="*/ f84 1 f57"/>
              <a:gd name="f105" fmla="*/ f85 1 f58"/>
              <a:gd name="f106" fmla="*/ f86 1 f57"/>
              <a:gd name="f107" fmla="*/ f87 1 f58"/>
              <a:gd name="f108" fmla="*/ f88 1 f57"/>
              <a:gd name="f109" fmla="*/ f89 1 f58"/>
              <a:gd name="f110" fmla="*/ f90 1 f57"/>
              <a:gd name="f111" fmla="*/ f91 1 f58"/>
              <a:gd name="f112" fmla="*/ f92 f48 1"/>
              <a:gd name="f113" fmla="*/ f93 f48 1"/>
              <a:gd name="f114" fmla="*/ f95 f49 1"/>
              <a:gd name="f115" fmla="*/ f94 f49 1"/>
              <a:gd name="f116" fmla="*/ f96 f48 1"/>
              <a:gd name="f117" fmla="*/ f97 f49 1"/>
              <a:gd name="f118" fmla="*/ f98 f48 1"/>
              <a:gd name="f119" fmla="*/ f99 f49 1"/>
              <a:gd name="f120" fmla="*/ f100 f48 1"/>
              <a:gd name="f121" fmla="*/ f101 f49 1"/>
              <a:gd name="f122" fmla="*/ f102 f48 1"/>
              <a:gd name="f123" fmla="*/ f103 f49 1"/>
              <a:gd name="f124" fmla="*/ f104 f48 1"/>
              <a:gd name="f125" fmla="*/ f105 f49 1"/>
              <a:gd name="f126" fmla="*/ f106 f48 1"/>
              <a:gd name="f127" fmla="*/ f107 f49 1"/>
              <a:gd name="f128" fmla="*/ f108 f48 1"/>
              <a:gd name="f129" fmla="*/ f109 f49 1"/>
              <a:gd name="f130" fmla="*/ f110 f48 1"/>
              <a:gd name="f131" fmla="*/ f111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6" y="f117"/>
              </a:cxn>
              <a:cxn ang="f75">
                <a:pos x="f118" y="f119"/>
              </a:cxn>
              <a:cxn ang="f75">
                <a:pos x="f120" y="f121"/>
              </a:cxn>
              <a:cxn ang="f75">
                <a:pos x="f122" y="f123"/>
              </a:cxn>
              <a:cxn ang="f75">
                <a:pos x="f124" y="f125"/>
              </a:cxn>
              <a:cxn ang="f75">
                <a:pos x="f126" y="f127"/>
              </a:cxn>
              <a:cxn ang="f75">
                <a:pos x="f128" y="f129"/>
              </a:cxn>
              <a:cxn ang="f75">
                <a:pos x="f130" y="f131"/>
              </a:cxn>
              <a:cxn ang="f75">
                <a:pos x="f116" y="f117"/>
              </a:cxn>
            </a:cxnLst>
            <a:rect l="f112" t="f115" r="f113" b="f114"/>
            <a:pathLst>
              <a:path w="218" h="141">
                <a:moveTo>
                  <a:pt x="f8" y="f7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20"/>
                  <a:pt x="f35" y="f5"/>
                  <a:pt x="f36" y="f37"/>
                </a:cubicBezTo>
                <a:cubicBezTo>
                  <a:pt x="f38" y="f39"/>
                  <a:pt x="f6" y="f40"/>
                  <a:pt x="f41" y="f42"/>
                </a:cubicBezTo>
                <a:cubicBezTo>
                  <a:pt x="f43" y="f44"/>
                  <a:pt x="f45" y="f46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3B5D8151-5DDB-4B61-BFAE-99ABDA41F25B}"/>
              </a:ext>
            </a:extLst>
          </p:cNvPr>
          <p:cNvSpPr/>
          <p:nvPr/>
        </p:nvSpPr>
        <p:spPr>
          <a:xfrm>
            <a:off x="858841" y="4400549"/>
            <a:ext cx="103190" cy="1047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val 60"/>
              <a:gd name="f9" fmla="val 27"/>
              <a:gd name="f10" fmla="val 59"/>
              <a:gd name="f11" fmla="val 91"/>
              <a:gd name="f12" fmla="val 92"/>
              <a:gd name="f13" fmla="val 28"/>
              <a:gd name="f14" fmla="val 93"/>
              <a:gd name="f15" fmla="+- 0 0 -90"/>
              <a:gd name="f16" fmla="*/ f3 1 119"/>
              <a:gd name="f17" fmla="*/ f4 1 120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9"/>
              <a:gd name="f26" fmla="*/ f22 1 120"/>
              <a:gd name="f27" fmla="*/ 0 f23 1"/>
              <a:gd name="f28" fmla="*/ 60 f22 1"/>
              <a:gd name="f29" fmla="*/ 59 f23 1"/>
              <a:gd name="f30" fmla="*/ 0 f22 1"/>
              <a:gd name="f31" fmla="*/ 119 f23 1"/>
              <a:gd name="f32" fmla="*/ 60 f23 1"/>
              <a:gd name="f33" fmla="*/ 120 f22 1"/>
              <a:gd name="f34" fmla="+- f24 0 f1"/>
              <a:gd name="f35" fmla="*/ f27 1 119"/>
              <a:gd name="f36" fmla="*/ f28 1 120"/>
              <a:gd name="f37" fmla="*/ f29 1 119"/>
              <a:gd name="f38" fmla="*/ f30 1 120"/>
              <a:gd name="f39" fmla="*/ f31 1 119"/>
              <a:gd name="f40" fmla="*/ f32 1 119"/>
              <a:gd name="f41" fmla="*/ f33 1 120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58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19" h="120">
                <a:moveTo>
                  <a:pt x="f5" y="f8"/>
                </a:moveTo>
                <a:cubicBezTo>
                  <a:pt x="f5" y="f9"/>
                  <a:pt x="f9" y="f5"/>
                  <a:pt x="f10" y="f5"/>
                </a:cubicBezTo>
                <a:cubicBezTo>
                  <a:pt x="f11" y="f5"/>
                  <a:pt x="f6" y="f9"/>
                  <a:pt x="f6" y="f8"/>
                </a:cubicBezTo>
                <a:cubicBezTo>
                  <a:pt x="f6" y="f11"/>
                  <a:pt x="f12" y="f6"/>
                  <a:pt x="f8" y="f7"/>
                </a:cubicBezTo>
                <a:cubicBezTo>
                  <a:pt x="f13" y="f7"/>
                  <a:pt x="f5" y="f14"/>
                  <a:pt x="f5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5B3AE3E9-E9FE-4CD7-8909-846DA6AF1906}"/>
              </a:ext>
            </a:extLst>
          </p:cNvPr>
          <p:cNvSpPr/>
          <p:nvPr/>
        </p:nvSpPr>
        <p:spPr>
          <a:xfrm>
            <a:off x="1241426" y="4400549"/>
            <a:ext cx="104771" cy="1047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"/>
              <a:gd name="f7" fmla="val 1"/>
              <a:gd name="f8" fmla="val 59"/>
              <a:gd name="f9" fmla="val 2"/>
              <a:gd name="f10" fmla="val 27"/>
              <a:gd name="f11" fmla="val 31"/>
              <a:gd name="f12" fmla="val 63"/>
              <a:gd name="f13" fmla="val 94"/>
              <a:gd name="f14" fmla="val 121"/>
              <a:gd name="f15" fmla="val 62"/>
              <a:gd name="f16" fmla="val 119"/>
              <a:gd name="f17" fmla="val 95"/>
              <a:gd name="f18" fmla="val 91"/>
              <a:gd name="f19" fmla="val 28"/>
              <a:gd name="f20" fmla="val 120"/>
              <a:gd name="f21" fmla="+- 0 0 -90"/>
              <a:gd name="f22" fmla="*/ f3 1 122"/>
              <a:gd name="f23" fmla="*/ f4 1 122"/>
              <a:gd name="f24" fmla="val f5"/>
              <a:gd name="f25" fmla="val f6"/>
              <a:gd name="f26" fmla="*/ f21 f0 1"/>
              <a:gd name="f27" fmla="+- f25 0 f24"/>
              <a:gd name="f28" fmla="*/ f26 1 f2"/>
              <a:gd name="f29" fmla="*/ f27 1 122"/>
              <a:gd name="f30" fmla="*/ 1 f27 1"/>
              <a:gd name="f31" fmla="*/ 59 f27 1"/>
              <a:gd name="f32" fmla="*/ 63 f27 1"/>
              <a:gd name="f33" fmla="*/ 121 f27 1"/>
              <a:gd name="f34" fmla="*/ 62 f27 1"/>
              <a:gd name="f35" fmla="+- f28 0 f1"/>
              <a:gd name="f36" fmla="*/ f30 1 122"/>
              <a:gd name="f37" fmla="*/ f31 1 122"/>
              <a:gd name="f38" fmla="*/ f32 1 122"/>
              <a:gd name="f39" fmla="*/ f33 1 122"/>
              <a:gd name="f40" fmla="*/ f34 1 122"/>
              <a:gd name="f41" fmla="*/ 0 1 f29"/>
              <a:gd name="f42" fmla="*/ f25 1 f29"/>
              <a:gd name="f43" fmla="*/ f36 1 f29"/>
              <a:gd name="f44" fmla="*/ f37 1 f29"/>
              <a:gd name="f45" fmla="*/ f38 1 f29"/>
              <a:gd name="f46" fmla="*/ f39 1 f29"/>
              <a:gd name="f47" fmla="*/ f40 1 f29"/>
              <a:gd name="f48" fmla="*/ f41 f22 1"/>
              <a:gd name="f49" fmla="*/ f42 f22 1"/>
              <a:gd name="f50" fmla="*/ f42 f23 1"/>
              <a:gd name="f51" fmla="*/ f41 f23 1"/>
              <a:gd name="f52" fmla="*/ f43 f22 1"/>
              <a:gd name="f53" fmla="*/ f44 f23 1"/>
              <a:gd name="f54" fmla="*/ f45 f22 1"/>
              <a:gd name="f55" fmla="*/ f43 f23 1"/>
              <a:gd name="f56" fmla="*/ f46 f22 1"/>
              <a:gd name="f57" fmla="*/ f47 f23 1"/>
              <a:gd name="f58" fmla="*/ f44 f22 1"/>
              <a:gd name="f59" fmla="*/ f46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2" y="f53"/>
              </a:cxn>
              <a:cxn ang="f35">
                <a:pos x="f54" y="f55"/>
              </a:cxn>
              <a:cxn ang="f35">
                <a:pos x="f56" y="f57"/>
              </a:cxn>
              <a:cxn ang="f35">
                <a:pos x="f58" y="f59"/>
              </a:cxn>
              <a:cxn ang="f35">
                <a:pos x="f52" y="f53"/>
              </a:cxn>
            </a:cxnLst>
            <a:rect l="f48" t="f51" r="f49" b="f50"/>
            <a:pathLst>
              <a:path w="122" h="122">
                <a:moveTo>
                  <a:pt x="f7" y="f8"/>
                </a:moveTo>
                <a:cubicBezTo>
                  <a:pt x="f9" y="f10"/>
                  <a:pt x="f11" y="f5"/>
                  <a:pt x="f12" y="f7"/>
                </a:cubicBezTo>
                <a:cubicBezTo>
                  <a:pt x="f13" y="f9"/>
                  <a:pt x="f6" y="f11"/>
                  <a:pt x="f14" y="f15"/>
                </a:cubicBezTo>
                <a:cubicBezTo>
                  <a:pt x="f16" y="f17"/>
                  <a:pt x="f18" y="f6"/>
                  <a:pt x="f8" y="f14"/>
                </a:cubicBezTo>
                <a:cubicBezTo>
                  <a:pt x="f19" y="f20"/>
                  <a:pt x="f5" y="f18"/>
                  <a:pt x="f7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751BD9D2-D3AB-417D-A281-D800F5AA1726}"/>
              </a:ext>
            </a:extLst>
          </p:cNvPr>
          <p:cNvSpPr/>
          <p:nvPr/>
        </p:nvSpPr>
        <p:spPr>
          <a:xfrm>
            <a:off x="1039809" y="4440234"/>
            <a:ext cx="96834" cy="1254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"/>
              <a:gd name="f7" fmla="val 144"/>
              <a:gd name="f8" fmla="val 63"/>
              <a:gd name="f9" fmla="val 79"/>
              <a:gd name="f10" fmla="val 104"/>
              <a:gd name="f11" fmla="val 91"/>
              <a:gd name="f12" fmla="val 88"/>
              <a:gd name="f13" fmla="val 96"/>
              <a:gd name="f14" fmla="val 99"/>
              <a:gd name="f15" fmla="val 74"/>
              <a:gd name="f16" fmla="val 72"/>
              <a:gd name="f17" fmla="val 114"/>
              <a:gd name="f18" fmla="val 69"/>
              <a:gd name="f19" fmla="val 132"/>
              <a:gd name="f20" fmla="val 58"/>
              <a:gd name="f21" fmla="val 38"/>
              <a:gd name="f22" fmla="val 143"/>
              <a:gd name="f23" fmla="val 18"/>
              <a:gd name="f24" fmla="val 142"/>
              <a:gd name="f25" fmla="val 10"/>
              <a:gd name="f26" fmla="val 129"/>
              <a:gd name="f27" fmla="val 6"/>
              <a:gd name="f28" fmla="val 112"/>
              <a:gd name="f29" fmla="val 8"/>
              <a:gd name="f30" fmla="val 64"/>
              <a:gd name="f31" fmla="val 30"/>
              <a:gd name="f32" fmla="val 49"/>
              <a:gd name="f33" fmla="val 43"/>
              <a:gd name="f34" fmla="val 44"/>
              <a:gd name="f35" fmla="val 37"/>
              <a:gd name="f36" fmla="val 45"/>
              <a:gd name="f37" fmla="val 26"/>
              <a:gd name="f38" fmla="val 7"/>
              <a:gd name="f39" fmla="val 62"/>
              <a:gd name="f40" fmla="val 80"/>
              <a:gd name="f41" fmla="val 98"/>
              <a:gd name="f42" fmla="val 1"/>
              <a:gd name="f43" fmla="val 107"/>
              <a:gd name="f44" fmla="val 12"/>
              <a:gd name="f45" fmla="val 110"/>
              <a:gd name="f46" fmla="val 28"/>
              <a:gd name="f47" fmla="val 39"/>
              <a:gd name="f48" fmla="val 50"/>
              <a:gd name="f49" fmla="+- 0 0 -90"/>
              <a:gd name="f50" fmla="*/ f3 1 113"/>
              <a:gd name="f51" fmla="*/ f4 1 144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113"/>
              <a:gd name="f60" fmla="*/ f56 1 144"/>
              <a:gd name="f61" fmla="*/ 113 f57 1"/>
              <a:gd name="f62" fmla="*/ 63 f56 1"/>
              <a:gd name="f63" fmla="*/ 88 f57 1"/>
              <a:gd name="f64" fmla="*/ 96 f56 1"/>
              <a:gd name="f65" fmla="*/ 72 f57 1"/>
              <a:gd name="f66" fmla="*/ 114 f56 1"/>
              <a:gd name="f67" fmla="*/ 38 f57 1"/>
              <a:gd name="f68" fmla="*/ 143 f56 1"/>
              <a:gd name="f69" fmla="*/ 6 f57 1"/>
              <a:gd name="f70" fmla="*/ 112 f56 1"/>
              <a:gd name="f71" fmla="*/ 30 f57 1"/>
              <a:gd name="f72" fmla="*/ 49 f56 1"/>
              <a:gd name="f73" fmla="*/ 45 f57 1"/>
              <a:gd name="f74" fmla="*/ 26 f56 1"/>
              <a:gd name="f75" fmla="*/ 80 f57 1"/>
              <a:gd name="f76" fmla="*/ 0 f56 1"/>
              <a:gd name="f77" fmla="*/ 110 f57 1"/>
              <a:gd name="f78" fmla="*/ 28 f56 1"/>
              <a:gd name="f79" fmla="+- f58 0 f1"/>
              <a:gd name="f80" fmla="*/ f61 1 113"/>
              <a:gd name="f81" fmla="*/ f62 1 144"/>
              <a:gd name="f82" fmla="*/ f63 1 113"/>
              <a:gd name="f83" fmla="*/ f64 1 144"/>
              <a:gd name="f84" fmla="*/ f65 1 113"/>
              <a:gd name="f85" fmla="*/ f66 1 144"/>
              <a:gd name="f86" fmla="*/ f67 1 113"/>
              <a:gd name="f87" fmla="*/ f68 1 144"/>
              <a:gd name="f88" fmla="*/ f69 1 113"/>
              <a:gd name="f89" fmla="*/ f70 1 144"/>
              <a:gd name="f90" fmla="*/ f71 1 113"/>
              <a:gd name="f91" fmla="*/ f72 1 144"/>
              <a:gd name="f92" fmla="*/ f73 1 113"/>
              <a:gd name="f93" fmla="*/ f74 1 144"/>
              <a:gd name="f94" fmla="*/ f75 1 113"/>
              <a:gd name="f95" fmla="*/ f76 1 144"/>
              <a:gd name="f96" fmla="*/ f77 1 113"/>
              <a:gd name="f97" fmla="*/ f78 1 144"/>
              <a:gd name="f98" fmla="*/ 0 1 f59"/>
              <a:gd name="f99" fmla="*/ f53 1 f59"/>
              <a:gd name="f100" fmla="*/ 0 1 f60"/>
              <a:gd name="f101" fmla="*/ f54 1 f60"/>
              <a:gd name="f102" fmla="*/ f80 1 f59"/>
              <a:gd name="f103" fmla="*/ f81 1 f60"/>
              <a:gd name="f104" fmla="*/ f82 1 f59"/>
              <a:gd name="f105" fmla="*/ f83 1 f60"/>
              <a:gd name="f106" fmla="*/ f84 1 f59"/>
              <a:gd name="f107" fmla="*/ f85 1 f60"/>
              <a:gd name="f108" fmla="*/ f86 1 f59"/>
              <a:gd name="f109" fmla="*/ f87 1 f60"/>
              <a:gd name="f110" fmla="*/ f88 1 f59"/>
              <a:gd name="f111" fmla="*/ f89 1 f60"/>
              <a:gd name="f112" fmla="*/ f90 1 f59"/>
              <a:gd name="f113" fmla="*/ f91 1 f60"/>
              <a:gd name="f114" fmla="*/ f92 1 f59"/>
              <a:gd name="f115" fmla="*/ f93 1 f60"/>
              <a:gd name="f116" fmla="*/ f94 1 f59"/>
              <a:gd name="f117" fmla="*/ f95 1 f60"/>
              <a:gd name="f118" fmla="*/ f96 1 f59"/>
              <a:gd name="f119" fmla="*/ f97 1 f60"/>
              <a:gd name="f120" fmla="*/ f98 f50 1"/>
              <a:gd name="f121" fmla="*/ f99 f50 1"/>
              <a:gd name="f122" fmla="*/ f101 f51 1"/>
              <a:gd name="f123" fmla="*/ f100 f51 1"/>
              <a:gd name="f124" fmla="*/ f102 f50 1"/>
              <a:gd name="f125" fmla="*/ f103 f51 1"/>
              <a:gd name="f126" fmla="*/ f104 f50 1"/>
              <a:gd name="f127" fmla="*/ f105 f51 1"/>
              <a:gd name="f128" fmla="*/ f106 f50 1"/>
              <a:gd name="f129" fmla="*/ f107 f51 1"/>
              <a:gd name="f130" fmla="*/ f108 f50 1"/>
              <a:gd name="f131" fmla="*/ f109 f51 1"/>
              <a:gd name="f132" fmla="*/ f110 f50 1"/>
              <a:gd name="f133" fmla="*/ f111 f51 1"/>
              <a:gd name="f134" fmla="*/ f112 f50 1"/>
              <a:gd name="f135" fmla="*/ f113 f51 1"/>
              <a:gd name="f136" fmla="*/ f114 f50 1"/>
              <a:gd name="f137" fmla="*/ f115 f51 1"/>
              <a:gd name="f138" fmla="*/ f116 f50 1"/>
              <a:gd name="f139" fmla="*/ f117 f51 1"/>
              <a:gd name="f140" fmla="*/ f118 f50 1"/>
              <a:gd name="f141" fmla="*/ f119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124" y="f125"/>
              </a:cxn>
              <a:cxn ang="f79">
                <a:pos x="f126" y="f127"/>
              </a:cxn>
              <a:cxn ang="f79">
                <a:pos x="f128" y="f129"/>
              </a:cxn>
              <a:cxn ang="f79">
                <a:pos x="f130" y="f131"/>
              </a:cxn>
              <a:cxn ang="f79">
                <a:pos x="f132" y="f133"/>
              </a:cxn>
              <a:cxn ang="f79">
                <a:pos x="f134" y="f135"/>
              </a:cxn>
              <a:cxn ang="f79">
                <a:pos x="f136" y="f137"/>
              </a:cxn>
              <a:cxn ang="f79">
                <a:pos x="f138" y="f139"/>
              </a:cxn>
              <a:cxn ang="f79">
                <a:pos x="f140" y="f141"/>
              </a:cxn>
              <a:cxn ang="f79">
                <a:pos x="f124" y="f125"/>
              </a:cxn>
            </a:cxnLst>
            <a:rect l="f120" t="f123" r="f121" b="f122"/>
            <a:pathLst>
              <a:path w="113" h="144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9" y="f14"/>
                  <a:pt x="f15" y="f10"/>
                  <a:pt x="f16" y="f17"/>
                </a:cubicBezTo>
                <a:cubicBezTo>
                  <a:pt x="f18" y="f19"/>
                  <a:pt x="f20" y="f7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5" y="f12"/>
                  <a:pt x="f29" y="f30"/>
                  <a:pt x="f31" y="f32"/>
                </a:cubicBezTo>
                <a:cubicBezTo>
                  <a:pt x="f21" y="f33"/>
                  <a:pt x="f34" y="f35"/>
                  <a:pt x="f36" y="f37"/>
                </a:cubicBezTo>
                <a:cubicBezTo>
                  <a:pt x="f32" y="f38"/>
                  <a:pt x="f39" y="f5"/>
                  <a:pt x="f40" y="f5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28" y="f47"/>
                  <a:pt x="f28" y="f48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57735EFD-3862-439E-BCF4-1A3EA56F23AC}"/>
              </a:ext>
            </a:extLst>
          </p:cNvPr>
          <p:cNvSpPr/>
          <p:nvPr/>
        </p:nvSpPr>
        <p:spPr>
          <a:xfrm>
            <a:off x="2474915" y="1574797"/>
            <a:ext cx="193679" cy="3016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"/>
              <a:gd name="f7" fmla="val 348"/>
              <a:gd name="f8" fmla="val 236"/>
              <a:gd name="f9" fmla="val 184"/>
              <a:gd name="f10" fmla="val 36"/>
              <a:gd name="f11" fmla="val 141"/>
              <a:gd name="f12" fmla="val 87"/>
              <a:gd name="f13" fmla="val 133"/>
              <a:gd name="f14" fmla="val 95"/>
              <a:gd name="f15" fmla="val 132"/>
              <a:gd name="f16" fmla="val 104"/>
              <a:gd name="f17" fmla="val 134"/>
              <a:gd name="f18" fmla="val 105"/>
              <a:gd name="f19" fmla="val 122"/>
              <a:gd name="f20" fmla="val 106"/>
              <a:gd name="f21" fmla="val 112"/>
              <a:gd name="f22" fmla="val 102"/>
              <a:gd name="f23" fmla="val 107"/>
              <a:gd name="f24" fmla="val 92"/>
              <a:gd name="f25" fmla="val 103"/>
              <a:gd name="f26" fmla="val 63"/>
              <a:gd name="f27" fmla="val 91"/>
              <a:gd name="f28" fmla="val 58"/>
              <a:gd name="f29" fmla="val 32"/>
              <a:gd name="f30" fmla="val 83"/>
              <a:gd name="f31" fmla="val 13"/>
              <a:gd name="f32" fmla="val 100"/>
              <a:gd name="f33" fmla="val 127"/>
              <a:gd name="f34" fmla="val 8"/>
              <a:gd name="f35" fmla="val 30"/>
              <a:gd name="f36" fmla="val 136"/>
              <a:gd name="f37" fmla="val 41"/>
              <a:gd name="f38" fmla="val 49"/>
              <a:gd name="f39" fmla="val 150"/>
              <a:gd name="f40" fmla="val 57"/>
              <a:gd name="f41" fmla="val 175"/>
              <a:gd name="f42" fmla="val 76"/>
              <a:gd name="f43" fmla="val 182"/>
              <a:gd name="f44" fmla="val 168"/>
              <a:gd name="f45" fmla="val 131"/>
              <a:gd name="f46" fmla="val 162"/>
              <a:gd name="f47" fmla="val 143"/>
              <a:gd name="f48" fmla="val 164"/>
              <a:gd name="f49" fmla="val 148"/>
              <a:gd name="f50" fmla="val 174"/>
              <a:gd name="f51" fmla="val 155"/>
              <a:gd name="f52" fmla="val 213"/>
              <a:gd name="f53" fmla="val 187"/>
              <a:gd name="f54" fmla="val 237"/>
              <a:gd name="f55" fmla="val 201"/>
              <a:gd name="f56" fmla="val 283"/>
              <a:gd name="f57" fmla="val 181"/>
              <a:gd name="f58" fmla="val 325"/>
              <a:gd name="f59" fmla="val 129"/>
              <a:gd name="f60" fmla="val 81"/>
              <a:gd name="f61" fmla="val 337"/>
              <a:gd name="f62" fmla="val 285"/>
              <a:gd name="f63" fmla="val 198"/>
              <a:gd name="f64" fmla="val 84"/>
              <a:gd name="f65" fmla="val 67"/>
              <a:gd name="f66" fmla="val 66"/>
              <a:gd name="f67" fmla="val 234"/>
              <a:gd name="f68" fmla="val 255"/>
              <a:gd name="f69" fmla="val 273"/>
              <a:gd name="f70" fmla="val 146"/>
              <a:gd name="f71" fmla="val 256"/>
              <a:gd name="f72" fmla="val 147"/>
              <a:gd name="f73" fmla="val 216"/>
              <a:gd name="f74" fmla="val 199"/>
              <a:gd name="f75" fmla="+- 0 0 -90"/>
              <a:gd name="f76" fmla="*/ f3 1 224"/>
              <a:gd name="f77" fmla="*/ f4 1 348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224"/>
              <a:gd name="f86" fmla="*/ f82 1 348"/>
              <a:gd name="f87" fmla="*/ 0 f83 1"/>
              <a:gd name="f88" fmla="*/ 236 f82 1"/>
              <a:gd name="f89" fmla="*/ 87 f83 1"/>
              <a:gd name="f90" fmla="*/ 133 f82 1"/>
              <a:gd name="f91" fmla="*/ 105 f83 1"/>
              <a:gd name="f92" fmla="*/ 122 f82 1"/>
              <a:gd name="f93" fmla="*/ 92 f83 1"/>
              <a:gd name="f94" fmla="*/ 103 f82 1"/>
              <a:gd name="f95" fmla="*/ 83 f83 1"/>
              <a:gd name="f96" fmla="*/ 13 f82 1"/>
              <a:gd name="f97" fmla="*/ 133 f83 1"/>
              <a:gd name="f98" fmla="*/ 30 f82 1"/>
              <a:gd name="f99" fmla="*/ 150 f83 1"/>
              <a:gd name="f100" fmla="*/ 57 f82 1"/>
              <a:gd name="f101" fmla="*/ 168 f83 1"/>
              <a:gd name="f102" fmla="*/ 131 f82 1"/>
              <a:gd name="f103" fmla="*/ 174 f83 1"/>
              <a:gd name="f104" fmla="*/ 155 f82 1"/>
              <a:gd name="f105" fmla="*/ 201 f83 1"/>
              <a:gd name="f106" fmla="*/ 283 f82 1"/>
              <a:gd name="f107" fmla="*/ 81 f83 1"/>
              <a:gd name="f108" fmla="*/ 337 f82 1"/>
              <a:gd name="f109" fmla="*/ 107 f83 1"/>
              <a:gd name="f110" fmla="*/ 198 f82 1"/>
              <a:gd name="f111" fmla="*/ 66 f83 1"/>
              <a:gd name="f112" fmla="*/ 234 f82 1"/>
              <a:gd name="f113" fmla="*/ 106 f83 1"/>
              <a:gd name="f114" fmla="*/ 273 f82 1"/>
              <a:gd name="f115" fmla="*/ 146 f83 1"/>
              <a:gd name="f116" fmla="*/ 237 f82 1"/>
              <a:gd name="f117" fmla="+- f84 0 f1"/>
              <a:gd name="f118" fmla="*/ f87 1 224"/>
              <a:gd name="f119" fmla="*/ f88 1 348"/>
              <a:gd name="f120" fmla="*/ f89 1 224"/>
              <a:gd name="f121" fmla="*/ f90 1 348"/>
              <a:gd name="f122" fmla="*/ f91 1 224"/>
              <a:gd name="f123" fmla="*/ f92 1 348"/>
              <a:gd name="f124" fmla="*/ f93 1 224"/>
              <a:gd name="f125" fmla="*/ f94 1 348"/>
              <a:gd name="f126" fmla="*/ f95 1 224"/>
              <a:gd name="f127" fmla="*/ f96 1 348"/>
              <a:gd name="f128" fmla="*/ f97 1 224"/>
              <a:gd name="f129" fmla="*/ f98 1 348"/>
              <a:gd name="f130" fmla="*/ f99 1 224"/>
              <a:gd name="f131" fmla="*/ f100 1 348"/>
              <a:gd name="f132" fmla="*/ f101 1 224"/>
              <a:gd name="f133" fmla="*/ f102 1 348"/>
              <a:gd name="f134" fmla="*/ f103 1 224"/>
              <a:gd name="f135" fmla="*/ f104 1 348"/>
              <a:gd name="f136" fmla="*/ f105 1 224"/>
              <a:gd name="f137" fmla="*/ f106 1 348"/>
              <a:gd name="f138" fmla="*/ f107 1 224"/>
              <a:gd name="f139" fmla="*/ f108 1 348"/>
              <a:gd name="f140" fmla="*/ f109 1 224"/>
              <a:gd name="f141" fmla="*/ f110 1 348"/>
              <a:gd name="f142" fmla="*/ f111 1 224"/>
              <a:gd name="f143" fmla="*/ f112 1 348"/>
              <a:gd name="f144" fmla="*/ f113 1 224"/>
              <a:gd name="f145" fmla="*/ f114 1 348"/>
              <a:gd name="f146" fmla="*/ f115 1 224"/>
              <a:gd name="f147" fmla="*/ f116 1 348"/>
              <a:gd name="f148" fmla="*/ 0 1 f85"/>
              <a:gd name="f149" fmla="*/ f79 1 f85"/>
              <a:gd name="f150" fmla="*/ 0 1 f86"/>
              <a:gd name="f151" fmla="*/ f80 1 f86"/>
              <a:gd name="f152" fmla="*/ f118 1 f85"/>
              <a:gd name="f153" fmla="*/ f119 1 f86"/>
              <a:gd name="f154" fmla="*/ f120 1 f85"/>
              <a:gd name="f155" fmla="*/ f121 1 f86"/>
              <a:gd name="f156" fmla="*/ f122 1 f85"/>
              <a:gd name="f157" fmla="*/ f123 1 f86"/>
              <a:gd name="f158" fmla="*/ f124 1 f85"/>
              <a:gd name="f159" fmla="*/ f125 1 f86"/>
              <a:gd name="f160" fmla="*/ f126 1 f85"/>
              <a:gd name="f161" fmla="*/ f127 1 f86"/>
              <a:gd name="f162" fmla="*/ f128 1 f85"/>
              <a:gd name="f163" fmla="*/ f129 1 f86"/>
              <a:gd name="f164" fmla="*/ f130 1 f85"/>
              <a:gd name="f165" fmla="*/ f131 1 f86"/>
              <a:gd name="f166" fmla="*/ f132 1 f85"/>
              <a:gd name="f167" fmla="*/ f133 1 f86"/>
              <a:gd name="f168" fmla="*/ f134 1 f85"/>
              <a:gd name="f169" fmla="*/ f135 1 f86"/>
              <a:gd name="f170" fmla="*/ f136 1 f85"/>
              <a:gd name="f171" fmla="*/ f137 1 f86"/>
              <a:gd name="f172" fmla="*/ f138 1 f85"/>
              <a:gd name="f173" fmla="*/ f139 1 f86"/>
              <a:gd name="f174" fmla="*/ f140 1 f85"/>
              <a:gd name="f175" fmla="*/ f141 1 f86"/>
              <a:gd name="f176" fmla="*/ f142 1 f85"/>
              <a:gd name="f177" fmla="*/ f143 1 f86"/>
              <a:gd name="f178" fmla="*/ f144 1 f85"/>
              <a:gd name="f179" fmla="*/ f145 1 f86"/>
              <a:gd name="f180" fmla="*/ f146 1 f85"/>
              <a:gd name="f181" fmla="*/ f147 1 f86"/>
              <a:gd name="f182" fmla="*/ f148 f76 1"/>
              <a:gd name="f183" fmla="*/ f149 f76 1"/>
              <a:gd name="f184" fmla="*/ f151 f77 1"/>
              <a:gd name="f185" fmla="*/ f150 f77 1"/>
              <a:gd name="f186" fmla="*/ f152 f76 1"/>
              <a:gd name="f187" fmla="*/ f153 f77 1"/>
              <a:gd name="f188" fmla="*/ f154 f76 1"/>
              <a:gd name="f189" fmla="*/ f155 f77 1"/>
              <a:gd name="f190" fmla="*/ f156 f76 1"/>
              <a:gd name="f191" fmla="*/ f157 f77 1"/>
              <a:gd name="f192" fmla="*/ f158 f76 1"/>
              <a:gd name="f193" fmla="*/ f159 f77 1"/>
              <a:gd name="f194" fmla="*/ f160 f76 1"/>
              <a:gd name="f195" fmla="*/ f161 f77 1"/>
              <a:gd name="f196" fmla="*/ f162 f76 1"/>
              <a:gd name="f197" fmla="*/ f163 f77 1"/>
              <a:gd name="f198" fmla="*/ f164 f76 1"/>
              <a:gd name="f199" fmla="*/ f165 f77 1"/>
              <a:gd name="f200" fmla="*/ f166 f76 1"/>
              <a:gd name="f201" fmla="*/ f167 f77 1"/>
              <a:gd name="f202" fmla="*/ f168 f76 1"/>
              <a:gd name="f203" fmla="*/ f169 f77 1"/>
              <a:gd name="f204" fmla="*/ f170 f76 1"/>
              <a:gd name="f205" fmla="*/ f171 f77 1"/>
              <a:gd name="f206" fmla="*/ f172 f76 1"/>
              <a:gd name="f207" fmla="*/ f173 f77 1"/>
              <a:gd name="f208" fmla="*/ f174 f76 1"/>
              <a:gd name="f209" fmla="*/ f175 f77 1"/>
              <a:gd name="f210" fmla="*/ f176 f76 1"/>
              <a:gd name="f211" fmla="*/ f177 f77 1"/>
              <a:gd name="f212" fmla="*/ f178 f76 1"/>
              <a:gd name="f213" fmla="*/ f179 f77 1"/>
              <a:gd name="f214" fmla="*/ f180 f76 1"/>
              <a:gd name="f215" fmla="*/ f181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7">
                <a:pos x="f186" y="f187"/>
              </a:cxn>
              <a:cxn ang="f117">
                <a:pos x="f188" y="f189"/>
              </a:cxn>
              <a:cxn ang="f117">
                <a:pos x="f190" y="f191"/>
              </a:cxn>
              <a:cxn ang="f117">
                <a:pos x="f192" y="f193"/>
              </a:cxn>
              <a:cxn ang="f117">
                <a:pos x="f194" y="f195"/>
              </a:cxn>
              <a:cxn ang="f117">
                <a:pos x="f196" y="f197"/>
              </a:cxn>
              <a:cxn ang="f117">
                <a:pos x="f198" y="f199"/>
              </a:cxn>
              <a:cxn ang="f117">
                <a:pos x="f200" y="f201"/>
              </a:cxn>
              <a:cxn ang="f117">
                <a:pos x="f202" y="f203"/>
              </a:cxn>
              <a:cxn ang="f117">
                <a:pos x="f204" y="f205"/>
              </a:cxn>
              <a:cxn ang="f117">
                <a:pos x="f206" y="f207"/>
              </a:cxn>
              <a:cxn ang="f117">
                <a:pos x="f186" y="f187"/>
              </a:cxn>
              <a:cxn ang="f117">
                <a:pos x="f208" y="f209"/>
              </a:cxn>
              <a:cxn ang="f117">
                <a:pos x="f210" y="f211"/>
              </a:cxn>
              <a:cxn ang="f117">
                <a:pos x="f212" y="f213"/>
              </a:cxn>
              <a:cxn ang="f117">
                <a:pos x="f214" y="f215"/>
              </a:cxn>
              <a:cxn ang="f117">
                <a:pos x="f208" y="f209"/>
              </a:cxn>
            </a:cxnLst>
            <a:rect l="f182" t="f185" r="f183" b="f184"/>
            <a:pathLst>
              <a:path w="224" h="348">
                <a:moveTo>
                  <a:pt x="f5" y="f8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5"/>
                  <a:pt x="f33" y="f34"/>
                  <a:pt x="f13" y="f35"/>
                </a:cubicBezTo>
                <a:cubicBezTo>
                  <a:pt x="f36" y="f37"/>
                  <a:pt x="f11" y="f38"/>
                  <a:pt x="f39" y="f40"/>
                </a:cubicBezTo>
                <a:cubicBezTo>
                  <a:pt x="f41" y="f42"/>
                  <a:pt x="f43" y="f25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6" y="f54"/>
                  <a:pt x="f55" y="f56"/>
                </a:cubicBezTo>
                <a:cubicBezTo>
                  <a:pt x="f57" y="f58"/>
                  <a:pt x="f59" y="f7"/>
                  <a:pt x="f60" y="f61"/>
                </a:cubicBezTo>
                <a:cubicBezTo>
                  <a:pt x="f29" y="f58"/>
                  <a:pt x="f5" y="f62"/>
                  <a:pt x="f5" y="f8"/>
                </a:cubicBezTo>
                <a:close/>
                <a:moveTo>
                  <a:pt x="f23" y="f63"/>
                </a:moveTo>
                <a:cubicBezTo>
                  <a:pt x="f64" y="f63"/>
                  <a:pt x="f65" y="f52"/>
                  <a:pt x="f66" y="f67"/>
                </a:cubicBezTo>
                <a:cubicBezTo>
                  <a:pt x="f66" y="f68"/>
                  <a:pt x="f30" y="f69"/>
                  <a:pt x="f20" y="f69"/>
                </a:cubicBezTo>
                <a:cubicBezTo>
                  <a:pt x="f33" y="f69"/>
                  <a:pt x="f70" y="f71"/>
                  <a:pt x="f70" y="f54"/>
                </a:cubicBezTo>
                <a:cubicBezTo>
                  <a:pt x="f72" y="f73"/>
                  <a:pt x="f59" y="f74"/>
                  <a:pt x="f23" y="f63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5E0D73FD-9B4D-4B89-9486-FCA9510AE7C1}"/>
              </a:ext>
            </a:extLst>
          </p:cNvPr>
          <p:cNvSpPr/>
          <p:nvPr/>
        </p:nvSpPr>
        <p:spPr>
          <a:xfrm>
            <a:off x="2317747" y="1524003"/>
            <a:ext cx="104771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"/>
              <a:gd name="f7" fmla="val 120"/>
              <a:gd name="f8" fmla="val 60"/>
              <a:gd name="f9" fmla="val 1"/>
              <a:gd name="f10" fmla="val 92"/>
              <a:gd name="f11" fmla="val 28"/>
              <a:gd name="f12" fmla="val 61"/>
              <a:gd name="f13" fmla="val 93"/>
              <a:gd name="f14" fmla="val 95"/>
              <a:gd name="f15" fmla="val 119"/>
              <a:gd name="f16" fmla="val 62"/>
              <a:gd name="f17" fmla="val 30"/>
              <a:gd name="f18" fmla="val 3"/>
              <a:gd name="f19" fmla="val 94"/>
              <a:gd name="f20" fmla="val 2"/>
              <a:gd name="f21" fmla="val 31"/>
              <a:gd name="f22" fmla="+- 0 0 -90"/>
              <a:gd name="f23" fmla="*/ f3 1 121"/>
              <a:gd name="f24" fmla="*/ f4 1 120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21"/>
              <a:gd name="f33" fmla="*/ f29 1 120"/>
              <a:gd name="f34" fmla="*/ 60 f30 1"/>
              <a:gd name="f35" fmla="*/ 1 f29 1"/>
              <a:gd name="f36" fmla="*/ 120 f30 1"/>
              <a:gd name="f37" fmla="*/ 61 f29 1"/>
              <a:gd name="f38" fmla="*/ 62 f30 1"/>
              <a:gd name="f39" fmla="*/ 120 f29 1"/>
              <a:gd name="f40" fmla="*/ 2 f30 1"/>
              <a:gd name="f41" fmla="*/ 62 f29 1"/>
              <a:gd name="f42" fmla="+- f31 0 f1"/>
              <a:gd name="f43" fmla="*/ f34 1 121"/>
              <a:gd name="f44" fmla="*/ f35 1 120"/>
              <a:gd name="f45" fmla="*/ f36 1 121"/>
              <a:gd name="f46" fmla="*/ f37 1 120"/>
              <a:gd name="f47" fmla="*/ f38 1 121"/>
              <a:gd name="f48" fmla="*/ f39 1 120"/>
              <a:gd name="f49" fmla="*/ f40 1 121"/>
              <a:gd name="f50" fmla="*/ f41 1 120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4"/>
              </a:cxn>
              <a:cxn ang="f42">
                <a:pos x="f67" y="f68"/>
              </a:cxn>
            </a:cxnLst>
            <a:rect l="f63" t="f66" r="f64" b="f65"/>
            <a:pathLst>
              <a:path w="121" h="120">
                <a:moveTo>
                  <a:pt x="f8" y="f9"/>
                </a:moveTo>
                <a:cubicBezTo>
                  <a:pt x="f10" y="f5"/>
                  <a:pt x="f7" y="f11"/>
                  <a:pt x="f7" y="f12"/>
                </a:cubicBezTo>
                <a:cubicBezTo>
                  <a:pt x="f6" y="f13"/>
                  <a:pt x="f14" y="f15"/>
                  <a:pt x="f16" y="f7"/>
                </a:cubicBezTo>
                <a:cubicBezTo>
                  <a:pt x="f17" y="f7"/>
                  <a:pt x="f18" y="f19"/>
                  <a:pt x="f20" y="f16"/>
                </a:cubicBezTo>
                <a:cubicBezTo>
                  <a:pt x="f5" y="f21"/>
                  <a:pt x="f11" y="f20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ECB7987C-4435-4B9F-96C0-9936D107057E}"/>
              </a:ext>
            </a:extLst>
          </p:cNvPr>
          <p:cNvSpPr/>
          <p:nvPr/>
        </p:nvSpPr>
        <p:spPr>
          <a:xfrm>
            <a:off x="2697159" y="1524003"/>
            <a:ext cx="103190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59"/>
              <a:gd name="f8" fmla="val 118"/>
              <a:gd name="f9" fmla="val 26"/>
              <a:gd name="f10" fmla="val 91"/>
              <a:gd name="f11" fmla="val 1"/>
              <a:gd name="f12" fmla="val 57"/>
              <a:gd name="f13" fmla="val 2"/>
              <a:gd name="f14" fmla="val 29"/>
              <a:gd name="f15" fmla="val 61"/>
              <a:gd name="f16" fmla="val 92"/>
              <a:gd name="f17" fmla="val 28"/>
              <a:gd name="f18" fmla="val 60"/>
              <a:gd name="f19" fmla="+- 0 0 -90"/>
              <a:gd name="f20" fmla="*/ f3 1 119"/>
              <a:gd name="f21" fmla="*/ f4 1 119"/>
              <a:gd name="f22" fmla="val f5"/>
              <a:gd name="f23" fmla="val f6"/>
              <a:gd name="f24" fmla="*/ f19 f0 1"/>
              <a:gd name="f25" fmla="+- f23 0 f22"/>
              <a:gd name="f26" fmla="*/ f24 1 f2"/>
              <a:gd name="f27" fmla="*/ f25 1 119"/>
              <a:gd name="f28" fmla="*/ 59 f25 1"/>
              <a:gd name="f29" fmla="*/ 118 f25 1"/>
              <a:gd name="f30" fmla="*/ 1 f25 1"/>
              <a:gd name="f31" fmla="*/ 57 f25 1"/>
              <a:gd name="f32" fmla="*/ 61 f25 1"/>
              <a:gd name="f33" fmla="*/ 0 f25 1"/>
              <a:gd name="f34" fmla="*/ 119 f25 1"/>
              <a:gd name="f35" fmla="*/ 60 f25 1"/>
              <a:gd name="f36" fmla="+- f26 0 f1"/>
              <a:gd name="f37" fmla="*/ f28 1 119"/>
              <a:gd name="f38" fmla="*/ f29 1 119"/>
              <a:gd name="f39" fmla="*/ f30 1 119"/>
              <a:gd name="f40" fmla="*/ f31 1 119"/>
              <a:gd name="f41" fmla="*/ f32 1 119"/>
              <a:gd name="f42" fmla="*/ f33 1 119"/>
              <a:gd name="f43" fmla="*/ f34 1 119"/>
              <a:gd name="f44" fmla="*/ f35 1 119"/>
              <a:gd name="f45" fmla="*/ 0 1 f27"/>
              <a:gd name="f46" fmla="*/ f23 1 f27"/>
              <a:gd name="f47" fmla="*/ f37 1 f27"/>
              <a:gd name="f48" fmla="*/ f38 1 f27"/>
              <a:gd name="f49" fmla="*/ f39 1 f27"/>
              <a:gd name="f50" fmla="*/ f40 1 f27"/>
              <a:gd name="f51" fmla="*/ f41 1 f27"/>
              <a:gd name="f52" fmla="*/ f42 1 f27"/>
              <a:gd name="f53" fmla="*/ f43 1 f27"/>
              <a:gd name="f54" fmla="*/ f44 1 f27"/>
              <a:gd name="f55" fmla="*/ f45 f20 1"/>
              <a:gd name="f56" fmla="*/ f46 f20 1"/>
              <a:gd name="f57" fmla="*/ f46 f21 1"/>
              <a:gd name="f58" fmla="*/ f45 f21 1"/>
              <a:gd name="f59" fmla="*/ f47 f20 1"/>
              <a:gd name="f60" fmla="*/ f48 f21 1"/>
              <a:gd name="f61" fmla="*/ f49 f20 1"/>
              <a:gd name="f62" fmla="*/ f50 f21 1"/>
              <a:gd name="f63" fmla="*/ f51 f20 1"/>
              <a:gd name="f64" fmla="*/ f52 f21 1"/>
              <a:gd name="f65" fmla="*/ f53 f20 1"/>
              <a:gd name="f66" fmla="*/ f54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59" y="f60"/>
              </a:cxn>
            </a:cxnLst>
            <a:rect l="f55" t="f58" r="f56" b="f57"/>
            <a:pathLst>
              <a:path w="119" h="119">
                <a:moveTo>
                  <a:pt x="f7" y="f8"/>
                </a:moveTo>
                <a:cubicBezTo>
                  <a:pt x="f9" y="f8"/>
                  <a:pt x="f5" y="f10"/>
                  <a:pt x="f11" y="f12"/>
                </a:cubicBezTo>
                <a:cubicBezTo>
                  <a:pt x="f13" y="f9"/>
                  <a:pt x="f14" y="f5"/>
                  <a:pt x="f15" y="f5"/>
                </a:cubicBezTo>
                <a:cubicBezTo>
                  <a:pt x="f16" y="f11"/>
                  <a:pt x="f6" y="f17"/>
                  <a:pt x="f6" y="f18"/>
                </a:cubicBezTo>
                <a:cubicBezTo>
                  <a:pt x="f6" y="f16"/>
                  <a:pt x="f10" y="f6"/>
                  <a:pt x="f7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A671F7BD-0273-4AA5-AA0D-14C65973C558}"/>
              </a:ext>
            </a:extLst>
          </p:cNvPr>
          <p:cNvSpPr/>
          <p:nvPr/>
        </p:nvSpPr>
        <p:spPr>
          <a:xfrm>
            <a:off x="3811584" y="4570408"/>
            <a:ext cx="409578" cy="18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2"/>
              <a:gd name="f7" fmla="val 209"/>
              <a:gd name="f8" fmla="val 234"/>
              <a:gd name="f9" fmla="val 151"/>
              <a:gd name="f10" fmla="val 204"/>
              <a:gd name="f11" fmla="val 75"/>
              <a:gd name="f12" fmla="val 175"/>
              <a:gd name="f13" fmla="val 24"/>
              <a:gd name="f14" fmla="val 99"/>
              <a:gd name="f15" fmla="val 12"/>
              <a:gd name="f16" fmla="val 82"/>
              <a:gd name="f17" fmla="val 6"/>
              <a:gd name="f18" fmla="val 63"/>
              <a:gd name="f19" fmla="val 3"/>
              <a:gd name="f20" fmla="val 43"/>
              <a:gd name="f21" fmla="val 25"/>
              <a:gd name="f22" fmla="val 9"/>
              <a:gd name="f23" fmla="val 10"/>
              <a:gd name="f24" fmla="val 27"/>
              <a:gd name="f25" fmla="val 5"/>
              <a:gd name="f26" fmla="val 1"/>
              <a:gd name="f27" fmla="val 59"/>
              <a:gd name="f28" fmla="val 66"/>
              <a:gd name="f29" fmla="val 26"/>
              <a:gd name="f30" fmla="val 100"/>
              <a:gd name="f31" fmla="val 114"/>
              <a:gd name="f32" fmla="val 185"/>
              <a:gd name="f33" fmla="val 158"/>
              <a:gd name="f34" fmla="val 279"/>
              <a:gd name="f35" fmla="val 137"/>
              <a:gd name="f36" fmla="val 310"/>
              <a:gd name="f37" fmla="val 130"/>
              <a:gd name="f38" fmla="val 338"/>
              <a:gd name="f39" fmla="val 118"/>
              <a:gd name="f40" fmla="val 363"/>
              <a:gd name="f41" fmla="val 98"/>
              <a:gd name="f42" fmla="val 382"/>
              <a:gd name="f43" fmla="val 81"/>
              <a:gd name="f44" fmla="val 396"/>
              <a:gd name="f45" fmla="val 62"/>
              <a:gd name="f46" fmla="val 402"/>
              <a:gd name="f47" fmla="val 37"/>
              <a:gd name="f48" fmla="val 408"/>
              <a:gd name="f49" fmla="val 13"/>
              <a:gd name="f50" fmla="val 425"/>
              <a:gd name="f51" fmla="val 442"/>
              <a:gd name="f52" fmla="val 4"/>
              <a:gd name="f53" fmla="val 462"/>
              <a:gd name="f54" fmla="val 8"/>
              <a:gd name="f55" fmla="val 28"/>
              <a:gd name="f56" fmla="val 466"/>
              <a:gd name="f57" fmla="val 53"/>
              <a:gd name="f58" fmla="val 456"/>
              <a:gd name="f59" fmla="val 97"/>
              <a:gd name="f60" fmla="val 432"/>
              <a:gd name="f61" fmla="val 131"/>
              <a:gd name="f62" fmla="val 157"/>
              <a:gd name="f63" fmla="val 349"/>
              <a:gd name="f64" fmla="val 191"/>
              <a:gd name="f65" fmla="val 296"/>
              <a:gd name="f66" fmla="val 206"/>
              <a:gd name="f67" fmla="+- 0 0 -90"/>
              <a:gd name="f68" fmla="*/ f3 1 472"/>
              <a:gd name="f69" fmla="*/ f4 1 209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472"/>
              <a:gd name="f78" fmla="*/ f74 1 209"/>
              <a:gd name="f79" fmla="*/ 234 f75 1"/>
              <a:gd name="f80" fmla="*/ 209 f74 1"/>
              <a:gd name="f81" fmla="*/ 24 f75 1"/>
              <a:gd name="f82" fmla="*/ 99 f74 1"/>
              <a:gd name="f83" fmla="*/ 3 f75 1"/>
              <a:gd name="f84" fmla="*/ 43 f74 1"/>
              <a:gd name="f85" fmla="*/ 27 f75 1"/>
              <a:gd name="f86" fmla="*/ 5 f74 1"/>
              <a:gd name="f87" fmla="*/ 66 f75 1"/>
              <a:gd name="f88" fmla="*/ 26 f74 1"/>
              <a:gd name="f89" fmla="*/ 279 f75 1"/>
              <a:gd name="f90" fmla="*/ 137 f74 1"/>
              <a:gd name="f91" fmla="*/ 363 f75 1"/>
              <a:gd name="f92" fmla="*/ 98 f74 1"/>
              <a:gd name="f93" fmla="*/ 402 f75 1"/>
              <a:gd name="f94" fmla="*/ 37 f74 1"/>
              <a:gd name="f95" fmla="*/ 442 f75 1"/>
              <a:gd name="f96" fmla="*/ 4 f74 1"/>
              <a:gd name="f97" fmla="*/ 466 f75 1"/>
              <a:gd name="f98" fmla="*/ 53 f74 1"/>
              <a:gd name="f99" fmla="*/ 396 f75 1"/>
              <a:gd name="f100" fmla="*/ 157 f74 1"/>
              <a:gd name="f101" fmla="+- f76 0 f1"/>
              <a:gd name="f102" fmla="*/ f79 1 472"/>
              <a:gd name="f103" fmla="*/ f80 1 209"/>
              <a:gd name="f104" fmla="*/ f81 1 472"/>
              <a:gd name="f105" fmla="*/ f82 1 209"/>
              <a:gd name="f106" fmla="*/ f83 1 472"/>
              <a:gd name="f107" fmla="*/ f84 1 209"/>
              <a:gd name="f108" fmla="*/ f85 1 472"/>
              <a:gd name="f109" fmla="*/ f86 1 209"/>
              <a:gd name="f110" fmla="*/ f87 1 472"/>
              <a:gd name="f111" fmla="*/ f88 1 209"/>
              <a:gd name="f112" fmla="*/ f89 1 472"/>
              <a:gd name="f113" fmla="*/ f90 1 209"/>
              <a:gd name="f114" fmla="*/ f91 1 472"/>
              <a:gd name="f115" fmla="*/ f92 1 209"/>
              <a:gd name="f116" fmla="*/ f93 1 472"/>
              <a:gd name="f117" fmla="*/ f94 1 209"/>
              <a:gd name="f118" fmla="*/ f95 1 472"/>
              <a:gd name="f119" fmla="*/ f96 1 209"/>
              <a:gd name="f120" fmla="*/ f97 1 472"/>
              <a:gd name="f121" fmla="*/ f98 1 209"/>
              <a:gd name="f122" fmla="*/ f99 1 472"/>
              <a:gd name="f123" fmla="*/ f100 1 209"/>
              <a:gd name="f124" fmla="*/ 0 1 f77"/>
              <a:gd name="f125" fmla="*/ f71 1 f77"/>
              <a:gd name="f126" fmla="*/ 0 1 f78"/>
              <a:gd name="f127" fmla="*/ f72 1 f78"/>
              <a:gd name="f128" fmla="*/ f102 1 f77"/>
              <a:gd name="f129" fmla="*/ f103 1 f78"/>
              <a:gd name="f130" fmla="*/ f104 1 f77"/>
              <a:gd name="f131" fmla="*/ f105 1 f78"/>
              <a:gd name="f132" fmla="*/ f106 1 f77"/>
              <a:gd name="f133" fmla="*/ f107 1 f78"/>
              <a:gd name="f134" fmla="*/ f108 1 f77"/>
              <a:gd name="f135" fmla="*/ f109 1 f78"/>
              <a:gd name="f136" fmla="*/ f110 1 f77"/>
              <a:gd name="f137" fmla="*/ f111 1 f78"/>
              <a:gd name="f138" fmla="*/ f112 1 f77"/>
              <a:gd name="f139" fmla="*/ f113 1 f78"/>
              <a:gd name="f140" fmla="*/ f114 1 f77"/>
              <a:gd name="f141" fmla="*/ f115 1 f78"/>
              <a:gd name="f142" fmla="*/ f116 1 f77"/>
              <a:gd name="f143" fmla="*/ f117 1 f78"/>
              <a:gd name="f144" fmla="*/ f118 1 f77"/>
              <a:gd name="f145" fmla="*/ f119 1 f78"/>
              <a:gd name="f146" fmla="*/ f120 1 f77"/>
              <a:gd name="f147" fmla="*/ f121 1 f78"/>
              <a:gd name="f148" fmla="*/ f122 1 f77"/>
              <a:gd name="f149" fmla="*/ f123 1 f78"/>
              <a:gd name="f150" fmla="*/ f124 f68 1"/>
              <a:gd name="f151" fmla="*/ f125 f68 1"/>
              <a:gd name="f152" fmla="*/ f127 f69 1"/>
              <a:gd name="f153" fmla="*/ f126 f69 1"/>
              <a:gd name="f154" fmla="*/ f128 f68 1"/>
              <a:gd name="f155" fmla="*/ f129 f69 1"/>
              <a:gd name="f156" fmla="*/ f130 f68 1"/>
              <a:gd name="f157" fmla="*/ f131 f69 1"/>
              <a:gd name="f158" fmla="*/ f132 f68 1"/>
              <a:gd name="f159" fmla="*/ f133 f69 1"/>
              <a:gd name="f160" fmla="*/ f134 f68 1"/>
              <a:gd name="f161" fmla="*/ f135 f69 1"/>
              <a:gd name="f162" fmla="*/ f136 f68 1"/>
              <a:gd name="f163" fmla="*/ f137 f69 1"/>
              <a:gd name="f164" fmla="*/ f138 f68 1"/>
              <a:gd name="f165" fmla="*/ f139 f69 1"/>
              <a:gd name="f166" fmla="*/ f140 f68 1"/>
              <a:gd name="f167" fmla="*/ f141 f69 1"/>
              <a:gd name="f168" fmla="*/ f142 f68 1"/>
              <a:gd name="f169" fmla="*/ f143 f69 1"/>
              <a:gd name="f170" fmla="*/ f144 f68 1"/>
              <a:gd name="f171" fmla="*/ f145 f69 1"/>
              <a:gd name="f172" fmla="*/ f146 f68 1"/>
              <a:gd name="f173" fmla="*/ f147 f69 1"/>
              <a:gd name="f174" fmla="*/ f148 f68 1"/>
              <a:gd name="f175" fmla="*/ f14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54" y="f155"/>
              </a:cxn>
              <a:cxn ang="f101">
                <a:pos x="f156" y="f157"/>
              </a:cxn>
              <a:cxn ang="f101">
                <a:pos x="f158" y="f159"/>
              </a:cxn>
              <a:cxn ang="f101">
                <a:pos x="f160" y="f161"/>
              </a:cxn>
              <a:cxn ang="f101">
                <a:pos x="f162" y="f163"/>
              </a:cxn>
              <a:cxn ang="f101">
                <a:pos x="f164" y="f165"/>
              </a:cxn>
              <a:cxn ang="f101">
                <a:pos x="f166" y="f167"/>
              </a:cxn>
              <a:cxn ang="f101">
                <a:pos x="f168" y="f169"/>
              </a:cxn>
              <a:cxn ang="f101">
                <a:pos x="f170" y="f171"/>
              </a:cxn>
              <a:cxn ang="f101">
                <a:pos x="f172" y="f173"/>
              </a:cxn>
              <a:cxn ang="f101">
                <a:pos x="f174" y="f175"/>
              </a:cxn>
              <a:cxn ang="f101">
                <a:pos x="f154" y="f155"/>
              </a:cxn>
            </a:cxnLst>
            <a:rect l="f150" t="f153" r="f151" b="f152"/>
            <a:pathLst>
              <a:path w="472" h="20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5" y="f21"/>
                  <a:pt x="f22" y="f23"/>
                  <a:pt x="f24" y="f25"/>
                </a:cubicBezTo>
                <a:cubicBezTo>
                  <a:pt x="f20" y="f26"/>
                  <a:pt x="f27" y="f23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"/>
                  <a:pt x="f51" y="f52"/>
                </a:cubicBezTo>
                <a:cubicBezTo>
                  <a:pt x="f53" y="f54"/>
                  <a:pt x="f6" y="f55"/>
                  <a:pt x="f56" y="f57"/>
                </a:cubicBezTo>
                <a:cubicBezTo>
                  <a:pt x="f58" y="f59"/>
                  <a:pt x="f60" y="f61"/>
                  <a:pt x="f44" y="f62"/>
                </a:cubicBezTo>
                <a:cubicBezTo>
                  <a:pt x="f63" y="f64"/>
                  <a:pt x="f65" y="f66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B44F154D-36D6-4918-B9B7-C663E3936BB8}"/>
              </a:ext>
            </a:extLst>
          </p:cNvPr>
          <p:cNvSpPr/>
          <p:nvPr/>
        </p:nvSpPr>
        <p:spPr>
          <a:xfrm>
            <a:off x="3757617" y="4387848"/>
            <a:ext cx="109535" cy="134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5"/>
              <a:gd name="f7" fmla="val 154"/>
              <a:gd name="f8" fmla="val 79"/>
              <a:gd name="f9" fmla="val 123"/>
              <a:gd name="f10" fmla="val 98"/>
              <a:gd name="f11" fmla="val 61"/>
              <a:gd name="f12" fmla="val 152"/>
              <a:gd name="f13" fmla="val 30"/>
              <a:gd name="f14" fmla="val 150"/>
              <a:gd name="f15" fmla="val 7"/>
              <a:gd name="f16" fmla="val 122"/>
              <a:gd name="f17" fmla="val 3"/>
              <a:gd name="f18" fmla="val 83"/>
              <a:gd name="f19" fmla="val 38"/>
              <a:gd name="f20" fmla="val 33"/>
              <a:gd name="f21" fmla="val 73"/>
              <a:gd name="f22" fmla="val 4"/>
              <a:gd name="f23" fmla="val 104"/>
              <a:gd name="f24" fmla="val 8"/>
              <a:gd name="f25" fmla="val 39"/>
              <a:gd name="f26" fmla="+- 0 0 -90"/>
              <a:gd name="f27" fmla="*/ f3 1 125"/>
              <a:gd name="f28" fmla="*/ f4 1 15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25"/>
              <a:gd name="f37" fmla="*/ f33 1 154"/>
              <a:gd name="f38" fmla="*/ 125 f34 1"/>
              <a:gd name="f39" fmla="*/ 79 f33 1"/>
              <a:gd name="f40" fmla="*/ 61 f34 1"/>
              <a:gd name="f41" fmla="*/ 152 f33 1"/>
              <a:gd name="f42" fmla="*/ 3 f34 1"/>
              <a:gd name="f43" fmla="*/ 83 f33 1"/>
              <a:gd name="f44" fmla="*/ 73 f34 1"/>
              <a:gd name="f45" fmla="*/ 4 f33 1"/>
              <a:gd name="f46" fmla="+- f35 0 f1"/>
              <a:gd name="f47" fmla="*/ f38 1 125"/>
              <a:gd name="f48" fmla="*/ f39 1 154"/>
              <a:gd name="f49" fmla="*/ f40 1 125"/>
              <a:gd name="f50" fmla="*/ f41 1 154"/>
              <a:gd name="f51" fmla="*/ f42 1 125"/>
              <a:gd name="f52" fmla="*/ f43 1 154"/>
              <a:gd name="f53" fmla="*/ f44 1 125"/>
              <a:gd name="f54" fmla="*/ f45 1 154"/>
              <a:gd name="f55" fmla="*/ 0 1 f36"/>
              <a:gd name="f56" fmla="*/ f30 1 f36"/>
              <a:gd name="f57" fmla="*/ 0 1 f37"/>
              <a:gd name="f58" fmla="*/ f31 1 f37"/>
              <a:gd name="f59" fmla="*/ f47 1 f36"/>
              <a:gd name="f60" fmla="*/ f48 1 f37"/>
              <a:gd name="f61" fmla="*/ f49 1 f36"/>
              <a:gd name="f62" fmla="*/ f50 1 f37"/>
              <a:gd name="f63" fmla="*/ f51 1 f36"/>
              <a:gd name="f64" fmla="*/ f52 1 f37"/>
              <a:gd name="f65" fmla="*/ f53 1 f36"/>
              <a:gd name="f66" fmla="*/ f54 1 f37"/>
              <a:gd name="f67" fmla="*/ f55 f27 1"/>
              <a:gd name="f68" fmla="*/ f56 f27 1"/>
              <a:gd name="f69" fmla="*/ f58 f28 1"/>
              <a:gd name="f70" fmla="*/ f57 f28 1"/>
              <a:gd name="f71" fmla="*/ f59 f27 1"/>
              <a:gd name="f72" fmla="*/ f60 f28 1"/>
              <a:gd name="f73" fmla="*/ f61 f27 1"/>
              <a:gd name="f74" fmla="*/ f62 f28 1"/>
              <a:gd name="f75" fmla="*/ f63 f27 1"/>
              <a:gd name="f76" fmla="*/ f64 f28 1"/>
              <a:gd name="f77" fmla="*/ f65 f27 1"/>
              <a:gd name="f78" fmla="*/ f66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1" y="f72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1" y="f72"/>
              </a:cxn>
            </a:cxnLst>
            <a:rect l="f67" t="f70" r="f68" b="f69"/>
            <a:pathLst>
              <a:path w="125" h="154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5"/>
                  <a:pt x="f21" y="f22"/>
                </a:cubicBezTo>
                <a:cubicBezTo>
                  <a:pt x="f23" y="f24"/>
                  <a:pt x="f6" y="f25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9688EBBA-A6D8-4BC5-8FF9-0203AD457AD1}"/>
              </a:ext>
            </a:extLst>
          </p:cNvPr>
          <p:cNvSpPr/>
          <p:nvPr/>
        </p:nvSpPr>
        <p:spPr>
          <a:xfrm>
            <a:off x="4164013" y="4391021"/>
            <a:ext cx="107954" cy="1317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4"/>
              <a:gd name="f7" fmla="val 152"/>
              <a:gd name="f8" fmla="val 60"/>
              <a:gd name="f9" fmla="val 94"/>
              <a:gd name="f10" fmla="val 121"/>
              <a:gd name="f11" fmla="val 32"/>
              <a:gd name="f12" fmla="val 122"/>
              <a:gd name="f13" fmla="val 73"/>
              <a:gd name="f14" fmla="val 117"/>
              <a:gd name="f15" fmla="val 93"/>
              <a:gd name="f16" fmla="val 56"/>
              <a:gd name="f17" fmla="val 149"/>
              <a:gd name="f18" fmla="val 22"/>
              <a:gd name="f19" fmla="val 146"/>
              <a:gd name="f20" fmla="val 114"/>
              <a:gd name="f21" fmla="val 1"/>
              <a:gd name="f22" fmla="val 69"/>
              <a:gd name="f23" fmla="val 2"/>
              <a:gd name="f24" fmla="val 31"/>
              <a:gd name="f25" fmla="val 28"/>
              <a:gd name="f26" fmla="+- 0 0 -90"/>
              <a:gd name="f27" fmla="*/ f3 1 124"/>
              <a:gd name="f28" fmla="*/ f4 1 152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24"/>
              <a:gd name="f37" fmla="*/ f33 1 152"/>
              <a:gd name="f38" fmla="*/ 60 f34 1"/>
              <a:gd name="f39" fmla="*/ 0 f33 1"/>
              <a:gd name="f40" fmla="*/ 122 f34 1"/>
              <a:gd name="f41" fmla="*/ 73 f33 1"/>
              <a:gd name="f42" fmla="*/ 56 f34 1"/>
              <a:gd name="f43" fmla="*/ 149 f33 1"/>
              <a:gd name="f44" fmla="*/ 1 f34 1"/>
              <a:gd name="f45" fmla="*/ 69 f33 1"/>
              <a:gd name="f46" fmla="+- f35 0 f1"/>
              <a:gd name="f47" fmla="*/ f38 1 124"/>
              <a:gd name="f48" fmla="*/ f39 1 152"/>
              <a:gd name="f49" fmla="*/ f40 1 124"/>
              <a:gd name="f50" fmla="*/ f41 1 152"/>
              <a:gd name="f51" fmla="*/ f42 1 124"/>
              <a:gd name="f52" fmla="*/ f43 1 152"/>
              <a:gd name="f53" fmla="*/ f44 1 124"/>
              <a:gd name="f54" fmla="*/ f45 1 152"/>
              <a:gd name="f55" fmla="*/ 0 1 f36"/>
              <a:gd name="f56" fmla="*/ f30 1 f36"/>
              <a:gd name="f57" fmla="*/ 0 1 f37"/>
              <a:gd name="f58" fmla="*/ f31 1 f37"/>
              <a:gd name="f59" fmla="*/ f47 1 f36"/>
              <a:gd name="f60" fmla="*/ f48 1 f37"/>
              <a:gd name="f61" fmla="*/ f49 1 f36"/>
              <a:gd name="f62" fmla="*/ f50 1 f37"/>
              <a:gd name="f63" fmla="*/ f51 1 f36"/>
              <a:gd name="f64" fmla="*/ f52 1 f37"/>
              <a:gd name="f65" fmla="*/ f53 1 f36"/>
              <a:gd name="f66" fmla="*/ f54 1 f37"/>
              <a:gd name="f67" fmla="*/ f55 f27 1"/>
              <a:gd name="f68" fmla="*/ f56 f27 1"/>
              <a:gd name="f69" fmla="*/ f58 f28 1"/>
              <a:gd name="f70" fmla="*/ f57 f28 1"/>
              <a:gd name="f71" fmla="*/ f59 f27 1"/>
              <a:gd name="f72" fmla="*/ f60 f28 1"/>
              <a:gd name="f73" fmla="*/ f61 f27 1"/>
              <a:gd name="f74" fmla="*/ f62 f28 1"/>
              <a:gd name="f75" fmla="*/ f63 f27 1"/>
              <a:gd name="f76" fmla="*/ f64 f28 1"/>
              <a:gd name="f77" fmla="*/ f65 f27 1"/>
              <a:gd name="f78" fmla="*/ f66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1" y="f72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1" y="f72"/>
              </a:cxn>
            </a:cxnLst>
            <a:rect l="f67" t="f70" r="f68" b="f69"/>
            <a:pathLst>
              <a:path w="124" h="152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6" y="f14"/>
                  <a:pt x="f15" y="f7"/>
                  <a:pt x="f16" y="f17"/>
                </a:cubicBezTo>
                <a:cubicBezTo>
                  <a:pt x="f18" y="f19"/>
                  <a:pt x="f5" y="f20"/>
                  <a:pt x="f21" y="f22"/>
                </a:cubicBezTo>
                <a:cubicBezTo>
                  <a:pt x="f23" y="f24"/>
                  <a:pt x="f25" y="f21"/>
                  <a:pt x="f8" y="f5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82655A06-D40B-4F99-AB82-B012C3025B9D}"/>
              </a:ext>
            </a:extLst>
          </p:cNvPr>
          <p:cNvSpPr/>
          <p:nvPr/>
        </p:nvSpPr>
        <p:spPr>
          <a:xfrm>
            <a:off x="3986217" y="4475165"/>
            <a:ext cx="98426" cy="1301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"/>
              <a:gd name="f7" fmla="val 151"/>
              <a:gd name="f8" fmla="val 98"/>
              <a:gd name="f9" fmla="val 123"/>
              <a:gd name="f10" fmla="val 101"/>
              <a:gd name="f11" fmla="val 143"/>
              <a:gd name="f12" fmla="val 83"/>
              <a:gd name="f13" fmla="val 147"/>
              <a:gd name="f14" fmla="val 64"/>
              <a:gd name="f15" fmla="val 46"/>
              <a:gd name="f16" fmla="val 139"/>
              <a:gd name="f17" fmla="val 44"/>
              <a:gd name="f18" fmla="val 120"/>
              <a:gd name="f19" fmla="val 43"/>
              <a:gd name="f20" fmla="val 106"/>
              <a:gd name="f21" fmla="val 37"/>
              <a:gd name="f22" fmla="val 100"/>
              <a:gd name="f23" fmla="val 25"/>
              <a:gd name="f24" fmla="val 96"/>
              <a:gd name="f25" fmla="val 7"/>
              <a:gd name="f26" fmla="val 91"/>
              <a:gd name="f27" fmla="val 77"/>
              <a:gd name="f28" fmla="val 1"/>
              <a:gd name="f29" fmla="val 59"/>
              <a:gd name="f30" fmla="val 2"/>
              <a:gd name="f31" fmla="val 49"/>
              <a:gd name="f32" fmla="val 39"/>
              <a:gd name="f33" fmla="val 4"/>
              <a:gd name="f34" fmla="val 29"/>
              <a:gd name="f35" fmla="val 8"/>
              <a:gd name="f36" fmla="val 12"/>
              <a:gd name="f37" fmla="val 17"/>
              <a:gd name="f38" fmla="val 36"/>
              <a:gd name="f39" fmla="val 55"/>
              <a:gd name="f40" fmla="val 67"/>
              <a:gd name="f41" fmla="val 10"/>
              <a:gd name="f42" fmla="val 69"/>
              <a:gd name="f43" fmla="val 28"/>
              <a:gd name="f44" fmla="val 70"/>
              <a:gd name="f45" fmla="val 38"/>
              <a:gd name="f46" fmla="val 75"/>
              <a:gd name="f47" fmla="val 60"/>
              <a:gd name="f48" fmla="val 111"/>
              <a:gd name="f49" fmla="val 78"/>
              <a:gd name="f50" fmla="+- 0 0 -90"/>
              <a:gd name="f51" fmla="*/ f3 1 113"/>
              <a:gd name="f52" fmla="*/ f4 1 151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13"/>
              <a:gd name="f61" fmla="*/ f57 1 151"/>
              <a:gd name="f62" fmla="*/ 113 f58 1"/>
              <a:gd name="f63" fmla="*/ 98 f57 1"/>
              <a:gd name="f64" fmla="*/ 83 f58 1"/>
              <a:gd name="f65" fmla="*/ 147 f57 1"/>
              <a:gd name="f66" fmla="*/ 44 f58 1"/>
              <a:gd name="f67" fmla="*/ 120 f57 1"/>
              <a:gd name="f68" fmla="*/ 25 f58 1"/>
              <a:gd name="f69" fmla="*/ 96 f57 1"/>
              <a:gd name="f70" fmla="*/ 1 f58 1"/>
              <a:gd name="f71" fmla="*/ 59 f57 1"/>
              <a:gd name="f72" fmla="*/ 4 f58 1"/>
              <a:gd name="f73" fmla="*/ 29 f57 1"/>
              <a:gd name="f74" fmla="*/ 36 f58 1"/>
              <a:gd name="f75" fmla="*/ 0 f57 1"/>
              <a:gd name="f76" fmla="*/ 69 f58 1"/>
              <a:gd name="f77" fmla="*/ 28 f57 1"/>
              <a:gd name="f78" fmla="*/ 49 f57 1"/>
              <a:gd name="f79" fmla="+- f59 0 f1"/>
              <a:gd name="f80" fmla="*/ f62 1 113"/>
              <a:gd name="f81" fmla="*/ f63 1 151"/>
              <a:gd name="f82" fmla="*/ f64 1 113"/>
              <a:gd name="f83" fmla="*/ f65 1 151"/>
              <a:gd name="f84" fmla="*/ f66 1 113"/>
              <a:gd name="f85" fmla="*/ f67 1 151"/>
              <a:gd name="f86" fmla="*/ f68 1 113"/>
              <a:gd name="f87" fmla="*/ f69 1 151"/>
              <a:gd name="f88" fmla="*/ f70 1 113"/>
              <a:gd name="f89" fmla="*/ f71 1 151"/>
              <a:gd name="f90" fmla="*/ f72 1 113"/>
              <a:gd name="f91" fmla="*/ f73 1 151"/>
              <a:gd name="f92" fmla="*/ f74 1 113"/>
              <a:gd name="f93" fmla="*/ f75 1 151"/>
              <a:gd name="f94" fmla="*/ f76 1 113"/>
              <a:gd name="f95" fmla="*/ f77 1 151"/>
              <a:gd name="f96" fmla="*/ f78 1 151"/>
              <a:gd name="f97" fmla="*/ 0 1 f60"/>
              <a:gd name="f98" fmla="*/ f54 1 f60"/>
              <a:gd name="f99" fmla="*/ 0 1 f61"/>
              <a:gd name="f100" fmla="*/ f55 1 f61"/>
              <a:gd name="f101" fmla="*/ f80 1 f60"/>
              <a:gd name="f102" fmla="*/ f81 1 f61"/>
              <a:gd name="f103" fmla="*/ f82 1 f60"/>
              <a:gd name="f104" fmla="*/ f83 1 f61"/>
              <a:gd name="f105" fmla="*/ f84 1 f60"/>
              <a:gd name="f106" fmla="*/ f85 1 f61"/>
              <a:gd name="f107" fmla="*/ f86 1 f60"/>
              <a:gd name="f108" fmla="*/ f87 1 f61"/>
              <a:gd name="f109" fmla="*/ f88 1 f60"/>
              <a:gd name="f110" fmla="*/ f89 1 f61"/>
              <a:gd name="f111" fmla="*/ f90 1 f60"/>
              <a:gd name="f112" fmla="*/ f91 1 f61"/>
              <a:gd name="f113" fmla="*/ f92 1 f60"/>
              <a:gd name="f114" fmla="*/ f93 1 f61"/>
              <a:gd name="f115" fmla="*/ f94 1 f60"/>
              <a:gd name="f116" fmla="*/ f95 1 f61"/>
              <a:gd name="f117" fmla="*/ f96 1 f61"/>
              <a:gd name="f118" fmla="*/ f97 f51 1"/>
              <a:gd name="f119" fmla="*/ f98 f51 1"/>
              <a:gd name="f120" fmla="*/ f100 f52 1"/>
              <a:gd name="f121" fmla="*/ f99 f52 1"/>
              <a:gd name="f122" fmla="*/ f101 f51 1"/>
              <a:gd name="f123" fmla="*/ f102 f52 1"/>
              <a:gd name="f124" fmla="*/ f103 f51 1"/>
              <a:gd name="f125" fmla="*/ f104 f52 1"/>
              <a:gd name="f126" fmla="*/ f105 f51 1"/>
              <a:gd name="f127" fmla="*/ f106 f52 1"/>
              <a:gd name="f128" fmla="*/ f107 f51 1"/>
              <a:gd name="f129" fmla="*/ f108 f52 1"/>
              <a:gd name="f130" fmla="*/ f109 f51 1"/>
              <a:gd name="f131" fmla="*/ f110 f52 1"/>
              <a:gd name="f132" fmla="*/ f111 f51 1"/>
              <a:gd name="f133" fmla="*/ f112 f52 1"/>
              <a:gd name="f134" fmla="*/ f113 f51 1"/>
              <a:gd name="f135" fmla="*/ f114 f52 1"/>
              <a:gd name="f136" fmla="*/ f115 f51 1"/>
              <a:gd name="f137" fmla="*/ f116 f52 1"/>
              <a:gd name="f138" fmla="*/ f117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122" y="f123"/>
              </a:cxn>
              <a:cxn ang="f79">
                <a:pos x="f124" y="f125"/>
              </a:cxn>
              <a:cxn ang="f79">
                <a:pos x="f126" y="f127"/>
              </a:cxn>
              <a:cxn ang="f79">
                <a:pos x="f128" y="f129"/>
              </a:cxn>
              <a:cxn ang="f79">
                <a:pos x="f130" y="f131"/>
              </a:cxn>
              <a:cxn ang="f79">
                <a:pos x="f132" y="f133"/>
              </a:cxn>
              <a:cxn ang="f79">
                <a:pos x="f134" y="f135"/>
              </a:cxn>
              <a:cxn ang="f79">
                <a:pos x="f136" y="f137"/>
              </a:cxn>
              <a:cxn ang="f79">
                <a:pos x="f124" y="f138"/>
              </a:cxn>
              <a:cxn ang="f79">
                <a:pos x="f122" y="f123"/>
              </a:cxn>
            </a:cxnLst>
            <a:rect l="f118" t="f121" r="f119" b="f120"/>
            <a:pathLst>
              <a:path w="113" h="151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7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5" y="f27"/>
                  <a:pt x="f28" y="f29"/>
                </a:cubicBezTo>
                <a:cubicBezTo>
                  <a:pt x="f30" y="f31"/>
                  <a:pt x="f30" y="f32"/>
                  <a:pt x="f33" y="f34"/>
                </a:cubicBezTo>
                <a:cubicBezTo>
                  <a:pt x="f35" y="f36"/>
                  <a:pt x="f37" y="f5"/>
                  <a:pt x="f38" y="f5"/>
                </a:cubicBezTo>
                <a:cubicBezTo>
                  <a:pt x="f39" y="f5"/>
                  <a:pt x="f40" y="f41"/>
                  <a:pt x="f42" y="f43"/>
                </a:cubicBezTo>
                <a:cubicBezTo>
                  <a:pt x="f44" y="f45"/>
                  <a:pt x="f46" y="f17"/>
                  <a:pt x="f12" y="f31"/>
                </a:cubicBezTo>
                <a:cubicBezTo>
                  <a:pt x="f10" y="f47"/>
                  <a:pt x="f48" y="f49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6BA6D115-A39C-4FB1-86A3-21E2A1B7FEAC}"/>
              </a:ext>
            </a:extLst>
          </p:cNvPr>
          <p:cNvSpPr/>
          <p:nvPr/>
        </p:nvSpPr>
        <p:spPr>
          <a:xfrm>
            <a:off x="3684583" y="4084633"/>
            <a:ext cx="366710" cy="1476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4"/>
              <a:gd name="f7" fmla="val 171"/>
              <a:gd name="f8" fmla="val 126"/>
              <a:gd name="f9" fmla="val 170"/>
              <a:gd name="f10" fmla="val 103"/>
              <a:gd name="f11" fmla="val 70"/>
              <a:gd name="f12" fmla="val 167"/>
              <a:gd name="f13" fmla="val 38"/>
              <a:gd name="f14" fmla="val 162"/>
              <a:gd name="f15" fmla="val 14"/>
              <a:gd name="f16" fmla="val 158"/>
              <a:gd name="f17" fmla="val 144"/>
              <a:gd name="f18" fmla="val 2"/>
              <a:gd name="f19" fmla="val 124"/>
              <a:gd name="f20" fmla="val 5"/>
              <a:gd name="f21" fmla="val 104"/>
              <a:gd name="f22" fmla="val 21"/>
              <a:gd name="f23" fmla="val 93"/>
              <a:gd name="f24" fmla="val 47"/>
              <a:gd name="f25" fmla="val 96"/>
              <a:gd name="f26" fmla="val 84"/>
              <a:gd name="f27" fmla="val 102"/>
              <a:gd name="f28" fmla="val 121"/>
              <a:gd name="f29" fmla="val 106"/>
              <a:gd name="f30" fmla="val 236"/>
              <a:gd name="f31" fmla="val 99"/>
              <a:gd name="f32" fmla="val 308"/>
              <a:gd name="f33" fmla="val 79"/>
              <a:gd name="f34" fmla="val 362"/>
              <a:gd name="f35" fmla="val 17"/>
              <a:gd name="f36" fmla="val 376"/>
              <a:gd name="f37" fmla="val 395"/>
              <a:gd name="f38" fmla="val 408"/>
              <a:gd name="f39" fmla="val 12"/>
              <a:gd name="f40" fmla="val 422"/>
              <a:gd name="f41" fmla="val 24"/>
              <a:gd name="f42" fmla="val 44"/>
              <a:gd name="f43" fmla="val 411"/>
              <a:gd name="f44" fmla="val 60"/>
              <a:gd name="f45" fmla="val 388"/>
              <a:gd name="f46" fmla="val 91"/>
              <a:gd name="f47" fmla="val 358"/>
              <a:gd name="f48" fmla="val 112"/>
              <a:gd name="f49" fmla="val 324"/>
              <a:gd name="f50" fmla="val 129"/>
              <a:gd name="f51" fmla="val 265"/>
              <a:gd name="f52" fmla="val 160"/>
              <a:gd name="f53" fmla="val 201"/>
              <a:gd name="f54" fmla="+- 0 0 -90"/>
              <a:gd name="f55" fmla="*/ f3 1 424"/>
              <a:gd name="f56" fmla="*/ f4 1 171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424"/>
              <a:gd name="f65" fmla="*/ f61 1 171"/>
              <a:gd name="f66" fmla="*/ 126 f62 1"/>
              <a:gd name="f67" fmla="*/ 170 f61 1"/>
              <a:gd name="f68" fmla="*/ 38 f62 1"/>
              <a:gd name="f69" fmla="*/ 162 f61 1"/>
              <a:gd name="f70" fmla="*/ 2 f62 1"/>
              <a:gd name="f71" fmla="*/ 124 f61 1"/>
              <a:gd name="f72" fmla="*/ 47 f62 1"/>
              <a:gd name="f73" fmla="*/ 96 f61 1"/>
              <a:gd name="f74" fmla="*/ 158 f62 1"/>
              <a:gd name="f75" fmla="*/ 104 f61 1"/>
              <a:gd name="f76" fmla="*/ 362 f62 1"/>
              <a:gd name="f77" fmla="*/ 17 f61 1"/>
              <a:gd name="f78" fmla="*/ 408 f62 1"/>
              <a:gd name="f79" fmla="*/ 12 f61 1"/>
              <a:gd name="f80" fmla="*/ 411 f62 1"/>
              <a:gd name="f81" fmla="*/ 60 f61 1"/>
              <a:gd name="f82" fmla="*/ 324 f62 1"/>
              <a:gd name="f83" fmla="*/ 129 f61 1"/>
              <a:gd name="f84" fmla="+- f63 0 f1"/>
              <a:gd name="f85" fmla="*/ f66 1 424"/>
              <a:gd name="f86" fmla="*/ f67 1 171"/>
              <a:gd name="f87" fmla="*/ f68 1 424"/>
              <a:gd name="f88" fmla="*/ f69 1 171"/>
              <a:gd name="f89" fmla="*/ f70 1 424"/>
              <a:gd name="f90" fmla="*/ f71 1 171"/>
              <a:gd name="f91" fmla="*/ f72 1 424"/>
              <a:gd name="f92" fmla="*/ f73 1 171"/>
              <a:gd name="f93" fmla="*/ f74 1 424"/>
              <a:gd name="f94" fmla="*/ f75 1 171"/>
              <a:gd name="f95" fmla="*/ f76 1 424"/>
              <a:gd name="f96" fmla="*/ f77 1 171"/>
              <a:gd name="f97" fmla="*/ f78 1 424"/>
              <a:gd name="f98" fmla="*/ f79 1 171"/>
              <a:gd name="f99" fmla="*/ f80 1 424"/>
              <a:gd name="f100" fmla="*/ f81 1 171"/>
              <a:gd name="f101" fmla="*/ f82 1 424"/>
              <a:gd name="f102" fmla="*/ f83 1 171"/>
              <a:gd name="f103" fmla="*/ 0 1 f64"/>
              <a:gd name="f104" fmla="*/ f58 1 f64"/>
              <a:gd name="f105" fmla="*/ 0 1 f65"/>
              <a:gd name="f106" fmla="*/ f59 1 f65"/>
              <a:gd name="f107" fmla="*/ f85 1 f64"/>
              <a:gd name="f108" fmla="*/ f86 1 f65"/>
              <a:gd name="f109" fmla="*/ f87 1 f64"/>
              <a:gd name="f110" fmla="*/ f88 1 f65"/>
              <a:gd name="f111" fmla="*/ f89 1 f64"/>
              <a:gd name="f112" fmla="*/ f90 1 f65"/>
              <a:gd name="f113" fmla="*/ f91 1 f64"/>
              <a:gd name="f114" fmla="*/ f92 1 f65"/>
              <a:gd name="f115" fmla="*/ f93 1 f64"/>
              <a:gd name="f116" fmla="*/ f94 1 f65"/>
              <a:gd name="f117" fmla="*/ f95 1 f64"/>
              <a:gd name="f118" fmla="*/ f96 1 f65"/>
              <a:gd name="f119" fmla="*/ f97 1 f64"/>
              <a:gd name="f120" fmla="*/ f98 1 f65"/>
              <a:gd name="f121" fmla="*/ f99 1 f64"/>
              <a:gd name="f122" fmla="*/ f100 1 f65"/>
              <a:gd name="f123" fmla="*/ f101 1 f64"/>
              <a:gd name="f124" fmla="*/ f102 1 f65"/>
              <a:gd name="f125" fmla="*/ f103 f55 1"/>
              <a:gd name="f126" fmla="*/ f104 f55 1"/>
              <a:gd name="f127" fmla="*/ f106 f56 1"/>
              <a:gd name="f128" fmla="*/ f105 f56 1"/>
              <a:gd name="f129" fmla="*/ f107 f55 1"/>
              <a:gd name="f130" fmla="*/ f108 f56 1"/>
              <a:gd name="f131" fmla="*/ f109 f55 1"/>
              <a:gd name="f132" fmla="*/ f110 f56 1"/>
              <a:gd name="f133" fmla="*/ f111 f55 1"/>
              <a:gd name="f134" fmla="*/ f112 f56 1"/>
              <a:gd name="f135" fmla="*/ f113 f55 1"/>
              <a:gd name="f136" fmla="*/ f114 f56 1"/>
              <a:gd name="f137" fmla="*/ f115 f55 1"/>
              <a:gd name="f138" fmla="*/ f116 f56 1"/>
              <a:gd name="f139" fmla="*/ f117 f55 1"/>
              <a:gd name="f140" fmla="*/ f118 f56 1"/>
              <a:gd name="f141" fmla="*/ f119 f55 1"/>
              <a:gd name="f142" fmla="*/ f120 f56 1"/>
              <a:gd name="f143" fmla="*/ f121 f55 1"/>
              <a:gd name="f144" fmla="*/ f122 f56 1"/>
              <a:gd name="f145" fmla="*/ f123 f55 1"/>
              <a:gd name="f146" fmla="*/ f124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29" y="f130"/>
              </a:cxn>
              <a:cxn ang="f84">
                <a:pos x="f131" y="f132"/>
              </a:cxn>
              <a:cxn ang="f84">
                <a:pos x="f133" y="f134"/>
              </a:cxn>
              <a:cxn ang="f84">
                <a:pos x="f135" y="f136"/>
              </a:cxn>
              <a:cxn ang="f84">
                <a:pos x="f137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5" y="f146"/>
              </a:cxn>
              <a:cxn ang="f84">
                <a:pos x="f129" y="f130"/>
              </a:cxn>
            </a:cxnLst>
            <a:rect l="f125" t="f128" r="f126" b="f127"/>
            <a:pathLst>
              <a:path w="424" h="171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15" y="f16"/>
                  <a:pt x="f5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16" y="f21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18"/>
                  <a:pt x="f37" y="f5"/>
                  <a:pt x="f38" y="f39"/>
                </a:cubicBezTo>
                <a:cubicBezTo>
                  <a:pt x="f40" y="f41"/>
                  <a:pt x="f6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9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FA20E4AF-20EE-44E2-A36F-F3F0BCFB8683}"/>
              </a:ext>
            </a:extLst>
          </p:cNvPr>
          <p:cNvSpPr/>
          <p:nvPr/>
        </p:nvSpPr>
        <p:spPr>
          <a:xfrm>
            <a:off x="2416173" y="4583109"/>
            <a:ext cx="282577" cy="2079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6"/>
              <a:gd name="f7" fmla="val 239"/>
              <a:gd name="f8" fmla="val 163"/>
              <a:gd name="f9" fmla="val 238"/>
              <a:gd name="f10" fmla="val 129"/>
              <a:gd name="f11" fmla="val 96"/>
              <a:gd name="f12" fmla="val 237"/>
              <a:gd name="f13" fmla="val 64"/>
              <a:gd name="f14" fmla="val 226"/>
              <a:gd name="f15" fmla="val 19"/>
              <a:gd name="f16" fmla="val 210"/>
              <a:gd name="f17" fmla="val 175"/>
              <a:gd name="f18" fmla="val 10"/>
              <a:gd name="f19" fmla="val 26"/>
              <a:gd name="f20" fmla="val 58"/>
              <a:gd name="f21" fmla="val 98"/>
              <a:gd name="f22" fmla="val 166"/>
              <a:gd name="f23" fmla="val 3"/>
              <a:gd name="f24" fmla="val 240"/>
              <a:gd name="f25" fmla="val 5"/>
              <a:gd name="f26" fmla="val 309"/>
              <a:gd name="f27" fmla="val 66"/>
              <a:gd name="f28" fmla="val 320"/>
              <a:gd name="f29" fmla="val 139"/>
              <a:gd name="f30" fmla="val 179"/>
              <a:gd name="f31" fmla="val 304"/>
              <a:gd name="f32" fmla="val 213"/>
              <a:gd name="f33" fmla="val 262"/>
              <a:gd name="f34" fmla="val 227"/>
              <a:gd name="f35" fmla="val 229"/>
              <a:gd name="f36" fmla="val 196"/>
              <a:gd name="f37" fmla="val 164"/>
              <a:gd name="f38" fmla="val 172"/>
              <a:gd name="f39" fmla="val 186"/>
              <a:gd name="f40" fmla="val 174"/>
              <a:gd name="f41" fmla="val 208"/>
              <a:gd name="f42" fmla="val 171"/>
              <a:gd name="f43" fmla="val 167"/>
              <a:gd name="f44" fmla="val 253"/>
              <a:gd name="f45" fmla="val 162"/>
              <a:gd name="f46" fmla="val 259"/>
              <a:gd name="f47" fmla="val 152"/>
              <a:gd name="f48" fmla="val 249"/>
              <a:gd name="f49" fmla="val 130"/>
              <a:gd name="f50" fmla="val 232"/>
              <a:gd name="f51" fmla="val 207"/>
              <a:gd name="f52" fmla="val 71"/>
              <a:gd name="f53" fmla="val 70"/>
              <a:gd name="f54" fmla="val 125"/>
              <a:gd name="f55" fmla="val 68"/>
              <a:gd name="f56" fmla="val 99"/>
              <a:gd name="f57" fmla="val 94"/>
              <a:gd name="f58" fmla="val 80"/>
              <a:gd name="f59" fmla="val 127"/>
              <a:gd name="f60" fmla="val 67"/>
              <a:gd name="f61" fmla="val 74"/>
              <a:gd name="f62" fmla="val 100"/>
              <a:gd name="f63" fmla="val 168"/>
              <a:gd name="f64" fmla="val 121"/>
              <a:gd name="f65" fmla="val 143"/>
              <a:gd name="f66" fmla="+- 0 0 -90"/>
              <a:gd name="f67" fmla="*/ f3 1 326"/>
              <a:gd name="f68" fmla="*/ f4 1 239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326"/>
              <a:gd name="f77" fmla="*/ f73 1 239"/>
              <a:gd name="f78" fmla="*/ 163 f74 1"/>
              <a:gd name="f79" fmla="*/ 238 f73 1"/>
              <a:gd name="f80" fmla="*/ 64 f74 1"/>
              <a:gd name="f81" fmla="*/ 226 f73 1"/>
              <a:gd name="f82" fmla="*/ 10 f74 1"/>
              <a:gd name="f83" fmla="*/ 129 f73 1"/>
              <a:gd name="f84" fmla="*/ 166 f74 1"/>
              <a:gd name="f85" fmla="*/ 3 f73 1"/>
              <a:gd name="f86" fmla="*/ 320 f74 1"/>
              <a:gd name="f87" fmla="*/ 139 f73 1"/>
              <a:gd name="f88" fmla="*/ 262 f74 1"/>
              <a:gd name="f89" fmla="*/ 227 f73 1"/>
              <a:gd name="f90" fmla="*/ 164 f74 1"/>
              <a:gd name="f91" fmla="*/ 172 f73 1"/>
              <a:gd name="f92" fmla="*/ 229 f74 1"/>
              <a:gd name="f93" fmla="*/ 167 f73 1"/>
              <a:gd name="f94" fmla="*/ 249 f74 1"/>
              <a:gd name="f95" fmla="*/ 130 f73 1"/>
              <a:gd name="f96" fmla="*/ 167 f74 1"/>
              <a:gd name="f97" fmla="*/ 70 f73 1"/>
              <a:gd name="f98" fmla="*/ 80 f74 1"/>
              <a:gd name="f99" fmla="*/ 127 f73 1"/>
              <a:gd name="f100" fmla="*/ 100 f74 1"/>
              <a:gd name="f101" fmla="*/ 168 f73 1"/>
              <a:gd name="f102" fmla="+- f75 0 f1"/>
              <a:gd name="f103" fmla="*/ f78 1 326"/>
              <a:gd name="f104" fmla="*/ f79 1 239"/>
              <a:gd name="f105" fmla="*/ f80 1 326"/>
              <a:gd name="f106" fmla="*/ f81 1 239"/>
              <a:gd name="f107" fmla="*/ f82 1 326"/>
              <a:gd name="f108" fmla="*/ f83 1 239"/>
              <a:gd name="f109" fmla="*/ f84 1 326"/>
              <a:gd name="f110" fmla="*/ f85 1 239"/>
              <a:gd name="f111" fmla="*/ f86 1 326"/>
              <a:gd name="f112" fmla="*/ f87 1 239"/>
              <a:gd name="f113" fmla="*/ f88 1 326"/>
              <a:gd name="f114" fmla="*/ f89 1 239"/>
              <a:gd name="f115" fmla="*/ f90 1 326"/>
              <a:gd name="f116" fmla="*/ f91 1 239"/>
              <a:gd name="f117" fmla="*/ f92 1 326"/>
              <a:gd name="f118" fmla="*/ f93 1 239"/>
              <a:gd name="f119" fmla="*/ f94 1 326"/>
              <a:gd name="f120" fmla="*/ f95 1 239"/>
              <a:gd name="f121" fmla="*/ f96 1 326"/>
              <a:gd name="f122" fmla="*/ f97 1 239"/>
              <a:gd name="f123" fmla="*/ f98 1 326"/>
              <a:gd name="f124" fmla="*/ f99 1 239"/>
              <a:gd name="f125" fmla="*/ f100 1 326"/>
              <a:gd name="f126" fmla="*/ f101 1 239"/>
              <a:gd name="f127" fmla="*/ 0 1 f76"/>
              <a:gd name="f128" fmla="*/ f70 1 f76"/>
              <a:gd name="f129" fmla="*/ 0 1 f77"/>
              <a:gd name="f130" fmla="*/ f71 1 f77"/>
              <a:gd name="f131" fmla="*/ f103 1 f76"/>
              <a:gd name="f132" fmla="*/ f104 1 f77"/>
              <a:gd name="f133" fmla="*/ f105 1 f76"/>
              <a:gd name="f134" fmla="*/ f106 1 f77"/>
              <a:gd name="f135" fmla="*/ f107 1 f76"/>
              <a:gd name="f136" fmla="*/ f108 1 f77"/>
              <a:gd name="f137" fmla="*/ f109 1 f76"/>
              <a:gd name="f138" fmla="*/ f110 1 f77"/>
              <a:gd name="f139" fmla="*/ f111 1 f76"/>
              <a:gd name="f140" fmla="*/ f112 1 f77"/>
              <a:gd name="f141" fmla="*/ f113 1 f76"/>
              <a:gd name="f142" fmla="*/ f114 1 f77"/>
              <a:gd name="f143" fmla="*/ f115 1 f76"/>
              <a:gd name="f144" fmla="*/ f116 1 f77"/>
              <a:gd name="f145" fmla="*/ f117 1 f76"/>
              <a:gd name="f146" fmla="*/ f118 1 f77"/>
              <a:gd name="f147" fmla="*/ f119 1 f76"/>
              <a:gd name="f148" fmla="*/ f120 1 f77"/>
              <a:gd name="f149" fmla="*/ f121 1 f76"/>
              <a:gd name="f150" fmla="*/ f122 1 f77"/>
              <a:gd name="f151" fmla="*/ f123 1 f76"/>
              <a:gd name="f152" fmla="*/ f124 1 f77"/>
              <a:gd name="f153" fmla="*/ f125 1 f76"/>
              <a:gd name="f154" fmla="*/ f126 1 f77"/>
              <a:gd name="f155" fmla="*/ f127 f67 1"/>
              <a:gd name="f156" fmla="*/ f128 f67 1"/>
              <a:gd name="f157" fmla="*/ f130 f68 1"/>
              <a:gd name="f158" fmla="*/ f129 f68 1"/>
              <a:gd name="f159" fmla="*/ f131 f67 1"/>
              <a:gd name="f160" fmla="*/ f132 f68 1"/>
              <a:gd name="f161" fmla="*/ f133 f67 1"/>
              <a:gd name="f162" fmla="*/ f134 f68 1"/>
              <a:gd name="f163" fmla="*/ f135 f67 1"/>
              <a:gd name="f164" fmla="*/ f136 f68 1"/>
              <a:gd name="f165" fmla="*/ f137 f67 1"/>
              <a:gd name="f166" fmla="*/ f138 f68 1"/>
              <a:gd name="f167" fmla="*/ f139 f67 1"/>
              <a:gd name="f168" fmla="*/ f140 f68 1"/>
              <a:gd name="f169" fmla="*/ f141 f67 1"/>
              <a:gd name="f170" fmla="*/ f142 f68 1"/>
              <a:gd name="f171" fmla="*/ f143 f67 1"/>
              <a:gd name="f172" fmla="*/ f144 f68 1"/>
              <a:gd name="f173" fmla="*/ f145 f67 1"/>
              <a:gd name="f174" fmla="*/ f146 f68 1"/>
              <a:gd name="f175" fmla="*/ f147 f67 1"/>
              <a:gd name="f176" fmla="*/ f148 f68 1"/>
              <a:gd name="f177" fmla="*/ f149 f67 1"/>
              <a:gd name="f178" fmla="*/ f150 f68 1"/>
              <a:gd name="f179" fmla="*/ f151 f67 1"/>
              <a:gd name="f180" fmla="*/ f152 f68 1"/>
              <a:gd name="f181" fmla="*/ f153 f67 1"/>
              <a:gd name="f182" fmla="*/ f154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59" y="f160"/>
              </a:cxn>
              <a:cxn ang="f102">
                <a:pos x="f161" y="f162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59" y="f160"/>
              </a:cxn>
              <a:cxn ang="f102">
                <a:pos x="f171" y="f172"/>
              </a:cxn>
              <a:cxn ang="f102">
                <a:pos x="f173" y="f174"/>
              </a:cxn>
              <a:cxn ang="f102">
                <a:pos x="f175" y="f176"/>
              </a:cxn>
              <a:cxn ang="f102">
                <a:pos x="f177" y="f178"/>
              </a:cxn>
              <a:cxn ang="f102">
                <a:pos x="f179" y="f180"/>
              </a:cxn>
              <a:cxn ang="f102">
                <a:pos x="f181" y="f182"/>
              </a:cxn>
              <a:cxn ang="f102">
                <a:pos x="f171" y="f172"/>
              </a:cxn>
            </a:cxnLst>
            <a:rect l="f155" t="f158" r="f156" b="f157"/>
            <a:pathLst>
              <a:path w="326" h="239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15" y="f16"/>
                  <a:pt x="f5" y="f17"/>
                  <a:pt x="f18" y="f10"/>
                </a:cubicBezTo>
                <a:cubicBezTo>
                  <a:pt x="f19" y="f20"/>
                  <a:pt x="f21" y="f5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6" y="f30"/>
                  <a:pt x="f31" y="f32"/>
                  <a:pt x="f33" y="f34"/>
                </a:cubicBezTo>
                <a:cubicBezTo>
                  <a:pt x="f35" y="f12"/>
                  <a:pt x="f36" y="f7"/>
                  <a:pt x="f8" y="f9"/>
                </a:cubicBezTo>
                <a:close/>
                <a:moveTo>
                  <a:pt x="f37" y="f38"/>
                </a:moveTo>
                <a:cubicBezTo>
                  <a:pt x="f39" y="f40"/>
                  <a:pt x="f41" y="f42"/>
                  <a:pt x="f3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11"/>
                  <a:pt x="f51" y="f52"/>
                  <a:pt x="f43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47"/>
                  <a:pt x="f61" y="f8"/>
                  <a:pt x="f62" y="f63"/>
                </a:cubicBezTo>
                <a:cubicBezTo>
                  <a:pt x="f64" y="f42"/>
                  <a:pt x="f65" y="f40"/>
                  <a:pt x="f37" y="f3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3D8C8C73-F6F2-4E13-81B3-DC28A1E6133A}"/>
              </a:ext>
            </a:extLst>
          </p:cNvPr>
          <p:cNvSpPr/>
          <p:nvPr/>
        </p:nvSpPr>
        <p:spPr>
          <a:xfrm>
            <a:off x="2279654" y="4351336"/>
            <a:ext cx="119064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6"/>
              <a:gd name="f7" fmla="val 162"/>
              <a:gd name="f8" fmla="val 66"/>
              <a:gd name="f9" fmla="val 31"/>
              <a:gd name="f10" fmla="val 5"/>
              <a:gd name="f11" fmla="val 134"/>
              <a:gd name="f12" fmla="val 2"/>
              <a:gd name="f13" fmla="val 91"/>
              <a:gd name="f14" fmla="val 60"/>
              <a:gd name="f15" fmla="val 8"/>
              <a:gd name="f16" fmla="val 37"/>
              <a:gd name="f17" fmla="val 14"/>
              <a:gd name="f18" fmla="val 61"/>
              <a:gd name="f19" fmla="val 89"/>
              <a:gd name="f20" fmla="val 108"/>
              <a:gd name="f21" fmla="val 25"/>
              <a:gd name="f22" fmla="val 57"/>
              <a:gd name="f23" fmla="val 114"/>
              <a:gd name="f24" fmla="val 107"/>
              <a:gd name="f25" fmla="val 145"/>
              <a:gd name="f26" fmla="val 96"/>
              <a:gd name="f27" fmla="val 157"/>
              <a:gd name="f28" fmla="val 82"/>
              <a:gd name="f29" fmla="+- 0 0 -90"/>
              <a:gd name="f30" fmla="*/ f3 1 136"/>
              <a:gd name="f31" fmla="*/ f4 1 162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36"/>
              <a:gd name="f40" fmla="*/ f36 1 162"/>
              <a:gd name="f41" fmla="*/ 66 f37 1"/>
              <a:gd name="f42" fmla="*/ 162 f36 1"/>
              <a:gd name="f43" fmla="*/ 2 f37 1"/>
              <a:gd name="f44" fmla="*/ 91 f36 1"/>
              <a:gd name="f45" fmla="*/ 37 f37 1"/>
              <a:gd name="f46" fmla="*/ 14 f36 1"/>
              <a:gd name="f47" fmla="*/ 108 f37 1"/>
              <a:gd name="f48" fmla="*/ 25 f36 1"/>
              <a:gd name="f49" fmla="*/ 107 f37 1"/>
              <a:gd name="f50" fmla="*/ 145 f36 1"/>
              <a:gd name="f51" fmla="+- f38 0 f1"/>
              <a:gd name="f52" fmla="*/ f41 1 136"/>
              <a:gd name="f53" fmla="*/ f42 1 162"/>
              <a:gd name="f54" fmla="*/ f43 1 136"/>
              <a:gd name="f55" fmla="*/ f44 1 162"/>
              <a:gd name="f56" fmla="*/ f45 1 136"/>
              <a:gd name="f57" fmla="*/ f46 1 162"/>
              <a:gd name="f58" fmla="*/ f47 1 136"/>
              <a:gd name="f59" fmla="*/ f48 1 162"/>
              <a:gd name="f60" fmla="*/ f49 1 136"/>
              <a:gd name="f61" fmla="*/ f50 1 162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39"/>
              <a:gd name="f69" fmla="*/ f55 1 f40"/>
              <a:gd name="f70" fmla="*/ f56 1 f39"/>
              <a:gd name="f71" fmla="*/ f57 1 f40"/>
              <a:gd name="f72" fmla="*/ f58 1 f39"/>
              <a:gd name="f73" fmla="*/ f59 1 f40"/>
              <a:gd name="f74" fmla="*/ f60 1 f39"/>
              <a:gd name="f75" fmla="*/ f61 1 f40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0 1"/>
              <a:gd name="f83" fmla="*/ f69 f31 1"/>
              <a:gd name="f84" fmla="*/ f70 f30 1"/>
              <a:gd name="f85" fmla="*/ f71 f31 1"/>
              <a:gd name="f86" fmla="*/ f72 f30 1"/>
              <a:gd name="f87" fmla="*/ f73 f31 1"/>
              <a:gd name="f88" fmla="*/ f74 f30 1"/>
              <a:gd name="f89" fmla="*/ f75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2" y="f83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80" y="f81"/>
              </a:cxn>
            </a:cxnLst>
            <a:rect l="f76" t="f79" r="f77" b="f78"/>
            <a:pathLst>
              <a:path w="136" h="162">
                <a:moveTo>
                  <a:pt x="f8" y="f7"/>
                </a:moveTo>
                <a:cubicBezTo>
                  <a:pt x="f9" y="f7"/>
                  <a:pt x="f10" y="f11"/>
                  <a:pt x="f12" y="f13"/>
                </a:cubicBezTo>
                <a:cubicBezTo>
                  <a:pt x="f5" y="f14"/>
                  <a:pt x="f15" y="f9"/>
                  <a:pt x="f16" y="f17"/>
                </a:cubicBezTo>
                <a:cubicBezTo>
                  <a:pt x="f18" y="f5"/>
                  <a:pt x="f19" y="f10"/>
                  <a:pt x="f20" y="f21"/>
                </a:cubicBezTo>
                <a:cubicBezTo>
                  <a:pt x="f6" y="f22"/>
                  <a:pt x="f6" y="f23"/>
                  <a:pt x="f24" y="f25"/>
                </a:cubicBezTo>
                <a:cubicBezTo>
                  <a:pt x="f26" y="f27"/>
                  <a:pt x="f28" y="f7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6E97E93C-D282-41AC-90F8-BD784AF2A83E}"/>
              </a:ext>
            </a:extLst>
          </p:cNvPr>
          <p:cNvSpPr/>
          <p:nvPr/>
        </p:nvSpPr>
        <p:spPr>
          <a:xfrm>
            <a:off x="2722561" y="4356101"/>
            <a:ext cx="111127" cy="1444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168"/>
              <a:gd name="f8" fmla="val 1"/>
              <a:gd name="f9" fmla="val 77"/>
              <a:gd name="f10" fmla="val 2"/>
              <a:gd name="f11" fmla="val 34"/>
              <a:gd name="f12" fmla="val 29"/>
              <a:gd name="f13" fmla="val 64"/>
              <a:gd name="f14" fmla="val 98"/>
              <a:gd name="f15" fmla="val 127"/>
              <a:gd name="f16" fmla="val 76"/>
              <a:gd name="f17" fmla="val 96"/>
              <a:gd name="f18" fmla="val 124"/>
              <a:gd name="f19" fmla="val 114"/>
              <a:gd name="f20" fmla="val 113"/>
              <a:gd name="f21" fmla="val 130"/>
              <a:gd name="f22" fmla="val 89"/>
              <a:gd name="f23" fmla="val 41"/>
              <a:gd name="f24" fmla="val 16"/>
              <a:gd name="f25" fmla="val 5"/>
              <a:gd name="f26" fmla="+- 0 0 -90"/>
              <a:gd name="f27" fmla="*/ f3 1 128"/>
              <a:gd name="f28" fmla="*/ f4 1 168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28"/>
              <a:gd name="f37" fmla="*/ f33 1 168"/>
              <a:gd name="f38" fmla="*/ 1 f34 1"/>
              <a:gd name="f39" fmla="*/ 77 f33 1"/>
              <a:gd name="f40" fmla="*/ 64 f34 1"/>
              <a:gd name="f41" fmla="*/ 0 f33 1"/>
              <a:gd name="f42" fmla="*/ 128 f34 1"/>
              <a:gd name="f43" fmla="*/ 76 f33 1"/>
              <a:gd name="f44" fmla="*/ 113 f34 1"/>
              <a:gd name="f45" fmla="*/ 130 f33 1"/>
              <a:gd name="f46" fmla="*/ 16 f34 1"/>
              <a:gd name="f47" fmla="+- f35 0 f1"/>
              <a:gd name="f48" fmla="*/ f38 1 128"/>
              <a:gd name="f49" fmla="*/ f39 1 168"/>
              <a:gd name="f50" fmla="*/ f40 1 128"/>
              <a:gd name="f51" fmla="*/ f41 1 168"/>
              <a:gd name="f52" fmla="*/ f42 1 128"/>
              <a:gd name="f53" fmla="*/ f43 1 168"/>
              <a:gd name="f54" fmla="*/ f44 1 128"/>
              <a:gd name="f55" fmla="*/ f45 1 168"/>
              <a:gd name="f56" fmla="*/ f46 1 128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6"/>
              <a:gd name="f64" fmla="*/ f51 1 f37"/>
              <a:gd name="f65" fmla="*/ f52 1 f36"/>
              <a:gd name="f66" fmla="*/ f53 1 f37"/>
              <a:gd name="f67" fmla="*/ f54 1 f36"/>
              <a:gd name="f68" fmla="*/ f55 1 f37"/>
              <a:gd name="f69" fmla="*/ f56 1 f36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7 1"/>
              <a:gd name="f77" fmla="*/ f64 f28 1"/>
              <a:gd name="f78" fmla="*/ f65 f27 1"/>
              <a:gd name="f79" fmla="*/ f66 f28 1"/>
              <a:gd name="f80" fmla="*/ f67 f27 1"/>
              <a:gd name="f81" fmla="*/ f68 f28 1"/>
              <a:gd name="f82" fmla="*/ f69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82" y="f81"/>
              </a:cxn>
              <a:cxn ang="f47">
                <a:pos x="f74" y="f75"/>
              </a:cxn>
            </a:cxnLst>
            <a:rect l="f70" t="f73" r="f71" b="f72"/>
            <a:pathLst>
              <a:path w="128" h="168">
                <a:moveTo>
                  <a:pt x="f8" y="f9"/>
                </a:moveTo>
                <a:cubicBezTo>
                  <a:pt x="f10" y="f11"/>
                  <a:pt x="f12" y="f8"/>
                  <a:pt x="f13" y="f5"/>
                </a:cubicBezTo>
                <a:cubicBezTo>
                  <a:pt x="f14" y="f5"/>
                  <a:pt x="f15" y="f11"/>
                  <a:pt x="f6" y="f16"/>
                </a:cubicBezTo>
                <a:cubicBezTo>
                  <a:pt x="f6" y="f17"/>
                  <a:pt x="f18" y="f19"/>
                  <a:pt x="f20" y="f21"/>
                </a:cubicBezTo>
                <a:cubicBezTo>
                  <a:pt x="f22" y="f7"/>
                  <a:pt x="f23" y="f7"/>
                  <a:pt x="f24" y="f21"/>
                </a:cubicBezTo>
                <a:cubicBezTo>
                  <a:pt x="f25" y="f19"/>
                  <a:pt x="f5" y="f17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B304D04D-B56E-4186-88E9-2A8E2EA2BF8B}"/>
              </a:ext>
            </a:extLst>
          </p:cNvPr>
          <p:cNvSpPr/>
          <p:nvPr/>
        </p:nvSpPr>
        <p:spPr>
          <a:xfrm>
            <a:off x="2528892" y="4424360"/>
            <a:ext cx="107954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4"/>
              <a:gd name="f7" fmla="val 161"/>
              <a:gd name="f8" fmla="val 1"/>
              <a:gd name="f9" fmla="val 54"/>
              <a:gd name="f10" fmla="val 2"/>
              <a:gd name="f11" fmla="val 48"/>
              <a:gd name="f12" fmla="val 37"/>
              <a:gd name="f13" fmla="val 5"/>
              <a:gd name="f14" fmla="val 27"/>
              <a:gd name="f15" fmla="val 8"/>
              <a:gd name="f16" fmla="val 10"/>
              <a:gd name="f17" fmla="val 19"/>
              <a:gd name="f18" fmla="val 67"/>
              <a:gd name="f19" fmla="val 68"/>
              <a:gd name="f20" fmla="val 70"/>
              <a:gd name="f21" fmla="val 42"/>
              <a:gd name="f22" fmla="val 77"/>
              <a:gd name="f23" fmla="val 49"/>
              <a:gd name="f24" fmla="val 88"/>
              <a:gd name="f25" fmla="val 57"/>
              <a:gd name="f26" fmla="val 116"/>
              <a:gd name="f27" fmla="val 74"/>
              <a:gd name="f28" fmla="val 108"/>
              <a:gd name="f29" fmla="val 110"/>
              <a:gd name="f30" fmla="val 137"/>
              <a:gd name="f31" fmla="val 103"/>
              <a:gd name="f32" fmla="val 153"/>
              <a:gd name="f33" fmla="val 91"/>
              <a:gd name="f34" fmla="val 157"/>
              <a:gd name="f35" fmla="val 56"/>
              <a:gd name="f36" fmla="val 154"/>
              <a:gd name="f37" fmla="val 46"/>
              <a:gd name="f38" fmla="val 142"/>
              <a:gd name="f39" fmla="val 125"/>
              <a:gd name="f40" fmla="val 111"/>
              <a:gd name="f41" fmla="val 43"/>
              <a:gd name="f42" fmla="val 106"/>
              <a:gd name="f43" fmla="val 31"/>
              <a:gd name="f44" fmla="val 6"/>
              <a:gd name="f45" fmla="val 95"/>
              <a:gd name="f46" fmla="val 85"/>
              <a:gd name="f47" fmla="+- 0 0 -90"/>
              <a:gd name="f48" fmla="*/ f3 1 124"/>
              <a:gd name="f49" fmla="*/ f4 1 161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24"/>
              <a:gd name="f58" fmla="*/ f54 1 161"/>
              <a:gd name="f59" fmla="*/ 1 f55 1"/>
              <a:gd name="f60" fmla="*/ 54 f54 1"/>
              <a:gd name="f61" fmla="*/ 5 f55 1"/>
              <a:gd name="f62" fmla="*/ 27 f54 1"/>
              <a:gd name="f63" fmla="*/ 37 f55 1"/>
              <a:gd name="f64" fmla="*/ 0 f54 1"/>
              <a:gd name="f65" fmla="*/ 68 f55 1"/>
              <a:gd name="f66" fmla="*/ 88 f55 1"/>
              <a:gd name="f67" fmla="*/ 57 f54 1"/>
              <a:gd name="f68" fmla="*/ 110 f55 1"/>
              <a:gd name="f69" fmla="*/ 137 f54 1"/>
              <a:gd name="f70" fmla="*/ 74 f55 1"/>
              <a:gd name="f71" fmla="*/ 157 f54 1"/>
              <a:gd name="f72" fmla="*/ 48 f55 1"/>
              <a:gd name="f73" fmla="*/ 125 f54 1"/>
              <a:gd name="f74" fmla="*/ 31 f55 1"/>
              <a:gd name="f75" fmla="*/ 103 f54 1"/>
              <a:gd name="f76" fmla="+- f56 0 f1"/>
              <a:gd name="f77" fmla="*/ f59 1 124"/>
              <a:gd name="f78" fmla="*/ f60 1 161"/>
              <a:gd name="f79" fmla="*/ f61 1 124"/>
              <a:gd name="f80" fmla="*/ f62 1 161"/>
              <a:gd name="f81" fmla="*/ f63 1 124"/>
              <a:gd name="f82" fmla="*/ f64 1 161"/>
              <a:gd name="f83" fmla="*/ f65 1 124"/>
              <a:gd name="f84" fmla="*/ f66 1 124"/>
              <a:gd name="f85" fmla="*/ f67 1 161"/>
              <a:gd name="f86" fmla="*/ f68 1 124"/>
              <a:gd name="f87" fmla="*/ f69 1 161"/>
              <a:gd name="f88" fmla="*/ f70 1 124"/>
              <a:gd name="f89" fmla="*/ f71 1 161"/>
              <a:gd name="f90" fmla="*/ f72 1 124"/>
              <a:gd name="f91" fmla="*/ f73 1 161"/>
              <a:gd name="f92" fmla="*/ f74 1 124"/>
              <a:gd name="f93" fmla="*/ f75 1 161"/>
              <a:gd name="f94" fmla="*/ 0 1 f57"/>
              <a:gd name="f95" fmla="*/ f51 1 f57"/>
              <a:gd name="f96" fmla="*/ 0 1 f58"/>
              <a:gd name="f97" fmla="*/ f52 1 f58"/>
              <a:gd name="f98" fmla="*/ f77 1 f57"/>
              <a:gd name="f99" fmla="*/ f78 1 f58"/>
              <a:gd name="f100" fmla="*/ f79 1 f57"/>
              <a:gd name="f101" fmla="*/ f80 1 f58"/>
              <a:gd name="f102" fmla="*/ f81 1 f57"/>
              <a:gd name="f103" fmla="*/ f82 1 f58"/>
              <a:gd name="f104" fmla="*/ f83 1 f57"/>
              <a:gd name="f105" fmla="*/ f84 1 f57"/>
              <a:gd name="f106" fmla="*/ f85 1 f58"/>
              <a:gd name="f107" fmla="*/ f86 1 f57"/>
              <a:gd name="f108" fmla="*/ f87 1 f58"/>
              <a:gd name="f109" fmla="*/ f88 1 f57"/>
              <a:gd name="f110" fmla="*/ f89 1 f58"/>
              <a:gd name="f111" fmla="*/ f90 1 f57"/>
              <a:gd name="f112" fmla="*/ f91 1 f58"/>
              <a:gd name="f113" fmla="*/ f92 1 f57"/>
              <a:gd name="f114" fmla="*/ f93 1 f58"/>
              <a:gd name="f115" fmla="*/ f94 f48 1"/>
              <a:gd name="f116" fmla="*/ f95 f48 1"/>
              <a:gd name="f117" fmla="*/ f97 f49 1"/>
              <a:gd name="f118" fmla="*/ f96 f49 1"/>
              <a:gd name="f119" fmla="*/ f98 f48 1"/>
              <a:gd name="f120" fmla="*/ f99 f49 1"/>
              <a:gd name="f121" fmla="*/ f100 f48 1"/>
              <a:gd name="f122" fmla="*/ f101 f49 1"/>
              <a:gd name="f123" fmla="*/ f102 f48 1"/>
              <a:gd name="f124" fmla="*/ f103 f49 1"/>
              <a:gd name="f125" fmla="*/ f104 f48 1"/>
              <a:gd name="f126" fmla="*/ f105 f48 1"/>
              <a:gd name="f127" fmla="*/ f106 f49 1"/>
              <a:gd name="f128" fmla="*/ f107 f48 1"/>
              <a:gd name="f129" fmla="*/ f108 f49 1"/>
              <a:gd name="f130" fmla="*/ f109 f48 1"/>
              <a:gd name="f131" fmla="*/ f110 f49 1"/>
              <a:gd name="f132" fmla="*/ f111 f48 1"/>
              <a:gd name="f133" fmla="*/ f112 f49 1"/>
              <a:gd name="f134" fmla="*/ f113 f48 1"/>
              <a:gd name="f135" fmla="*/ f114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2"/>
              </a:cxn>
              <a:cxn ang="f76">
                <a:pos x="f126" y="f127"/>
              </a:cxn>
              <a:cxn ang="f76">
                <a:pos x="f128" y="f129"/>
              </a:cxn>
              <a:cxn ang="f76">
                <a:pos x="f130" y="f131"/>
              </a:cxn>
              <a:cxn ang="f76">
                <a:pos x="f132" y="f133"/>
              </a:cxn>
              <a:cxn ang="f76">
                <a:pos x="f134" y="f135"/>
              </a:cxn>
              <a:cxn ang="f76">
                <a:pos x="f119" y="f120"/>
              </a:cxn>
            </a:cxnLst>
            <a:rect l="f115" t="f118" r="f116" b="f117"/>
            <a:pathLst>
              <a:path w="124" h="161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6"/>
                  <a:pt x="f17" y="f5"/>
                  <a:pt x="f12" y="f5"/>
                </a:cubicBezTo>
                <a:cubicBezTo>
                  <a:pt x="f9" y="f8"/>
                  <a:pt x="f18" y="f16"/>
                  <a:pt x="f19" y="f14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6" y="f28"/>
                  <a:pt x="f29" y="f30"/>
                </a:cubicBezTo>
                <a:cubicBezTo>
                  <a:pt x="f31" y="f32"/>
                  <a:pt x="f33" y="f7"/>
                  <a:pt x="f27" y="f34"/>
                </a:cubicBezTo>
                <a:cubicBezTo>
                  <a:pt x="f35" y="f36"/>
                  <a:pt x="f37" y="f38"/>
                  <a:pt x="f11" y="f39"/>
                </a:cubicBezTo>
                <a:cubicBezTo>
                  <a:pt x="f23" y="f40"/>
                  <a:pt x="f41" y="f42"/>
                  <a:pt x="f43" y="f31"/>
                </a:cubicBezTo>
                <a:cubicBezTo>
                  <a:pt x="f44" y="f45"/>
                  <a:pt x="f5" y="f46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D76ADD49-5D44-42E9-98EE-42710A45932A}"/>
              </a:ext>
            </a:extLst>
          </p:cNvPr>
          <p:cNvSpPr/>
          <p:nvPr/>
        </p:nvSpPr>
        <p:spPr>
          <a:xfrm>
            <a:off x="3857625" y="1676396"/>
            <a:ext cx="323853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4"/>
              <a:gd name="f7" fmla="val 175"/>
              <a:gd name="f8" fmla="val 192"/>
              <a:gd name="f9" fmla="val 120"/>
              <a:gd name="f10" fmla="val 173"/>
              <a:gd name="f11" fmla="val 56"/>
              <a:gd name="f12" fmla="val 150"/>
              <a:gd name="f13" fmla="val 14"/>
              <a:gd name="f14" fmla="val 84"/>
              <a:gd name="f15" fmla="val 6"/>
              <a:gd name="f16" fmla="val 70"/>
              <a:gd name="f17" fmla="val 55"/>
              <a:gd name="f18" fmla="val 38"/>
              <a:gd name="f19" fmla="val 20"/>
              <a:gd name="f20" fmla="val 10"/>
              <a:gd name="f21" fmla="val 27"/>
              <a:gd name="f22" fmla="val 4"/>
              <a:gd name="f23" fmla="val 44"/>
              <a:gd name="f24" fmla="val 2"/>
              <a:gd name="f25" fmla="val 57"/>
              <a:gd name="f26" fmla="val 63"/>
              <a:gd name="f27" fmla="val 26"/>
              <a:gd name="f28" fmla="val 98"/>
              <a:gd name="f29" fmla="val 116"/>
              <a:gd name="f30" fmla="val 222"/>
              <a:gd name="f31" fmla="val 138"/>
              <a:gd name="f32" fmla="val 287"/>
              <a:gd name="f33" fmla="val 67"/>
              <a:gd name="f34" fmla="val 296"/>
              <a:gd name="f35" fmla="val 301"/>
              <a:gd name="f36" fmla="val 45"/>
              <a:gd name="f37" fmla="val 305"/>
              <a:gd name="f38" fmla="val 32"/>
              <a:gd name="f39" fmla="val 311"/>
              <a:gd name="f40" fmla="val 11"/>
              <a:gd name="f41" fmla="val 326"/>
              <a:gd name="f42" fmla="val 344"/>
              <a:gd name="f43" fmla="val 5"/>
              <a:gd name="f44" fmla="val 364"/>
              <a:gd name="f45" fmla="val 9"/>
              <a:gd name="f46" fmla="val 369"/>
              <a:gd name="f47" fmla="val 48"/>
              <a:gd name="f48" fmla="val 352"/>
              <a:gd name="f49" fmla="val 118"/>
              <a:gd name="f50" fmla="val 300"/>
              <a:gd name="f51" fmla="val 151"/>
              <a:gd name="f52" fmla="val 236"/>
              <a:gd name="f53" fmla="val 169"/>
              <a:gd name="f54" fmla="val 172"/>
              <a:gd name="f55" fmla="val 208"/>
              <a:gd name="f56" fmla="+- 0 0 -90"/>
              <a:gd name="f57" fmla="*/ f3 1 374"/>
              <a:gd name="f58" fmla="*/ f4 1 175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374"/>
              <a:gd name="f67" fmla="*/ f63 1 175"/>
              <a:gd name="f68" fmla="*/ 192 f64 1"/>
              <a:gd name="f69" fmla="*/ 175 f63 1"/>
              <a:gd name="f70" fmla="*/ 14 f64 1"/>
              <a:gd name="f71" fmla="*/ 84 f63 1"/>
              <a:gd name="f72" fmla="*/ 0 f64 1"/>
              <a:gd name="f73" fmla="*/ 38 f63 1"/>
              <a:gd name="f74" fmla="*/ 27 f64 1"/>
              <a:gd name="f75" fmla="*/ 4 f63 1"/>
              <a:gd name="f76" fmla="*/ 63 f64 1"/>
              <a:gd name="f77" fmla="*/ 26 f63 1"/>
              <a:gd name="f78" fmla="*/ 287 f64 1"/>
              <a:gd name="f79" fmla="*/ 67 f63 1"/>
              <a:gd name="f80" fmla="*/ 305 f64 1"/>
              <a:gd name="f81" fmla="*/ 32 f63 1"/>
              <a:gd name="f82" fmla="*/ 344 f64 1"/>
              <a:gd name="f83" fmla="*/ 5 f63 1"/>
              <a:gd name="f84" fmla="*/ 369 f64 1"/>
              <a:gd name="f85" fmla="*/ 48 f63 1"/>
              <a:gd name="f86" fmla="*/ 236 f64 1"/>
              <a:gd name="f87" fmla="*/ 169 f63 1"/>
              <a:gd name="f88" fmla="+- f65 0 f1"/>
              <a:gd name="f89" fmla="*/ f68 1 374"/>
              <a:gd name="f90" fmla="*/ f69 1 175"/>
              <a:gd name="f91" fmla="*/ f70 1 374"/>
              <a:gd name="f92" fmla="*/ f71 1 175"/>
              <a:gd name="f93" fmla="*/ f72 1 374"/>
              <a:gd name="f94" fmla="*/ f73 1 175"/>
              <a:gd name="f95" fmla="*/ f74 1 374"/>
              <a:gd name="f96" fmla="*/ f75 1 175"/>
              <a:gd name="f97" fmla="*/ f76 1 374"/>
              <a:gd name="f98" fmla="*/ f77 1 175"/>
              <a:gd name="f99" fmla="*/ f78 1 374"/>
              <a:gd name="f100" fmla="*/ f79 1 175"/>
              <a:gd name="f101" fmla="*/ f80 1 374"/>
              <a:gd name="f102" fmla="*/ f81 1 175"/>
              <a:gd name="f103" fmla="*/ f82 1 374"/>
              <a:gd name="f104" fmla="*/ f83 1 175"/>
              <a:gd name="f105" fmla="*/ f84 1 374"/>
              <a:gd name="f106" fmla="*/ f85 1 175"/>
              <a:gd name="f107" fmla="*/ f86 1 374"/>
              <a:gd name="f108" fmla="*/ f87 1 175"/>
              <a:gd name="f109" fmla="*/ 0 1 f66"/>
              <a:gd name="f110" fmla="*/ f60 1 f66"/>
              <a:gd name="f111" fmla="*/ 0 1 f67"/>
              <a:gd name="f112" fmla="*/ f61 1 f67"/>
              <a:gd name="f113" fmla="*/ f89 1 f66"/>
              <a:gd name="f114" fmla="*/ f90 1 f67"/>
              <a:gd name="f115" fmla="*/ f91 1 f66"/>
              <a:gd name="f116" fmla="*/ f92 1 f67"/>
              <a:gd name="f117" fmla="*/ f93 1 f66"/>
              <a:gd name="f118" fmla="*/ f94 1 f67"/>
              <a:gd name="f119" fmla="*/ f95 1 f66"/>
              <a:gd name="f120" fmla="*/ f96 1 f67"/>
              <a:gd name="f121" fmla="*/ f97 1 f66"/>
              <a:gd name="f122" fmla="*/ f98 1 f67"/>
              <a:gd name="f123" fmla="*/ f99 1 f66"/>
              <a:gd name="f124" fmla="*/ f100 1 f67"/>
              <a:gd name="f125" fmla="*/ f101 1 f66"/>
              <a:gd name="f126" fmla="*/ f102 1 f67"/>
              <a:gd name="f127" fmla="*/ f103 1 f66"/>
              <a:gd name="f128" fmla="*/ f104 1 f67"/>
              <a:gd name="f129" fmla="*/ f105 1 f66"/>
              <a:gd name="f130" fmla="*/ f106 1 f67"/>
              <a:gd name="f131" fmla="*/ f107 1 f66"/>
              <a:gd name="f132" fmla="*/ f108 1 f67"/>
              <a:gd name="f133" fmla="*/ f109 f57 1"/>
              <a:gd name="f134" fmla="*/ f110 f57 1"/>
              <a:gd name="f135" fmla="*/ f112 f58 1"/>
              <a:gd name="f136" fmla="*/ f111 f58 1"/>
              <a:gd name="f137" fmla="*/ f113 f57 1"/>
              <a:gd name="f138" fmla="*/ f114 f58 1"/>
              <a:gd name="f139" fmla="*/ f115 f57 1"/>
              <a:gd name="f140" fmla="*/ f116 f58 1"/>
              <a:gd name="f141" fmla="*/ f117 f57 1"/>
              <a:gd name="f142" fmla="*/ f118 f58 1"/>
              <a:gd name="f143" fmla="*/ f119 f57 1"/>
              <a:gd name="f144" fmla="*/ f120 f58 1"/>
              <a:gd name="f145" fmla="*/ f121 f57 1"/>
              <a:gd name="f146" fmla="*/ f122 f58 1"/>
              <a:gd name="f147" fmla="*/ f123 f57 1"/>
              <a:gd name="f148" fmla="*/ f124 f58 1"/>
              <a:gd name="f149" fmla="*/ f125 f57 1"/>
              <a:gd name="f150" fmla="*/ f126 f58 1"/>
              <a:gd name="f151" fmla="*/ f127 f57 1"/>
              <a:gd name="f152" fmla="*/ f128 f58 1"/>
              <a:gd name="f153" fmla="*/ f129 f57 1"/>
              <a:gd name="f154" fmla="*/ f130 f58 1"/>
              <a:gd name="f155" fmla="*/ f131 f57 1"/>
              <a:gd name="f156" fmla="*/ f132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37" y="f138"/>
              </a:cxn>
              <a:cxn ang="f88">
                <a:pos x="f139" y="f140"/>
              </a:cxn>
              <a:cxn ang="f88">
                <a:pos x="f141" y="f142"/>
              </a:cxn>
              <a:cxn ang="f88">
                <a:pos x="f143" y="f144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4"/>
              </a:cxn>
              <a:cxn ang="f88">
                <a:pos x="f155" y="f156"/>
              </a:cxn>
              <a:cxn ang="f88">
                <a:pos x="f137" y="f138"/>
              </a:cxn>
            </a:cxnLst>
            <a:rect l="f133" t="f136" r="f134" b="f135"/>
            <a:pathLst>
              <a:path w="374" h="175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5" y="f17"/>
                  <a:pt x="f5" y="f18"/>
                </a:cubicBezTo>
                <a:cubicBezTo>
                  <a:pt x="f5" y="f19"/>
                  <a:pt x="f20" y="f15"/>
                  <a:pt x="f21" y="f22"/>
                </a:cubicBezTo>
                <a:cubicBezTo>
                  <a:pt x="f23" y="f24"/>
                  <a:pt x="f25" y="f20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25"/>
                  <a:pt x="f35" y="f36"/>
                  <a:pt x="f37" y="f38"/>
                </a:cubicBezTo>
                <a:cubicBezTo>
                  <a:pt x="f39" y="f40"/>
                  <a:pt x="f41" y="f5"/>
                  <a:pt x="f42" y="f43"/>
                </a:cubicBezTo>
                <a:cubicBezTo>
                  <a:pt x="f44" y="f45"/>
                  <a:pt x="f6" y="f27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30" y="f54"/>
                  <a:pt x="f55" y="f10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E79774DF-3968-4F51-B99F-85A5546185E9}"/>
              </a:ext>
            </a:extLst>
          </p:cNvPr>
          <p:cNvSpPr/>
          <p:nvPr/>
        </p:nvSpPr>
        <p:spPr>
          <a:xfrm>
            <a:off x="4167185" y="1485900"/>
            <a:ext cx="109535" cy="141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163"/>
              <a:gd name="f8" fmla="val 73"/>
              <a:gd name="f9" fmla="val 2"/>
              <a:gd name="f10" fmla="val 65"/>
              <a:gd name="f11" fmla="val 4"/>
              <a:gd name="f12" fmla="val 54"/>
              <a:gd name="f13" fmla="val 8"/>
              <a:gd name="f14" fmla="val 44"/>
              <a:gd name="f15" fmla="val 16"/>
              <a:gd name="f16" fmla="val 21"/>
              <a:gd name="f17" fmla="val 32"/>
              <a:gd name="f18" fmla="val 7"/>
              <a:gd name="f19" fmla="val 55"/>
              <a:gd name="f20" fmla="val 3"/>
              <a:gd name="f21" fmla="val 80"/>
              <a:gd name="f22" fmla="val 98"/>
              <a:gd name="f23" fmla="val 12"/>
              <a:gd name="f24" fmla="val 111"/>
              <a:gd name="f25" fmla="val 59"/>
              <a:gd name="f26" fmla="val 102"/>
              <a:gd name="f27" fmla="val 109"/>
              <a:gd name="f28" fmla="val 85"/>
              <a:gd name="f29" fmla="val 37"/>
              <a:gd name="f30" fmla="val 162"/>
              <a:gd name="f31" fmla="val 14"/>
              <a:gd name="f32" fmla="val 126"/>
              <a:gd name="f33" fmla="val 94"/>
              <a:gd name="f34" fmla="+- 0 0 -90"/>
              <a:gd name="f35" fmla="*/ f3 1 128"/>
              <a:gd name="f36" fmla="*/ f4 1 163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28"/>
              <a:gd name="f45" fmla="*/ f41 1 163"/>
              <a:gd name="f46" fmla="*/ 0 f42 1"/>
              <a:gd name="f47" fmla="*/ 73 f41 1"/>
              <a:gd name="f48" fmla="*/ 8 f42 1"/>
              <a:gd name="f49" fmla="*/ 44 f41 1"/>
              <a:gd name="f50" fmla="*/ 55 f42 1"/>
              <a:gd name="f51" fmla="*/ 3 f41 1"/>
              <a:gd name="f52" fmla="*/ 111 f42 1"/>
              <a:gd name="f53" fmla="*/ 32 f41 1"/>
              <a:gd name="f54" fmla="*/ 109 f42 1"/>
              <a:gd name="f55" fmla="*/ 128 f41 1"/>
              <a:gd name="f56" fmla="*/ 14 f42 1"/>
              <a:gd name="f57" fmla="*/ 126 f41 1"/>
              <a:gd name="f58" fmla="+- f43 0 f1"/>
              <a:gd name="f59" fmla="*/ f46 1 128"/>
              <a:gd name="f60" fmla="*/ f47 1 163"/>
              <a:gd name="f61" fmla="*/ f48 1 128"/>
              <a:gd name="f62" fmla="*/ f49 1 163"/>
              <a:gd name="f63" fmla="*/ f50 1 128"/>
              <a:gd name="f64" fmla="*/ f51 1 163"/>
              <a:gd name="f65" fmla="*/ f52 1 128"/>
              <a:gd name="f66" fmla="*/ f53 1 163"/>
              <a:gd name="f67" fmla="*/ f54 1 128"/>
              <a:gd name="f68" fmla="*/ f55 1 163"/>
              <a:gd name="f69" fmla="*/ f56 1 128"/>
              <a:gd name="f70" fmla="*/ f57 1 163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5"/>
              <a:gd name="f79" fmla="*/ f63 1 f44"/>
              <a:gd name="f80" fmla="*/ f64 1 f45"/>
              <a:gd name="f81" fmla="*/ f65 1 f44"/>
              <a:gd name="f82" fmla="*/ f66 1 f45"/>
              <a:gd name="f83" fmla="*/ f67 1 f44"/>
              <a:gd name="f84" fmla="*/ f68 1 f45"/>
              <a:gd name="f85" fmla="*/ f69 1 f44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6 1"/>
              <a:gd name="f95" fmla="*/ f79 f35 1"/>
              <a:gd name="f96" fmla="*/ f80 f36 1"/>
              <a:gd name="f97" fmla="*/ f81 f35 1"/>
              <a:gd name="f98" fmla="*/ f82 f36 1"/>
              <a:gd name="f99" fmla="*/ f83 f35 1"/>
              <a:gd name="f100" fmla="*/ f84 f36 1"/>
              <a:gd name="f101" fmla="*/ f85 f35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91" y="f92"/>
              </a:cxn>
            </a:cxnLst>
            <a:rect l="f87" t="f90" r="f88" b="f89"/>
            <a:pathLst>
              <a:path w="128" h="163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5"/>
                  <a:pt x="f22" y="f23"/>
                  <a:pt x="f24" y="f17"/>
                </a:cubicBezTo>
                <a:cubicBezTo>
                  <a:pt x="f6" y="f25"/>
                  <a:pt x="f6" y="f26"/>
                  <a:pt x="f27" y="f6"/>
                </a:cubicBezTo>
                <a:cubicBezTo>
                  <a:pt x="f28" y="f7"/>
                  <a:pt x="f29" y="f30"/>
                  <a:pt x="f31" y="f32"/>
                </a:cubicBezTo>
                <a:cubicBezTo>
                  <a:pt x="f11" y="f24"/>
                  <a:pt x="f5" y="f33"/>
                  <a:pt x="f5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CF137D65-5167-4C25-A73C-B64D20B3AC15}"/>
              </a:ext>
            </a:extLst>
          </p:cNvPr>
          <p:cNvSpPr/>
          <p:nvPr/>
        </p:nvSpPr>
        <p:spPr>
          <a:xfrm>
            <a:off x="3757617" y="1479554"/>
            <a:ext cx="106363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"/>
              <a:gd name="f7" fmla="val 161"/>
              <a:gd name="f8" fmla="val 83"/>
              <a:gd name="f9" fmla="val 129"/>
              <a:gd name="f10" fmla="val 96"/>
              <a:gd name="f11" fmla="val 60"/>
              <a:gd name="f12" fmla="val 160"/>
              <a:gd name="f13" fmla="val 52"/>
              <a:gd name="f14" fmla="val 45"/>
              <a:gd name="f15" fmla="val 159"/>
              <a:gd name="f16" fmla="val 39"/>
              <a:gd name="f17" fmla="val 155"/>
              <a:gd name="f18" fmla="val 11"/>
              <a:gd name="f19" fmla="val 141"/>
              <a:gd name="f20" fmla="val 116"/>
              <a:gd name="f21" fmla="val 86"/>
              <a:gd name="f22" fmla="val 56"/>
              <a:gd name="f23" fmla="val 10"/>
              <a:gd name="f24" fmla="val 30"/>
              <a:gd name="f25" fmla="val 15"/>
              <a:gd name="f26" fmla="val 68"/>
              <a:gd name="f27" fmla="val 102"/>
              <a:gd name="f28" fmla="val 16"/>
              <a:gd name="f29" fmla="val 50"/>
              <a:gd name="f30" fmla="val 121"/>
              <a:gd name="f31" fmla="val 61"/>
              <a:gd name="f32" fmla="val 73"/>
              <a:gd name="f33" fmla="+- 0 0 -90"/>
              <a:gd name="f34" fmla="*/ f3 1 122"/>
              <a:gd name="f35" fmla="*/ f4 1 161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22"/>
              <a:gd name="f44" fmla="*/ f40 1 161"/>
              <a:gd name="f45" fmla="*/ 122 f41 1"/>
              <a:gd name="f46" fmla="*/ 83 f40 1"/>
              <a:gd name="f47" fmla="*/ 60 f41 1"/>
              <a:gd name="f48" fmla="*/ 160 f40 1"/>
              <a:gd name="f49" fmla="*/ 39 f41 1"/>
              <a:gd name="f50" fmla="*/ 155 f40 1"/>
              <a:gd name="f51" fmla="*/ 0 f41 1"/>
              <a:gd name="f52" fmla="*/ 86 f40 1"/>
              <a:gd name="f53" fmla="*/ 15 f40 1"/>
              <a:gd name="f54" fmla="*/ 116 f41 1"/>
              <a:gd name="f55" fmla="*/ 50 f40 1"/>
              <a:gd name="f56" fmla="+- f42 0 f1"/>
              <a:gd name="f57" fmla="*/ f45 1 122"/>
              <a:gd name="f58" fmla="*/ f46 1 161"/>
              <a:gd name="f59" fmla="*/ f47 1 122"/>
              <a:gd name="f60" fmla="*/ f48 1 161"/>
              <a:gd name="f61" fmla="*/ f49 1 122"/>
              <a:gd name="f62" fmla="*/ f50 1 161"/>
              <a:gd name="f63" fmla="*/ f51 1 122"/>
              <a:gd name="f64" fmla="*/ f52 1 161"/>
              <a:gd name="f65" fmla="*/ f53 1 161"/>
              <a:gd name="f66" fmla="*/ f54 1 122"/>
              <a:gd name="f67" fmla="*/ f55 1 161"/>
              <a:gd name="f68" fmla="*/ 0 1 f43"/>
              <a:gd name="f69" fmla="*/ f37 1 f43"/>
              <a:gd name="f70" fmla="*/ 0 1 f44"/>
              <a:gd name="f71" fmla="*/ f38 1 f44"/>
              <a:gd name="f72" fmla="*/ f57 1 f43"/>
              <a:gd name="f73" fmla="*/ f58 1 f44"/>
              <a:gd name="f74" fmla="*/ f59 1 f43"/>
              <a:gd name="f75" fmla="*/ f60 1 f44"/>
              <a:gd name="f76" fmla="*/ f61 1 f43"/>
              <a:gd name="f77" fmla="*/ f62 1 f44"/>
              <a:gd name="f78" fmla="*/ f63 1 f43"/>
              <a:gd name="f79" fmla="*/ f64 1 f44"/>
              <a:gd name="f80" fmla="*/ f65 1 f44"/>
              <a:gd name="f81" fmla="*/ f66 1 f43"/>
              <a:gd name="f82" fmla="*/ f67 1 f44"/>
              <a:gd name="f83" fmla="*/ f68 f34 1"/>
              <a:gd name="f84" fmla="*/ f69 f34 1"/>
              <a:gd name="f85" fmla="*/ f71 f35 1"/>
              <a:gd name="f86" fmla="*/ f70 f35 1"/>
              <a:gd name="f87" fmla="*/ f72 f34 1"/>
              <a:gd name="f88" fmla="*/ f73 f35 1"/>
              <a:gd name="f89" fmla="*/ f74 f34 1"/>
              <a:gd name="f90" fmla="*/ f75 f35 1"/>
              <a:gd name="f91" fmla="*/ f76 f34 1"/>
              <a:gd name="f92" fmla="*/ f77 f35 1"/>
              <a:gd name="f93" fmla="*/ f78 f34 1"/>
              <a:gd name="f94" fmla="*/ f79 f35 1"/>
              <a:gd name="f95" fmla="*/ f80 f35 1"/>
              <a:gd name="f96" fmla="*/ f81 f34 1"/>
              <a:gd name="f97" fmla="*/ f8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1" y="f95"/>
              </a:cxn>
              <a:cxn ang="f56">
                <a:pos x="f96" y="f97"/>
              </a:cxn>
              <a:cxn ang="f56">
                <a:pos x="f87" y="f88"/>
              </a:cxn>
            </a:cxnLst>
            <a:rect l="f83" t="f86" r="f84" b="f85"/>
            <a:pathLst>
              <a:path w="122" h="161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5" y="f20"/>
                  <a:pt x="f5" y="f21"/>
                </a:cubicBezTo>
                <a:cubicBezTo>
                  <a:pt x="f5" y="f22"/>
                  <a:pt x="f23" y="f24"/>
                  <a:pt x="f16" y="f25"/>
                </a:cubicBezTo>
                <a:cubicBezTo>
                  <a:pt x="f26" y="f5"/>
                  <a:pt x="f27" y="f28"/>
                  <a:pt x="f20" y="f29"/>
                </a:cubicBezTo>
                <a:cubicBezTo>
                  <a:pt x="f30" y="f31"/>
                  <a:pt x="f6" y="f32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5C712ACC-809A-41F4-A024-EF0DCC0A0422}"/>
              </a:ext>
            </a:extLst>
          </p:cNvPr>
          <p:cNvSpPr/>
          <p:nvPr/>
        </p:nvSpPr>
        <p:spPr>
          <a:xfrm>
            <a:off x="3984626" y="1544641"/>
            <a:ext cx="100017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"/>
              <a:gd name="f7" fmla="val 155"/>
              <a:gd name="f8" fmla="val 107"/>
              <a:gd name="f9" fmla="val 113"/>
              <a:gd name="f10" fmla="val 115"/>
              <a:gd name="f11" fmla="val 111"/>
              <a:gd name="f12" fmla="val 125"/>
              <a:gd name="f13" fmla="val 134"/>
              <a:gd name="f14" fmla="val 100"/>
              <a:gd name="f15" fmla="val 148"/>
              <a:gd name="f16" fmla="val 88"/>
              <a:gd name="f17" fmla="val 73"/>
              <a:gd name="f18" fmla="val 153"/>
              <a:gd name="f19" fmla="val 57"/>
              <a:gd name="f20" fmla="val 151"/>
              <a:gd name="f21" fmla="val 46"/>
              <a:gd name="f22" fmla="val 141"/>
              <a:gd name="f23" fmla="val 45"/>
              <a:gd name="f24" fmla="val 126"/>
              <a:gd name="f25" fmla="val 110"/>
              <a:gd name="f26" fmla="val 38"/>
              <a:gd name="f27" fmla="val 105"/>
              <a:gd name="f28" fmla="val 24"/>
              <a:gd name="f29" fmla="val 101"/>
              <a:gd name="f30" fmla="val 6"/>
              <a:gd name="f31" fmla="val 95"/>
              <a:gd name="f32" fmla="val 79"/>
              <a:gd name="f33" fmla="val 2"/>
              <a:gd name="f34" fmla="val 62"/>
              <a:gd name="f35" fmla="val 5"/>
              <a:gd name="f36" fmla="val 41"/>
              <a:gd name="f37" fmla="val 15"/>
              <a:gd name="f38" fmla="val 29"/>
              <a:gd name="f39" fmla="val 68"/>
              <a:gd name="f40" fmla="val 12"/>
              <a:gd name="f41" fmla="val 70"/>
              <a:gd name="f42" fmla="val 30"/>
              <a:gd name="f43" fmla="val 71"/>
              <a:gd name="f44" fmla="val 43"/>
              <a:gd name="f45" fmla="val 77"/>
              <a:gd name="f46" fmla="val 50"/>
              <a:gd name="f47" fmla="val 87"/>
              <a:gd name="f48" fmla="val 56"/>
              <a:gd name="f49" fmla="val 69"/>
              <a:gd name="f50" fmla="+- 0 0 -90"/>
              <a:gd name="f51" fmla="*/ f3 1 114"/>
              <a:gd name="f52" fmla="*/ f4 1 155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14"/>
              <a:gd name="f61" fmla="*/ f57 1 155"/>
              <a:gd name="f62" fmla="*/ 114 f58 1"/>
              <a:gd name="f63" fmla="*/ 107 f57 1"/>
              <a:gd name="f64" fmla="*/ 107 f58 1"/>
              <a:gd name="f65" fmla="*/ 134 f57 1"/>
              <a:gd name="f66" fmla="*/ 73 f58 1"/>
              <a:gd name="f67" fmla="*/ 153 f57 1"/>
              <a:gd name="f68" fmla="*/ 45 f58 1"/>
              <a:gd name="f69" fmla="*/ 126 f57 1"/>
              <a:gd name="f70" fmla="*/ 24 f58 1"/>
              <a:gd name="f71" fmla="*/ 101 f57 1"/>
              <a:gd name="f72" fmla="*/ 2 f58 1"/>
              <a:gd name="f73" fmla="*/ 62 f57 1"/>
              <a:gd name="f74" fmla="*/ 29 f58 1"/>
              <a:gd name="f75" fmla="*/ 5 f57 1"/>
              <a:gd name="f76" fmla="*/ 70 f58 1"/>
              <a:gd name="f77" fmla="*/ 30 f57 1"/>
              <a:gd name="f78" fmla="*/ 87 f58 1"/>
              <a:gd name="f79" fmla="*/ 56 f57 1"/>
              <a:gd name="f80" fmla="+- f59 0 f1"/>
              <a:gd name="f81" fmla="*/ f62 1 114"/>
              <a:gd name="f82" fmla="*/ f63 1 155"/>
              <a:gd name="f83" fmla="*/ f64 1 114"/>
              <a:gd name="f84" fmla="*/ f65 1 155"/>
              <a:gd name="f85" fmla="*/ f66 1 114"/>
              <a:gd name="f86" fmla="*/ f67 1 155"/>
              <a:gd name="f87" fmla="*/ f68 1 114"/>
              <a:gd name="f88" fmla="*/ f69 1 155"/>
              <a:gd name="f89" fmla="*/ f70 1 114"/>
              <a:gd name="f90" fmla="*/ f71 1 155"/>
              <a:gd name="f91" fmla="*/ f72 1 114"/>
              <a:gd name="f92" fmla="*/ f73 1 155"/>
              <a:gd name="f93" fmla="*/ f74 1 114"/>
              <a:gd name="f94" fmla="*/ f75 1 155"/>
              <a:gd name="f95" fmla="*/ f76 1 114"/>
              <a:gd name="f96" fmla="*/ f77 1 155"/>
              <a:gd name="f97" fmla="*/ f78 1 114"/>
              <a:gd name="f98" fmla="*/ f79 1 155"/>
              <a:gd name="f99" fmla="*/ 0 1 f60"/>
              <a:gd name="f100" fmla="*/ f54 1 f60"/>
              <a:gd name="f101" fmla="*/ 0 1 f61"/>
              <a:gd name="f102" fmla="*/ f55 1 f61"/>
              <a:gd name="f103" fmla="*/ f81 1 f60"/>
              <a:gd name="f104" fmla="*/ f82 1 f61"/>
              <a:gd name="f105" fmla="*/ f83 1 f60"/>
              <a:gd name="f106" fmla="*/ f84 1 f61"/>
              <a:gd name="f107" fmla="*/ f85 1 f60"/>
              <a:gd name="f108" fmla="*/ f86 1 f61"/>
              <a:gd name="f109" fmla="*/ f87 1 f60"/>
              <a:gd name="f110" fmla="*/ f88 1 f61"/>
              <a:gd name="f111" fmla="*/ f89 1 f60"/>
              <a:gd name="f112" fmla="*/ f90 1 f61"/>
              <a:gd name="f113" fmla="*/ f91 1 f60"/>
              <a:gd name="f114" fmla="*/ f92 1 f61"/>
              <a:gd name="f115" fmla="*/ f93 1 f60"/>
              <a:gd name="f116" fmla="*/ f94 1 f61"/>
              <a:gd name="f117" fmla="*/ f95 1 f60"/>
              <a:gd name="f118" fmla="*/ f96 1 f61"/>
              <a:gd name="f119" fmla="*/ f97 1 f60"/>
              <a:gd name="f120" fmla="*/ f98 1 f61"/>
              <a:gd name="f121" fmla="*/ f99 f51 1"/>
              <a:gd name="f122" fmla="*/ f100 f51 1"/>
              <a:gd name="f123" fmla="*/ f102 f52 1"/>
              <a:gd name="f124" fmla="*/ f101 f52 1"/>
              <a:gd name="f125" fmla="*/ f103 f51 1"/>
              <a:gd name="f126" fmla="*/ f104 f52 1"/>
              <a:gd name="f127" fmla="*/ f105 f51 1"/>
              <a:gd name="f128" fmla="*/ f106 f52 1"/>
              <a:gd name="f129" fmla="*/ f107 f51 1"/>
              <a:gd name="f130" fmla="*/ f108 f52 1"/>
              <a:gd name="f131" fmla="*/ f109 f51 1"/>
              <a:gd name="f132" fmla="*/ f110 f52 1"/>
              <a:gd name="f133" fmla="*/ f111 f51 1"/>
              <a:gd name="f134" fmla="*/ f112 f52 1"/>
              <a:gd name="f135" fmla="*/ f113 f51 1"/>
              <a:gd name="f136" fmla="*/ f114 f52 1"/>
              <a:gd name="f137" fmla="*/ f115 f51 1"/>
              <a:gd name="f138" fmla="*/ f116 f52 1"/>
              <a:gd name="f139" fmla="*/ f117 f51 1"/>
              <a:gd name="f140" fmla="*/ f118 f52 1"/>
              <a:gd name="f141" fmla="*/ f119 f51 1"/>
              <a:gd name="f142" fmla="*/ f120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25" y="f126"/>
              </a:cxn>
            </a:cxnLst>
            <a:rect l="f121" t="f124" r="f122" b="f123"/>
            <a:pathLst>
              <a:path w="114" h="155">
                <a:moveTo>
                  <a:pt x="f6" y="f8"/>
                </a:moveTo>
                <a:cubicBezTo>
                  <a:pt x="f9" y="f10"/>
                  <a:pt x="f11" y="f12"/>
                  <a:pt x="f8" y="f13"/>
                </a:cubicBezTo>
                <a:cubicBezTo>
                  <a:pt x="f14" y="f15"/>
                  <a:pt x="f16" y="f7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3" y="f25"/>
                  <a:pt x="f26" y="f27"/>
                  <a:pt x="f28" y="f29"/>
                </a:cubicBezTo>
                <a:cubicBezTo>
                  <a:pt x="f30" y="f31"/>
                  <a:pt x="f5" y="f32"/>
                  <a:pt x="f33" y="f34"/>
                </a:cubicBezTo>
                <a:cubicBezTo>
                  <a:pt x="f35" y="f36"/>
                  <a:pt x="f5" y="f37"/>
                  <a:pt x="f38" y="f35"/>
                </a:cubicBezTo>
                <a:cubicBezTo>
                  <a:pt x="f21" y="f5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27" y="f49"/>
                  <a:pt x="f6" y="f47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B1BAAC07-008D-4C4F-926F-1764EB50B6B1}"/>
              </a:ext>
            </a:extLst>
          </p:cNvPr>
          <p:cNvSpPr/>
          <p:nvPr/>
        </p:nvSpPr>
        <p:spPr>
          <a:xfrm>
            <a:off x="1003297" y="1512883"/>
            <a:ext cx="214317" cy="328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7"/>
              <a:gd name="f7" fmla="val 379"/>
              <a:gd name="f8" fmla="val 119"/>
              <a:gd name="f9" fmla="val 55"/>
              <a:gd name="f10" fmla="val 3"/>
              <a:gd name="f11" fmla="val 329"/>
              <a:gd name="f12" fmla="val 1"/>
              <a:gd name="f13" fmla="val 267"/>
              <a:gd name="f14" fmla="val 203"/>
              <a:gd name="f15" fmla="val 49"/>
              <a:gd name="f16" fmla="val 151"/>
              <a:gd name="f17" fmla="val 113"/>
              <a:gd name="f18" fmla="val 147"/>
              <a:gd name="f19" fmla="val 132"/>
              <a:gd name="f20" fmla="val 150"/>
              <a:gd name="f21" fmla="val 128"/>
              <a:gd name="f22" fmla="val 142"/>
              <a:gd name="f23" fmla="val 123"/>
              <a:gd name="f24" fmla="val 130"/>
              <a:gd name="f25" fmla="val 136"/>
              <a:gd name="f26" fmla="val 118"/>
              <a:gd name="f27" fmla="val 107"/>
              <a:gd name="f28" fmla="val 104"/>
              <a:gd name="f29" fmla="val 102"/>
              <a:gd name="f30" fmla="val 88"/>
              <a:gd name="f31" fmla="val 100"/>
              <a:gd name="f32" fmla="val 83"/>
              <a:gd name="f33" fmla="val 78"/>
              <a:gd name="f34" fmla="val 62"/>
              <a:gd name="f35" fmla="val 79"/>
              <a:gd name="f36" fmla="val 41"/>
              <a:gd name="f37" fmla="val 87"/>
              <a:gd name="f38" fmla="val 20"/>
              <a:gd name="f39" fmla="val 92"/>
              <a:gd name="f40" fmla="val 7"/>
              <a:gd name="f41" fmla="val 105"/>
              <a:gd name="f42" fmla="val 2"/>
              <a:gd name="f43" fmla="val 134"/>
              <a:gd name="f44" fmla="val 146"/>
              <a:gd name="f45" fmla="val 12"/>
              <a:gd name="f46" fmla="val 27"/>
              <a:gd name="f47" fmla="val 148"/>
              <a:gd name="f48" fmla="val 43"/>
              <a:gd name="f49" fmla="val 157"/>
              <a:gd name="f50" fmla="val 50"/>
              <a:gd name="f51" fmla="val 169"/>
              <a:gd name="f52" fmla="val 59"/>
              <a:gd name="f53" fmla="val 197"/>
              <a:gd name="f54" fmla="val 205"/>
              <a:gd name="f55" fmla="val 115"/>
              <a:gd name="f56" fmla="val 185"/>
              <a:gd name="f57" fmla="val 143"/>
              <a:gd name="f58" fmla="val 176"/>
              <a:gd name="f59" fmla="val 156"/>
              <a:gd name="f60" fmla="val 179"/>
              <a:gd name="f61" fmla="val 161"/>
              <a:gd name="f62" fmla="val 190"/>
              <a:gd name="f63" fmla="val 230"/>
              <a:gd name="f64" fmla="val 198"/>
              <a:gd name="f65" fmla="val 237"/>
              <a:gd name="f66" fmla="val 286"/>
              <a:gd name="f67" fmla="val 228"/>
              <a:gd name="f68" fmla="val 334"/>
              <a:gd name="f69" fmla="val 196"/>
              <a:gd name="f70" fmla="val 363"/>
              <a:gd name="f71" fmla="val 149"/>
              <a:gd name="f72" fmla="val 376"/>
              <a:gd name="f73" fmla="val 139"/>
              <a:gd name="f74" fmla="val 378"/>
              <a:gd name="f75" fmla="val 129"/>
              <a:gd name="f76" fmla="val 121"/>
              <a:gd name="f77" fmla="val 312"/>
              <a:gd name="f78" fmla="val 174"/>
              <a:gd name="f79" fmla="val 290"/>
              <a:gd name="f80" fmla="val 173"/>
              <a:gd name="f81" fmla="val 263"/>
              <a:gd name="f82" fmla="val 236"/>
              <a:gd name="f83" fmla="val 214"/>
              <a:gd name="f84" fmla="val 91"/>
              <a:gd name="f85" fmla="val 67"/>
              <a:gd name="f86" fmla="val 68"/>
              <a:gd name="f87" fmla="val 265"/>
              <a:gd name="f88" fmla="val 69"/>
              <a:gd name="f89" fmla="val 292"/>
              <a:gd name="f90" fmla="val 313"/>
              <a:gd name="f91" fmla="+- 0 0 -90"/>
              <a:gd name="f92" fmla="*/ f3 1 247"/>
              <a:gd name="f93" fmla="*/ f4 1 379"/>
              <a:gd name="f94" fmla="val f5"/>
              <a:gd name="f95" fmla="val f6"/>
              <a:gd name="f96" fmla="val f7"/>
              <a:gd name="f97" fmla="*/ f91 f0 1"/>
              <a:gd name="f98" fmla="+- f96 0 f94"/>
              <a:gd name="f99" fmla="+- f95 0 f94"/>
              <a:gd name="f100" fmla="*/ f97 1 f2"/>
              <a:gd name="f101" fmla="*/ f99 1 247"/>
              <a:gd name="f102" fmla="*/ f98 1 379"/>
              <a:gd name="f103" fmla="*/ 119 f99 1"/>
              <a:gd name="f104" fmla="*/ 379 f98 1"/>
              <a:gd name="f105" fmla="*/ 1 f99 1"/>
              <a:gd name="f106" fmla="*/ 267 f98 1"/>
              <a:gd name="f107" fmla="*/ 113 f99 1"/>
              <a:gd name="f108" fmla="*/ 147 f98 1"/>
              <a:gd name="f109" fmla="*/ 128 f99 1"/>
              <a:gd name="f110" fmla="*/ 142 f98 1"/>
              <a:gd name="f111" fmla="*/ 118 f99 1"/>
              <a:gd name="f112" fmla="*/ 107 f98 1"/>
              <a:gd name="f113" fmla="*/ 83 f99 1"/>
              <a:gd name="f114" fmla="*/ 83 f98 1"/>
              <a:gd name="f115" fmla="*/ 87 f99 1"/>
              <a:gd name="f116" fmla="*/ 20 f98 1"/>
              <a:gd name="f117" fmla="*/ 2 f98 1"/>
              <a:gd name="f118" fmla="*/ 147 f99 1"/>
              <a:gd name="f119" fmla="*/ 27 f98 1"/>
              <a:gd name="f120" fmla="*/ 169 f99 1"/>
              <a:gd name="f121" fmla="*/ 59 f98 1"/>
              <a:gd name="f122" fmla="*/ 185 f99 1"/>
              <a:gd name="f123" fmla="*/ 143 f98 1"/>
              <a:gd name="f124" fmla="*/ 190 f99 1"/>
              <a:gd name="f125" fmla="*/ 169 f98 1"/>
              <a:gd name="f126" fmla="*/ 237 f99 1"/>
              <a:gd name="f127" fmla="*/ 286 f98 1"/>
              <a:gd name="f128" fmla="*/ 149 f99 1"/>
              <a:gd name="f129" fmla="*/ 376 f98 1"/>
              <a:gd name="f130" fmla="*/ 121 f99 1"/>
              <a:gd name="f131" fmla="*/ 312 f98 1"/>
              <a:gd name="f132" fmla="*/ 173 f99 1"/>
              <a:gd name="f133" fmla="*/ 263 f98 1"/>
              <a:gd name="f134" fmla="*/ 214 f98 1"/>
              <a:gd name="f135" fmla="*/ 68 f99 1"/>
              <a:gd name="f136" fmla="*/ 265 f98 1"/>
              <a:gd name="f137" fmla="+- f100 0 f1"/>
              <a:gd name="f138" fmla="*/ f103 1 247"/>
              <a:gd name="f139" fmla="*/ f104 1 379"/>
              <a:gd name="f140" fmla="*/ f105 1 247"/>
              <a:gd name="f141" fmla="*/ f106 1 379"/>
              <a:gd name="f142" fmla="*/ f107 1 247"/>
              <a:gd name="f143" fmla="*/ f108 1 379"/>
              <a:gd name="f144" fmla="*/ f109 1 247"/>
              <a:gd name="f145" fmla="*/ f110 1 379"/>
              <a:gd name="f146" fmla="*/ f111 1 247"/>
              <a:gd name="f147" fmla="*/ f112 1 379"/>
              <a:gd name="f148" fmla="*/ f113 1 247"/>
              <a:gd name="f149" fmla="*/ f114 1 379"/>
              <a:gd name="f150" fmla="*/ f115 1 247"/>
              <a:gd name="f151" fmla="*/ f116 1 379"/>
              <a:gd name="f152" fmla="*/ f117 1 379"/>
              <a:gd name="f153" fmla="*/ f118 1 247"/>
              <a:gd name="f154" fmla="*/ f119 1 379"/>
              <a:gd name="f155" fmla="*/ f120 1 247"/>
              <a:gd name="f156" fmla="*/ f121 1 379"/>
              <a:gd name="f157" fmla="*/ f122 1 247"/>
              <a:gd name="f158" fmla="*/ f123 1 379"/>
              <a:gd name="f159" fmla="*/ f124 1 247"/>
              <a:gd name="f160" fmla="*/ f125 1 379"/>
              <a:gd name="f161" fmla="*/ f126 1 247"/>
              <a:gd name="f162" fmla="*/ f127 1 379"/>
              <a:gd name="f163" fmla="*/ f128 1 247"/>
              <a:gd name="f164" fmla="*/ f129 1 379"/>
              <a:gd name="f165" fmla="*/ f130 1 247"/>
              <a:gd name="f166" fmla="*/ f131 1 379"/>
              <a:gd name="f167" fmla="*/ f132 1 247"/>
              <a:gd name="f168" fmla="*/ f133 1 379"/>
              <a:gd name="f169" fmla="*/ f134 1 379"/>
              <a:gd name="f170" fmla="*/ f135 1 247"/>
              <a:gd name="f171" fmla="*/ f136 1 379"/>
              <a:gd name="f172" fmla="*/ 0 1 f101"/>
              <a:gd name="f173" fmla="*/ f95 1 f101"/>
              <a:gd name="f174" fmla="*/ 0 1 f102"/>
              <a:gd name="f175" fmla="*/ f96 1 f102"/>
              <a:gd name="f176" fmla="*/ f138 1 f101"/>
              <a:gd name="f177" fmla="*/ f139 1 f102"/>
              <a:gd name="f178" fmla="*/ f140 1 f101"/>
              <a:gd name="f179" fmla="*/ f141 1 f102"/>
              <a:gd name="f180" fmla="*/ f142 1 f101"/>
              <a:gd name="f181" fmla="*/ f143 1 f102"/>
              <a:gd name="f182" fmla="*/ f144 1 f101"/>
              <a:gd name="f183" fmla="*/ f145 1 f102"/>
              <a:gd name="f184" fmla="*/ f146 1 f101"/>
              <a:gd name="f185" fmla="*/ f147 1 f102"/>
              <a:gd name="f186" fmla="*/ f148 1 f101"/>
              <a:gd name="f187" fmla="*/ f149 1 f102"/>
              <a:gd name="f188" fmla="*/ f150 1 f101"/>
              <a:gd name="f189" fmla="*/ f151 1 f102"/>
              <a:gd name="f190" fmla="*/ f152 1 f102"/>
              <a:gd name="f191" fmla="*/ f153 1 f101"/>
              <a:gd name="f192" fmla="*/ f154 1 f102"/>
              <a:gd name="f193" fmla="*/ f155 1 f101"/>
              <a:gd name="f194" fmla="*/ f156 1 f102"/>
              <a:gd name="f195" fmla="*/ f157 1 f101"/>
              <a:gd name="f196" fmla="*/ f158 1 f102"/>
              <a:gd name="f197" fmla="*/ f159 1 f101"/>
              <a:gd name="f198" fmla="*/ f160 1 f102"/>
              <a:gd name="f199" fmla="*/ f161 1 f101"/>
              <a:gd name="f200" fmla="*/ f162 1 f102"/>
              <a:gd name="f201" fmla="*/ f163 1 f101"/>
              <a:gd name="f202" fmla="*/ f164 1 f102"/>
              <a:gd name="f203" fmla="*/ f165 1 f101"/>
              <a:gd name="f204" fmla="*/ f166 1 f102"/>
              <a:gd name="f205" fmla="*/ f167 1 f101"/>
              <a:gd name="f206" fmla="*/ f168 1 f102"/>
              <a:gd name="f207" fmla="*/ f169 1 f102"/>
              <a:gd name="f208" fmla="*/ f170 1 f101"/>
              <a:gd name="f209" fmla="*/ f171 1 f102"/>
              <a:gd name="f210" fmla="*/ f172 f92 1"/>
              <a:gd name="f211" fmla="*/ f173 f92 1"/>
              <a:gd name="f212" fmla="*/ f175 f93 1"/>
              <a:gd name="f213" fmla="*/ f174 f93 1"/>
              <a:gd name="f214" fmla="*/ f176 f92 1"/>
              <a:gd name="f215" fmla="*/ f177 f93 1"/>
              <a:gd name="f216" fmla="*/ f178 f92 1"/>
              <a:gd name="f217" fmla="*/ f179 f93 1"/>
              <a:gd name="f218" fmla="*/ f180 f92 1"/>
              <a:gd name="f219" fmla="*/ f181 f93 1"/>
              <a:gd name="f220" fmla="*/ f182 f92 1"/>
              <a:gd name="f221" fmla="*/ f183 f93 1"/>
              <a:gd name="f222" fmla="*/ f184 f92 1"/>
              <a:gd name="f223" fmla="*/ f185 f93 1"/>
              <a:gd name="f224" fmla="*/ f186 f92 1"/>
              <a:gd name="f225" fmla="*/ f187 f93 1"/>
              <a:gd name="f226" fmla="*/ f188 f92 1"/>
              <a:gd name="f227" fmla="*/ f189 f93 1"/>
              <a:gd name="f228" fmla="*/ f190 f93 1"/>
              <a:gd name="f229" fmla="*/ f191 f92 1"/>
              <a:gd name="f230" fmla="*/ f192 f93 1"/>
              <a:gd name="f231" fmla="*/ f193 f92 1"/>
              <a:gd name="f232" fmla="*/ f194 f93 1"/>
              <a:gd name="f233" fmla="*/ f195 f92 1"/>
              <a:gd name="f234" fmla="*/ f196 f93 1"/>
              <a:gd name="f235" fmla="*/ f197 f92 1"/>
              <a:gd name="f236" fmla="*/ f198 f93 1"/>
              <a:gd name="f237" fmla="*/ f199 f92 1"/>
              <a:gd name="f238" fmla="*/ f200 f93 1"/>
              <a:gd name="f239" fmla="*/ f201 f92 1"/>
              <a:gd name="f240" fmla="*/ f202 f93 1"/>
              <a:gd name="f241" fmla="*/ f203 f92 1"/>
              <a:gd name="f242" fmla="*/ f204 f93 1"/>
              <a:gd name="f243" fmla="*/ f205 f92 1"/>
              <a:gd name="f244" fmla="*/ f206 f93 1"/>
              <a:gd name="f245" fmla="*/ f207 f93 1"/>
              <a:gd name="f246" fmla="*/ f208 f92 1"/>
              <a:gd name="f247" fmla="*/ f209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7">
                <a:pos x="f214" y="f215"/>
              </a:cxn>
              <a:cxn ang="f137">
                <a:pos x="f216" y="f217"/>
              </a:cxn>
              <a:cxn ang="f137">
                <a:pos x="f218" y="f219"/>
              </a:cxn>
              <a:cxn ang="f137">
                <a:pos x="f220" y="f221"/>
              </a:cxn>
              <a:cxn ang="f137">
                <a:pos x="f222" y="f223"/>
              </a:cxn>
              <a:cxn ang="f137">
                <a:pos x="f224" y="f225"/>
              </a:cxn>
              <a:cxn ang="f137">
                <a:pos x="f226" y="f227"/>
              </a:cxn>
              <a:cxn ang="f137">
                <a:pos x="f214" y="f228"/>
              </a:cxn>
              <a:cxn ang="f137">
                <a:pos x="f229" y="f230"/>
              </a:cxn>
              <a:cxn ang="f137">
                <a:pos x="f231" y="f232"/>
              </a:cxn>
              <a:cxn ang="f137">
                <a:pos x="f233" y="f234"/>
              </a:cxn>
              <a:cxn ang="f137">
                <a:pos x="f235" y="f236"/>
              </a:cxn>
              <a:cxn ang="f137">
                <a:pos x="f237" y="f238"/>
              </a:cxn>
              <a:cxn ang="f137">
                <a:pos x="f239" y="f240"/>
              </a:cxn>
              <a:cxn ang="f137">
                <a:pos x="f214" y="f215"/>
              </a:cxn>
              <a:cxn ang="f137">
                <a:pos x="f241" y="f242"/>
              </a:cxn>
              <a:cxn ang="f137">
                <a:pos x="f243" y="f244"/>
              </a:cxn>
              <a:cxn ang="f137">
                <a:pos x="f241" y="f245"/>
              </a:cxn>
              <a:cxn ang="f137">
                <a:pos x="f246" y="f247"/>
              </a:cxn>
              <a:cxn ang="f137">
                <a:pos x="f241" y="f242"/>
              </a:cxn>
            </a:cxnLst>
            <a:rect l="f210" t="f213" r="f211" b="f212"/>
            <a:pathLst>
              <a:path w="247" h="379">
                <a:moveTo>
                  <a:pt x="f8" y="f7"/>
                </a:moveTo>
                <a:cubicBezTo>
                  <a:pt x="f9" y="f7"/>
                  <a:pt x="f10" y="f11"/>
                  <a:pt x="f12" y="f13"/>
                </a:cubicBezTo>
                <a:cubicBezTo>
                  <a:pt x="f5" y="f14"/>
                  <a:pt x="f15" y="f16"/>
                  <a:pt x="f17" y="f18"/>
                </a:cubicBezTo>
                <a:cubicBezTo>
                  <a:pt x="f8" y="f18"/>
                  <a:pt x="f19" y="f20"/>
                  <a:pt x="f21" y="f22"/>
                </a:cubicBezTo>
                <a:cubicBezTo>
                  <a:pt x="f23" y="f24"/>
                  <a:pt x="f25" y="f17"/>
                  <a:pt x="f26" y="f27"/>
                </a:cubicBezTo>
                <a:cubicBezTo>
                  <a:pt x="f28" y="f29"/>
                  <a:pt x="f30" y="f31"/>
                  <a:pt x="f32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5"/>
                  <a:pt x="f8" y="f42"/>
                </a:cubicBezTo>
                <a:cubicBezTo>
                  <a:pt x="f43" y="f10"/>
                  <a:pt x="f44" y="f45"/>
                  <a:pt x="f18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33"/>
                  <a:pt x="f54" y="f55"/>
                  <a:pt x="f56" y="f57"/>
                </a:cubicBezTo>
                <a:cubicBezTo>
                  <a:pt x="f58" y="f59"/>
                  <a:pt x="f60" y="f61"/>
                  <a:pt x="f62" y="f51"/>
                </a:cubicBezTo>
                <a:cubicBezTo>
                  <a:pt x="f63" y="f64"/>
                  <a:pt x="f6" y="f65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4"/>
                  <a:pt x="f8" y="f7"/>
                </a:cubicBezTo>
                <a:close/>
                <a:moveTo>
                  <a:pt x="f76" y="f77"/>
                </a:moveTo>
                <a:cubicBezTo>
                  <a:pt x="f16" y="f77"/>
                  <a:pt x="f78" y="f79"/>
                  <a:pt x="f80" y="f81"/>
                </a:cubicBezTo>
                <a:cubicBezTo>
                  <a:pt x="f80" y="f82"/>
                  <a:pt x="f71" y="f83"/>
                  <a:pt x="f76" y="f83"/>
                </a:cubicBezTo>
                <a:cubicBezTo>
                  <a:pt x="f84" y="f83"/>
                  <a:pt x="f85" y="f65"/>
                  <a:pt x="f86" y="f87"/>
                </a:cubicBezTo>
                <a:cubicBezTo>
                  <a:pt x="f88" y="f89"/>
                  <a:pt x="f39" y="f90"/>
                  <a:pt x="f76" y="f7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A3E99347-D5E5-4CAB-A835-AF0D48F0F936}"/>
              </a:ext>
            </a:extLst>
          </p:cNvPr>
          <p:cNvSpPr/>
          <p:nvPr/>
        </p:nvSpPr>
        <p:spPr>
          <a:xfrm>
            <a:off x="825502" y="1449388"/>
            <a:ext cx="111127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127"/>
              <a:gd name="f8" fmla="val 65"/>
              <a:gd name="f9" fmla="val 1"/>
              <a:gd name="f10" fmla="val 100"/>
              <a:gd name="f11" fmla="val 29"/>
              <a:gd name="f12" fmla="val 64"/>
              <a:gd name="f13" fmla="val 98"/>
              <a:gd name="f14" fmla="val 63"/>
              <a:gd name="f15" fmla="val 97"/>
              <a:gd name="f16" fmla="val 28"/>
              <a:gd name="f17" fmla="+- 0 0 -90"/>
              <a:gd name="f18" fmla="*/ f3 1 128"/>
              <a:gd name="f19" fmla="*/ f4 1 127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8"/>
              <a:gd name="f28" fmla="*/ f24 1 127"/>
              <a:gd name="f29" fmla="*/ 65 f25 1"/>
              <a:gd name="f30" fmla="*/ 1 f24 1"/>
              <a:gd name="f31" fmla="*/ 128 f25 1"/>
              <a:gd name="f32" fmla="*/ 64 f24 1"/>
              <a:gd name="f33" fmla="*/ 63 f25 1"/>
              <a:gd name="f34" fmla="*/ 127 f24 1"/>
              <a:gd name="f35" fmla="*/ 0 f25 1"/>
              <a:gd name="f36" fmla="*/ 63 f24 1"/>
              <a:gd name="f37" fmla="+- f26 0 f1"/>
              <a:gd name="f38" fmla="*/ f29 1 128"/>
              <a:gd name="f39" fmla="*/ f30 1 127"/>
              <a:gd name="f40" fmla="*/ f31 1 128"/>
              <a:gd name="f41" fmla="*/ f32 1 127"/>
              <a:gd name="f42" fmla="*/ f33 1 128"/>
              <a:gd name="f43" fmla="*/ f34 1 127"/>
              <a:gd name="f44" fmla="*/ f35 1 128"/>
              <a:gd name="f45" fmla="*/ f36 1 127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128" h="127">
                <a:moveTo>
                  <a:pt x="f8" y="f9"/>
                </a:moveTo>
                <a:cubicBezTo>
                  <a:pt x="f10" y="f9"/>
                  <a:pt x="f6" y="f11"/>
                  <a:pt x="f6" y="f12"/>
                </a:cubicBezTo>
                <a:cubicBezTo>
                  <a:pt x="f7" y="f13"/>
                  <a:pt x="f13" y="f7"/>
                  <a:pt x="f14" y="f7"/>
                </a:cubicBezTo>
                <a:cubicBezTo>
                  <a:pt x="f11" y="f7"/>
                  <a:pt x="f5" y="f15"/>
                  <a:pt x="f5" y="f14"/>
                </a:cubicBezTo>
                <a:cubicBezTo>
                  <a:pt x="f9" y="f16"/>
                  <a:pt x="f11" y="f5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1B56A97B-AF57-4AA8-BA9E-152A225FB046}"/>
              </a:ext>
            </a:extLst>
          </p:cNvPr>
          <p:cNvSpPr/>
          <p:nvPr/>
        </p:nvSpPr>
        <p:spPr>
          <a:xfrm>
            <a:off x="1268409" y="1449388"/>
            <a:ext cx="109535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7"/>
              <a:gd name="f7" fmla="val 128"/>
              <a:gd name="f8" fmla="val 62"/>
              <a:gd name="f9" fmla="val 98"/>
              <a:gd name="f10" fmla="val 100"/>
              <a:gd name="f11" fmla="val 126"/>
              <a:gd name="f12" fmla="val 64"/>
              <a:gd name="f13" fmla="val 29"/>
              <a:gd name="f14" fmla="val 1"/>
              <a:gd name="f15" fmla="val 28"/>
              <a:gd name="f16" fmla="val 26"/>
              <a:gd name="f17" fmla="val 99"/>
              <a:gd name="f18" fmla="val 27"/>
              <a:gd name="f19" fmla="+- 0 0 -90"/>
              <a:gd name="f20" fmla="*/ f3 1 127"/>
              <a:gd name="f21" fmla="*/ f4 1 128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27"/>
              <a:gd name="f30" fmla="*/ f26 1 128"/>
              <a:gd name="f31" fmla="*/ 127 f27 1"/>
              <a:gd name="f32" fmla="*/ 62 f26 1"/>
              <a:gd name="f33" fmla="*/ 64 f27 1"/>
              <a:gd name="f34" fmla="*/ 127 f26 1"/>
              <a:gd name="f35" fmla="*/ 0 f27 1"/>
              <a:gd name="f36" fmla="*/ 64 f26 1"/>
              <a:gd name="f37" fmla="*/ 62 f27 1"/>
              <a:gd name="f38" fmla="*/ 1 f26 1"/>
              <a:gd name="f39" fmla="+- f28 0 f1"/>
              <a:gd name="f40" fmla="*/ f31 1 127"/>
              <a:gd name="f41" fmla="*/ f32 1 128"/>
              <a:gd name="f42" fmla="*/ f33 1 127"/>
              <a:gd name="f43" fmla="*/ f34 1 128"/>
              <a:gd name="f44" fmla="*/ f35 1 127"/>
              <a:gd name="f45" fmla="*/ f36 1 128"/>
              <a:gd name="f46" fmla="*/ f37 1 127"/>
              <a:gd name="f47" fmla="*/ f38 1 128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127" h="128">
                <a:moveTo>
                  <a:pt x="f6" y="f8"/>
                </a:moveTo>
                <a:cubicBezTo>
                  <a:pt x="f6" y="f9"/>
                  <a:pt x="f10" y="f11"/>
                  <a:pt x="f12" y="f6"/>
                </a:cubicBezTo>
                <a:cubicBezTo>
                  <a:pt x="f13" y="f7"/>
                  <a:pt x="f14" y="f10"/>
                  <a:pt x="f5" y="f12"/>
                </a:cubicBezTo>
                <a:cubicBezTo>
                  <a:pt x="f5" y="f15"/>
                  <a:pt x="f16" y="f14"/>
                  <a:pt x="f8" y="f14"/>
                </a:cubicBezTo>
                <a:cubicBezTo>
                  <a:pt x="f17" y="f5"/>
                  <a:pt x="f11" y="f18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61A5562A-4F21-4E3F-A9FF-F2D7E6A8B008}"/>
              </a:ext>
            </a:extLst>
          </p:cNvPr>
          <p:cNvSpPr/>
          <p:nvPr/>
        </p:nvSpPr>
        <p:spPr>
          <a:xfrm>
            <a:off x="881060" y="3073398"/>
            <a:ext cx="441326" cy="195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9"/>
              <a:gd name="f7" fmla="val 225"/>
              <a:gd name="f8" fmla="val 227"/>
              <a:gd name="f9" fmla="val 224"/>
              <a:gd name="f10" fmla="val 158"/>
              <a:gd name="f11" fmla="val 219"/>
              <a:gd name="f12" fmla="val 75"/>
              <a:gd name="f13" fmla="val 187"/>
              <a:gd name="f14" fmla="val 21"/>
              <a:gd name="f15" fmla="val 101"/>
              <a:gd name="f16" fmla="val 11"/>
              <a:gd name="f17" fmla="val 85"/>
              <a:gd name="f18" fmla="val 5"/>
              <a:gd name="f19" fmla="val 66"/>
              <a:gd name="f20" fmla="val 3"/>
              <a:gd name="f21" fmla="val 47"/>
              <a:gd name="f22" fmla="val 27"/>
              <a:gd name="f23" fmla="val 10"/>
              <a:gd name="f24" fmla="val 13"/>
              <a:gd name="f25" fmla="val 9"/>
              <a:gd name="f26" fmla="val 44"/>
              <a:gd name="f27" fmla="val 61"/>
              <a:gd name="f28" fmla="val 14"/>
              <a:gd name="f29" fmla="val 32"/>
              <a:gd name="f30" fmla="val 89"/>
              <a:gd name="f31" fmla="val 118"/>
              <a:gd name="f32" fmla="val 156"/>
              <a:gd name="f33" fmla="val 146"/>
              <a:gd name="f34" fmla="val 234"/>
              <a:gd name="f35" fmla="val 157"/>
              <a:gd name="f36" fmla="val 287"/>
              <a:gd name="f37" fmla="val 165"/>
              <a:gd name="f38" fmla="val 338"/>
              <a:gd name="f39" fmla="val 150"/>
              <a:gd name="f40" fmla="val 383"/>
              <a:gd name="f41" fmla="val 120"/>
              <a:gd name="f42" fmla="val 413"/>
              <a:gd name="f43" fmla="val 99"/>
              <a:gd name="f44" fmla="val 433"/>
              <a:gd name="f45" fmla="val 72"/>
              <a:gd name="f46" fmla="val 441"/>
              <a:gd name="f47" fmla="val 37"/>
              <a:gd name="f48" fmla="val 447"/>
              <a:gd name="f49" fmla="val 472"/>
              <a:gd name="f50" fmla="val 492"/>
              <a:gd name="f51" fmla="val 505"/>
              <a:gd name="f52" fmla="val 23"/>
              <a:gd name="f53" fmla="val 36"/>
              <a:gd name="f54" fmla="val 506"/>
              <a:gd name="f55" fmla="val 52"/>
              <a:gd name="f56" fmla="val 495"/>
              <a:gd name="f57" fmla="val 469"/>
              <a:gd name="f58" fmla="val 140"/>
              <a:gd name="f59" fmla="val 428"/>
              <a:gd name="f60" fmla="val 169"/>
              <a:gd name="f61" fmla="val 377"/>
              <a:gd name="f62" fmla="val 207"/>
              <a:gd name="f63" fmla="val 319"/>
              <a:gd name="f64" fmla="+- 0 0 -90"/>
              <a:gd name="f65" fmla="*/ f3 1 509"/>
              <a:gd name="f66" fmla="*/ f4 1 225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509"/>
              <a:gd name="f75" fmla="*/ f71 1 225"/>
              <a:gd name="f76" fmla="*/ 227 f72 1"/>
              <a:gd name="f77" fmla="*/ 224 f71 1"/>
              <a:gd name="f78" fmla="*/ 21 f72 1"/>
              <a:gd name="f79" fmla="*/ 101 f71 1"/>
              <a:gd name="f80" fmla="*/ 3 f72 1"/>
              <a:gd name="f81" fmla="*/ 47 f71 1"/>
              <a:gd name="f82" fmla="*/ 27 f72 1"/>
              <a:gd name="f83" fmla="*/ 9 f71 1"/>
              <a:gd name="f84" fmla="*/ 66 f72 1"/>
              <a:gd name="f85" fmla="*/ 32 f71 1"/>
              <a:gd name="f86" fmla="*/ 234 f72 1"/>
              <a:gd name="f87" fmla="*/ 157 f71 1"/>
              <a:gd name="f88" fmla="*/ 383 f72 1"/>
              <a:gd name="f89" fmla="*/ 120 f71 1"/>
              <a:gd name="f90" fmla="*/ 441 f72 1"/>
              <a:gd name="f91" fmla="*/ 37 f71 1"/>
              <a:gd name="f92" fmla="*/ 492 f72 1"/>
              <a:gd name="f93" fmla="*/ 14 f71 1"/>
              <a:gd name="f94" fmla="*/ 506 f72 1"/>
              <a:gd name="f95" fmla="*/ 52 f71 1"/>
              <a:gd name="f96" fmla="*/ 428 f72 1"/>
              <a:gd name="f97" fmla="*/ 169 f71 1"/>
              <a:gd name="f98" fmla="+- f73 0 f1"/>
              <a:gd name="f99" fmla="*/ f76 1 509"/>
              <a:gd name="f100" fmla="*/ f77 1 225"/>
              <a:gd name="f101" fmla="*/ f78 1 509"/>
              <a:gd name="f102" fmla="*/ f79 1 225"/>
              <a:gd name="f103" fmla="*/ f80 1 509"/>
              <a:gd name="f104" fmla="*/ f81 1 225"/>
              <a:gd name="f105" fmla="*/ f82 1 509"/>
              <a:gd name="f106" fmla="*/ f83 1 225"/>
              <a:gd name="f107" fmla="*/ f84 1 509"/>
              <a:gd name="f108" fmla="*/ f85 1 225"/>
              <a:gd name="f109" fmla="*/ f86 1 509"/>
              <a:gd name="f110" fmla="*/ f87 1 225"/>
              <a:gd name="f111" fmla="*/ f88 1 509"/>
              <a:gd name="f112" fmla="*/ f89 1 225"/>
              <a:gd name="f113" fmla="*/ f90 1 509"/>
              <a:gd name="f114" fmla="*/ f91 1 225"/>
              <a:gd name="f115" fmla="*/ f92 1 509"/>
              <a:gd name="f116" fmla="*/ f93 1 225"/>
              <a:gd name="f117" fmla="*/ f94 1 509"/>
              <a:gd name="f118" fmla="*/ f95 1 225"/>
              <a:gd name="f119" fmla="*/ f96 1 509"/>
              <a:gd name="f120" fmla="*/ f97 1 225"/>
              <a:gd name="f121" fmla="*/ 0 1 f74"/>
              <a:gd name="f122" fmla="*/ f68 1 f74"/>
              <a:gd name="f123" fmla="*/ 0 1 f75"/>
              <a:gd name="f124" fmla="*/ f69 1 f75"/>
              <a:gd name="f125" fmla="*/ f99 1 f74"/>
              <a:gd name="f126" fmla="*/ f100 1 f75"/>
              <a:gd name="f127" fmla="*/ f101 1 f74"/>
              <a:gd name="f128" fmla="*/ f102 1 f75"/>
              <a:gd name="f129" fmla="*/ f103 1 f74"/>
              <a:gd name="f130" fmla="*/ f104 1 f75"/>
              <a:gd name="f131" fmla="*/ f105 1 f74"/>
              <a:gd name="f132" fmla="*/ f106 1 f75"/>
              <a:gd name="f133" fmla="*/ f107 1 f74"/>
              <a:gd name="f134" fmla="*/ f108 1 f75"/>
              <a:gd name="f135" fmla="*/ f109 1 f74"/>
              <a:gd name="f136" fmla="*/ f110 1 f75"/>
              <a:gd name="f137" fmla="*/ f111 1 f74"/>
              <a:gd name="f138" fmla="*/ f112 1 f75"/>
              <a:gd name="f139" fmla="*/ f113 1 f74"/>
              <a:gd name="f140" fmla="*/ f114 1 f75"/>
              <a:gd name="f141" fmla="*/ f115 1 f74"/>
              <a:gd name="f142" fmla="*/ f116 1 f75"/>
              <a:gd name="f143" fmla="*/ f117 1 f74"/>
              <a:gd name="f144" fmla="*/ f118 1 f75"/>
              <a:gd name="f145" fmla="*/ f119 1 f74"/>
              <a:gd name="f146" fmla="*/ f120 1 f75"/>
              <a:gd name="f147" fmla="*/ f121 f65 1"/>
              <a:gd name="f148" fmla="*/ f122 f65 1"/>
              <a:gd name="f149" fmla="*/ f124 f66 1"/>
              <a:gd name="f150" fmla="*/ f123 f66 1"/>
              <a:gd name="f151" fmla="*/ f125 f65 1"/>
              <a:gd name="f152" fmla="*/ f126 f66 1"/>
              <a:gd name="f153" fmla="*/ f127 f65 1"/>
              <a:gd name="f154" fmla="*/ f128 f66 1"/>
              <a:gd name="f155" fmla="*/ f129 f65 1"/>
              <a:gd name="f156" fmla="*/ f130 f66 1"/>
              <a:gd name="f157" fmla="*/ f131 f65 1"/>
              <a:gd name="f158" fmla="*/ f132 f66 1"/>
              <a:gd name="f159" fmla="*/ f133 f65 1"/>
              <a:gd name="f160" fmla="*/ f134 f66 1"/>
              <a:gd name="f161" fmla="*/ f135 f65 1"/>
              <a:gd name="f162" fmla="*/ f136 f66 1"/>
              <a:gd name="f163" fmla="*/ f137 f65 1"/>
              <a:gd name="f164" fmla="*/ f138 f66 1"/>
              <a:gd name="f165" fmla="*/ f139 f65 1"/>
              <a:gd name="f166" fmla="*/ f140 f66 1"/>
              <a:gd name="f167" fmla="*/ f141 f65 1"/>
              <a:gd name="f168" fmla="*/ f142 f66 1"/>
              <a:gd name="f169" fmla="*/ f143 f65 1"/>
              <a:gd name="f170" fmla="*/ f144 f66 1"/>
              <a:gd name="f171" fmla="*/ f145 f65 1"/>
              <a:gd name="f172" fmla="*/ f14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1" y="f152"/>
              </a:cxn>
              <a:cxn ang="f98">
                <a:pos x="f153" y="f154"/>
              </a:cxn>
              <a:cxn ang="f98">
                <a:pos x="f155" y="f156"/>
              </a:cxn>
              <a:cxn ang="f98">
                <a:pos x="f157" y="f158"/>
              </a:cxn>
              <a:cxn ang="f98">
                <a:pos x="f159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67" y="f168"/>
              </a:cxn>
              <a:cxn ang="f98">
                <a:pos x="f169" y="f170"/>
              </a:cxn>
              <a:cxn ang="f98">
                <a:pos x="f171" y="f172"/>
              </a:cxn>
              <a:cxn ang="f98">
                <a:pos x="f151" y="f152"/>
              </a:cxn>
            </a:cxnLst>
            <a:rect l="f147" t="f150" r="f148" b="f149"/>
            <a:pathLst>
              <a:path w="509" h="22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5" y="f22"/>
                  <a:pt x="f23" y="f24"/>
                  <a:pt x="f22" y="f25"/>
                </a:cubicBezTo>
                <a:cubicBezTo>
                  <a:pt x="f26" y="f18"/>
                  <a:pt x="f27" y="f28"/>
                  <a:pt x="f19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16"/>
                  <a:pt x="f49" y="f5"/>
                  <a:pt x="f50" y="f28"/>
                </a:cubicBezTo>
                <a:cubicBezTo>
                  <a:pt x="f51" y="f52"/>
                  <a:pt x="f6" y="f53"/>
                  <a:pt x="f54" y="f55"/>
                </a:cubicBezTo>
                <a:cubicBezTo>
                  <a:pt x="f56" y="f15"/>
                  <a:pt x="f57" y="f58"/>
                  <a:pt x="f59" y="f60"/>
                </a:cubicBezTo>
                <a:cubicBezTo>
                  <a:pt x="f61" y="f62"/>
                  <a:pt x="f63" y="f7"/>
                  <a:pt x="f8" y="f9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79AB2DA1-89E8-419B-B93C-558759A0A9AB}"/>
              </a:ext>
            </a:extLst>
          </p:cNvPr>
          <p:cNvSpPr/>
          <p:nvPr/>
        </p:nvSpPr>
        <p:spPr>
          <a:xfrm>
            <a:off x="1122361" y="2544766"/>
            <a:ext cx="276221" cy="2317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9"/>
              <a:gd name="f7" fmla="val 267"/>
              <a:gd name="f8" fmla="val 272"/>
              <a:gd name="f9" fmla="val 163"/>
              <a:gd name="f10" fmla="val 257"/>
              <a:gd name="f11" fmla="val 72"/>
              <a:gd name="f12" fmla="val 219"/>
              <a:gd name="f13" fmla="val 19"/>
              <a:gd name="f14" fmla="val 115"/>
              <a:gd name="f15" fmla="val 8"/>
              <a:gd name="f16" fmla="val 92"/>
              <a:gd name="f17" fmla="val 2"/>
              <a:gd name="f18" fmla="val 68"/>
              <a:gd name="f19" fmla="val 1"/>
              <a:gd name="f20" fmla="val 42"/>
              <a:gd name="f21" fmla="val 18"/>
              <a:gd name="f22" fmla="val 12"/>
              <a:gd name="f23" fmla="val 32"/>
              <a:gd name="f24" fmla="val 52"/>
              <a:gd name="f25" fmla="val 65"/>
              <a:gd name="f26" fmla="val 67"/>
              <a:gd name="f27" fmla="val 37"/>
              <a:gd name="f28" fmla="val 70"/>
              <a:gd name="f29" fmla="val 87"/>
              <a:gd name="f30" fmla="val 95"/>
              <a:gd name="f31" fmla="val 124"/>
              <a:gd name="f32" fmla="val 133"/>
              <a:gd name="f33" fmla="val 153"/>
              <a:gd name="f34" fmla="val 175"/>
              <a:gd name="f35" fmla="val 185"/>
              <a:gd name="f36" fmla="val 224"/>
              <a:gd name="f37" fmla="val 198"/>
              <a:gd name="f38" fmla="val 275"/>
              <a:gd name="f39" fmla="val 201"/>
              <a:gd name="f40" fmla="val 281"/>
              <a:gd name="f41" fmla="val 286"/>
              <a:gd name="f42" fmla="val 291"/>
              <a:gd name="f43" fmla="val 202"/>
              <a:gd name="f44" fmla="val 308"/>
              <a:gd name="f45" fmla="val 206"/>
              <a:gd name="f46" fmla="val 318"/>
              <a:gd name="f47" fmla="val 215"/>
              <a:gd name="f48" fmla="val 234"/>
              <a:gd name="f49" fmla="val 251"/>
              <a:gd name="f50" fmla="val 264"/>
              <a:gd name="f51" fmla="val 290"/>
              <a:gd name="f52" fmla="val 266"/>
              <a:gd name="f53" fmla="val 284"/>
              <a:gd name="f54" fmla="val 278"/>
              <a:gd name="f55" fmla="+- 0 0 -90"/>
              <a:gd name="f56" fmla="*/ f3 1 319"/>
              <a:gd name="f57" fmla="*/ f4 1 267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319"/>
              <a:gd name="f66" fmla="*/ f62 1 267"/>
              <a:gd name="f67" fmla="*/ 272 f63 1"/>
              <a:gd name="f68" fmla="*/ 267 f62 1"/>
              <a:gd name="f69" fmla="*/ 19 f63 1"/>
              <a:gd name="f70" fmla="*/ 115 f62 1"/>
              <a:gd name="f71" fmla="*/ 1 f63 1"/>
              <a:gd name="f72" fmla="*/ 42 f62 1"/>
              <a:gd name="f73" fmla="*/ 32 f63 1"/>
              <a:gd name="f74" fmla="*/ 1 f62 1"/>
              <a:gd name="f75" fmla="*/ 67 f63 1"/>
              <a:gd name="f76" fmla="*/ 37 f62 1"/>
              <a:gd name="f77" fmla="*/ 133 f63 1"/>
              <a:gd name="f78" fmla="*/ 153 f62 1"/>
              <a:gd name="f79" fmla="*/ 275 f63 1"/>
              <a:gd name="f80" fmla="*/ 201 f62 1"/>
              <a:gd name="f81" fmla="*/ 291 f63 1"/>
              <a:gd name="f82" fmla="*/ 202 f62 1"/>
              <a:gd name="f83" fmla="*/ 319 f63 1"/>
              <a:gd name="f84" fmla="*/ 234 f62 1"/>
              <a:gd name="f85" fmla="*/ 290 f63 1"/>
              <a:gd name="f86" fmla="*/ 266 f62 1"/>
              <a:gd name="f87" fmla="+- f64 0 f1"/>
              <a:gd name="f88" fmla="*/ f67 1 319"/>
              <a:gd name="f89" fmla="*/ f68 1 267"/>
              <a:gd name="f90" fmla="*/ f69 1 319"/>
              <a:gd name="f91" fmla="*/ f70 1 267"/>
              <a:gd name="f92" fmla="*/ f71 1 319"/>
              <a:gd name="f93" fmla="*/ f72 1 267"/>
              <a:gd name="f94" fmla="*/ f73 1 319"/>
              <a:gd name="f95" fmla="*/ f74 1 267"/>
              <a:gd name="f96" fmla="*/ f75 1 319"/>
              <a:gd name="f97" fmla="*/ f76 1 267"/>
              <a:gd name="f98" fmla="*/ f77 1 319"/>
              <a:gd name="f99" fmla="*/ f78 1 267"/>
              <a:gd name="f100" fmla="*/ f79 1 319"/>
              <a:gd name="f101" fmla="*/ f80 1 267"/>
              <a:gd name="f102" fmla="*/ f81 1 319"/>
              <a:gd name="f103" fmla="*/ f82 1 267"/>
              <a:gd name="f104" fmla="*/ f83 1 319"/>
              <a:gd name="f105" fmla="*/ f84 1 267"/>
              <a:gd name="f106" fmla="*/ f85 1 319"/>
              <a:gd name="f107" fmla="*/ f86 1 267"/>
              <a:gd name="f108" fmla="*/ 0 1 f65"/>
              <a:gd name="f109" fmla="*/ f59 1 f65"/>
              <a:gd name="f110" fmla="*/ 0 1 f66"/>
              <a:gd name="f111" fmla="*/ f60 1 f66"/>
              <a:gd name="f112" fmla="*/ f88 1 f65"/>
              <a:gd name="f113" fmla="*/ f89 1 f66"/>
              <a:gd name="f114" fmla="*/ f90 1 f65"/>
              <a:gd name="f115" fmla="*/ f91 1 f66"/>
              <a:gd name="f116" fmla="*/ f92 1 f65"/>
              <a:gd name="f117" fmla="*/ f93 1 f66"/>
              <a:gd name="f118" fmla="*/ f94 1 f65"/>
              <a:gd name="f119" fmla="*/ f95 1 f66"/>
              <a:gd name="f120" fmla="*/ f96 1 f65"/>
              <a:gd name="f121" fmla="*/ f97 1 f66"/>
              <a:gd name="f122" fmla="*/ f98 1 f65"/>
              <a:gd name="f123" fmla="*/ f99 1 f66"/>
              <a:gd name="f124" fmla="*/ f100 1 f65"/>
              <a:gd name="f125" fmla="*/ f101 1 f66"/>
              <a:gd name="f126" fmla="*/ f102 1 f65"/>
              <a:gd name="f127" fmla="*/ f103 1 f66"/>
              <a:gd name="f128" fmla="*/ f104 1 f65"/>
              <a:gd name="f129" fmla="*/ f105 1 f66"/>
              <a:gd name="f130" fmla="*/ f106 1 f65"/>
              <a:gd name="f131" fmla="*/ f107 1 f66"/>
              <a:gd name="f132" fmla="*/ f108 f56 1"/>
              <a:gd name="f133" fmla="*/ f109 f56 1"/>
              <a:gd name="f134" fmla="*/ f111 f57 1"/>
              <a:gd name="f135" fmla="*/ f110 f57 1"/>
              <a:gd name="f136" fmla="*/ f112 f56 1"/>
              <a:gd name="f137" fmla="*/ f113 f57 1"/>
              <a:gd name="f138" fmla="*/ f114 f56 1"/>
              <a:gd name="f139" fmla="*/ f115 f57 1"/>
              <a:gd name="f140" fmla="*/ f116 f56 1"/>
              <a:gd name="f141" fmla="*/ f117 f57 1"/>
              <a:gd name="f142" fmla="*/ f118 f56 1"/>
              <a:gd name="f143" fmla="*/ f119 f57 1"/>
              <a:gd name="f144" fmla="*/ f120 f56 1"/>
              <a:gd name="f145" fmla="*/ f121 f57 1"/>
              <a:gd name="f146" fmla="*/ f122 f56 1"/>
              <a:gd name="f147" fmla="*/ f123 f57 1"/>
              <a:gd name="f148" fmla="*/ f124 f56 1"/>
              <a:gd name="f149" fmla="*/ f125 f57 1"/>
              <a:gd name="f150" fmla="*/ f126 f56 1"/>
              <a:gd name="f151" fmla="*/ f127 f57 1"/>
              <a:gd name="f152" fmla="*/ f128 f56 1"/>
              <a:gd name="f153" fmla="*/ f129 f57 1"/>
              <a:gd name="f154" fmla="*/ f130 f56 1"/>
              <a:gd name="f155" fmla="*/ f131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6" y="f137"/>
              </a:cxn>
              <a:cxn ang="f87">
                <a:pos x="f138" y="f139"/>
              </a:cxn>
              <a:cxn ang="f87">
                <a:pos x="f140" y="f141"/>
              </a:cxn>
              <a:cxn ang="f87">
                <a:pos x="f142" y="f143"/>
              </a:cxn>
              <a:cxn ang="f87">
                <a:pos x="f144" y="f145"/>
              </a:cxn>
              <a:cxn ang="f87">
                <a:pos x="f146" y="f147"/>
              </a:cxn>
              <a:cxn ang="f87">
                <a:pos x="f148" y="f149"/>
              </a:cxn>
              <a:cxn ang="f87">
                <a:pos x="f150" y="f151"/>
              </a:cxn>
              <a:cxn ang="f87">
                <a:pos x="f152" y="f153"/>
              </a:cxn>
              <a:cxn ang="f87">
                <a:pos x="f154" y="f155"/>
              </a:cxn>
              <a:cxn ang="f87">
                <a:pos x="f136" y="f137"/>
              </a:cxn>
            </a:cxnLst>
            <a:rect l="f132" t="f135" r="f133" b="f134"/>
            <a:pathLst>
              <a:path w="319" h="267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5" y="f21"/>
                  <a:pt x="f22" y="f17"/>
                  <a:pt x="f23" y="f19"/>
                </a:cubicBezTo>
                <a:cubicBezTo>
                  <a:pt x="f24" y="f5"/>
                  <a:pt x="f25" y="f22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39"/>
                  <a:pt x="f41" y="f39"/>
                  <a:pt x="f42" y="f43"/>
                </a:cubicBezTo>
                <a:cubicBezTo>
                  <a:pt x="f44" y="f45"/>
                  <a:pt x="f46" y="f47"/>
                  <a:pt x="f6" y="f48"/>
                </a:cubicBezTo>
                <a:cubicBezTo>
                  <a:pt x="f6" y="f49"/>
                  <a:pt x="f44" y="f50"/>
                  <a:pt x="f51" y="f52"/>
                </a:cubicBezTo>
                <a:cubicBezTo>
                  <a:pt x="f53" y="f7"/>
                  <a:pt x="f54" y="f7"/>
                  <a:pt x="f8" y="f7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160CE3AC-3E4F-4E46-9CD7-6E83C3AF2489}"/>
              </a:ext>
            </a:extLst>
          </p:cNvPr>
          <p:cNvSpPr/>
          <p:nvPr/>
        </p:nvSpPr>
        <p:spPr>
          <a:xfrm>
            <a:off x="825502" y="2878138"/>
            <a:ext cx="114300" cy="141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2"/>
              <a:gd name="f7" fmla="val 163"/>
              <a:gd name="f8" fmla="val 83"/>
              <a:gd name="f9" fmla="val 41"/>
              <a:gd name="f10" fmla="val 25"/>
              <a:gd name="f11" fmla="val 6"/>
              <a:gd name="f12" fmla="val 58"/>
              <a:gd name="f13" fmla="val 4"/>
              <a:gd name="f14" fmla="val 99"/>
              <a:gd name="f15" fmla="val 40"/>
              <a:gd name="f16" fmla="val 128"/>
              <a:gd name="f17" fmla="val 87"/>
              <a:gd name="f18" fmla="val 89"/>
              <a:gd name="f19" fmla="val 127"/>
              <a:gd name="f20" fmla="val 91"/>
              <a:gd name="f21" fmla="val 93"/>
              <a:gd name="f22" fmla="val 121"/>
              <a:gd name="f23" fmla="val 135"/>
              <a:gd name="f24" fmla="val 94"/>
              <a:gd name="f25" fmla="val 61"/>
              <a:gd name="f26" fmla="val 160"/>
              <a:gd name="f27" fmla="val 27"/>
              <a:gd name="f28" fmla="val 158"/>
              <a:gd name="f29" fmla="val 124"/>
              <a:gd name="f30" fmla="+- 0 0 -90"/>
              <a:gd name="f31" fmla="*/ f3 1 132"/>
              <a:gd name="f32" fmla="*/ f4 1 163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132"/>
              <a:gd name="f41" fmla="*/ f37 1 163"/>
              <a:gd name="f42" fmla="*/ 0 f38 1"/>
              <a:gd name="f43" fmla="*/ 83 f37 1"/>
              <a:gd name="f44" fmla="*/ 58 f38 1"/>
              <a:gd name="f45" fmla="*/ 4 f37 1"/>
              <a:gd name="f46" fmla="*/ 128 f38 1"/>
              <a:gd name="f47" fmla="*/ 87 f37 1"/>
              <a:gd name="f48" fmla="*/ 127 f38 1"/>
              <a:gd name="f49" fmla="*/ 93 f37 1"/>
              <a:gd name="f50" fmla="*/ 61 f38 1"/>
              <a:gd name="f51" fmla="*/ 160 f37 1"/>
              <a:gd name="f52" fmla="+- f39 0 f1"/>
              <a:gd name="f53" fmla="*/ f42 1 132"/>
              <a:gd name="f54" fmla="*/ f43 1 163"/>
              <a:gd name="f55" fmla="*/ f44 1 132"/>
              <a:gd name="f56" fmla="*/ f45 1 163"/>
              <a:gd name="f57" fmla="*/ f46 1 132"/>
              <a:gd name="f58" fmla="*/ f47 1 163"/>
              <a:gd name="f59" fmla="*/ f48 1 132"/>
              <a:gd name="f60" fmla="*/ f49 1 163"/>
              <a:gd name="f61" fmla="*/ f50 1 132"/>
              <a:gd name="f62" fmla="*/ f51 1 163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1"/>
              <a:gd name="f75" fmla="*/ f61 1 f40"/>
              <a:gd name="f76" fmla="*/ f62 1 f41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2 1"/>
              <a:gd name="f89" fmla="*/ f75 f31 1"/>
              <a:gd name="f90" fmla="*/ f7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8"/>
              </a:cxn>
              <a:cxn ang="f52">
                <a:pos x="f89" y="f90"/>
              </a:cxn>
              <a:cxn ang="f52">
                <a:pos x="f81" y="f82"/>
              </a:cxn>
            </a:cxnLst>
            <a:rect l="f77" t="f80" r="f78" b="f79"/>
            <a:pathLst>
              <a:path w="132" h="163">
                <a:moveTo>
                  <a:pt x="f5" y="f8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5"/>
                  <a:pt x="f6" y="f15"/>
                  <a:pt x="f16" y="f17"/>
                </a:cubicBezTo>
                <a:cubicBezTo>
                  <a:pt x="f16" y="f18"/>
                  <a:pt x="f19" y="f20"/>
                  <a:pt x="f19" y="f21"/>
                </a:cubicBezTo>
                <a:cubicBezTo>
                  <a:pt x="f22" y="f23"/>
                  <a:pt x="f24" y="f7"/>
                  <a:pt x="f25" y="f26"/>
                </a:cubicBezTo>
                <a:cubicBezTo>
                  <a:pt x="f27" y="f28"/>
                  <a:pt x="f5" y="f29"/>
                  <a:pt x="f5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id="{BFD18C02-DA8F-40A3-8F11-8F3364D3A75B}"/>
              </a:ext>
            </a:extLst>
          </p:cNvPr>
          <p:cNvSpPr/>
          <p:nvPr/>
        </p:nvSpPr>
        <p:spPr>
          <a:xfrm>
            <a:off x="1268409" y="2879729"/>
            <a:ext cx="111127" cy="13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159"/>
              <a:gd name="f8" fmla="val 81"/>
              <a:gd name="f9" fmla="val 32"/>
              <a:gd name="f10" fmla="val 28"/>
              <a:gd name="f11" fmla="val 67"/>
              <a:gd name="f12" fmla="val 2"/>
              <a:gd name="f13" fmla="val 102"/>
              <a:gd name="f14" fmla="val 3"/>
              <a:gd name="f15" fmla="val 38"/>
              <a:gd name="f16" fmla="val 127"/>
              <a:gd name="f17" fmla="val 82"/>
              <a:gd name="f18" fmla="val 126"/>
              <a:gd name="f19" fmla="val 125"/>
              <a:gd name="f20" fmla="val 97"/>
              <a:gd name="f21" fmla="val 63"/>
              <a:gd name="f22" fmla="val 33"/>
              <a:gd name="f23" fmla="val 158"/>
              <a:gd name="f24" fmla="val 6"/>
              <a:gd name="f25" fmla="val 131"/>
              <a:gd name="f26" fmla="val 1"/>
              <a:gd name="f27" fmla="val 96"/>
              <a:gd name="f28" fmla="val 90"/>
              <a:gd name="f29" fmla="val 84"/>
              <a:gd name="f30" fmla="+- 0 0 -90"/>
              <a:gd name="f31" fmla="*/ f3 1 128"/>
              <a:gd name="f32" fmla="*/ f4 1 159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128"/>
              <a:gd name="f41" fmla="*/ f37 1 159"/>
              <a:gd name="f42" fmla="*/ 0 f38 1"/>
              <a:gd name="f43" fmla="*/ 81 f37 1"/>
              <a:gd name="f44" fmla="*/ 67 f38 1"/>
              <a:gd name="f45" fmla="*/ 2 f37 1"/>
              <a:gd name="f46" fmla="*/ 127 f38 1"/>
              <a:gd name="f47" fmla="*/ 82 f37 1"/>
              <a:gd name="f48" fmla="*/ 63 f38 1"/>
              <a:gd name="f49" fmla="*/ 159 f37 1"/>
              <a:gd name="f50" fmla="*/ 1 f38 1"/>
              <a:gd name="f51" fmla="*/ 96 f37 1"/>
              <a:gd name="f52" fmla="+- f39 0 f1"/>
              <a:gd name="f53" fmla="*/ f42 1 128"/>
              <a:gd name="f54" fmla="*/ f43 1 159"/>
              <a:gd name="f55" fmla="*/ f44 1 128"/>
              <a:gd name="f56" fmla="*/ f45 1 159"/>
              <a:gd name="f57" fmla="*/ f46 1 128"/>
              <a:gd name="f58" fmla="*/ f47 1 159"/>
              <a:gd name="f59" fmla="*/ f48 1 128"/>
              <a:gd name="f60" fmla="*/ f49 1 159"/>
              <a:gd name="f61" fmla="*/ f50 1 128"/>
              <a:gd name="f62" fmla="*/ f51 1 159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1"/>
              <a:gd name="f75" fmla="*/ f61 1 f40"/>
              <a:gd name="f76" fmla="*/ f62 1 f41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2 1"/>
              <a:gd name="f89" fmla="*/ f75 f31 1"/>
              <a:gd name="f90" fmla="*/ f7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8"/>
              </a:cxn>
              <a:cxn ang="f52">
                <a:pos x="f89" y="f90"/>
              </a:cxn>
              <a:cxn ang="f52">
                <a:pos x="f81" y="f82"/>
              </a:cxn>
            </a:cxnLst>
            <a:rect l="f77" t="f80" r="f78" b="f79"/>
            <a:pathLst>
              <a:path w="128" h="159">
                <a:moveTo>
                  <a:pt x="f5" y="f8"/>
                </a:moveTo>
                <a:cubicBezTo>
                  <a:pt x="f5" y="f9"/>
                  <a:pt x="f10" y="f5"/>
                  <a:pt x="f11" y="f12"/>
                </a:cubicBezTo>
                <a:cubicBezTo>
                  <a:pt x="f13" y="f14"/>
                  <a:pt x="f6" y="f15"/>
                  <a:pt x="f16" y="f17"/>
                </a:cubicBezTo>
                <a:cubicBezTo>
                  <a:pt x="f18" y="f19"/>
                  <a:pt x="f20" y="f7"/>
                  <a:pt x="f21" y="f7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5" y="f28"/>
                  <a:pt x="f5" y="f29"/>
                  <a:pt x="f5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id="{9D65B317-D607-42E9-8C08-9D21979B3808}"/>
              </a:ext>
            </a:extLst>
          </p:cNvPr>
          <p:cNvSpPr/>
          <p:nvPr/>
        </p:nvSpPr>
        <p:spPr>
          <a:xfrm>
            <a:off x="1073148" y="2971800"/>
            <a:ext cx="100017" cy="13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5"/>
              <a:gd name="f7" fmla="val 159"/>
              <a:gd name="f8" fmla="val 108"/>
              <a:gd name="f9" fmla="val 117"/>
              <a:gd name="f10" fmla="val 112"/>
              <a:gd name="f11" fmla="val 126"/>
              <a:gd name="f12" fmla="val 109"/>
              <a:gd name="f13" fmla="val 135"/>
              <a:gd name="f14" fmla="val 102"/>
              <a:gd name="f15" fmla="val 150"/>
              <a:gd name="f16" fmla="val 90"/>
              <a:gd name="f17" fmla="val 72"/>
              <a:gd name="f18" fmla="val 156"/>
              <a:gd name="f19" fmla="val 54"/>
              <a:gd name="f20" fmla="val 153"/>
              <a:gd name="f21" fmla="val 44"/>
              <a:gd name="f22" fmla="val 141"/>
              <a:gd name="f23" fmla="val 45"/>
              <a:gd name="f24" fmla="val 123"/>
              <a:gd name="f25" fmla="val 47"/>
              <a:gd name="f26" fmla="val 40"/>
              <a:gd name="f27" fmla="val 104"/>
              <a:gd name="f28" fmla="val 28"/>
              <a:gd name="f29" fmla="val 9"/>
              <a:gd name="f30" fmla="val 98"/>
              <a:gd name="f31" fmla="val 86"/>
              <a:gd name="f32" fmla="val 66"/>
              <a:gd name="f33" fmla="val 1"/>
              <a:gd name="f34" fmla="val 41"/>
              <a:gd name="f35" fmla="val 3"/>
              <a:gd name="f36" fmla="val 29"/>
              <a:gd name="f37" fmla="val 6"/>
              <a:gd name="f38" fmla="val 11"/>
              <a:gd name="f39" fmla="val 18"/>
              <a:gd name="f40" fmla="val 36"/>
              <a:gd name="f41" fmla="val 52"/>
              <a:gd name="f42" fmla="val 13"/>
              <a:gd name="f43" fmla="val 67"/>
              <a:gd name="f44" fmla="val 30"/>
              <a:gd name="f45" fmla="val 68"/>
              <a:gd name="f46" fmla="val 42"/>
              <a:gd name="f47" fmla="val 73"/>
              <a:gd name="f48" fmla="val 81"/>
              <a:gd name="f49" fmla="val 65"/>
              <a:gd name="f50" fmla="val 114"/>
              <a:gd name="f51" fmla="val 83"/>
              <a:gd name="f52" fmla="+- 0 0 -90"/>
              <a:gd name="f53" fmla="*/ f3 1 115"/>
              <a:gd name="f54" fmla="*/ f4 1 159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15"/>
              <a:gd name="f63" fmla="*/ f59 1 159"/>
              <a:gd name="f64" fmla="*/ 115 f60 1"/>
              <a:gd name="f65" fmla="*/ 108 f59 1"/>
              <a:gd name="f66" fmla="*/ 109 f60 1"/>
              <a:gd name="f67" fmla="*/ 135 f59 1"/>
              <a:gd name="f68" fmla="*/ 72 f60 1"/>
              <a:gd name="f69" fmla="*/ 156 f59 1"/>
              <a:gd name="f70" fmla="*/ 45 f60 1"/>
              <a:gd name="f71" fmla="*/ 123 f59 1"/>
              <a:gd name="f72" fmla="*/ 28 f60 1"/>
              <a:gd name="f73" fmla="*/ 102 f59 1"/>
              <a:gd name="f74" fmla="*/ 0 f60 1"/>
              <a:gd name="f75" fmla="*/ 66 f59 1"/>
              <a:gd name="f76" fmla="*/ 3 f60 1"/>
              <a:gd name="f77" fmla="*/ 29 f59 1"/>
              <a:gd name="f78" fmla="*/ 36 f60 1"/>
              <a:gd name="f79" fmla="*/ 0 f59 1"/>
              <a:gd name="f80" fmla="*/ 67 f60 1"/>
              <a:gd name="f81" fmla="*/ 30 f59 1"/>
              <a:gd name="f82" fmla="*/ 81 f60 1"/>
              <a:gd name="f83" fmla="*/ 52 f59 1"/>
              <a:gd name="f84" fmla="+- f61 0 f1"/>
              <a:gd name="f85" fmla="*/ f64 1 115"/>
              <a:gd name="f86" fmla="*/ f65 1 159"/>
              <a:gd name="f87" fmla="*/ f66 1 115"/>
              <a:gd name="f88" fmla="*/ f67 1 159"/>
              <a:gd name="f89" fmla="*/ f68 1 115"/>
              <a:gd name="f90" fmla="*/ f69 1 159"/>
              <a:gd name="f91" fmla="*/ f70 1 115"/>
              <a:gd name="f92" fmla="*/ f71 1 159"/>
              <a:gd name="f93" fmla="*/ f72 1 115"/>
              <a:gd name="f94" fmla="*/ f73 1 159"/>
              <a:gd name="f95" fmla="*/ f74 1 115"/>
              <a:gd name="f96" fmla="*/ f75 1 159"/>
              <a:gd name="f97" fmla="*/ f76 1 115"/>
              <a:gd name="f98" fmla="*/ f77 1 159"/>
              <a:gd name="f99" fmla="*/ f78 1 115"/>
              <a:gd name="f100" fmla="*/ f79 1 159"/>
              <a:gd name="f101" fmla="*/ f80 1 115"/>
              <a:gd name="f102" fmla="*/ f81 1 159"/>
              <a:gd name="f103" fmla="*/ f82 1 115"/>
              <a:gd name="f104" fmla="*/ f83 1 159"/>
              <a:gd name="f105" fmla="*/ 0 1 f62"/>
              <a:gd name="f106" fmla="*/ f56 1 f62"/>
              <a:gd name="f107" fmla="*/ 0 1 f63"/>
              <a:gd name="f108" fmla="*/ f57 1 f63"/>
              <a:gd name="f109" fmla="*/ f85 1 f62"/>
              <a:gd name="f110" fmla="*/ f86 1 f63"/>
              <a:gd name="f111" fmla="*/ f87 1 f62"/>
              <a:gd name="f112" fmla="*/ f88 1 f63"/>
              <a:gd name="f113" fmla="*/ f89 1 f62"/>
              <a:gd name="f114" fmla="*/ f90 1 f63"/>
              <a:gd name="f115" fmla="*/ f91 1 f62"/>
              <a:gd name="f116" fmla="*/ f92 1 f63"/>
              <a:gd name="f117" fmla="*/ f93 1 f62"/>
              <a:gd name="f118" fmla="*/ f94 1 f63"/>
              <a:gd name="f119" fmla="*/ f95 1 f62"/>
              <a:gd name="f120" fmla="*/ f96 1 f63"/>
              <a:gd name="f121" fmla="*/ f97 1 f62"/>
              <a:gd name="f122" fmla="*/ f98 1 f63"/>
              <a:gd name="f123" fmla="*/ f99 1 f62"/>
              <a:gd name="f124" fmla="*/ f100 1 f63"/>
              <a:gd name="f125" fmla="*/ f101 1 f62"/>
              <a:gd name="f126" fmla="*/ f102 1 f63"/>
              <a:gd name="f127" fmla="*/ f103 1 f62"/>
              <a:gd name="f128" fmla="*/ f104 1 f63"/>
              <a:gd name="f129" fmla="*/ f105 f53 1"/>
              <a:gd name="f130" fmla="*/ f106 f53 1"/>
              <a:gd name="f131" fmla="*/ f108 f54 1"/>
              <a:gd name="f132" fmla="*/ f107 f54 1"/>
              <a:gd name="f133" fmla="*/ f109 f53 1"/>
              <a:gd name="f134" fmla="*/ f110 f54 1"/>
              <a:gd name="f135" fmla="*/ f111 f53 1"/>
              <a:gd name="f136" fmla="*/ f112 f54 1"/>
              <a:gd name="f137" fmla="*/ f113 f53 1"/>
              <a:gd name="f138" fmla="*/ f114 f54 1"/>
              <a:gd name="f139" fmla="*/ f115 f53 1"/>
              <a:gd name="f140" fmla="*/ f116 f54 1"/>
              <a:gd name="f141" fmla="*/ f117 f53 1"/>
              <a:gd name="f142" fmla="*/ f118 f54 1"/>
              <a:gd name="f143" fmla="*/ f119 f53 1"/>
              <a:gd name="f144" fmla="*/ f120 f54 1"/>
              <a:gd name="f145" fmla="*/ f121 f53 1"/>
              <a:gd name="f146" fmla="*/ f122 f54 1"/>
              <a:gd name="f147" fmla="*/ f123 f53 1"/>
              <a:gd name="f148" fmla="*/ f124 f54 1"/>
              <a:gd name="f149" fmla="*/ f125 f53 1"/>
              <a:gd name="f150" fmla="*/ f126 f54 1"/>
              <a:gd name="f151" fmla="*/ f127 f53 1"/>
              <a:gd name="f152" fmla="*/ f128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3" y="f134"/>
              </a:cxn>
              <a:cxn ang="f84">
                <a:pos x="f135" y="f136"/>
              </a:cxn>
              <a:cxn ang="f84">
                <a:pos x="f137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5" y="f146"/>
              </a:cxn>
              <a:cxn ang="f84">
                <a:pos x="f147" y="f148"/>
              </a:cxn>
              <a:cxn ang="f84">
                <a:pos x="f149" y="f150"/>
              </a:cxn>
              <a:cxn ang="f84">
                <a:pos x="f151" y="f152"/>
              </a:cxn>
              <a:cxn ang="f84">
                <a:pos x="f133" y="f134"/>
              </a:cxn>
            </a:cxnLst>
            <a:rect l="f129" t="f132" r="f130" b="f131"/>
            <a:pathLst>
              <a:path w="115" h="159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6" y="f7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8"/>
                  <a:pt x="f26" y="f27"/>
                  <a:pt x="f28" y="f14"/>
                </a:cubicBezTo>
                <a:cubicBezTo>
                  <a:pt x="f29" y="f30"/>
                  <a:pt x="f5" y="f31"/>
                  <a:pt x="f5" y="f32"/>
                </a:cubicBezTo>
                <a:cubicBezTo>
                  <a:pt x="f33" y="f19"/>
                  <a:pt x="f33" y="f34"/>
                  <a:pt x="f35" y="f36"/>
                </a:cubicBezTo>
                <a:cubicBezTo>
                  <a:pt x="f37" y="f38"/>
                  <a:pt x="f39" y="f33"/>
                  <a:pt x="f40" y="f5"/>
                </a:cubicBezTo>
                <a:cubicBezTo>
                  <a:pt x="f41" y="f5"/>
                  <a:pt x="f32" y="f42"/>
                  <a:pt x="f43" y="f44"/>
                </a:cubicBezTo>
                <a:cubicBezTo>
                  <a:pt x="f45" y="f46"/>
                  <a:pt x="f47" y="f25"/>
                  <a:pt x="f48" y="f41"/>
                </a:cubicBezTo>
                <a:cubicBezTo>
                  <a:pt x="f14" y="f49"/>
                  <a:pt x="f50" y="f51"/>
                  <a:pt x="f6" y="f8"/>
                </a:cubicBezTo>
                <a:close/>
              </a:path>
            </a:pathLst>
          </a:custGeom>
          <a:solidFill>
            <a:srgbClr val="E62E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56" name="Grupo 195">
            <a:extLst>
              <a:ext uri="{FF2B5EF4-FFF2-40B4-BE49-F238E27FC236}">
                <a16:creationId xmlns:a16="http://schemas.microsoft.com/office/drawing/2014/main" id="{D37F084A-6BF3-4DA9-8153-43C98A5A631A}"/>
              </a:ext>
            </a:extLst>
          </p:cNvPr>
          <p:cNvGrpSpPr/>
          <p:nvPr/>
        </p:nvGrpSpPr>
        <p:grpSpPr>
          <a:xfrm>
            <a:off x="4749347" y="963384"/>
            <a:ext cx="3905247" cy="3797301"/>
            <a:chOff x="4749347" y="963384"/>
            <a:chExt cx="3905247" cy="3797301"/>
          </a:xfrm>
        </p:grpSpPr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C8FEB518-520D-45CB-8D17-647F591DA86F}"/>
                </a:ext>
              </a:extLst>
            </p:cNvPr>
            <p:cNvSpPr/>
            <p:nvPr/>
          </p:nvSpPr>
          <p:spPr>
            <a:xfrm>
              <a:off x="4812843" y="2422300"/>
              <a:ext cx="979486" cy="8953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9"/>
                <a:gd name="f7" fmla="val 896"/>
                <a:gd name="f8" fmla="val 223"/>
                <a:gd name="f9" fmla="val 109"/>
                <a:gd name="f10" fmla="val 176"/>
                <a:gd name="f11" fmla="val 106"/>
                <a:gd name="f12" fmla="val 136"/>
                <a:gd name="f13" fmla="val 128"/>
                <a:gd name="f14" fmla="val 96"/>
                <a:gd name="f15" fmla="val 150"/>
                <a:gd name="f16" fmla="val 92"/>
                <a:gd name="f17" fmla="val 152"/>
                <a:gd name="f18" fmla="val 90"/>
                <a:gd name="f19" fmla="val 157"/>
                <a:gd name="f20" fmla="val 87"/>
                <a:gd name="f21" fmla="val 158"/>
                <a:gd name="f22" fmla="val 76"/>
                <a:gd name="f23" fmla="val 161"/>
                <a:gd name="f24" fmla="val 64"/>
                <a:gd name="f25" fmla="val 173"/>
                <a:gd name="f26" fmla="val 55"/>
                <a:gd name="f27" fmla="val 165"/>
                <a:gd name="f28" fmla="val 46"/>
                <a:gd name="f29" fmla="val 57"/>
                <a:gd name="f30" fmla="val 145"/>
                <a:gd name="f31" fmla="val 62"/>
                <a:gd name="f32" fmla="val 93"/>
                <a:gd name="f33" fmla="val 74"/>
                <a:gd name="f34" fmla="val 133"/>
                <a:gd name="f35" fmla="val 21"/>
                <a:gd name="f36" fmla="val 207"/>
                <a:gd name="f37" fmla="val 8"/>
                <a:gd name="f38" fmla="val 258"/>
                <a:gd name="f39" fmla="val 305"/>
                <a:gd name="f40" fmla="val 10"/>
                <a:gd name="f41" fmla="val 346"/>
                <a:gd name="f42" fmla="val 44"/>
                <a:gd name="f43" fmla="val 399"/>
                <a:gd name="f44" fmla="val 439"/>
                <a:gd name="f45" fmla="val 141"/>
                <a:gd name="f46" fmla="val 465"/>
                <a:gd name="f47" fmla="val 205"/>
                <a:gd name="f48" fmla="val 500"/>
                <a:gd name="f49" fmla="val 288"/>
                <a:gd name="f50" fmla="val 286"/>
                <a:gd name="f51" fmla="val 591"/>
                <a:gd name="f52" fmla="val 682"/>
                <a:gd name="f53" fmla="val 290"/>
                <a:gd name="f54" fmla="val 773"/>
                <a:gd name="f55" fmla="val 297"/>
                <a:gd name="f56" fmla="val 857"/>
                <a:gd name="f57" fmla="val 339"/>
                <a:gd name="f58" fmla="val 954"/>
                <a:gd name="f59" fmla="val 387"/>
                <a:gd name="f60" fmla="val 469"/>
                <a:gd name="f61" fmla="val 568"/>
                <a:gd name="f62" fmla="val 935"/>
                <a:gd name="f63" fmla="val 641"/>
                <a:gd name="f64" fmla="val 917"/>
                <a:gd name="f65" fmla="val 715"/>
                <a:gd name="f66" fmla="val 790"/>
                <a:gd name="f67" fmla="val 866"/>
                <a:gd name="f68" fmla="val 864"/>
                <a:gd name="f69" fmla="val 895"/>
                <a:gd name="f70" fmla="val 802"/>
                <a:gd name="f71" fmla="val 746"/>
                <a:gd name="f72" fmla="val 739"/>
                <a:gd name="f73" fmla="val 888"/>
                <a:gd name="f74" fmla="val 722"/>
                <a:gd name="f75" fmla="val 836"/>
                <a:gd name="f76" fmla="val 712"/>
                <a:gd name="f77" fmla="val 805"/>
                <a:gd name="f78" fmla="val 701"/>
                <a:gd name="f79" fmla="val 774"/>
                <a:gd name="f80" fmla="val 674"/>
                <a:gd name="f81" fmla="val 753"/>
                <a:gd name="f82" fmla="val 652"/>
                <a:gd name="f83" fmla="val 735"/>
                <a:gd name="f84" fmla="val 628"/>
                <a:gd name="f85" fmla="val 726"/>
                <a:gd name="f86" fmla="val 599"/>
                <a:gd name="f87" fmla="val 732"/>
                <a:gd name="f88" fmla="val 573"/>
                <a:gd name="f89" fmla="val 737"/>
                <a:gd name="f90" fmla="val 547"/>
                <a:gd name="f91" fmla="val 725"/>
                <a:gd name="f92" fmla="val 520"/>
                <a:gd name="f93" fmla="val 745"/>
                <a:gd name="f94" fmla="val 492"/>
                <a:gd name="f95" fmla="val 766"/>
                <a:gd name="f96" fmla="val 474"/>
                <a:gd name="f97" fmla="val 463"/>
                <a:gd name="f98" fmla="val 822"/>
                <a:gd name="f99" fmla="val 452"/>
                <a:gd name="f100" fmla="val 853"/>
                <a:gd name="f101" fmla="val 446"/>
                <a:gd name="f102" fmla="val 887"/>
                <a:gd name="f103" fmla="val 402"/>
                <a:gd name="f104" fmla="val 892"/>
                <a:gd name="f105" fmla="val 352"/>
                <a:gd name="f106" fmla="val 307"/>
                <a:gd name="f107" fmla="val 893"/>
                <a:gd name="f108" fmla="val 273"/>
                <a:gd name="f109" fmla="val 850"/>
                <a:gd name="f110" fmla="val 266"/>
                <a:gd name="f111" fmla="val 840"/>
                <a:gd name="f112" fmla="val 263"/>
                <a:gd name="f113" fmla="val 830"/>
                <a:gd name="f114" fmla="val 817"/>
                <a:gd name="f115" fmla="val 260"/>
                <a:gd name="f116" fmla="val 736"/>
                <a:gd name="f117" fmla="val 255"/>
                <a:gd name="f118" fmla="val 655"/>
                <a:gd name="f119" fmla="val 226"/>
                <a:gd name="f120" fmla="val 578"/>
                <a:gd name="f121" fmla="val 220"/>
                <a:gd name="f122" fmla="val 560"/>
                <a:gd name="f123" fmla="val 218"/>
                <a:gd name="f124" fmla="val 541"/>
                <a:gd name="f125" fmla="val 217"/>
                <a:gd name="f126" fmla="val 522"/>
                <a:gd name="f127" fmla="val 216"/>
                <a:gd name="f128" fmla="val 496"/>
                <a:gd name="f129" fmla="val 204"/>
                <a:gd name="f130" fmla="val 489"/>
                <a:gd name="f131" fmla="val 497"/>
                <a:gd name="f132" fmla="val 151"/>
                <a:gd name="f133" fmla="val 506"/>
                <a:gd name="f134" fmla="val 123"/>
                <a:gd name="f135" fmla="val 507"/>
                <a:gd name="f136" fmla="val 104"/>
                <a:gd name="f137" fmla="val 477"/>
                <a:gd name="f138" fmla="val 91"/>
                <a:gd name="f139" fmla="val 456"/>
                <a:gd name="f140" fmla="val 438"/>
                <a:gd name="f141" fmla="val 114"/>
                <a:gd name="f142" fmla="val 423"/>
                <a:gd name="f143" fmla="val 411"/>
                <a:gd name="f144" fmla="val 155"/>
                <a:gd name="f145" fmla="val 396"/>
                <a:gd name="f146" fmla="val 178"/>
                <a:gd name="f147" fmla="val 386"/>
                <a:gd name="f148" fmla="val 186"/>
                <a:gd name="f149" fmla="val 383"/>
                <a:gd name="f150" fmla="val 193"/>
                <a:gd name="f151" fmla="val 377"/>
                <a:gd name="f152" fmla="val 200"/>
                <a:gd name="f153" fmla="val 372"/>
                <a:gd name="f154" fmla="val 368"/>
                <a:gd name="f155" fmla="val 210"/>
                <a:gd name="f156" fmla="val 363"/>
                <a:gd name="f157" fmla="val 357"/>
                <a:gd name="f158" fmla="val 350"/>
                <a:gd name="f159" fmla="val 195"/>
                <a:gd name="f160" fmla="val 356"/>
                <a:gd name="f161" fmla="val 191"/>
                <a:gd name="f162" fmla="val 359"/>
                <a:gd name="f163" fmla="val 162"/>
                <a:gd name="f164" fmla="val 379"/>
                <a:gd name="f165" fmla="val 389"/>
                <a:gd name="f166" fmla="val 97"/>
                <a:gd name="f167" fmla="val 412"/>
                <a:gd name="f168" fmla="val 59"/>
                <a:gd name="f169" fmla="val 404"/>
                <a:gd name="f170" fmla="val 51"/>
                <a:gd name="f171" fmla="val 384"/>
                <a:gd name="f172" fmla="val 35"/>
                <a:gd name="f173" fmla="val 6"/>
                <a:gd name="f174" fmla="val 269"/>
                <a:gd name="f175" fmla="val 254"/>
                <a:gd name="f176" fmla="val 242"/>
                <a:gd name="f177" fmla="val 16"/>
                <a:gd name="f178" fmla="val 231"/>
                <a:gd name="f179" fmla="val 61"/>
                <a:gd name="f180" fmla="val 185"/>
                <a:gd name="f181" fmla="val 117"/>
                <a:gd name="f182" fmla="val 175"/>
                <a:gd name="f183" fmla="val 129"/>
                <a:gd name="f184" fmla="val 213"/>
                <a:gd name="f185" fmla="val 78"/>
                <a:gd name="f186" fmla="val 80"/>
                <a:gd name="f187" fmla="val 291"/>
                <a:gd name="f188" fmla="val 308"/>
                <a:gd name="f189" fmla="val 142"/>
                <a:gd name="f190" fmla="val 329"/>
                <a:gd name="f191" fmla="val 163"/>
                <a:gd name="f192" fmla="val 361"/>
                <a:gd name="f193" fmla="val 179"/>
                <a:gd name="f194" fmla="val 345"/>
                <a:gd name="f195" fmla="val 149"/>
                <a:gd name="f196" fmla="val 334"/>
                <a:gd name="f197" fmla="val 140"/>
                <a:gd name="f198" fmla="val 320"/>
                <a:gd name="f199" fmla="val 127"/>
                <a:gd name="f200" fmla="val 309"/>
                <a:gd name="f201" fmla="val 113"/>
                <a:gd name="f202" fmla="val 300"/>
                <a:gd name="f203" fmla="val 77"/>
                <a:gd name="f204" fmla="val 66"/>
                <a:gd name="f205" fmla="val 237"/>
                <a:gd name="f206" fmla="val 222"/>
                <a:gd name="f207" fmla="val 81"/>
                <a:gd name="f208" fmla="val 215"/>
                <a:gd name="f209" fmla="+- 0 0 -90"/>
                <a:gd name="f210" fmla="*/ f3 1 979"/>
                <a:gd name="f211" fmla="*/ f4 1 896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979"/>
                <a:gd name="f220" fmla="*/ f216 1 896"/>
                <a:gd name="f221" fmla="*/ 223 f217 1"/>
                <a:gd name="f222" fmla="*/ 109 f216 1"/>
                <a:gd name="f223" fmla="*/ 96 f217 1"/>
                <a:gd name="f224" fmla="*/ 150 f216 1"/>
                <a:gd name="f225" fmla="*/ 87 f217 1"/>
                <a:gd name="f226" fmla="*/ 158 f216 1"/>
                <a:gd name="f227" fmla="*/ 55 f217 1"/>
                <a:gd name="f228" fmla="*/ 165 f216 1"/>
                <a:gd name="f229" fmla="*/ 62 f217 1"/>
                <a:gd name="f230" fmla="*/ 136 f216 1"/>
                <a:gd name="f231" fmla="*/ 207 f217 1"/>
                <a:gd name="f232" fmla="*/ 8 f216 1"/>
                <a:gd name="f233" fmla="*/ 346 f217 1"/>
                <a:gd name="f234" fmla="*/ 44 f216 1"/>
                <a:gd name="f235" fmla="*/ 465 f217 1"/>
                <a:gd name="f236" fmla="*/ 205 f216 1"/>
                <a:gd name="f237" fmla="*/ 591 f217 1"/>
                <a:gd name="f238" fmla="*/ 288 f216 1"/>
                <a:gd name="f239" fmla="*/ 857 f217 1"/>
                <a:gd name="f240" fmla="*/ 339 f216 1"/>
                <a:gd name="f241" fmla="*/ 954 f217 1"/>
                <a:gd name="f242" fmla="*/ 568 f216 1"/>
                <a:gd name="f243" fmla="*/ 917 f217 1"/>
                <a:gd name="f244" fmla="*/ 790 f216 1"/>
                <a:gd name="f245" fmla="*/ 802 f217 1"/>
                <a:gd name="f246" fmla="*/ 895 f216 1"/>
                <a:gd name="f247" fmla="*/ 722 f217 1"/>
                <a:gd name="f248" fmla="*/ 836 f216 1"/>
                <a:gd name="f249" fmla="*/ 674 f217 1"/>
                <a:gd name="f250" fmla="*/ 753 f216 1"/>
                <a:gd name="f251" fmla="*/ 599 f217 1"/>
                <a:gd name="f252" fmla="*/ 732 f216 1"/>
                <a:gd name="f253" fmla="*/ 520 f217 1"/>
                <a:gd name="f254" fmla="*/ 745 f216 1"/>
                <a:gd name="f255" fmla="*/ 463 f217 1"/>
                <a:gd name="f256" fmla="*/ 822 f216 1"/>
                <a:gd name="f257" fmla="*/ 402 f217 1"/>
                <a:gd name="f258" fmla="*/ 892 f216 1"/>
                <a:gd name="f259" fmla="*/ 273 f217 1"/>
                <a:gd name="f260" fmla="*/ 850 f216 1"/>
                <a:gd name="f261" fmla="*/ 263 f217 1"/>
                <a:gd name="f262" fmla="*/ 817 f216 1"/>
                <a:gd name="f263" fmla="*/ 226 f217 1"/>
                <a:gd name="f264" fmla="*/ 578 f216 1"/>
                <a:gd name="f265" fmla="*/ 217 f217 1"/>
                <a:gd name="f266" fmla="*/ 522 f216 1"/>
                <a:gd name="f267" fmla="*/ 180 f217 1"/>
                <a:gd name="f268" fmla="*/ 497 f216 1"/>
                <a:gd name="f269" fmla="*/ 104 f217 1"/>
                <a:gd name="f270" fmla="*/ 477 f216 1"/>
                <a:gd name="f271" fmla="*/ 114 f217 1"/>
                <a:gd name="f272" fmla="*/ 423 f216 1"/>
                <a:gd name="f273" fmla="*/ 178 f217 1"/>
                <a:gd name="f274" fmla="*/ 386 f216 1"/>
                <a:gd name="f275" fmla="*/ 200 f217 1"/>
                <a:gd name="f276" fmla="*/ 372 f216 1"/>
                <a:gd name="f277" fmla="*/ 205 f217 1"/>
                <a:gd name="f278" fmla="*/ 357 f216 1"/>
                <a:gd name="f279" fmla="*/ 191 f217 1"/>
                <a:gd name="f280" fmla="*/ 359 f216 1"/>
                <a:gd name="f281" fmla="*/ 97 f217 1"/>
                <a:gd name="f282" fmla="*/ 402 f216 1"/>
                <a:gd name="f283" fmla="*/ 51 f217 1"/>
                <a:gd name="f284" fmla="*/ 384 f216 1"/>
                <a:gd name="f285" fmla="*/ 6 f217 1"/>
                <a:gd name="f286" fmla="*/ 269 f216 1"/>
                <a:gd name="f287" fmla="*/ 16 f217 1"/>
                <a:gd name="f288" fmla="*/ 231 f216 1"/>
                <a:gd name="f289" fmla="*/ 175 f217 1"/>
                <a:gd name="f290" fmla="*/ 291 f217 1"/>
                <a:gd name="f291" fmla="*/ 117 f216 1"/>
                <a:gd name="f292" fmla="*/ 361 f217 1"/>
                <a:gd name="f293" fmla="*/ 179 f216 1"/>
                <a:gd name="f294" fmla="*/ 334 f217 1"/>
                <a:gd name="f295" fmla="*/ 140 f216 1"/>
                <a:gd name="f296" fmla="*/ 300 f217 1"/>
                <a:gd name="f297" fmla="*/ 96 f216 1"/>
                <a:gd name="f298" fmla="*/ 237 f217 1"/>
                <a:gd name="f299" fmla="*/ 74 f216 1"/>
                <a:gd name="f300" fmla="+- f218 0 f1"/>
                <a:gd name="f301" fmla="*/ f221 1 979"/>
                <a:gd name="f302" fmla="*/ f222 1 896"/>
                <a:gd name="f303" fmla="*/ f223 1 979"/>
                <a:gd name="f304" fmla="*/ f224 1 896"/>
                <a:gd name="f305" fmla="*/ f225 1 979"/>
                <a:gd name="f306" fmla="*/ f226 1 896"/>
                <a:gd name="f307" fmla="*/ f227 1 979"/>
                <a:gd name="f308" fmla="*/ f228 1 896"/>
                <a:gd name="f309" fmla="*/ f229 1 979"/>
                <a:gd name="f310" fmla="*/ f230 1 896"/>
                <a:gd name="f311" fmla="*/ f231 1 979"/>
                <a:gd name="f312" fmla="*/ f232 1 896"/>
                <a:gd name="f313" fmla="*/ f233 1 979"/>
                <a:gd name="f314" fmla="*/ f234 1 896"/>
                <a:gd name="f315" fmla="*/ f235 1 979"/>
                <a:gd name="f316" fmla="*/ f236 1 896"/>
                <a:gd name="f317" fmla="*/ f237 1 979"/>
                <a:gd name="f318" fmla="*/ f238 1 896"/>
                <a:gd name="f319" fmla="*/ f239 1 979"/>
                <a:gd name="f320" fmla="*/ f240 1 896"/>
                <a:gd name="f321" fmla="*/ f241 1 979"/>
                <a:gd name="f322" fmla="*/ f242 1 896"/>
                <a:gd name="f323" fmla="*/ f243 1 979"/>
                <a:gd name="f324" fmla="*/ f244 1 896"/>
                <a:gd name="f325" fmla="*/ f245 1 979"/>
                <a:gd name="f326" fmla="*/ f246 1 896"/>
                <a:gd name="f327" fmla="*/ f247 1 979"/>
                <a:gd name="f328" fmla="*/ f248 1 896"/>
                <a:gd name="f329" fmla="*/ f249 1 979"/>
                <a:gd name="f330" fmla="*/ f250 1 896"/>
                <a:gd name="f331" fmla="*/ f251 1 979"/>
                <a:gd name="f332" fmla="*/ f252 1 896"/>
                <a:gd name="f333" fmla="*/ f253 1 979"/>
                <a:gd name="f334" fmla="*/ f254 1 896"/>
                <a:gd name="f335" fmla="*/ f255 1 979"/>
                <a:gd name="f336" fmla="*/ f256 1 896"/>
                <a:gd name="f337" fmla="*/ f257 1 979"/>
                <a:gd name="f338" fmla="*/ f258 1 896"/>
                <a:gd name="f339" fmla="*/ f259 1 979"/>
                <a:gd name="f340" fmla="*/ f260 1 896"/>
                <a:gd name="f341" fmla="*/ f261 1 979"/>
                <a:gd name="f342" fmla="*/ f262 1 896"/>
                <a:gd name="f343" fmla="*/ f263 1 979"/>
                <a:gd name="f344" fmla="*/ f264 1 896"/>
                <a:gd name="f345" fmla="*/ f265 1 979"/>
                <a:gd name="f346" fmla="*/ f266 1 896"/>
                <a:gd name="f347" fmla="*/ f267 1 979"/>
                <a:gd name="f348" fmla="*/ f268 1 896"/>
                <a:gd name="f349" fmla="*/ f269 1 979"/>
                <a:gd name="f350" fmla="*/ f270 1 896"/>
                <a:gd name="f351" fmla="*/ f271 1 979"/>
                <a:gd name="f352" fmla="*/ f272 1 896"/>
                <a:gd name="f353" fmla="*/ f273 1 979"/>
                <a:gd name="f354" fmla="*/ f274 1 896"/>
                <a:gd name="f355" fmla="*/ f275 1 979"/>
                <a:gd name="f356" fmla="*/ f276 1 896"/>
                <a:gd name="f357" fmla="*/ f277 1 979"/>
                <a:gd name="f358" fmla="*/ f278 1 896"/>
                <a:gd name="f359" fmla="*/ f279 1 979"/>
                <a:gd name="f360" fmla="*/ f280 1 896"/>
                <a:gd name="f361" fmla="*/ f281 1 979"/>
                <a:gd name="f362" fmla="*/ f282 1 896"/>
                <a:gd name="f363" fmla="*/ f283 1 979"/>
                <a:gd name="f364" fmla="*/ f284 1 896"/>
                <a:gd name="f365" fmla="*/ f285 1 979"/>
                <a:gd name="f366" fmla="*/ f286 1 896"/>
                <a:gd name="f367" fmla="*/ f287 1 979"/>
                <a:gd name="f368" fmla="*/ f288 1 896"/>
                <a:gd name="f369" fmla="*/ f289 1 979"/>
                <a:gd name="f370" fmla="*/ f290 1 979"/>
                <a:gd name="f371" fmla="*/ f291 1 896"/>
                <a:gd name="f372" fmla="*/ f292 1 979"/>
                <a:gd name="f373" fmla="*/ f293 1 896"/>
                <a:gd name="f374" fmla="*/ f294 1 979"/>
                <a:gd name="f375" fmla="*/ f295 1 896"/>
                <a:gd name="f376" fmla="*/ f296 1 979"/>
                <a:gd name="f377" fmla="*/ f297 1 896"/>
                <a:gd name="f378" fmla="*/ f298 1 979"/>
                <a:gd name="f379" fmla="*/ f299 1 896"/>
                <a:gd name="f380" fmla="*/ 0 1 f219"/>
                <a:gd name="f381" fmla="*/ f213 1 f219"/>
                <a:gd name="f382" fmla="*/ 0 1 f220"/>
                <a:gd name="f383" fmla="*/ f214 1 f220"/>
                <a:gd name="f384" fmla="*/ f301 1 f219"/>
                <a:gd name="f385" fmla="*/ f302 1 f220"/>
                <a:gd name="f386" fmla="*/ f303 1 f219"/>
                <a:gd name="f387" fmla="*/ f304 1 f220"/>
                <a:gd name="f388" fmla="*/ f305 1 f219"/>
                <a:gd name="f389" fmla="*/ f306 1 f220"/>
                <a:gd name="f390" fmla="*/ f307 1 f219"/>
                <a:gd name="f391" fmla="*/ f308 1 f220"/>
                <a:gd name="f392" fmla="*/ f309 1 f219"/>
                <a:gd name="f393" fmla="*/ f310 1 f220"/>
                <a:gd name="f394" fmla="*/ f311 1 f219"/>
                <a:gd name="f395" fmla="*/ f312 1 f220"/>
                <a:gd name="f396" fmla="*/ f313 1 f219"/>
                <a:gd name="f397" fmla="*/ f314 1 f220"/>
                <a:gd name="f398" fmla="*/ f315 1 f219"/>
                <a:gd name="f399" fmla="*/ f316 1 f220"/>
                <a:gd name="f400" fmla="*/ f317 1 f219"/>
                <a:gd name="f401" fmla="*/ f318 1 f220"/>
                <a:gd name="f402" fmla="*/ f319 1 f219"/>
                <a:gd name="f403" fmla="*/ f320 1 f220"/>
                <a:gd name="f404" fmla="*/ f321 1 f219"/>
                <a:gd name="f405" fmla="*/ f322 1 f220"/>
                <a:gd name="f406" fmla="*/ f323 1 f219"/>
                <a:gd name="f407" fmla="*/ f324 1 f220"/>
                <a:gd name="f408" fmla="*/ f325 1 f219"/>
                <a:gd name="f409" fmla="*/ f326 1 f220"/>
                <a:gd name="f410" fmla="*/ f327 1 f219"/>
                <a:gd name="f411" fmla="*/ f328 1 f220"/>
                <a:gd name="f412" fmla="*/ f329 1 f219"/>
                <a:gd name="f413" fmla="*/ f330 1 f220"/>
                <a:gd name="f414" fmla="*/ f331 1 f219"/>
                <a:gd name="f415" fmla="*/ f332 1 f220"/>
                <a:gd name="f416" fmla="*/ f333 1 f219"/>
                <a:gd name="f417" fmla="*/ f334 1 f220"/>
                <a:gd name="f418" fmla="*/ f335 1 f219"/>
                <a:gd name="f419" fmla="*/ f336 1 f220"/>
                <a:gd name="f420" fmla="*/ f337 1 f219"/>
                <a:gd name="f421" fmla="*/ f338 1 f220"/>
                <a:gd name="f422" fmla="*/ f339 1 f219"/>
                <a:gd name="f423" fmla="*/ f340 1 f220"/>
                <a:gd name="f424" fmla="*/ f341 1 f219"/>
                <a:gd name="f425" fmla="*/ f342 1 f220"/>
                <a:gd name="f426" fmla="*/ f343 1 f219"/>
                <a:gd name="f427" fmla="*/ f344 1 f220"/>
                <a:gd name="f428" fmla="*/ f345 1 f219"/>
                <a:gd name="f429" fmla="*/ f346 1 f220"/>
                <a:gd name="f430" fmla="*/ f347 1 f219"/>
                <a:gd name="f431" fmla="*/ f348 1 f220"/>
                <a:gd name="f432" fmla="*/ f349 1 f219"/>
                <a:gd name="f433" fmla="*/ f350 1 f220"/>
                <a:gd name="f434" fmla="*/ f351 1 f219"/>
                <a:gd name="f435" fmla="*/ f352 1 f220"/>
                <a:gd name="f436" fmla="*/ f353 1 f219"/>
                <a:gd name="f437" fmla="*/ f354 1 f220"/>
                <a:gd name="f438" fmla="*/ f355 1 f219"/>
                <a:gd name="f439" fmla="*/ f356 1 f220"/>
                <a:gd name="f440" fmla="*/ f357 1 f219"/>
                <a:gd name="f441" fmla="*/ f358 1 f220"/>
                <a:gd name="f442" fmla="*/ f359 1 f219"/>
                <a:gd name="f443" fmla="*/ f360 1 f220"/>
                <a:gd name="f444" fmla="*/ f361 1 f219"/>
                <a:gd name="f445" fmla="*/ f362 1 f220"/>
                <a:gd name="f446" fmla="*/ f363 1 f219"/>
                <a:gd name="f447" fmla="*/ f364 1 f220"/>
                <a:gd name="f448" fmla="*/ f365 1 f219"/>
                <a:gd name="f449" fmla="*/ f366 1 f220"/>
                <a:gd name="f450" fmla="*/ f367 1 f219"/>
                <a:gd name="f451" fmla="*/ f368 1 f220"/>
                <a:gd name="f452" fmla="*/ f369 1 f219"/>
                <a:gd name="f453" fmla="*/ f370 1 f219"/>
                <a:gd name="f454" fmla="*/ f371 1 f220"/>
                <a:gd name="f455" fmla="*/ f372 1 f219"/>
                <a:gd name="f456" fmla="*/ f373 1 f220"/>
                <a:gd name="f457" fmla="*/ f374 1 f219"/>
                <a:gd name="f458" fmla="*/ f375 1 f220"/>
                <a:gd name="f459" fmla="*/ f376 1 f219"/>
                <a:gd name="f460" fmla="*/ f377 1 f220"/>
                <a:gd name="f461" fmla="*/ f378 1 f219"/>
                <a:gd name="f462" fmla="*/ f379 1 f220"/>
                <a:gd name="f463" fmla="*/ f380 f210 1"/>
                <a:gd name="f464" fmla="*/ f381 f210 1"/>
                <a:gd name="f465" fmla="*/ f383 f211 1"/>
                <a:gd name="f466" fmla="*/ f382 f211 1"/>
                <a:gd name="f467" fmla="*/ f384 f210 1"/>
                <a:gd name="f468" fmla="*/ f385 f211 1"/>
                <a:gd name="f469" fmla="*/ f386 f210 1"/>
                <a:gd name="f470" fmla="*/ f387 f211 1"/>
                <a:gd name="f471" fmla="*/ f388 f210 1"/>
                <a:gd name="f472" fmla="*/ f389 f211 1"/>
                <a:gd name="f473" fmla="*/ f390 f210 1"/>
                <a:gd name="f474" fmla="*/ f391 f211 1"/>
                <a:gd name="f475" fmla="*/ f392 f210 1"/>
                <a:gd name="f476" fmla="*/ f393 f211 1"/>
                <a:gd name="f477" fmla="*/ f394 f210 1"/>
                <a:gd name="f478" fmla="*/ f395 f211 1"/>
                <a:gd name="f479" fmla="*/ f396 f210 1"/>
                <a:gd name="f480" fmla="*/ f397 f211 1"/>
                <a:gd name="f481" fmla="*/ f398 f210 1"/>
                <a:gd name="f482" fmla="*/ f399 f211 1"/>
                <a:gd name="f483" fmla="*/ f400 f210 1"/>
                <a:gd name="f484" fmla="*/ f401 f211 1"/>
                <a:gd name="f485" fmla="*/ f402 f210 1"/>
                <a:gd name="f486" fmla="*/ f403 f211 1"/>
                <a:gd name="f487" fmla="*/ f404 f210 1"/>
                <a:gd name="f488" fmla="*/ f405 f211 1"/>
                <a:gd name="f489" fmla="*/ f406 f210 1"/>
                <a:gd name="f490" fmla="*/ f407 f211 1"/>
                <a:gd name="f491" fmla="*/ f408 f210 1"/>
                <a:gd name="f492" fmla="*/ f409 f211 1"/>
                <a:gd name="f493" fmla="*/ f410 f210 1"/>
                <a:gd name="f494" fmla="*/ f411 f211 1"/>
                <a:gd name="f495" fmla="*/ f412 f210 1"/>
                <a:gd name="f496" fmla="*/ f413 f211 1"/>
                <a:gd name="f497" fmla="*/ f414 f210 1"/>
                <a:gd name="f498" fmla="*/ f415 f211 1"/>
                <a:gd name="f499" fmla="*/ f416 f210 1"/>
                <a:gd name="f500" fmla="*/ f417 f211 1"/>
                <a:gd name="f501" fmla="*/ f418 f210 1"/>
                <a:gd name="f502" fmla="*/ f419 f211 1"/>
                <a:gd name="f503" fmla="*/ f420 f210 1"/>
                <a:gd name="f504" fmla="*/ f421 f211 1"/>
                <a:gd name="f505" fmla="*/ f422 f210 1"/>
                <a:gd name="f506" fmla="*/ f423 f211 1"/>
                <a:gd name="f507" fmla="*/ f424 f210 1"/>
                <a:gd name="f508" fmla="*/ f425 f211 1"/>
                <a:gd name="f509" fmla="*/ f426 f210 1"/>
                <a:gd name="f510" fmla="*/ f427 f211 1"/>
                <a:gd name="f511" fmla="*/ f428 f210 1"/>
                <a:gd name="f512" fmla="*/ f429 f211 1"/>
                <a:gd name="f513" fmla="*/ f430 f210 1"/>
                <a:gd name="f514" fmla="*/ f431 f211 1"/>
                <a:gd name="f515" fmla="*/ f432 f210 1"/>
                <a:gd name="f516" fmla="*/ f433 f211 1"/>
                <a:gd name="f517" fmla="*/ f434 f210 1"/>
                <a:gd name="f518" fmla="*/ f435 f211 1"/>
                <a:gd name="f519" fmla="*/ f436 f210 1"/>
                <a:gd name="f520" fmla="*/ f437 f211 1"/>
                <a:gd name="f521" fmla="*/ f438 f210 1"/>
                <a:gd name="f522" fmla="*/ f439 f211 1"/>
                <a:gd name="f523" fmla="*/ f440 f210 1"/>
                <a:gd name="f524" fmla="*/ f441 f211 1"/>
                <a:gd name="f525" fmla="*/ f442 f210 1"/>
                <a:gd name="f526" fmla="*/ f443 f211 1"/>
                <a:gd name="f527" fmla="*/ f444 f210 1"/>
                <a:gd name="f528" fmla="*/ f445 f211 1"/>
                <a:gd name="f529" fmla="*/ f446 f210 1"/>
                <a:gd name="f530" fmla="*/ f447 f211 1"/>
                <a:gd name="f531" fmla="*/ f448 f210 1"/>
                <a:gd name="f532" fmla="*/ f449 f211 1"/>
                <a:gd name="f533" fmla="*/ f450 f210 1"/>
                <a:gd name="f534" fmla="*/ f451 f211 1"/>
                <a:gd name="f535" fmla="*/ f452 f210 1"/>
                <a:gd name="f536" fmla="*/ f453 f210 1"/>
                <a:gd name="f537" fmla="*/ f454 f211 1"/>
                <a:gd name="f538" fmla="*/ f455 f210 1"/>
                <a:gd name="f539" fmla="*/ f456 f211 1"/>
                <a:gd name="f540" fmla="*/ f457 f210 1"/>
                <a:gd name="f541" fmla="*/ f458 f211 1"/>
                <a:gd name="f542" fmla="*/ f459 f210 1"/>
                <a:gd name="f543" fmla="*/ f460 f211 1"/>
                <a:gd name="f544" fmla="*/ f461 f210 1"/>
                <a:gd name="f545" fmla="*/ f462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0">
                  <a:pos x="f467" y="f468"/>
                </a:cxn>
                <a:cxn ang="f300">
                  <a:pos x="f469" y="f470"/>
                </a:cxn>
                <a:cxn ang="f300">
                  <a:pos x="f471" y="f472"/>
                </a:cxn>
                <a:cxn ang="f300">
                  <a:pos x="f473" y="f474"/>
                </a:cxn>
                <a:cxn ang="f300">
                  <a:pos x="f475" y="f476"/>
                </a:cxn>
                <a:cxn ang="f300">
                  <a:pos x="f477" y="f478"/>
                </a:cxn>
                <a:cxn ang="f300">
                  <a:pos x="f479" y="f480"/>
                </a:cxn>
                <a:cxn ang="f300">
                  <a:pos x="f481" y="f482"/>
                </a:cxn>
                <a:cxn ang="f300">
                  <a:pos x="f483" y="f484"/>
                </a:cxn>
                <a:cxn ang="f300">
                  <a:pos x="f485" y="f486"/>
                </a:cxn>
                <a:cxn ang="f300">
                  <a:pos x="f487" y="f488"/>
                </a:cxn>
                <a:cxn ang="f300">
                  <a:pos x="f489" y="f490"/>
                </a:cxn>
                <a:cxn ang="f300">
                  <a:pos x="f491" y="f492"/>
                </a:cxn>
                <a:cxn ang="f300">
                  <a:pos x="f493" y="f494"/>
                </a:cxn>
                <a:cxn ang="f300">
                  <a:pos x="f495" y="f496"/>
                </a:cxn>
                <a:cxn ang="f300">
                  <a:pos x="f497" y="f498"/>
                </a:cxn>
                <a:cxn ang="f300">
                  <a:pos x="f499" y="f500"/>
                </a:cxn>
                <a:cxn ang="f300">
                  <a:pos x="f501" y="f502"/>
                </a:cxn>
                <a:cxn ang="f300">
                  <a:pos x="f503" y="f504"/>
                </a:cxn>
                <a:cxn ang="f300">
                  <a:pos x="f505" y="f506"/>
                </a:cxn>
                <a:cxn ang="f300">
                  <a:pos x="f507" y="f508"/>
                </a:cxn>
                <a:cxn ang="f300">
                  <a:pos x="f509" y="f510"/>
                </a:cxn>
                <a:cxn ang="f300">
                  <a:pos x="f511" y="f512"/>
                </a:cxn>
                <a:cxn ang="f300">
                  <a:pos x="f513" y="f514"/>
                </a:cxn>
                <a:cxn ang="f300">
                  <a:pos x="f515" y="f516"/>
                </a:cxn>
                <a:cxn ang="f300">
                  <a:pos x="f517" y="f518"/>
                </a:cxn>
                <a:cxn ang="f300">
                  <a:pos x="f519" y="f520"/>
                </a:cxn>
                <a:cxn ang="f300">
                  <a:pos x="f521" y="f522"/>
                </a:cxn>
                <a:cxn ang="f300">
                  <a:pos x="f523" y="f524"/>
                </a:cxn>
                <a:cxn ang="f300">
                  <a:pos x="f525" y="f526"/>
                </a:cxn>
                <a:cxn ang="f300">
                  <a:pos x="f527" y="f528"/>
                </a:cxn>
                <a:cxn ang="f300">
                  <a:pos x="f529" y="f530"/>
                </a:cxn>
                <a:cxn ang="f300">
                  <a:pos x="f531" y="f532"/>
                </a:cxn>
                <a:cxn ang="f300">
                  <a:pos x="f533" y="f534"/>
                </a:cxn>
                <a:cxn ang="f300">
                  <a:pos x="f535" y="f476"/>
                </a:cxn>
                <a:cxn ang="f300">
                  <a:pos x="f467" y="f468"/>
                </a:cxn>
                <a:cxn ang="f300">
                  <a:pos x="f536" y="f537"/>
                </a:cxn>
                <a:cxn ang="f300">
                  <a:pos x="f538" y="f539"/>
                </a:cxn>
                <a:cxn ang="f300">
                  <a:pos x="f540" y="f541"/>
                </a:cxn>
                <a:cxn ang="f300">
                  <a:pos x="f542" y="f543"/>
                </a:cxn>
                <a:cxn ang="f300">
                  <a:pos x="f544" y="f545"/>
                </a:cxn>
                <a:cxn ang="f300">
                  <a:pos x="f467" y="f468"/>
                </a:cxn>
              </a:cxnLst>
              <a:rect l="f463" t="f466" r="f464" b="f465"/>
              <a:pathLst>
                <a:path w="979" h="8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9"/>
                    <a:pt x="f29" y="f30"/>
                    <a:pt x="f31" y="f12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5"/>
                    <a:pt x="f39" y="f40"/>
                    <a:pt x="f41" y="f42"/>
                  </a:cubicBezTo>
                  <a:cubicBezTo>
                    <a:pt x="f43" y="f20"/>
                    <a:pt x="f44" y="f45"/>
                    <a:pt x="f46" y="f47"/>
                  </a:cubicBezTo>
                  <a:cubicBezTo>
                    <a:pt x="f48" y="f49"/>
                    <a:pt x="f48" y="f50"/>
                    <a:pt x="f51" y="f49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" y="f60"/>
                    <a:pt x="f58" y="f61"/>
                  </a:cubicBezTo>
                  <a:cubicBezTo>
                    <a:pt x="f62" y="f63"/>
                    <a:pt x="f64" y="f65"/>
                    <a:pt x="f64" y="f66"/>
                  </a:cubicBezTo>
                  <a:cubicBezTo>
                    <a:pt x="f64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6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7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2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2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20" y="f140"/>
                    <a:pt x="f141" y="f142"/>
                  </a:cubicBezTo>
                  <a:cubicBezTo>
                    <a:pt x="f1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47" y="f154"/>
                    <a:pt x="f155" y="f156"/>
                    <a:pt x="f47" y="f157"/>
                  </a:cubicBezTo>
                  <a:cubicBezTo>
                    <a:pt x="f152" y="f158"/>
                    <a:pt x="f159" y="f160"/>
                    <a:pt x="f161" y="f162"/>
                  </a:cubicBezTo>
                  <a:cubicBezTo>
                    <a:pt x="f163" y="f164"/>
                    <a:pt x="f13" y="f165"/>
                    <a:pt x="f166" y="f103"/>
                  </a:cubicBezTo>
                  <a:cubicBezTo>
                    <a:pt x="f33" y="f167"/>
                    <a:pt x="f168" y="f169"/>
                    <a:pt x="f170" y="f171"/>
                  </a:cubicBezTo>
                  <a:cubicBezTo>
                    <a:pt x="f172" y="f41"/>
                    <a:pt x="f35" y="f106"/>
                    <a:pt x="f173" y="f174"/>
                  </a:cubicBezTo>
                  <a:cubicBezTo>
                    <a:pt x="f5" y="f175"/>
                    <a:pt x="f173" y="f176"/>
                    <a:pt x="f177" y="f178"/>
                  </a:cubicBezTo>
                  <a:cubicBezTo>
                    <a:pt x="f179" y="f180"/>
                    <a:pt x="f181" y="f21"/>
                    <a:pt x="f182" y="f12"/>
                  </a:cubicBezTo>
                  <a:cubicBezTo>
                    <a:pt x="f150" y="f183"/>
                    <a:pt x="f184" y="f13"/>
                    <a:pt x="f8" y="f9"/>
                  </a:cubicBezTo>
                  <a:cubicBezTo>
                    <a:pt x="f117" y="f185"/>
                    <a:pt x="f110" y="f186"/>
                    <a:pt x="f187" y="f181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60" y="f21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4"/>
                  </a:cubicBezTo>
                  <a:cubicBezTo>
                    <a:pt x="f53" y="f203"/>
                    <a:pt x="f175" y="f204"/>
                    <a:pt x="f205" y="f33"/>
                  </a:cubicBezTo>
                  <a:cubicBezTo>
                    <a:pt x="f206" y="f207"/>
                    <a:pt x="f208" y="f16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085E728B-92E4-40D0-8CA5-E4A47CD1E23F}"/>
                </a:ext>
              </a:extLst>
            </p:cNvPr>
            <p:cNvSpPr/>
            <p:nvPr/>
          </p:nvSpPr>
          <p:spPr>
            <a:xfrm>
              <a:off x="6209845" y="1195166"/>
              <a:ext cx="979486" cy="700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9"/>
                <a:gd name="f7" fmla="val 700"/>
                <a:gd name="f8" fmla="val 509"/>
                <a:gd name="f9" fmla="val 152"/>
                <a:gd name="f10" fmla="val 113"/>
                <a:gd name="f11" fmla="val 508"/>
                <a:gd name="f12" fmla="val 75"/>
                <a:gd name="f13" fmla="val 510"/>
                <a:gd name="f14" fmla="val 38"/>
                <a:gd name="f15" fmla="val 511"/>
                <a:gd name="f16" fmla="val 9"/>
                <a:gd name="f17" fmla="val 521"/>
                <a:gd name="f18" fmla="val 3"/>
                <a:gd name="f19" fmla="val 548"/>
                <a:gd name="f20" fmla="val 10"/>
                <a:gd name="f21" fmla="val 614"/>
                <a:gd name="f22" fmla="val 28"/>
                <a:gd name="f23" fmla="val 677"/>
                <a:gd name="f24" fmla="val 54"/>
                <a:gd name="f25" fmla="val 736"/>
                <a:gd name="f26" fmla="val 90"/>
                <a:gd name="f27" fmla="val 751"/>
                <a:gd name="f28" fmla="val 98"/>
                <a:gd name="f29" fmla="val 772"/>
                <a:gd name="f30" fmla="val 116"/>
                <a:gd name="f31" fmla="val 783"/>
                <a:gd name="f32" fmla="val 99"/>
                <a:gd name="f33" fmla="val 796"/>
                <a:gd name="f34" fmla="val 80"/>
                <a:gd name="f35" fmla="val 768"/>
                <a:gd name="f36" fmla="val 74"/>
                <a:gd name="f37" fmla="val 756"/>
                <a:gd name="f38" fmla="val 65"/>
                <a:gd name="f39" fmla="val 731"/>
                <a:gd name="f40" fmla="val 48"/>
                <a:gd name="f41" fmla="val 704"/>
                <a:gd name="f42" fmla="val 34"/>
                <a:gd name="f43" fmla="val 18"/>
                <a:gd name="f44" fmla="val 685"/>
                <a:gd name="f45" fmla="val 7"/>
                <a:gd name="f46" fmla="val 696"/>
                <a:gd name="f47" fmla="val 705"/>
                <a:gd name="f48" fmla="val 8"/>
                <a:gd name="f49" fmla="val 764"/>
                <a:gd name="f50" fmla="val 6"/>
                <a:gd name="f51" fmla="val 822"/>
                <a:gd name="f52" fmla="val 880"/>
                <a:gd name="f53" fmla="val 1"/>
                <a:gd name="f54" fmla="val 923"/>
                <a:gd name="f55" fmla="val 945"/>
                <a:gd name="f56" fmla="val 11"/>
                <a:gd name="f57" fmla="val 958"/>
                <a:gd name="f58" fmla="val 50"/>
                <a:gd name="f59" fmla="val 970"/>
                <a:gd name="f60" fmla="val 84"/>
                <a:gd name="f61" fmla="val 119"/>
                <a:gd name="f62" fmla="val 966"/>
                <a:gd name="f63" fmla="val 158"/>
                <a:gd name="f64" fmla="val 947"/>
                <a:gd name="f65" fmla="val 211"/>
                <a:gd name="f66" fmla="val 936"/>
                <a:gd name="f67" fmla="val 267"/>
                <a:gd name="f68" fmla="val 939"/>
                <a:gd name="f69" fmla="val 324"/>
                <a:gd name="f70" fmla="val 942"/>
                <a:gd name="f71" fmla="val 362"/>
                <a:gd name="f72" fmla="val 400"/>
                <a:gd name="f73" fmla="val 921"/>
                <a:gd name="f74" fmla="val 434"/>
                <a:gd name="f75" fmla="val 909"/>
                <a:gd name="f76" fmla="val 455"/>
                <a:gd name="f77" fmla="val 886"/>
                <a:gd name="f78" fmla="val 466"/>
                <a:gd name="f79" fmla="val 863"/>
                <a:gd name="f80" fmla="val 475"/>
                <a:gd name="f81" fmla="val 838"/>
                <a:gd name="f82" fmla="val 486"/>
                <a:gd name="f83" fmla="val 812"/>
                <a:gd name="f84" fmla="val 497"/>
                <a:gd name="f85" fmla="val 787"/>
                <a:gd name="f86" fmla="val 747"/>
                <a:gd name="f87" fmla="val 525"/>
                <a:gd name="f88" fmla="val 734"/>
                <a:gd name="f89" fmla="val 565"/>
                <a:gd name="f90" fmla="val 712"/>
                <a:gd name="f91" fmla="val 597"/>
                <a:gd name="f92" fmla="val 674"/>
                <a:gd name="f93" fmla="val 652"/>
                <a:gd name="f94" fmla="val 622"/>
                <a:gd name="f95" fmla="val 679"/>
                <a:gd name="f96" fmla="val 557"/>
                <a:gd name="f97" fmla="val 690"/>
                <a:gd name="f98" fmla="val 496"/>
                <a:gd name="f99" fmla="val 437"/>
                <a:gd name="f100" fmla="val 378"/>
                <a:gd name="f101" fmla="val 676"/>
                <a:gd name="f102" fmla="val 662"/>
                <a:gd name="f103" fmla="val 284"/>
                <a:gd name="f104" fmla="val 629"/>
                <a:gd name="f105" fmla="val 254"/>
                <a:gd name="f106" fmla="val 585"/>
                <a:gd name="f107" fmla="val 228"/>
                <a:gd name="f108" fmla="val 546"/>
                <a:gd name="f109" fmla="val 196"/>
                <a:gd name="f110" fmla="val 516"/>
                <a:gd name="f111" fmla="val 155"/>
                <a:gd name="f112" fmla="val 494"/>
                <a:gd name="f113" fmla="val 105"/>
                <a:gd name="f114" fmla="val 467"/>
                <a:gd name="f115" fmla="val 88"/>
                <a:gd name="f116" fmla="val 422"/>
                <a:gd name="f117" fmla="val 85"/>
                <a:gd name="f118" fmla="val 369"/>
                <a:gd name="f119" fmla="val 351"/>
                <a:gd name="f120" fmla="val 333"/>
                <a:gd name="f121" fmla="val 86"/>
                <a:gd name="f122" fmla="val 315"/>
                <a:gd name="f123" fmla="val 91"/>
                <a:gd name="f124" fmla="val 263"/>
                <a:gd name="f125" fmla="val 216"/>
                <a:gd name="f126" fmla="val 43"/>
                <a:gd name="f127" fmla="val 176"/>
                <a:gd name="f128" fmla="val 122"/>
                <a:gd name="f129" fmla="val 19"/>
                <a:gd name="f130" fmla="val 42"/>
                <a:gd name="f131" fmla="val 89"/>
                <a:gd name="f132" fmla="val 100"/>
                <a:gd name="f133" fmla="val 112"/>
                <a:gd name="f134" fmla="val 124"/>
                <a:gd name="f135" fmla="val 2"/>
                <a:gd name="f136" fmla="val 4"/>
                <a:gd name="f137" fmla="val 281"/>
                <a:gd name="f138" fmla="val 5"/>
                <a:gd name="f139" fmla="val 289"/>
                <a:gd name="f140" fmla="val 299"/>
                <a:gd name="f141" fmla="val 302"/>
                <a:gd name="f142" fmla="val 13"/>
                <a:gd name="f143" fmla="val 304"/>
                <a:gd name="f144" fmla="val 22"/>
                <a:gd name="f145" fmla="val 297"/>
                <a:gd name="f146" fmla="val 31"/>
                <a:gd name="f147" fmla="val 273"/>
                <a:gd name="f148" fmla="val 40"/>
                <a:gd name="f149" fmla="val 266"/>
                <a:gd name="f150" fmla="val 53"/>
                <a:gd name="f151" fmla="val 259"/>
                <a:gd name="f152" fmla="val 255"/>
                <a:gd name="f153" fmla="val 71"/>
                <a:gd name="f154" fmla="val 249"/>
                <a:gd name="f155" fmla="val 77"/>
                <a:gd name="f156" fmla="val 257"/>
                <a:gd name="f157" fmla="val 83"/>
                <a:gd name="f158" fmla="val 87"/>
                <a:gd name="f159" fmla="val 272"/>
                <a:gd name="f160" fmla="val 276"/>
                <a:gd name="f161" fmla="val 291"/>
                <a:gd name="f162" fmla="val 62"/>
                <a:gd name="f163" fmla="val 313"/>
                <a:gd name="f164" fmla="val 330"/>
                <a:gd name="f165" fmla="val 363"/>
                <a:gd name="f166" fmla="val 402"/>
                <a:gd name="f167" fmla="val 444"/>
                <a:gd name="f168" fmla="val 461"/>
                <a:gd name="f169" fmla="val 468"/>
                <a:gd name="f170" fmla="val 35"/>
                <a:gd name="f171" fmla="val 465"/>
                <a:gd name="f172" fmla="val 76"/>
                <a:gd name="f173" fmla="val 464"/>
                <a:gd name="f174" fmla="val 157"/>
                <a:gd name="f175" fmla="val 463"/>
                <a:gd name="f176" fmla="val 178"/>
                <a:gd name="f177" fmla="val 456"/>
                <a:gd name="f178" fmla="val 188"/>
                <a:gd name="f179" fmla="val 194"/>
                <a:gd name="f180" fmla="val 370"/>
                <a:gd name="f181" fmla="val 209"/>
                <a:gd name="f182" fmla="val 312"/>
                <a:gd name="f183" fmla="val 240"/>
                <a:gd name="f184" fmla="val 260"/>
                <a:gd name="f185" fmla="val 280"/>
                <a:gd name="f186" fmla="val 251"/>
                <a:gd name="f187" fmla="val 287"/>
                <a:gd name="f188" fmla="val 293"/>
                <a:gd name="f189" fmla="val 306"/>
                <a:gd name="f190" fmla="val 320"/>
                <a:gd name="f191" fmla="val 270"/>
                <a:gd name="f192" fmla="val 300"/>
                <a:gd name="f193" fmla="val 314"/>
                <a:gd name="f194" fmla="val 285"/>
                <a:gd name="f195" fmla="val 348"/>
                <a:gd name="f196" fmla="val 250"/>
                <a:gd name="f197" fmla="val 394"/>
                <a:gd name="f198" fmla="val 238"/>
                <a:gd name="f199" fmla="val 403"/>
                <a:gd name="f200" fmla="val 236"/>
                <a:gd name="f201" fmla="val 411"/>
                <a:gd name="f202" fmla="val 232"/>
                <a:gd name="f203" fmla="val 419"/>
                <a:gd name="f204" fmla="val 229"/>
                <a:gd name="f205" fmla="val 458"/>
                <a:gd name="f206" fmla="val 217"/>
                <a:gd name="f207" fmla="val 221"/>
                <a:gd name="f208" fmla="val 307"/>
                <a:gd name="f209" fmla="val 469"/>
                <a:gd name="f210" fmla="val 353"/>
                <a:gd name="f211" fmla="val 476"/>
                <a:gd name="f212" fmla="val 399"/>
                <a:gd name="f213" fmla="val 479"/>
                <a:gd name="f214" fmla="val 414"/>
                <a:gd name="f215" fmla="val 484"/>
                <a:gd name="f216" fmla="val 427"/>
                <a:gd name="f217" fmla="val 502"/>
                <a:gd name="f218" fmla="val 425"/>
                <a:gd name="f219" fmla="val 522"/>
                <a:gd name="f220" fmla="val 423"/>
                <a:gd name="f221" fmla="val 520"/>
                <a:gd name="f222" fmla="val 408"/>
                <a:gd name="f223" fmla="val 517"/>
                <a:gd name="f224" fmla="val 393"/>
                <a:gd name="f225" fmla="val 507"/>
                <a:gd name="f226" fmla="val 327"/>
                <a:gd name="f227" fmla="val 261"/>
                <a:gd name="f228" fmla="val 177"/>
                <a:gd name="f229" fmla="val 168"/>
                <a:gd name="f230" fmla="val 533"/>
                <a:gd name="f231" fmla="val 175"/>
                <a:gd name="f232" fmla="val 602"/>
                <a:gd name="f233" fmla="val 193"/>
                <a:gd name="f234" fmla="val 668"/>
                <a:gd name="f235" fmla="val 721"/>
                <a:gd name="f236" fmla="val 728"/>
                <a:gd name="f237" fmla="val 279"/>
                <a:gd name="f238" fmla="val 744"/>
                <a:gd name="f239" fmla="val 269"/>
                <a:gd name="f240" fmla="val 750"/>
                <a:gd name="f241" fmla="val 253"/>
                <a:gd name="f242" fmla="val 740"/>
                <a:gd name="f243" fmla="val 245"/>
                <a:gd name="f244" fmla="val 699"/>
                <a:gd name="f245" fmla="val 198"/>
                <a:gd name="f246" fmla="val 642"/>
                <a:gd name="f247" fmla="val 587"/>
                <a:gd name="f248" fmla="val 161"/>
                <a:gd name="f249" fmla="val 575"/>
                <a:gd name="f250" fmla="val 564"/>
                <a:gd name="f251" fmla="val 551"/>
                <a:gd name="f252" fmla="val 148"/>
                <a:gd name="f253" fmla="val 536"/>
                <a:gd name="f254" fmla="val 143"/>
                <a:gd name="f255" fmla="val 137"/>
                <a:gd name="f256" fmla="val 453"/>
                <a:gd name="f257" fmla="val 568"/>
                <a:gd name="f258" fmla="val 580"/>
                <a:gd name="f259" fmla="val 573"/>
                <a:gd name="f260" fmla="val 673"/>
                <a:gd name="f261" fmla="val 549"/>
                <a:gd name="f262" fmla="val 754"/>
                <a:gd name="f263" fmla="val 491"/>
                <a:gd name="f264" fmla="val 793"/>
                <a:gd name="f265" fmla="val 462"/>
                <a:gd name="f266" fmla="val 821"/>
                <a:gd name="f267" fmla="val 424"/>
                <a:gd name="f268" fmla="val 841"/>
                <a:gd name="f269" fmla="val 371"/>
                <a:gd name="f270" fmla="val 845"/>
                <a:gd name="f271" fmla="val 839"/>
                <a:gd name="f272" fmla="val 356"/>
                <a:gd name="f273" fmla="val 832"/>
                <a:gd name="f274" fmla="val 824"/>
                <a:gd name="f275" fmla="val 817"/>
                <a:gd name="f276" fmla="val 358"/>
                <a:gd name="f277" fmla="val 770"/>
                <a:gd name="f278" fmla="val 738"/>
                <a:gd name="f279" fmla="val 707"/>
                <a:gd name="f280" fmla="val 694"/>
                <a:gd name="f281" fmla="val 450"/>
                <a:gd name="f282" fmla="val 682"/>
                <a:gd name="f283" fmla="val 663"/>
                <a:gd name="f284" fmla="val 513"/>
                <a:gd name="f285" fmla="val 527"/>
                <a:gd name="f286" fmla="val 514"/>
                <a:gd name="f287" fmla="val 397"/>
                <a:gd name="f288" fmla="val 501"/>
                <a:gd name="f289" fmla="val 341"/>
                <a:gd name="f290" fmla="val 485"/>
                <a:gd name="f291" fmla="val 303"/>
                <a:gd name="f292" fmla="val 442"/>
                <a:gd name="f293" fmla="val 222"/>
                <a:gd name="f294" fmla="val 388"/>
                <a:gd name="f295" fmla="val 373"/>
                <a:gd name="f296" fmla="val 170"/>
                <a:gd name="f297" fmla="val 164"/>
                <a:gd name="f298" fmla="val 368"/>
                <a:gd name="f299" fmla="val 159"/>
                <a:gd name="f300" fmla="val 153"/>
                <a:gd name="f301" fmla="val 384"/>
                <a:gd name="f302" fmla="val 160"/>
                <a:gd name="f303" fmla="val 390"/>
                <a:gd name="f304" fmla="val 174"/>
                <a:gd name="f305" fmla="val 451"/>
                <a:gd name="f306" fmla="val 294"/>
                <a:gd name="f307" fmla="val 541"/>
                <a:gd name="f308" fmla="val 563"/>
                <a:gd name="f309" fmla="+- 0 0 -90"/>
                <a:gd name="f310" fmla="*/ f3 1 979"/>
                <a:gd name="f311" fmla="*/ f4 1 700"/>
                <a:gd name="f312" fmla="val f5"/>
                <a:gd name="f313" fmla="val f6"/>
                <a:gd name="f314" fmla="val f7"/>
                <a:gd name="f315" fmla="*/ f309 f0 1"/>
                <a:gd name="f316" fmla="+- f314 0 f312"/>
                <a:gd name="f317" fmla="+- f313 0 f312"/>
                <a:gd name="f318" fmla="*/ f315 1 f2"/>
                <a:gd name="f319" fmla="*/ f317 1 979"/>
                <a:gd name="f320" fmla="*/ f316 1 700"/>
                <a:gd name="f321" fmla="*/ 510 f317 1"/>
                <a:gd name="f322" fmla="*/ 38 f316 1"/>
                <a:gd name="f323" fmla="*/ 736 f317 1"/>
                <a:gd name="f324" fmla="*/ 90 f316 1"/>
                <a:gd name="f325" fmla="*/ 756 f317 1"/>
                <a:gd name="f326" fmla="*/ 65 f316 1"/>
                <a:gd name="f327" fmla="*/ 705 f317 1"/>
                <a:gd name="f328" fmla="*/ 8 f316 1"/>
                <a:gd name="f329" fmla="*/ 958 f317 1"/>
                <a:gd name="f330" fmla="*/ 50 f316 1"/>
                <a:gd name="f331" fmla="*/ 939 f317 1"/>
                <a:gd name="f332" fmla="*/ 324 f316 1"/>
                <a:gd name="f333" fmla="*/ 863 f317 1"/>
                <a:gd name="f334" fmla="*/ 475 f316 1"/>
                <a:gd name="f335" fmla="*/ 712 f317 1"/>
                <a:gd name="f336" fmla="*/ 597 f316 1"/>
                <a:gd name="f337" fmla="*/ 378 f317 1"/>
                <a:gd name="f338" fmla="*/ 676 f316 1"/>
                <a:gd name="f339" fmla="*/ 155 f317 1"/>
                <a:gd name="f340" fmla="*/ 494 f316 1"/>
                <a:gd name="f341" fmla="*/ 86 f317 1"/>
                <a:gd name="f342" fmla="*/ 315 f316 1"/>
                <a:gd name="f343" fmla="*/ 89 f317 1"/>
                <a:gd name="f344" fmla="*/ 6 f316 1"/>
                <a:gd name="f345" fmla="*/ 281 f317 1"/>
                <a:gd name="f346" fmla="*/ 5 f316 1"/>
                <a:gd name="f347" fmla="*/ 289 f317 1"/>
                <a:gd name="f348" fmla="*/ 34 f316 1"/>
                <a:gd name="f349" fmla="*/ 257 f317 1"/>
                <a:gd name="f350" fmla="*/ 83 f316 1"/>
                <a:gd name="f351" fmla="*/ 330 f317 1"/>
                <a:gd name="f352" fmla="*/ 467 f317 1"/>
                <a:gd name="f353" fmla="*/ 35 f316 1"/>
                <a:gd name="f354" fmla="*/ 434 f317 1"/>
                <a:gd name="f355" fmla="*/ 194 f316 1"/>
                <a:gd name="f356" fmla="*/ 249 f317 1"/>
                <a:gd name="f357" fmla="*/ 306 f316 1"/>
                <a:gd name="f358" fmla="*/ 394 f317 1"/>
                <a:gd name="f359" fmla="*/ 238 f316 1"/>
                <a:gd name="f360" fmla="*/ 464 f317 1"/>
                <a:gd name="f361" fmla="*/ 260 f316 1"/>
                <a:gd name="f362" fmla="*/ 502 f317 1"/>
                <a:gd name="f363" fmla="*/ 425 f316 1"/>
                <a:gd name="f364" fmla="*/ 508 f317 1"/>
                <a:gd name="f365" fmla="*/ 721 f317 1"/>
                <a:gd name="f366" fmla="*/ 267 f316 1"/>
                <a:gd name="f367" fmla="*/ 740 f317 1"/>
                <a:gd name="f368" fmla="*/ 245 f316 1"/>
                <a:gd name="f369" fmla="*/ 551 f317 1"/>
                <a:gd name="f370" fmla="*/ 148 f316 1"/>
                <a:gd name="f371" fmla="*/ 453 f317 1"/>
                <a:gd name="f372" fmla="*/ 568 f316 1"/>
                <a:gd name="f373" fmla="*/ 838 f317 1"/>
                <a:gd name="f374" fmla="*/ 378 f316 1"/>
                <a:gd name="f375" fmla="*/ 817 f317 1"/>
                <a:gd name="f376" fmla="*/ 358 f316 1"/>
                <a:gd name="f377" fmla="*/ 663 f317 1"/>
                <a:gd name="f378" fmla="*/ 476 f316 1"/>
                <a:gd name="f379" fmla="*/ 303 f317 1"/>
                <a:gd name="f380" fmla="*/ 442 f316 1"/>
                <a:gd name="f381" fmla="*/ 159 f317 1"/>
                <a:gd name="f382" fmla="*/ 373 f316 1"/>
                <a:gd name="f383" fmla="*/ 221 f317 1"/>
                <a:gd name="f384" fmla="+- f318 0 f1"/>
                <a:gd name="f385" fmla="*/ f321 1 979"/>
                <a:gd name="f386" fmla="*/ f322 1 700"/>
                <a:gd name="f387" fmla="*/ f323 1 979"/>
                <a:gd name="f388" fmla="*/ f324 1 700"/>
                <a:gd name="f389" fmla="*/ f325 1 979"/>
                <a:gd name="f390" fmla="*/ f326 1 700"/>
                <a:gd name="f391" fmla="*/ f327 1 979"/>
                <a:gd name="f392" fmla="*/ f328 1 700"/>
                <a:gd name="f393" fmla="*/ f329 1 979"/>
                <a:gd name="f394" fmla="*/ f330 1 700"/>
                <a:gd name="f395" fmla="*/ f331 1 979"/>
                <a:gd name="f396" fmla="*/ f332 1 700"/>
                <a:gd name="f397" fmla="*/ f333 1 979"/>
                <a:gd name="f398" fmla="*/ f334 1 700"/>
                <a:gd name="f399" fmla="*/ f335 1 979"/>
                <a:gd name="f400" fmla="*/ f336 1 700"/>
                <a:gd name="f401" fmla="*/ f337 1 979"/>
                <a:gd name="f402" fmla="*/ f338 1 700"/>
                <a:gd name="f403" fmla="*/ f339 1 979"/>
                <a:gd name="f404" fmla="*/ f340 1 700"/>
                <a:gd name="f405" fmla="*/ f341 1 979"/>
                <a:gd name="f406" fmla="*/ f342 1 700"/>
                <a:gd name="f407" fmla="*/ f343 1 979"/>
                <a:gd name="f408" fmla="*/ f344 1 700"/>
                <a:gd name="f409" fmla="*/ f345 1 979"/>
                <a:gd name="f410" fmla="*/ f346 1 700"/>
                <a:gd name="f411" fmla="*/ f347 1 979"/>
                <a:gd name="f412" fmla="*/ f348 1 700"/>
                <a:gd name="f413" fmla="*/ f349 1 979"/>
                <a:gd name="f414" fmla="*/ f350 1 700"/>
                <a:gd name="f415" fmla="*/ f351 1 979"/>
                <a:gd name="f416" fmla="*/ f352 1 979"/>
                <a:gd name="f417" fmla="*/ f353 1 700"/>
                <a:gd name="f418" fmla="*/ f354 1 979"/>
                <a:gd name="f419" fmla="*/ f355 1 700"/>
                <a:gd name="f420" fmla="*/ f356 1 979"/>
                <a:gd name="f421" fmla="*/ f357 1 700"/>
                <a:gd name="f422" fmla="*/ f358 1 979"/>
                <a:gd name="f423" fmla="*/ f359 1 700"/>
                <a:gd name="f424" fmla="*/ f360 1 979"/>
                <a:gd name="f425" fmla="*/ f361 1 700"/>
                <a:gd name="f426" fmla="*/ f362 1 979"/>
                <a:gd name="f427" fmla="*/ f363 1 700"/>
                <a:gd name="f428" fmla="*/ f364 1 979"/>
                <a:gd name="f429" fmla="*/ f365 1 979"/>
                <a:gd name="f430" fmla="*/ f366 1 700"/>
                <a:gd name="f431" fmla="*/ f367 1 979"/>
                <a:gd name="f432" fmla="*/ f368 1 700"/>
                <a:gd name="f433" fmla="*/ f369 1 979"/>
                <a:gd name="f434" fmla="*/ f370 1 700"/>
                <a:gd name="f435" fmla="*/ f371 1 979"/>
                <a:gd name="f436" fmla="*/ f372 1 700"/>
                <a:gd name="f437" fmla="*/ f373 1 979"/>
                <a:gd name="f438" fmla="*/ f374 1 700"/>
                <a:gd name="f439" fmla="*/ f375 1 979"/>
                <a:gd name="f440" fmla="*/ f376 1 700"/>
                <a:gd name="f441" fmla="*/ f377 1 979"/>
                <a:gd name="f442" fmla="*/ f378 1 700"/>
                <a:gd name="f443" fmla="*/ f379 1 979"/>
                <a:gd name="f444" fmla="*/ f380 1 700"/>
                <a:gd name="f445" fmla="*/ f381 1 979"/>
                <a:gd name="f446" fmla="*/ f382 1 700"/>
                <a:gd name="f447" fmla="*/ f383 1 979"/>
                <a:gd name="f448" fmla="*/ 0 1 f319"/>
                <a:gd name="f449" fmla="*/ f313 1 f319"/>
                <a:gd name="f450" fmla="*/ 0 1 f320"/>
                <a:gd name="f451" fmla="*/ f314 1 f320"/>
                <a:gd name="f452" fmla="*/ f385 1 f319"/>
                <a:gd name="f453" fmla="*/ f386 1 f320"/>
                <a:gd name="f454" fmla="*/ f387 1 f319"/>
                <a:gd name="f455" fmla="*/ f388 1 f320"/>
                <a:gd name="f456" fmla="*/ f389 1 f319"/>
                <a:gd name="f457" fmla="*/ f390 1 f320"/>
                <a:gd name="f458" fmla="*/ f391 1 f319"/>
                <a:gd name="f459" fmla="*/ f392 1 f320"/>
                <a:gd name="f460" fmla="*/ f393 1 f319"/>
                <a:gd name="f461" fmla="*/ f394 1 f320"/>
                <a:gd name="f462" fmla="*/ f395 1 f319"/>
                <a:gd name="f463" fmla="*/ f396 1 f320"/>
                <a:gd name="f464" fmla="*/ f397 1 f319"/>
                <a:gd name="f465" fmla="*/ f398 1 f320"/>
                <a:gd name="f466" fmla="*/ f399 1 f319"/>
                <a:gd name="f467" fmla="*/ f400 1 f320"/>
                <a:gd name="f468" fmla="*/ f401 1 f319"/>
                <a:gd name="f469" fmla="*/ f402 1 f320"/>
                <a:gd name="f470" fmla="*/ f403 1 f319"/>
                <a:gd name="f471" fmla="*/ f404 1 f320"/>
                <a:gd name="f472" fmla="*/ f405 1 f319"/>
                <a:gd name="f473" fmla="*/ f406 1 f320"/>
                <a:gd name="f474" fmla="*/ f407 1 f319"/>
                <a:gd name="f475" fmla="*/ f408 1 f320"/>
                <a:gd name="f476" fmla="*/ f409 1 f319"/>
                <a:gd name="f477" fmla="*/ f410 1 f320"/>
                <a:gd name="f478" fmla="*/ f411 1 f319"/>
                <a:gd name="f479" fmla="*/ f412 1 f320"/>
                <a:gd name="f480" fmla="*/ f413 1 f319"/>
                <a:gd name="f481" fmla="*/ f414 1 f320"/>
                <a:gd name="f482" fmla="*/ f415 1 f319"/>
                <a:gd name="f483" fmla="*/ f416 1 f319"/>
                <a:gd name="f484" fmla="*/ f417 1 f320"/>
                <a:gd name="f485" fmla="*/ f418 1 f319"/>
                <a:gd name="f486" fmla="*/ f419 1 f320"/>
                <a:gd name="f487" fmla="*/ f420 1 f319"/>
                <a:gd name="f488" fmla="*/ f421 1 f320"/>
                <a:gd name="f489" fmla="*/ f422 1 f319"/>
                <a:gd name="f490" fmla="*/ f423 1 f320"/>
                <a:gd name="f491" fmla="*/ f424 1 f319"/>
                <a:gd name="f492" fmla="*/ f425 1 f320"/>
                <a:gd name="f493" fmla="*/ f426 1 f319"/>
                <a:gd name="f494" fmla="*/ f427 1 f320"/>
                <a:gd name="f495" fmla="*/ f428 1 f319"/>
                <a:gd name="f496" fmla="*/ f429 1 f319"/>
                <a:gd name="f497" fmla="*/ f430 1 f320"/>
                <a:gd name="f498" fmla="*/ f431 1 f319"/>
                <a:gd name="f499" fmla="*/ f432 1 f320"/>
                <a:gd name="f500" fmla="*/ f433 1 f319"/>
                <a:gd name="f501" fmla="*/ f434 1 f320"/>
                <a:gd name="f502" fmla="*/ f435 1 f319"/>
                <a:gd name="f503" fmla="*/ f436 1 f320"/>
                <a:gd name="f504" fmla="*/ f437 1 f319"/>
                <a:gd name="f505" fmla="*/ f438 1 f320"/>
                <a:gd name="f506" fmla="*/ f439 1 f319"/>
                <a:gd name="f507" fmla="*/ f440 1 f320"/>
                <a:gd name="f508" fmla="*/ f441 1 f319"/>
                <a:gd name="f509" fmla="*/ f442 1 f320"/>
                <a:gd name="f510" fmla="*/ f443 1 f319"/>
                <a:gd name="f511" fmla="*/ f444 1 f320"/>
                <a:gd name="f512" fmla="*/ f445 1 f319"/>
                <a:gd name="f513" fmla="*/ f446 1 f320"/>
                <a:gd name="f514" fmla="*/ f447 1 f319"/>
                <a:gd name="f515" fmla="*/ f448 f310 1"/>
                <a:gd name="f516" fmla="*/ f449 f310 1"/>
                <a:gd name="f517" fmla="*/ f451 f311 1"/>
                <a:gd name="f518" fmla="*/ f450 f311 1"/>
                <a:gd name="f519" fmla="*/ f452 f310 1"/>
                <a:gd name="f520" fmla="*/ f453 f311 1"/>
                <a:gd name="f521" fmla="*/ f454 f310 1"/>
                <a:gd name="f522" fmla="*/ f455 f311 1"/>
                <a:gd name="f523" fmla="*/ f456 f310 1"/>
                <a:gd name="f524" fmla="*/ f457 f311 1"/>
                <a:gd name="f525" fmla="*/ f458 f310 1"/>
                <a:gd name="f526" fmla="*/ f459 f311 1"/>
                <a:gd name="f527" fmla="*/ f460 f310 1"/>
                <a:gd name="f528" fmla="*/ f461 f311 1"/>
                <a:gd name="f529" fmla="*/ f462 f310 1"/>
                <a:gd name="f530" fmla="*/ f463 f311 1"/>
                <a:gd name="f531" fmla="*/ f464 f310 1"/>
                <a:gd name="f532" fmla="*/ f465 f311 1"/>
                <a:gd name="f533" fmla="*/ f466 f310 1"/>
                <a:gd name="f534" fmla="*/ f467 f311 1"/>
                <a:gd name="f535" fmla="*/ f468 f310 1"/>
                <a:gd name="f536" fmla="*/ f469 f311 1"/>
                <a:gd name="f537" fmla="*/ f470 f310 1"/>
                <a:gd name="f538" fmla="*/ f471 f311 1"/>
                <a:gd name="f539" fmla="*/ f472 f310 1"/>
                <a:gd name="f540" fmla="*/ f473 f311 1"/>
                <a:gd name="f541" fmla="*/ f474 f310 1"/>
                <a:gd name="f542" fmla="*/ f475 f311 1"/>
                <a:gd name="f543" fmla="*/ f476 f310 1"/>
                <a:gd name="f544" fmla="*/ f477 f311 1"/>
                <a:gd name="f545" fmla="*/ f478 f310 1"/>
                <a:gd name="f546" fmla="*/ f479 f311 1"/>
                <a:gd name="f547" fmla="*/ f480 f310 1"/>
                <a:gd name="f548" fmla="*/ f481 f311 1"/>
                <a:gd name="f549" fmla="*/ f482 f310 1"/>
                <a:gd name="f550" fmla="*/ f483 f310 1"/>
                <a:gd name="f551" fmla="*/ f484 f311 1"/>
                <a:gd name="f552" fmla="*/ f485 f310 1"/>
                <a:gd name="f553" fmla="*/ f486 f311 1"/>
                <a:gd name="f554" fmla="*/ f487 f310 1"/>
                <a:gd name="f555" fmla="*/ f488 f311 1"/>
                <a:gd name="f556" fmla="*/ f489 f310 1"/>
                <a:gd name="f557" fmla="*/ f490 f311 1"/>
                <a:gd name="f558" fmla="*/ f491 f310 1"/>
                <a:gd name="f559" fmla="*/ f492 f311 1"/>
                <a:gd name="f560" fmla="*/ f493 f310 1"/>
                <a:gd name="f561" fmla="*/ f494 f311 1"/>
                <a:gd name="f562" fmla="*/ f495 f310 1"/>
                <a:gd name="f563" fmla="*/ f496 f310 1"/>
                <a:gd name="f564" fmla="*/ f497 f311 1"/>
                <a:gd name="f565" fmla="*/ f498 f310 1"/>
                <a:gd name="f566" fmla="*/ f499 f311 1"/>
                <a:gd name="f567" fmla="*/ f500 f310 1"/>
                <a:gd name="f568" fmla="*/ f501 f311 1"/>
                <a:gd name="f569" fmla="*/ f502 f310 1"/>
                <a:gd name="f570" fmla="*/ f503 f311 1"/>
                <a:gd name="f571" fmla="*/ f504 f310 1"/>
                <a:gd name="f572" fmla="*/ f505 f311 1"/>
                <a:gd name="f573" fmla="*/ f506 f310 1"/>
                <a:gd name="f574" fmla="*/ f507 f311 1"/>
                <a:gd name="f575" fmla="*/ f508 f310 1"/>
                <a:gd name="f576" fmla="*/ f509 f311 1"/>
                <a:gd name="f577" fmla="*/ f510 f310 1"/>
                <a:gd name="f578" fmla="*/ f511 f311 1"/>
                <a:gd name="f579" fmla="*/ f512 f310 1"/>
                <a:gd name="f580" fmla="*/ f513 f311 1"/>
                <a:gd name="f581" fmla="*/ f514 f3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4">
                  <a:pos x="f519" y="f520"/>
                </a:cxn>
                <a:cxn ang="f384">
                  <a:pos x="f521" y="f522"/>
                </a:cxn>
                <a:cxn ang="f384">
                  <a:pos x="f523" y="f524"/>
                </a:cxn>
                <a:cxn ang="f384">
                  <a:pos x="f525" y="f526"/>
                </a:cxn>
                <a:cxn ang="f384">
                  <a:pos x="f527" y="f528"/>
                </a:cxn>
                <a:cxn ang="f384">
                  <a:pos x="f529" y="f530"/>
                </a:cxn>
                <a:cxn ang="f384">
                  <a:pos x="f531" y="f532"/>
                </a:cxn>
                <a:cxn ang="f384">
                  <a:pos x="f533" y="f534"/>
                </a:cxn>
                <a:cxn ang="f384">
                  <a:pos x="f535" y="f536"/>
                </a:cxn>
                <a:cxn ang="f384">
                  <a:pos x="f537" y="f538"/>
                </a:cxn>
                <a:cxn ang="f384">
                  <a:pos x="f539" y="f540"/>
                </a:cxn>
                <a:cxn ang="f384">
                  <a:pos x="f541" y="f542"/>
                </a:cxn>
                <a:cxn ang="f384">
                  <a:pos x="f543" y="f544"/>
                </a:cxn>
                <a:cxn ang="f384">
                  <a:pos x="f545" y="f546"/>
                </a:cxn>
                <a:cxn ang="f384">
                  <a:pos x="f547" y="f548"/>
                </a:cxn>
                <a:cxn ang="f384">
                  <a:pos x="f549" y="f520"/>
                </a:cxn>
                <a:cxn ang="f384">
                  <a:pos x="f550" y="f551"/>
                </a:cxn>
                <a:cxn ang="f384">
                  <a:pos x="f552" y="f553"/>
                </a:cxn>
                <a:cxn ang="f384">
                  <a:pos x="f554" y="f555"/>
                </a:cxn>
                <a:cxn ang="f384">
                  <a:pos x="f556" y="f557"/>
                </a:cxn>
                <a:cxn ang="f384">
                  <a:pos x="f558" y="f559"/>
                </a:cxn>
                <a:cxn ang="f384">
                  <a:pos x="f560" y="f561"/>
                </a:cxn>
                <a:cxn ang="f384">
                  <a:pos x="f562" y="f553"/>
                </a:cxn>
                <a:cxn ang="f384">
                  <a:pos x="f563" y="f564"/>
                </a:cxn>
                <a:cxn ang="f384">
                  <a:pos x="f565" y="f566"/>
                </a:cxn>
                <a:cxn ang="f384">
                  <a:pos x="f567" y="f568"/>
                </a:cxn>
                <a:cxn ang="f384">
                  <a:pos x="f569" y="f570"/>
                </a:cxn>
                <a:cxn ang="f384">
                  <a:pos x="f571" y="f572"/>
                </a:cxn>
                <a:cxn ang="f384">
                  <a:pos x="f573" y="f574"/>
                </a:cxn>
                <a:cxn ang="f384">
                  <a:pos x="f575" y="f576"/>
                </a:cxn>
                <a:cxn ang="f384">
                  <a:pos x="f577" y="f578"/>
                </a:cxn>
                <a:cxn ang="f384">
                  <a:pos x="f579" y="f580"/>
                </a:cxn>
                <a:cxn ang="f384">
                  <a:pos x="f581" y="f532"/>
                </a:cxn>
              </a:cxnLst>
              <a:rect l="f515" t="f518" r="f516" b="f517"/>
              <a:pathLst>
                <a:path w="979" h="70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3" y="f43"/>
                  </a:cubicBezTo>
                  <a:cubicBezTo>
                    <a:pt x="f44" y="f45"/>
                    <a:pt x="f46" y="f16"/>
                    <a:pt x="f47" y="f48"/>
                  </a:cubicBezTo>
                  <a:cubicBezTo>
                    <a:pt x="f49" y="f50"/>
                    <a:pt x="f51" y="f18"/>
                    <a:pt x="f52" y="f53"/>
                  </a:cubicBezTo>
                  <a:cubicBezTo>
                    <a:pt x="f54" y="f5"/>
                    <a:pt x="f55" y="f56"/>
                    <a:pt x="f57" y="f58"/>
                  </a:cubicBezTo>
                  <a:cubicBezTo>
                    <a:pt x="f59" y="f60"/>
                    <a:pt x="f6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68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11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7"/>
                    <a:pt x="f99" y="f97"/>
                    <a:pt x="f100" y="f101"/>
                  </a:cubicBezTo>
                  <a:cubicBezTo>
                    <a:pt x="f69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60" y="f119"/>
                    <a:pt x="f60" y="f120"/>
                    <a:pt x="f121" y="f122"/>
                  </a:cubicBezTo>
                  <a:cubicBezTo>
                    <a:pt x="f123" y="f124"/>
                    <a:pt x="f12" y="f125"/>
                    <a:pt x="f126" y="f127"/>
                  </a:cubicBezTo>
                  <a:cubicBezTo>
                    <a:pt x="f5" y="f128"/>
                    <a:pt x="f129" y="f130"/>
                    <a:pt x="f131" y="f50"/>
                  </a:cubicBezTo>
                  <a:cubicBezTo>
                    <a:pt x="f132" y="f5"/>
                    <a:pt x="f133" y="f53"/>
                    <a:pt x="f134" y="f53"/>
                  </a:cubicBezTo>
                  <a:cubicBezTo>
                    <a:pt x="f127" y="f135"/>
                    <a:pt x="f107" y="f136"/>
                    <a:pt x="f137" y="f138"/>
                  </a:cubicBezTo>
                  <a:cubicBezTo>
                    <a:pt x="f139" y="f50"/>
                    <a:pt x="f140" y="f136"/>
                    <a:pt x="f141" y="f142"/>
                  </a:cubicBezTo>
                  <a:cubicBezTo>
                    <a:pt x="f143" y="f144"/>
                    <a:pt x="f145" y="f146"/>
                    <a:pt x="f139" y="f42"/>
                  </a:cubicBezTo>
                  <a:cubicBezTo>
                    <a:pt x="f147" y="f148"/>
                    <a:pt x="f149" y="f150"/>
                    <a:pt x="f151" y="f38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24" y="f158"/>
                    <a:pt x="f159" y="f121"/>
                    <a:pt x="f160" y="f34"/>
                  </a:cubicBezTo>
                  <a:cubicBezTo>
                    <a:pt x="f161" y="f162"/>
                    <a:pt x="f163" y="f150"/>
                    <a:pt x="f164" y="f14"/>
                  </a:cubicBezTo>
                  <a:cubicBezTo>
                    <a:pt x="f165" y="f16"/>
                    <a:pt x="f166" y="f138"/>
                    <a:pt x="f167" y="f48"/>
                  </a:cubicBezTo>
                  <a:cubicBezTo>
                    <a:pt x="f168" y="f20"/>
                    <a:pt x="f169" y="f43"/>
                    <a:pt x="f114" y="f170"/>
                  </a:cubicBezTo>
                  <a:cubicBezTo>
                    <a:pt x="f171" y="f172"/>
                    <a:pt x="f173" y="f30"/>
                    <a:pt x="f173" y="f174"/>
                  </a:cubicBezTo>
                  <a:cubicBezTo>
                    <a:pt x="f175" y="f176"/>
                    <a:pt x="f177" y="f178"/>
                    <a:pt x="f74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3" y="f188"/>
                    <a:pt x="f154" y="f189"/>
                  </a:cubicBezTo>
                  <a:cubicBezTo>
                    <a:pt x="f151" y="f190"/>
                    <a:pt x="f124" y="f141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175" y="f207"/>
                    <a:pt x="f173" y="f184"/>
                  </a:cubicBezTo>
                  <a:cubicBezTo>
                    <a:pt x="f171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5" y="f227"/>
                    <a:pt x="f11" y="f179"/>
                  </a:cubicBezTo>
                  <a:cubicBezTo>
                    <a:pt x="f11" y="f228"/>
                    <a:pt x="f11" y="f229"/>
                    <a:pt x="f230" y="f231"/>
                  </a:cubicBezTo>
                  <a:cubicBezTo>
                    <a:pt x="f232" y="f233"/>
                    <a:pt x="f234" y="f206"/>
                    <a:pt x="f235" y="f67"/>
                  </a:cubicBezTo>
                  <a:cubicBezTo>
                    <a:pt x="f236" y="f147"/>
                    <a:pt x="f25" y="f237"/>
                    <a:pt x="f238" y="f239"/>
                  </a:cubicBezTo>
                  <a:cubicBezTo>
                    <a:pt x="f240" y="f227"/>
                    <a:pt x="f86" y="f241"/>
                    <a:pt x="f242" y="f243"/>
                  </a:cubicBezTo>
                  <a:cubicBezTo>
                    <a:pt x="f244" y="f245"/>
                    <a:pt x="f246" y="f2"/>
                    <a:pt x="f247" y="f248"/>
                  </a:cubicBezTo>
                  <a:cubicBezTo>
                    <a:pt x="f249" y="f174"/>
                    <a:pt x="f250" y="f9"/>
                    <a:pt x="f251" y="f252"/>
                  </a:cubicBezTo>
                  <a:cubicBezTo>
                    <a:pt x="f253" y="f254"/>
                    <a:pt x="f219" y="f255"/>
                    <a:pt x="f8" y="f9"/>
                  </a:cubicBezTo>
                  <a:close/>
                  <a:moveTo>
                    <a:pt x="f256" y="f257"/>
                  </a:move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81" y="f100"/>
                  </a:cubicBezTo>
                  <a:cubicBezTo>
                    <a:pt x="f268" y="f269"/>
                    <a:pt x="f270" y="f165"/>
                    <a:pt x="f271" y="f272"/>
                  </a:cubicBezTo>
                  <a:cubicBezTo>
                    <a:pt x="f273" y="f195"/>
                    <a:pt x="f274" y="f272"/>
                    <a:pt x="f275" y="f276"/>
                  </a:cubicBezTo>
                  <a:cubicBezTo>
                    <a:pt x="f277" y="f118"/>
                    <a:pt x="f278" y="f72"/>
                    <a:pt x="f279" y="f74"/>
                  </a:cubicBezTo>
                  <a:cubicBezTo>
                    <a:pt x="f280" y="f281"/>
                    <a:pt x="f282" y="f78"/>
                    <a:pt x="f283" y="f211"/>
                  </a:cubicBezTo>
                  <a:cubicBezTo>
                    <a:pt x="f91" y="f284"/>
                    <a:pt x="f285" y="f286"/>
                    <a:pt x="f76" y="f225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67" y="f166"/>
                    <a:pt x="f293" y="f294"/>
                    <a:pt x="f127" y="f295"/>
                  </a:cubicBezTo>
                  <a:cubicBezTo>
                    <a:pt x="f296" y="f269"/>
                    <a:pt x="f297" y="f298"/>
                    <a:pt x="f299" y="f295"/>
                  </a:cubicBezTo>
                  <a:cubicBezTo>
                    <a:pt x="f300" y="f100"/>
                    <a:pt x="f63" y="f301"/>
                    <a:pt x="f302" y="f303"/>
                  </a:cubicBezTo>
                  <a:cubicBezTo>
                    <a:pt x="f304" y="f220"/>
                    <a:pt x="f179" y="f305"/>
                    <a:pt x="f207" y="f80"/>
                  </a:cubicBezTo>
                  <a:cubicBezTo>
                    <a:pt x="f306" y="f307"/>
                    <a:pt x="f301" y="f308"/>
                    <a:pt x="f256" y="f25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45633EFD-0CFA-486B-9BC5-56F2AD3CFFF1}"/>
                </a:ext>
              </a:extLst>
            </p:cNvPr>
            <p:cNvSpPr/>
            <p:nvPr/>
          </p:nvSpPr>
          <p:spPr>
            <a:xfrm>
              <a:off x="5017632" y="3639915"/>
              <a:ext cx="623885" cy="112077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24"/>
                <a:gd name="f8" fmla="val 1121"/>
                <a:gd name="f9" fmla="val 511"/>
                <a:gd name="f10" fmla="val 635"/>
                <a:gd name="f11" fmla="val 533"/>
                <a:gd name="f12" fmla="val 659"/>
                <a:gd name="f13" fmla="val 556"/>
                <a:gd name="f14" fmla="val 672"/>
                <a:gd name="f15" fmla="val 575"/>
                <a:gd name="f16" fmla="val 692"/>
                <a:gd name="f17" fmla="val 607"/>
                <a:gd name="f18" fmla="val 725"/>
                <a:gd name="f19" fmla="val 619"/>
                <a:gd name="f20" fmla="val 766"/>
                <a:gd name="f21" fmla="val 622"/>
                <a:gd name="f22" fmla="val 810"/>
                <a:gd name="f23" fmla="val 848"/>
                <a:gd name="f24" fmla="val 606"/>
                <a:gd name="f25" fmla="val 870"/>
                <a:gd name="f26" fmla="val 568"/>
                <a:gd name="f27" fmla="val 874"/>
                <a:gd name="f28" fmla="val 548"/>
                <a:gd name="f29" fmla="val 876"/>
                <a:gd name="f30" fmla="val 543"/>
                <a:gd name="f31" fmla="val 885"/>
                <a:gd name="f32" fmla="val 546"/>
                <a:gd name="f33" fmla="val 903"/>
                <a:gd name="f34" fmla="val 554"/>
                <a:gd name="f35" fmla="val 940"/>
                <a:gd name="f36" fmla="val 555"/>
                <a:gd name="f37" fmla="val 978"/>
                <a:gd name="f38" fmla="val 1015"/>
                <a:gd name="f39" fmla="val 557"/>
                <a:gd name="f40" fmla="val 1032"/>
                <a:gd name="f41" fmla="val 1049"/>
                <a:gd name="f42" fmla="val 550"/>
                <a:gd name="f43" fmla="val 1065"/>
                <a:gd name="f44" fmla="val 539"/>
                <a:gd name="f45" fmla="val 1091"/>
                <a:gd name="f46" fmla="val 525"/>
                <a:gd name="f47" fmla="val 1116"/>
                <a:gd name="f48" fmla="val 492"/>
                <a:gd name="f49" fmla="val 1118"/>
                <a:gd name="f50" fmla="val 452"/>
                <a:gd name="f51" fmla="val 423"/>
                <a:gd name="f52" fmla="val 1098"/>
                <a:gd name="f53" fmla="val 404"/>
                <a:gd name="f54" fmla="val 1067"/>
                <a:gd name="f55" fmla="val 386"/>
                <a:gd name="f56" fmla="val 1038"/>
                <a:gd name="f57" fmla="val 363"/>
                <a:gd name="f58" fmla="val 1014"/>
                <a:gd name="f59" fmla="val 343"/>
                <a:gd name="f60" fmla="val 987"/>
                <a:gd name="f61" fmla="val 315"/>
                <a:gd name="f62" fmla="val 950"/>
                <a:gd name="f63" fmla="val 289"/>
                <a:gd name="f64" fmla="val 951"/>
                <a:gd name="f65" fmla="val 258"/>
                <a:gd name="f66" fmla="val 986"/>
                <a:gd name="f67" fmla="val 232"/>
                <a:gd name="f68" fmla="val 212"/>
                <a:gd name="f69" fmla="val 1047"/>
                <a:gd name="f70" fmla="val 181"/>
                <a:gd name="f71" fmla="val 1071"/>
                <a:gd name="f72" fmla="val 169"/>
                <a:gd name="f73" fmla="val 1081"/>
                <a:gd name="f74" fmla="val 158"/>
                <a:gd name="f75" fmla="val 1090"/>
                <a:gd name="f76" fmla="val 144"/>
                <a:gd name="f77" fmla="val 1094"/>
                <a:gd name="f78" fmla="val 105"/>
                <a:gd name="f79" fmla="val 1106"/>
                <a:gd name="f80" fmla="val 81"/>
                <a:gd name="f81" fmla="val 78"/>
                <a:gd name="f82" fmla="val 1051"/>
                <a:gd name="f83" fmla="val 73"/>
                <a:gd name="f84" fmla="val 1004"/>
                <a:gd name="f85" fmla="val 83"/>
                <a:gd name="f86" fmla="val 958"/>
                <a:gd name="f87" fmla="val 89"/>
                <a:gd name="f88" fmla="val 912"/>
                <a:gd name="f89" fmla="val 92"/>
                <a:gd name="f90" fmla="val 891"/>
                <a:gd name="f91" fmla="val 104"/>
                <a:gd name="f92" fmla="val 866"/>
                <a:gd name="f93" fmla="val 61"/>
                <a:gd name="f94" fmla="val 872"/>
                <a:gd name="f95" fmla="val 32"/>
                <a:gd name="f96" fmla="val 13"/>
                <a:gd name="f97" fmla="val 844"/>
                <a:gd name="f98" fmla="val 14"/>
                <a:gd name="f99" fmla="val 808"/>
                <a:gd name="f100" fmla="val 16"/>
                <a:gd name="f101" fmla="val 751"/>
                <a:gd name="f102" fmla="val 42"/>
                <a:gd name="f103" fmla="val 707"/>
                <a:gd name="f104" fmla="val 86"/>
                <a:gd name="f105" fmla="val 673"/>
                <a:gd name="f106" fmla="val 97"/>
                <a:gd name="f107" fmla="val 663"/>
                <a:gd name="f108" fmla="val 110"/>
                <a:gd name="f109" fmla="val 656"/>
                <a:gd name="f110" fmla="val 123"/>
                <a:gd name="f111" fmla="val 648"/>
                <a:gd name="f112" fmla="val 128"/>
                <a:gd name="f113" fmla="val 645"/>
                <a:gd name="f114" fmla="val 134"/>
                <a:gd name="f115" fmla="val 642"/>
                <a:gd name="f116" fmla="val 131"/>
                <a:gd name="f117" fmla="val 634"/>
                <a:gd name="f118" fmla="val 130"/>
                <a:gd name="f119" fmla="val 627"/>
                <a:gd name="f120" fmla="val 626"/>
                <a:gd name="f121" fmla="val 117"/>
                <a:gd name="f122" fmla="val 625"/>
                <a:gd name="f123" fmla="val 99"/>
                <a:gd name="f124" fmla="val 623"/>
                <a:gd name="f125" fmla="val 80"/>
                <a:gd name="f126" fmla="val 620"/>
                <a:gd name="f127" fmla="val 41"/>
                <a:gd name="f128" fmla="val 31"/>
                <a:gd name="f129" fmla="val 611"/>
                <a:gd name="f130" fmla="val 25"/>
                <a:gd name="f131" fmla="val 592"/>
                <a:gd name="f132" fmla="val 507"/>
                <a:gd name="f133" fmla="val 1"/>
                <a:gd name="f134" fmla="val 422"/>
                <a:gd name="f135" fmla="val 29"/>
                <a:gd name="f136" fmla="val 338"/>
                <a:gd name="f137" fmla="val 48"/>
                <a:gd name="f138" fmla="val 278"/>
                <a:gd name="f139" fmla="val 85"/>
                <a:gd name="f140" fmla="val 143"/>
                <a:gd name="f141" fmla="val 205"/>
                <a:gd name="f142" fmla="val 192"/>
                <a:gd name="f143" fmla="val 193"/>
                <a:gd name="f144" fmla="val 176"/>
                <a:gd name="f145" fmla="val 223"/>
                <a:gd name="f146" fmla="val 253"/>
                <a:gd name="f147" fmla="val 255"/>
                <a:gd name="f148" fmla="val 252"/>
                <a:gd name="f149" fmla="val 137"/>
                <a:gd name="f150" fmla="val 247"/>
                <a:gd name="f151" fmla="val 109"/>
                <a:gd name="f152" fmla="val 240"/>
                <a:gd name="f153" fmla="val 82"/>
                <a:gd name="f154" fmla="val 236"/>
                <a:gd name="f155" fmla="val 55"/>
                <a:gd name="f156" fmla="val 33"/>
                <a:gd name="f157" fmla="val 22"/>
                <a:gd name="f158" fmla="val 262"/>
                <a:gd name="f159" fmla="val 12"/>
                <a:gd name="f160" fmla="val 294"/>
                <a:gd name="f161" fmla="val 323"/>
                <a:gd name="f162" fmla="val 19"/>
                <a:gd name="f163" fmla="val 353"/>
                <a:gd name="f164" fmla="val 6"/>
                <a:gd name="f165" fmla="val 364"/>
                <a:gd name="f166" fmla="val 365"/>
                <a:gd name="f167" fmla="val 18"/>
                <a:gd name="f168" fmla="val 28"/>
                <a:gd name="f169" fmla="val 367"/>
                <a:gd name="f170" fmla="val 62"/>
                <a:gd name="f171" fmla="val 361"/>
                <a:gd name="f172" fmla="val 356"/>
                <a:gd name="f173" fmla="val 351"/>
                <a:gd name="f174" fmla="val 166"/>
                <a:gd name="f175" fmla="val 173"/>
                <a:gd name="f176" fmla="val 392"/>
                <a:gd name="f177" fmla="val 465"/>
                <a:gd name="f178" fmla="val 182"/>
                <a:gd name="f179" fmla="val 218"/>
                <a:gd name="f180" fmla="val 273"/>
                <a:gd name="f181" fmla="val 610"/>
                <a:gd name="f182" fmla="val 328"/>
                <a:gd name="f183" fmla="val 618"/>
                <a:gd name="f184" fmla="val 397"/>
                <a:gd name="f185" fmla="val 613"/>
                <a:gd name="f186" fmla="val 466"/>
                <a:gd name="f187" fmla="val 503"/>
                <a:gd name="f188" fmla="val 605"/>
                <a:gd name="f189" fmla="val 540"/>
                <a:gd name="f190" fmla="val 595"/>
                <a:gd name="f191" fmla="val 577"/>
                <a:gd name="f192" fmla="val 582"/>
                <a:gd name="f193" fmla="val 583"/>
                <a:gd name="f194" fmla="val 629"/>
                <a:gd name="f195" fmla="val 532"/>
                <a:gd name="f196" fmla="val 632"/>
                <a:gd name="f197" fmla="val 526"/>
                <a:gd name="f198" fmla="val 521"/>
                <a:gd name="f199" fmla="val 633"/>
                <a:gd name="f200" fmla="val 335"/>
                <a:gd name="f201" fmla="val 621"/>
                <a:gd name="f202" fmla="val 370"/>
                <a:gd name="f203" fmla="val 617"/>
                <a:gd name="f204" fmla="val 434"/>
                <a:gd name="f205" fmla="val 604"/>
                <a:gd name="f206" fmla="val 524"/>
                <a:gd name="f207" fmla="val 515"/>
                <a:gd name="f208" fmla="val 463"/>
                <a:gd name="f209" fmla="val 519"/>
                <a:gd name="f210" fmla="val 431"/>
                <a:gd name="f211" fmla="val 509"/>
                <a:gd name="f212" fmla="val 419"/>
                <a:gd name="f213" fmla="val 478"/>
                <a:gd name="f214" fmla="val 435"/>
                <a:gd name="f215" fmla="val 428"/>
                <a:gd name="f216" fmla="val 391"/>
                <a:gd name="f217" fmla="val 424"/>
                <a:gd name="f218" fmla="val 348"/>
                <a:gd name="f219" fmla="val 427"/>
                <a:gd name="f220" fmla="val 320"/>
                <a:gd name="f221" fmla="val 429"/>
                <a:gd name="f222" fmla="val 301"/>
                <a:gd name="f223" fmla="val 302"/>
                <a:gd name="f224" fmla="val 389"/>
                <a:gd name="f225" fmla="val 381"/>
                <a:gd name="f226" fmla="val 371"/>
                <a:gd name="f227" fmla="val 290"/>
                <a:gd name="f228" fmla="val 287"/>
                <a:gd name="f229" fmla="val 377"/>
                <a:gd name="f230" fmla="val 286"/>
                <a:gd name="f231" fmla="val 384"/>
                <a:gd name="f232" fmla="val 277"/>
                <a:gd name="f233" fmla="val 228"/>
                <a:gd name="f234" fmla="val 425"/>
                <a:gd name="f235" fmla="val 195"/>
                <a:gd name="f236" fmla="val 162"/>
                <a:gd name="f237" fmla="val 420"/>
                <a:gd name="f238" fmla="val 107"/>
                <a:gd name="f239" fmla="val 417"/>
                <a:gd name="f240" fmla="val 102"/>
                <a:gd name="f241" fmla="val 447"/>
                <a:gd name="f242" fmla="val 500"/>
                <a:gd name="f243" fmla="val 138"/>
                <a:gd name="f244" fmla="val 174"/>
                <a:gd name="f245" fmla="val 576"/>
                <a:gd name="f246" fmla="val 596"/>
                <a:gd name="f247" fmla="val 220"/>
                <a:gd name="f248" fmla="val 246"/>
                <a:gd name="f249" fmla="val 615"/>
                <a:gd name="f250" fmla="val 275"/>
                <a:gd name="f251" fmla="val 641"/>
                <a:gd name="f252" fmla="val 655"/>
                <a:gd name="f253" fmla="val 197"/>
                <a:gd name="f254" fmla="val 691"/>
                <a:gd name="f255" fmla="val 160"/>
                <a:gd name="f256" fmla="val 746"/>
                <a:gd name="f257" fmla="val 122"/>
                <a:gd name="f258" fmla="val 799"/>
                <a:gd name="f259" fmla="val 825"/>
                <a:gd name="f260" fmla="val 106"/>
                <a:gd name="f261" fmla="val 835"/>
                <a:gd name="f262" fmla="val 132"/>
                <a:gd name="f263" fmla="val 852"/>
                <a:gd name="f264" fmla="val 171"/>
                <a:gd name="f265" fmla="val 208"/>
                <a:gd name="f266" fmla="val 249"/>
                <a:gd name="f267" fmla="val 923"/>
                <a:gd name="f268" fmla="val 270"/>
                <a:gd name="f269" fmla="val 933"/>
                <a:gd name="f270" fmla="val 291"/>
                <a:gd name="f271" fmla="val 952"/>
                <a:gd name="f272" fmla="val 937"/>
                <a:gd name="f273" fmla="val 906"/>
                <a:gd name="f274" fmla="val 441"/>
                <a:gd name="f275" fmla="val 875"/>
                <a:gd name="f276" fmla="val 498"/>
                <a:gd name="f277" fmla="val 837"/>
                <a:gd name="f278" fmla="val 518"/>
                <a:gd name="f279" fmla="val 823"/>
                <a:gd name="f280" fmla="val 809"/>
                <a:gd name="f281" fmla="val 505"/>
                <a:gd name="f282" fmla="val 793"/>
                <a:gd name="f283" fmla="val 485"/>
                <a:gd name="f284" fmla="val 770"/>
                <a:gd name="f285" fmla="val 464"/>
                <a:gd name="f286" fmla="val 747"/>
                <a:gd name="f287" fmla="val 442"/>
                <a:gd name="f288" fmla="val 409"/>
                <a:gd name="f289" fmla="val 693"/>
                <a:gd name="f290" fmla="val 374"/>
                <a:gd name="f291" fmla="val 661"/>
                <a:gd name="f292" fmla="+- 0 0 -90"/>
                <a:gd name="f293" fmla="*/ f4 1 624"/>
                <a:gd name="f294" fmla="*/ f5 1 1121"/>
                <a:gd name="f295" fmla="val f6"/>
                <a:gd name="f296" fmla="val f7"/>
                <a:gd name="f297" fmla="val f8"/>
                <a:gd name="f298" fmla="*/ f292 f0 1"/>
                <a:gd name="f299" fmla="+- f297 0 f295"/>
                <a:gd name="f300" fmla="+- f296 0 f295"/>
                <a:gd name="f301" fmla="*/ f298 1 f3"/>
                <a:gd name="f302" fmla="*/ f300 1 624"/>
                <a:gd name="f303" fmla="*/ f299 1 1121"/>
                <a:gd name="f304" fmla="*/ 511 f300 1"/>
                <a:gd name="f305" fmla="*/ 635 f299 1"/>
                <a:gd name="f306" fmla="*/ 575 f300 1"/>
                <a:gd name="f307" fmla="*/ 692 f299 1"/>
                <a:gd name="f308" fmla="*/ 622 f300 1"/>
                <a:gd name="f309" fmla="*/ 810 f299 1"/>
                <a:gd name="f310" fmla="*/ 568 f300 1"/>
                <a:gd name="f311" fmla="*/ 874 f299 1"/>
                <a:gd name="f312" fmla="*/ 546 f300 1"/>
                <a:gd name="f313" fmla="*/ 903 f299 1"/>
                <a:gd name="f314" fmla="*/ 556 f300 1"/>
                <a:gd name="f315" fmla="*/ 1015 f299 1"/>
                <a:gd name="f316" fmla="*/ 550 f300 1"/>
                <a:gd name="f317" fmla="*/ 1065 f299 1"/>
                <a:gd name="f318" fmla="*/ 492 f300 1"/>
                <a:gd name="f319" fmla="*/ 1118 f299 1"/>
                <a:gd name="f320" fmla="*/ 404 f300 1"/>
                <a:gd name="f321" fmla="*/ 1067 f299 1"/>
                <a:gd name="f322" fmla="*/ 343 f300 1"/>
                <a:gd name="f323" fmla="*/ 987 f299 1"/>
                <a:gd name="f324" fmla="*/ 258 f300 1"/>
                <a:gd name="f325" fmla="*/ 986 f299 1"/>
                <a:gd name="f326" fmla="*/ 181 f300 1"/>
                <a:gd name="f327" fmla="*/ 1071 f299 1"/>
                <a:gd name="f328" fmla="*/ 144 f300 1"/>
                <a:gd name="f329" fmla="*/ 1094 f299 1"/>
                <a:gd name="f330" fmla="*/ 78 f300 1"/>
                <a:gd name="f331" fmla="*/ 1051 f299 1"/>
                <a:gd name="f332" fmla="*/ 89 f300 1"/>
                <a:gd name="f333" fmla="*/ 912 f299 1"/>
                <a:gd name="f334" fmla="*/ 61 f300 1"/>
                <a:gd name="f335" fmla="*/ 872 f299 1"/>
                <a:gd name="f336" fmla="*/ 14 f300 1"/>
                <a:gd name="f337" fmla="*/ 808 f299 1"/>
                <a:gd name="f338" fmla="*/ 86 f300 1"/>
                <a:gd name="f339" fmla="*/ 673 f299 1"/>
                <a:gd name="f340" fmla="*/ 123 f300 1"/>
                <a:gd name="f341" fmla="*/ 648 f299 1"/>
                <a:gd name="f342" fmla="*/ 131 f300 1"/>
                <a:gd name="f343" fmla="*/ 634 f299 1"/>
                <a:gd name="f344" fmla="*/ 117 f300 1"/>
                <a:gd name="f345" fmla="*/ 625 f299 1"/>
                <a:gd name="f346" fmla="*/ 620 f299 1"/>
                <a:gd name="f347" fmla="*/ 25 f300 1"/>
                <a:gd name="f348" fmla="*/ 592 f299 1"/>
                <a:gd name="f349" fmla="*/ 29 f300 1"/>
                <a:gd name="f350" fmla="*/ 338 f299 1"/>
                <a:gd name="f351" fmla="*/ 143 f300 1"/>
                <a:gd name="f352" fmla="*/ 205 f299 1"/>
                <a:gd name="f353" fmla="*/ 223 f300 1"/>
                <a:gd name="f354" fmla="*/ 176 f299 1"/>
                <a:gd name="f355" fmla="*/ 252 f300 1"/>
                <a:gd name="f356" fmla="*/ 137 f299 1"/>
                <a:gd name="f357" fmla="*/ 236 f300 1"/>
                <a:gd name="f358" fmla="*/ 55 f299 1"/>
                <a:gd name="f359" fmla="*/ 262 f300 1"/>
                <a:gd name="f360" fmla="*/ 12 f299 1"/>
                <a:gd name="f361" fmla="*/ 353 f300 1"/>
                <a:gd name="f362" fmla="*/ 6 f299 1"/>
                <a:gd name="f363" fmla="*/ 365 f300 1"/>
                <a:gd name="f364" fmla="*/ 28 f299 1"/>
                <a:gd name="f365" fmla="*/ 356 f300 1"/>
                <a:gd name="f366" fmla="*/ 131 f299 1"/>
                <a:gd name="f367" fmla="*/ 392 f300 1"/>
                <a:gd name="f368" fmla="*/ 273 f299 1"/>
                <a:gd name="f369" fmla="*/ 613 f300 1"/>
                <a:gd name="f370" fmla="*/ 466 f299 1"/>
                <a:gd name="f371" fmla="*/ 595 f300 1"/>
                <a:gd name="f372" fmla="*/ 577 f299 1"/>
                <a:gd name="f373" fmla="*/ 532 f300 1"/>
                <a:gd name="f374" fmla="*/ 632 f299 1"/>
                <a:gd name="f375" fmla="*/ 335 f300 1"/>
                <a:gd name="f376" fmla="*/ 370 f300 1"/>
                <a:gd name="f377" fmla="*/ 617 f299 1"/>
                <a:gd name="f378" fmla="*/ 515 f300 1"/>
                <a:gd name="f379" fmla="*/ 463 f299 1"/>
                <a:gd name="f380" fmla="*/ 478 f300 1"/>
                <a:gd name="f381" fmla="*/ 422 f299 1"/>
                <a:gd name="f382" fmla="*/ 348 f300 1"/>
                <a:gd name="f383" fmla="*/ 427 f299 1"/>
                <a:gd name="f384" fmla="*/ 302 f300 1"/>
                <a:gd name="f385" fmla="*/ 389 f299 1"/>
                <a:gd name="f386" fmla="*/ 290 f300 1"/>
                <a:gd name="f387" fmla="*/ 364 f299 1"/>
                <a:gd name="f388" fmla="*/ 286 f300 1"/>
                <a:gd name="f389" fmla="*/ 384 f299 1"/>
                <a:gd name="f390" fmla="*/ 228 f300 1"/>
                <a:gd name="f391" fmla="*/ 425 f299 1"/>
                <a:gd name="f392" fmla="*/ 130 f300 1"/>
                <a:gd name="f393" fmla="*/ 420 f299 1"/>
                <a:gd name="f394" fmla="*/ 104 f300 1"/>
                <a:gd name="f395" fmla="*/ 447 f299 1"/>
                <a:gd name="f396" fmla="*/ 174 f300 1"/>
                <a:gd name="f397" fmla="*/ 576 f299 1"/>
                <a:gd name="f398" fmla="*/ 246 f300 1"/>
                <a:gd name="f399" fmla="*/ 615 f299 1"/>
                <a:gd name="f400" fmla="*/ 255 f300 1"/>
                <a:gd name="f401" fmla="*/ 655 f299 1"/>
                <a:gd name="f402" fmla="*/ 122 f300 1"/>
                <a:gd name="f403" fmla="*/ 799 f299 1"/>
                <a:gd name="f404" fmla="*/ 132 f300 1"/>
                <a:gd name="f405" fmla="*/ 852 f299 1"/>
                <a:gd name="f406" fmla="*/ 249 f300 1"/>
                <a:gd name="f407" fmla="*/ 923 f299 1"/>
                <a:gd name="f408" fmla="*/ 320 f300 1"/>
                <a:gd name="f409" fmla="*/ 937 f299 1"/>
                <a:gd name="f410" fmla="*/ 498 f300 1"/>
                <a:gd name="f411" fmla="*/ 837 f299 1"/>
                <a:gd name="f412" fmla="*/ 505 f300 1"/>
                <a:gd name="f413" fmla="*/ 793 f299 1"/>
                <a:gd name="f414" fmla="*/ 442 f300 1"/>
                <a:gd name="f415" fmla="*/ 725 f299 1"/>
                <a:gd name="f416" fmla="+- f301 0 f1"/>
                <a:gd name="f417" fmla="*/ f304 1 624"/>
                <a:gd name="f418" fmla="*/ f305 1 1121"/>
                <a:gd name="f419" fmla="*/ f306 1 624"/>
                <a:gd name="f420" fmla="*/ f307 1 1121"/>
                <a:gd name="f421" fmla="*/ f308 1 624"/>
                <a:gd name="f422" fmla="*/ f309 1 1121"/>
                <a:gd name="f423" fmla="*/ f310 1 624"/>
                <a:gd name="f424" fmla="*/ f311 1 1121"/>
                <a:gd name="f425" fmla="*/ f312 1 624"/>
                <a:gd name="f426" fmla="*/ f313 1 1121"/>
                <a:gd name="f427" fmla="*/ f314 1 624"/>
                <a:gd name="f428" fmla="*/ f315 1 1121"/>
                <a:gd name="f429" fmla="*/ f316 1 624"/>
                <a:gd name="f430" fmla="*/ f317 1 1121"/>
                <a:gd name="f431" fmla="*/ f318 1 624"/>
                <a:gd name="f432" fmla="*/ f319 1 1121"/>
                <a:gd name="f433" fmla="*/ f320 1 624"/>
                <a:gd name="f434" fmla="*/ f321 1 1121"/>
                <a:gd name="f435" fmla="*/ f322 1 624"/>
                <a:gd name="f436" fmla="*/ f323 1 1121"/>
                <a:gd name="f437" fmla="*/ f324 1 624"/>
                <a:gd name="f438" fmla="*/ f325 1 1121"/>
                <a:gd name="f439" fmla="*/ f326 1 624"/>
                <a:gd name="f440" fmla="*/ f327 1 1121"/>
                <a:gd name="f441" fmla="*/ f328 1 624"/>
                <a:gd name="f442" fmla="*/ f329 1 1121"/>
                <a:gd name="f443" fmla="*/ f330 1 624"/>
                <a:gd name="f444" fmla="*/ f331 1 1121"/>
                <a:gd name="f445" fmla="*/ f332 1 624"/>
                <a:gd name="f446" fmla="*/ f333 1 1121"/>
                <a:gd name="f447" fmla="*/ f334 1 624"/>
                <a:gd name="f448" fmla="*/ f335 1 1121"/>
                <a:gd name="f449" fmla="*/ f336 1 624"/>
                <a:gd name="f450" fmla="*/ f337 1 1121"/>
                <a:gd name="f451" fmla="*/ f338 1 624"/>
                <a:gd name="f452" fmla="*/ f339 1 1121"/>
                <a:gd name="f453" fmla="*/ f340 1 624"/>
                <a:gd name="f454" fmla="*/ f341 1 1121"/>
                <a:gd name="f455" fmla="*/ f342 1 624"/>
                <a:gd name="f456" fmla="*/ f343 1 1121"/>
                <a:gd name="f457" fmla="*/ f344 1 624"/>
                <a:gd name="f458" fmla="*/ f345 1 1121"/>
                <a:gd name="f459" fmla="*/ f346 1 1121"/>
                <a:gd name="f460" fmla="*/ f347 1 624"/>
                <a:gd name="f461" fmla="*/ f348 1 1121"/>
                <a:gd name="f462" fmla="*/ f349 1 624"/>
                <a:gd name="f463" fmla="*/ f350 1 1121"/>
                <a:gd name="f464" fmla="*/ f351 1 624"/>
                <a:gd name="f465" fmla="*/ f352 1 1121"/>
                <a:gd name="f466" fmla="*/ f353 1 624"/>
                <a:gd name="f467" fmla="*/ f354 1 1121"/>
                <a:gd name="f468" fmla="*/ f355 1 624"/>
                <a:gd name="f469" fmla="*/ f356 1 1121"/>
                <a:gd name="f470" fmla="*/ f357 1 624"/>
                <a:gd name="f471" fmla="*/ f358 1 1121"/>
                <a:gd name="f472" fmla="*/ f359 1 624"/>
                <a:gd name="f473" fmla="*/ f360 1 1121"/>
                <a:gd name="f474" fmla="*/ f361 1 624"/>
                <a:gd name="f475" fmla="*/ f362 1 1121"/>
                <a:gd name="f476" fmla="*/ f363 1 624"/>
                <a:gd name="f477" fmla="*/ f364 1 1121"/>
                <a:gd name="f478" fmla="*/ f365 1 624"/>
                <a:gd name="f479" fmla="*/ f366 1 1121"/>
                <a:gd name="f480" fmla="*/ f367 1 624"/>
                <a:gd name="f481" fmla="*/ f368 1 1121"/>
                <a:gd name="f482" fmla="*/ f369 1 624"/>
                <a:gd name="f483" fmla="*/ f370 1 1121"/>
                <a:gd name="f484" fmla="*/ f371 1 624"/>
                <a:gd name="f485" fmla="*/ f372 1 1121"/>
                <a:gd name="f486" fmla="*/ f373 1 624"/>
                <a:gd name="f487" fmla="*/ f374 1 1121"/>
                <a:gd name="f488" fmla="*/ f375 1 624"/>
                <a:gd name="f489" fmla="*/ f376 1 624"/>
                <a:gd name="f490" fmla="*/ f377 1 1121"/>
                <a:gd name="f491" fmla="*/ f378 1 624"/>
                <a:gd name="f492" fmla="*/ f379 1 1121"/>
                <a:gd name="f493" fmla="*/ f380 1 624"/>
                <a:gd name="f494" fmla="*/ f381 1 1121"/>
                <a:gd name="f495" fmla="*/ f382 1 624"/>
                <a:gd name="f496" fmla="*/ f383 1 1121"/>
                <a:gd name="f497" fmla="*/ f384 1 624"/>
                <a:gd name="f498" fmla="*/ f385 1 1121"/>
                <a:gd name="f499" fmla="*/ f386 1 624"/>
                <a:gd name="f500" fmla="*/ f387 1 1121"/>
                <a:gd name="f501" fmla="*/ f388 1 624"/>
                <a:gd name="f502" fmla="*/ f389 1 1121"/>
                <a:gd name="f503" fmla="*/ f390 1 624"/>
                <a:gd name="f504" fmla="*/ f391 1 1121"/>
                <a:gd name="f505" fmla="*/ f392 1 624"/>
                <a:gd name="f506" fmla="*/ f393 1 1121"/>
                <a:gd name="f507" fmla="*/ f394 1 624"/>
                <a:gd name="f508" fmla="*/ f395 1 1121"/>
                <a:gd name="f509" fmla="*/ f396 1 624"/>
                <a:gd name="f510" fmla="*/ f397 1 1121"/>
                <a:gd name="f511" fmla="*/ f398 1 624"/>
                <a:gd name="f512" fmla="*/ f399 1 1121"/>
                <a:gd name="f513" fmla="*/ f400 1 624"/>
                <a:gd name="f514" fmla="*/ f401 1 1121"/>
                <a:gd name="f515" fmla="*/ f402 1 624"/>
                <a:gd name="f516" fmla="*/ f403 1 1121"/>
                <a:gd name="f517" fmla="*/ f404 1 624"/>
                <a:gd name="f518" fmla="*/ f405 1 1121"/>
                <a:gd name="f519" fmla="*/ f406 1 624"/>
                <a:gd name="f520" fmla="*/ f407 1 1121"/>
                <a:gd name="f521" fmla="*/ f408 1 624"/>
                <a:gd name="f522" fmla="*/ f409 1 1121"/>
                <a:gd name="f523" fmla="*/ f410 1 624"/>
                <a:gd name="f524" fmla="*/ f411 1 1121"/>
                <a:gd name="f525" fmla="*/ f412 1 624"/>
                <a:gd name="f526" fmla="*/ f413 1 1121"/>
                <a:gd name="f527" fmla="*/ f414 1 624"/>
                <a:gd name="f528" fmla="*/ f415 1 1121"/>
                <a:gd name="f529" fmla="*/ 0 1 f302"/>
                <a:gd name="f530" fmla="*/ f296 1 f302"/>
                <a:gd name="f531" fmla="*/ 0 1 f303"/>
                <a:gd name="f532" fmla="*/ f297 1 f303"/>
                <a:gd name="f533" fmla="*/ f417 1 f302"/>
                <a:gd name="f534" fmla="*/ f418 1 f303"/>
                <a:gd name="f535" fmla="*/ f419 1 f302"/>
                <a:gd name="f536" fmla="*/ f420 1 f303"/>
                <a:gd name="f537" fmla="*/ f421 1 f302"/>
                <a:gd name="f538" fmla="*/ f422 1 f303"/>
                <a:gd name="f539" fmla="*/ f423 1 f302"/>
                <a:gd name="f540" fmla="*/ f424 1 f303"/>
                <a:gd name="f541" fmla="*/ f425 1 f302"/>
                <a:gd name="f542" fmla="*/ f426 1 f303"/>
                <a:gd name="f543" fmla="*/ f427 1 f302"/>
                <a:gd name="f544" fmla="*/ f428 1 f303"/>
                <a:gd name="f545" fmla="*/ f429 1 f302"/>
                <a:gd name="f546" fmla="*/ f430 1 f303"/>
                <a:gd name="f547" fmla="*/ f431 1 f302"/>
                <a:gd name="f548" fmla="*/ f432 1 f303"/>
                <a:gd name="f549" fmla="*/ f433 1 f302"/>
                <a:gd name="f550" fmla="*/ f434 1 f303"/>
                <a:gd name="f551" fmla="*/ f435 1 f302"/>
                <a:gd name="f552" fmla="*/ f436 1 f303"/>
                <a:gd name="f553" fmla="*/ f437 1 f302"/>
                <a:gd name="f554" fmla="*/ f438 1 f303"/>
                <a:gd name="f555" fmla="*/ f439 1 f302"/>
                <a:gd name="f556" fmla="*/ f440 1 f303"/>
                <a:gd name="f557" fmla="*/ f441 1 f302"/>
                <a:gd name="f558" fmla="*/ f442 1 f303"/>
                <a:gd name="f559" fmla="*/ f443 1 f302"/>
                <a:gd name="f560" fmla="*/ f444 1 f303"/>
                <a:gd name="f561" fmla="*/ f445 1 f302"/>
                <a:gd name="f562" fmla="*/ f446 1 f303"/>
                <a:gd name="f563" fmla="*/ f447 1 f302"/>
                <a:gd name="f564" fmla="*/ f448 1 f303"/>
                <a:gd name="f565" fmla="*/ f449 1 f302"/>
                <a:gd name="f566" fmla="*/ f450 1 f303"/>
                <a:gd name="f567" fmla="*/ f451 1 f302"/>
                <a:gd name="f568" fmla="*/ f452 1 f303"/>
                <a:gd name="f569" fmla="*/ f453 1 f302"/>
                <a:gd name="f570" fmla="*/ f454 1 f303"/>
                <a:gd name="f571" fmla="*/ f455 1 f302"/>
                <a:gd name="f572" fmla="*/ f456 1 f303"/>
                <a:gd name="f573" fmla="*/ f457 1 f302"/>
                <a:gd name="f574" fmla="*/ f458 1 f303"/>
                <a:gd name="f575" fmla="*/ f459 1 f303"/>
                <a:gd name="f576" fmla="*/ f460 1 f302"/>
                <a:gd name="f577" fmla="*/ f461 1 f303"/>
                <a:gd name="f578" fmla="*/ f462 1 f302"/>
                <a:gd name="f579" fmla="*/ f463 1 f303"/>
                <a:gd name="f580" fmla="*/ f464 1 f302"/>
                <a:gd name="f581" fmla="*/ f465 1 f303"/>
                <a:gd name="f582" fmla="*/ f466 1 f302"/>
                <a:gd name="f583" fmla="*/ f467 1 f303"/>
                <a:gd name="f584" fmla="*/ f468 1 f302"/>
                <a:gd name="f585" fmla="*/ f469 1 f303"/>
                <a:gd name="f586" fmla="*/ f470 1 f302"/>
                <a:gd name="f587" fmla="*/ f471 1 f303"/>
                <a:gd name="f588" fmla="*/ f472 1 f302"/>
                <a:gd name="f589" fmla="*/ f473 1 f303"/>
                <a:gd name="f590" fmla="*/ f474 1 f302"/>
                <a:gd name="f591" fmla="*/ f475 1 f303"/>
                <a:gd name="f592" fmla="*/ f476 1 f302"/>
                <a:gd name="f593" fmla="*/ f477 1 f303"/>
                <a:gd name="f594" fmla="*/ f478 1 f302"/>
                <a:gd name="f595" fmla="*/ f479 1 f303"/>
                <a:gd name="f596" fmla="*/ f480 1 f302"/>
                <a:gd name="f597" fmla="*/ f481 1 f303"/>
                <a:gd name="f598" fmla="*/ f482 1 f302"/>
                <a:gd name="f599" fmla="*/ f483 1 f303"/>
                <a:gd name="f600" fmla="*/ f484 1 f302"/>
                <a:gd name="f601" fmla="*/ f485 1 f303"/>
                <a:gd name="f602" fmla="*/ f486 1 f302"/>
                <a:gd name="f603" fmla="*/ f487 1 f303"/>
                <a:gd name="f604" fmla="*/ f488 1 f302"/>
                <a:gd name="f605" fmla="*/ f489 1 f302"/>
                <a:gd name="f606" fmla="*/ f490 1 f303"/>
                <a:gd name="f607" fmla="*/ f491 1 f302"/>
                <a:gd name="f608" fmla="*/ f492 1 f303"/>
                <a:gd name="f609" fmla="*/ f493 1 f302"/>
                <a:gd name="f610" fmla="*/ f494 1 f303"/>
                <a:gd name="f611" fmla="*/ f495 1 f302"/>
                <a:gd name="f612" fmla="*/ f496 1 f303"/>
                <a:gd name="f613" fmla="*/ f497 1 f302"/>
                <a:gd name="f614" fmla="*/ f498 1 f303"/>
                <a:gd name="f615" fmla="*/ f499 1 f302"/>
                <a:gd name="f616" fmla="*/ f500 1 f303"/>
                <a:gd name="f617" fmla="*/ f501 1 f302"/>
                <a:gd name="f618" fmla="*/ f502 1 f303"/>
                <a:gd name="f619" fmla="*/ f503 1 f302"/>
                <a:gd name="f620" fmla="*/ f504 1 f303"/>
                <a:gd name="f621" fmla="*/ f505 1 f302"/>
                <a:gd name="f622" fmla="*/ f506 1 f303"/>
                <a:gd name="f623" fmla="*/ f507 1 f302"/>
                <a:gd name="f624" fmla="*/ f508 1 f303"/>
                <a:gd name="f625" fmla="*/ f509 1 f302"/>
                <a:gd name="f626" fmla="*/ f510 1 f303"/>
                <a:gd name="f627" fmla="*/ f511 1 f302"/>
                <a:gd name="f628" fmla="*/ f512 1 f303"/>
                <a:gd name="f629" fmla="*/ f513 1 f302"/>
                <a:gd name="f630" fmla="*/ f514 1 f303"/>
                <a:gd name="f631" fmla="*/ f515 1 f302"/>
                <a:gd name="f632" fmla="*/ f516 1 f303"/>
                <a:gd name="f633" fmla="*/ f517 1 f302"/>
                <a:gd name="f634" fmla="*/ f518 1 f303"/>
                <a:gd name="f635" fmla="*/ f519 1 f302"/>
                <a:gd name="f636" fmla="*/ f520 1 f303"/>
                <a:gd name="f637" fmla="*/ f521 1 f302"/>
                <a:gd name="f638" fmla="*/ f522 1 f303"/>
                <a:gd name="f639" fmla="*/ f523 1 f302"/>
                <a:gd name="f640" fmla="*/ f524 1 f303"/>
                <a:gd name="f641" fmla="*/ f525 1 f302"/>
                <a:gd name="f642" fmla="*/ f526 1 f303"/>
                <a:gd name="f643" fmla="*/ f527 1 f302"/>
                <a:gd name="f644" fmla="*/ f528 1 f303"/>
                <a:gd name="f645" fmla="*/ f529 f293 1"/>
                <a:gd name="f646" fmla="*/ f530 f293 1"/>
                <a:gd name="f647" fmla="*/ f532 f294 1"/>
                <a:gd name="f648" fmla="*/ f531 f294 1"/>
                <a:gd name="f649" fmla="*/ f533 f293 1"/>
                <a:gd name="f650" fmla="*/ f534 f294 1"/>
                <a:gd name="f651" fmla="*/ f535 f293 1"/>
                <a:gd name="f652" fmla="*/ f536 f294 1"/>
                <a:gd name="f653" fmla="*/ f537 f293 1"/>
                <a:gd name="f654" fmla="*/ f538 f294 1"/>
                <a:gd name="f655" fmla="*/ f539 f293 1"/>
                <a:gd name="f656" fmla="*/ f540 f294 1"/>
                <a:gd name="f657" fmla="*/ f541 f293 1"/>
                <a:gd name="f658" fmla="*/ f542 f294 1"/>
                <a:gd name="f659" fmla="*/ f543 f293 1"/>
                <a:gd name="f660" fmla="*/ f544 f294 1"/>
                <a:gd name="f661" fmla="*/ f545 f293 1"/>
                <a:gd name="f662" fmla="*/ f546 f294 1"/>
                <a:gd name="f663" fmla="*/ f547 f293 1"/>
                <a:gd name="f664" fmla="*/ f548 f294 1"/>
                <a:gd name="f665" fmla="*/ f549 f293 1"/>
                <a:gd name="f666" fmla="*/ f550 f294 1"/>
                <a:gd name="f667" fmla="*/ f551 f293 1"/>
                <a:gd name="f668" fmla="*/ f552 f294 1"/>
                <a:gd name="f669" fmla="*/ f553 f293 1"/>
                <a:gd name="f670" fmla="*/ f554 f294 1"/>
                <a:gd name="f671" fmla="*/ f555 f293 1"/>
                <a:gd name="f672" fmla="*/ f556 f294 1"/>
                <a:gd name="f673" fmla="*/ f557 f293 1"/>
                <a:gd name="f674" fmla="*/ f558 f294 1"/>
                <a:gd name="f675" fmla="*/ f559 f293 1"/>
                <a:gd name="f676" fmla="*/ f560 f294 1"/>
                <a:gd name="f677" fmla="*/ f561 f293 1"/>
                <a:gd name="f678" fmla="*/ f562 f294 1"/>
                <a:gd name="f679" fmla="*/ f563 f293 1"/>
                <a:gd name="f680" fmla="*/ f564 f294 1"/>
                <a:gd name="f681" fmla="*/ f565 f293 1"/>
                <a:gd name="f682" fmla="*/ f566 f294 1"/>
                <a:gd name="f683" fmla="*/ f567 f293 1"/>
                <a:gd name="f684" fmla="*/ f568 f294 1"/>
                <a:gd name="f685" fmla="*/ f569 f293 1"/>
                <a:gd name="f686" fmla="*/ f570 f294 1"/>
                <a:gd name="f687" fmla="*/ f571 f293 1"/>
                <a:gd name="f688" fmla="*/ f572 f294 1"/>
                <a:gd name="f689" fmla="*/ f573 f293 1"/>
                <a:gd name="f690" fmla="*/ f574 f294 1"/>
                <a:gd name="f691" fmla="*/ f575 f294 1"/>
                <a:gd name="f692" fmla="*/ f576 f293 1"/>
                <a:gd name="f693" fmla="*/ f577 f294 1"/>
                <a:gd name="f694" fmla="*/ f578 f293 1"/>
                <a:gd name="f695" fmla="*/ f579 f294 1"/>
                <a:gd name="f696" fmla="*/ f580 f293 1"/>
                <a:gd name="f697" fmla="*/ f581 f294 1"/>
                <a:gd name="f698" fmla="*/ f582 f293 1"/>
                <a:gd name="f699" fmla="*/ f583 f294 1"/>
                <a:gd name="f700" fmla="*/ f584 f293 1"/>
                <a:gd name="f701" fmla="*/ f585 f294 1"/>
                <a:gd name="f702" fmla="*/ f586 f293 1"/>
                <a:gd name="f703" fmla="*/ f587 f294 1"/>
                <a:gd name="f704" fmla="*/ f588 f293 1"/>
                <a:gd name="f705" fmla="*/ f589 f294 1"/>
                <a:gd name="f706" fmla="*/ f590 f293 1"/>
                <a:gd name="f707" fmla="*/ f591 f294 1"/>
                <a:gd name="f708" fmla="*/ f592 f293 1"/>
                <a:gd name="f709" fmla="*/ f593 f294 1"/>
                <a:gd name="f710" fmla="*/ f594 f293 1"/>
                <a:gd name="f711" fmla="*/ f595 f294 1"/>
                <a:gd name="f712" fmla="*/ f596 f293 1"/>
                <a:gd name="f713" fmla="*/ f597 f294 1"/>
                <a:gd name="f714" fmla="*/ f598 f293 1"/>
                <a:gd name="f715" fmla="*/ f599 f294 1"/>
                <a:gd name="f716" fmla="*/ f600 f293 1"/>
                <a:gd name="f717" fmla="*/ f601 f294 1"/>
                <a:gd name="f718" fmla="*/ f602 f293 1"/>
                <a:gd name="f719" fmla="*/ f603 f294 1"/>
                <a:gd name="f720" fmla="*/ f604 f293 1"/>
                <a:gd name="f721" fmla="*/ f605 f293 1"/>
                <a:gd name="f722" fmla="*/ f606 f294 1"/>
                <a:gd name="f723" fmla="*/ f607 f293 1"/>
                <a:gd name="f724" fmla="*/ f608 f294 1"/>
                <a:gd name="f725" fmla="*/ f609 f293 1"/>
                <a:gd name="f726" fmla="*/ f610 f294 1"/>
                <a:gd name="f727" fmla="*/ f611 f293 1"/>
                <a:gd name="f728" fmla="*/ f612 f294 1"/>
                <a:gd name="f729" fmla="*/ f613 f293 1"/>
                <a:gd name="f730" fmla="*/ f614 f294 1"/>
                <a:gd name="f731" fmla="*/ f615 f293 1"/>
                <a:gd name="f732" fmla="*/ f616 f294 1"/>
                <a:gd name="f733" fmla="*/ f617 f293 1"/>
                <a:gd name="f734" fmla="*/ f618 f294 1"/>
                <a:gd name="f735" fmla="*/ f619 f293 1"/>
                <a:gd name="f736" fmla="*/ f620 f294 1"/>
                <a:gd name="f737" fmla="*/ f621 f293 1"/>
                <a:gd name="f738" fmla="*/ f622 f294 1"/>
                <a:gd name="f739" fmla="*/ f623 f293 1"/>
                <a:gd name="f740" fmla="*/ f624 f294 1"/>
                <a:gd name="f741" fmla="*/ f625 f293 1"/>
                <a:gd name="f742" fmla="*/ f626 f294 1"/>
                <a:gd name="f743" fmla="*/ f627 f293 1"/>
                <a:gd name="f744" fmla="*/ f628 f294 1"/>
                <a:gd name="f745" fmla="*/ f629 f293 1"/>
                <a:gd name="f746" fmla="*/ f630 f294 1"/>
                <a:gd name="f747" fmla="*/ f631 f293 1"/>
                <a:gd name="f748" fmla="*/ f632 f294 1"/>
                <a:gd name="f749" fmla="*/ f633 f293 1"/>
                <a:gd name="f750" fmla="*/ f634 f294 1"/>
                <a:gd name="f751" fmla="*/ f635 f293 1"/>
                <a:gd name="f752" fmla="*/ f636 f294 1"/>
                <a:gd name="f753" fmla="*/ f637 f293 1"/>
                <a:gd name="f754" fmla="*/ f638 f294 1"/>
                <a:gd name="f755" fmla="*/ f639 f293 1"/>
                <a:gd name="f756" fmla="*/ f640 f294 1"/>
                <a:gd name="f757" fmla="*/ f641 f293 1"/>
                <a:gd name="f758" fmla="*/ f642 f294 1"/>
                <a:gd name="f759" fmla="*/ f643 f293 1"/>
                <a:gd name="f760" fmla="*/ f644 f2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6">
                  <a:pos x="f649" y="f650"/>
                </a:cxn>
                <a:cxn ang="f416">
                  <a:pos x="f651" y="f652"/>
                </a:cxn>
                <a:cxn ang="f416">
                  <a:pos x="f653" y="f654"/>
                </a:cxn>
                <a:cxn ang="f416">
                  <a:pos x="f655" y="f656"/>
                </a:cxn>
                <a:cxn ang="f416">
                  <a:pos x="f657" y="f658"/>
                </a:cxn>
                <a:cxn ang="f416">
                  <a:pos x="f659" y="f660"/>
                </a:cxn>
                <a:cxn ang="f416">
                  <a:pos x="f661" y="f662"/>
                </a:cxn>
                <a:cxn ang="f416">
                  <a:pos x="f663" y="f664"/>
                </a:cxn>
                <a:cxn ang="f416">
                  <a:pos x="f665" y="f666"/>
                </a:cxn>
                <a:cxn ang="f416">
                  <a:pos x="f667" y="f668"/>
                </a:cxn>
                <a:cxn ang="f416">
                  <a:pos x="f669" y="f670"/>
                </a:cxn>
                <a:cxn ang="f416">
                  <a:pos x="f671" y="f672"/>
                </a:cxn>
                <a:cxn ang="f416">
                  <a:pos x="f673" y="f674"/>
                </a:cxn>
                <a:cxn ang="f416">
                  <a:pos x="f675" y="f676"/>
                </a:cxn>
                <a:cxn ang="f416">
                  <a:pos x="f677" y="f678"/>
                </a:cxn>
                <a:cxn ang="f416">
                  <a:pos x="f679" y="f680"/>
                </a:cxn>
                <a:cxn ang="f416">
                  <a:pos x="f681" y="f682"/>
                </a:cxn>
                <a:cxn ang="f416">
                  <a:pos x="f683" y="f684"/>
                </a:cxn>
                <a:cxn ang="f416">
                  <a:pos x="f685" y="f686"/>
                </a:cxn>
                <a:cxn ang="f416">
                  <a:pos x="f687" y="f688"/>
                </a:cxn>
                <a:cxn ang="f416">
                  <a:pos x="f689" y="f690"/>
                </a:cxn>
                <a:cxn ang="f416">
                  <a:pos x="f679" y="f691"/>
                </a:cxn>
                <a:cxn ang="f416">
                  <a:pos x="f692" y="f693"/>
                </a:cxn>
                <a:cxn ang="f416">
                  <a:pos x="f694" y="f695"/>
                </a:cxn>
                <a:cxn ang="f416">
                  <a:pos x="f696" y="f697"/>
                </a:cxn>
                <a:cxn ang="f416">
                  <a:pos x="f698" y="f699"/>
                </a:cxn>
                <a:cxn ang="f416">
                  <a:pos x="f700" y="f701"/>
                </a:cxn>
                <a:cxn ang="f416">
                  <a:pos x="f702" y="f703"/>
                </a:cxn>
                <a:cxn ang="f416">
                  <a:pos x="f704" y="f705"/>
                </a:cxn>
                <a:cxn ang="f416">
                  <a:pos x="f706" y="f707"/>
                </a:cxn>
                <a:cxn ang="f416">
                  <a:pos x="f708" y="f709"/>
                </a:cxn>
                <a:cxn ang="f416">
                  <a:pos x="f710" y="f711"/>
                </a:cxn>
                <a:cxn ang="f416">
                  <a:pos x="f712" y="f699"/>
                </a:cxn>
                <a:cxn ang="f416">
                  <a:pos x="f655" y="f713"/>
                </a:cxn>
                <a:cxn ang="f416">
                  <a:pos x="f714" y="f715"/>
                </a:cxn>
                <a:cxn ang="f416">
                  <a:pos x="f716" y="f717"/>
                </a:cxn>
                <a:cxn ang="f416">
                  <a:pos x="f718" y="f719"/>
                </a:cxn>
                <a:cxn ang="f416">
                  <a:pos x="f649" y="f650"/>
                </a:cxn>
                <a:cxn ang="f416">
                  <a:pos x="f720" y="f690"/>
                </a:cxn>
                <a:cxn ang="f416">
                  <a:pos x="f721" y="f722"/>
                </a:cxn>
                <a:cxn ang="f416">
                  <a:pos x="f723" y="f724"/>
                </a:cxn>
                <a:cxn ang="f416">
                  <a:pos x="f725" y="f726"/>
                </a:cxn>
                <a:cxn ang="f416">
                  <a:pos x="f727" y="f728"/>
                </a:cxn>
                <a:cxn ang="f416">
                  <a:pos x="f729" y="f730"/>
                </a:cxn>
                <a:cxn ang="f416">
                  <a:pos x="f731" y="f732"/>
                </a:cxn>
                <a:cxn ang="f416">
                  <a:pos x="f733" y="f734"/>
                </a:cxn>
                <a:cxn ang="f416">
                  <a:pos x="f735" y="f736"/>
                </a:cxn>
                <a:cxn ang="f416">
                  <a:pos x="f737" y="f738"/>
                </a:cxn>
                <a:cxn ang="f416">
                  <a:pos x="f739" y="f740"/>
                </a:cxn>
                <a:cxn ang="f416">
                  <a:pos x="f741" y="f742"/>
                </a:cxn>
                <a:cxn ang="f416">
                  <a:pos x="f743" y="f744"/>
                </a:cxn>
                <a:cxn ang="f416">
                  <a:pos x="f745" y="f746"/>
                </a:cxn>
                <a:cxn ang="f416">
                  <a:pos x="f747" y="f748"/>
                </a:cxn>
                <a:cxn ang="f416">
                  <a:pos x="f749" y="f750"/>
                </a:cxn>
                <a:cxn ang="f416">
                  <a:pos x="f751" y="f752"/>
                </a:cxn>
                <a:cxn ang="f416">
                  <a:pos x="f753" y="f754"/>
                </a:cxn>
                <a:cxn ang="f416">
                  <a:pos x="f755" y="f756"/>
                </a:cxn>
                <a:cxn ang="f416">
                  <a:pos x="f757" y="f758"/>
                </a:cxn>
                <a:cxn ang="f416">
                  <a:pos x="f759" y="f760"/>
                </a:cxn>
                <a:cxn ang="f416">
                  <a:pos x="f720" y="f690"/>
                </a:cxn>
              </a:cxnLst>
              <a:rect l="f645" t="f648" r="f646" b="f647"/>
              <a:pathLst>
                <a:path w="624" h="1121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7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13" y="f38"/>
                  </a:cubicBezTo>
                  <a:cubicBezTo>
                    <a:pt x="f39" y="f40"/>
                    <a:pt x="f39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8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58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45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29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10" y="f120"/>
                    <a:pt x="f121" y="f122"/>
                  </a:cubicBezTo>
                  <a:cubicBezTo>
                    <a:pt x="f123" y="f124"/>
                    <a:pt x="f125" y="f126"/>
                    <a:pt x="f93" y="f126"/>
                  </a:cubicBezTo>
                  <a:cubicBezTo>
                    <a:pt x="f127" y="f126"/>
                    <a:pt x="f128" y="f129"/>
                    <a:pt x="f130" y="f131"/>
                  </a:cubicBezTo>
                  <a:cubicBezTo>
                    <a:pt x="f6" y="f132"/>
                    <a:pt x="f133" y="f134"/>
                    <a:pt x="f135" y="f136"/>
                  </a:cubicBezTo>
                  <a:cubicBezTo>
                    <a:pt x="f137" y="f138"/>
                    <a:pt x="f139" y="f67"/>
                    <a:pt x="f140" y="f141"/>
                  </a:cubicBezTo>
                  <a:cubicBezTo>
                    <a:pt x="f72" y="f142"/>
                    <a:pt x="f143" y="f144"/>
                    <a:pt x="f145" y="f144"/>
                  </a:cubicBezTo>
                  <a:cubicBezTo>
                    <a:pt x="f146" y="f144"/>
                    <a:pt x="f147" y="f74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67" y="f156"/>
                    <a:pt x="f67" y="f157"/>
                    <a:pt x="f158" y="f159"/>
                  </a:cubicBezTo>
                  <a:cubicBezTo>
                    <a:pt x="f160" y="f6"/>
                    <a:pt x="f161" y="f162"/>
                    <a:pt x="f163" y="f164"/>
                  </a:cubicBezTo>
                  <a:cubicBezTo>
                    <a:pt x="f165" y="f133"/>
                    <a:pt x="f166" y="f167"/>
                    <a:pt x="f166" y="f168"/>
                  </a:cubicBezTo>
                  <a:cubicBezTo>
                    <a:pt x="f169" y="f170"/>
                    <a:pt x="f171" y="f106"/>
                    <a:pt x="f172" y="f116"/>
                  </a:cubicBezTo>
                  <a:cubicBezTo>
                    <a:pt x="f173" y="f174"/>
                    <a:pt x="f172" y="f175"/>
                    <a:pt x="f176" y="f144"/>
                  </a:cubicBezTo>
                  <a:cubicBezTo>
                    <a:pt x="f177" y="f178"/>
                    <a:pt x="f46" y="f179"/>
                    <a:pt x="f26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1" y="f187"/>
                    <a:pt x="f188" y="f189"/>
                    <a:pt x="f190" y="f191"/>
                  </a:cubicBezTo>
                  <a:cubicBezTo>
                    <a:pt x="f192" y="f119"/>
                    <a:pt x="f193" y="f194"/>
                    <a:pt x="f195" y="f196"/>
                  </a:cubicBezTo>
                  <a:cubicBezTo>
                    <a:pt x="f197" y="f196"/>
                    <a:pt x="f198" y="f199"/>
                    <a:pt x="f9" y="f10"/>
                  </a:cubicBezTo>
                  <a:close/>
                  <a:moveTo>
                    <a:pt x="f200" y="f122"/>
                  </a:moveTo>
                  <a:cubicBezTo>
                    <a:pt x="f173" y="f201"/>
                    <a:pt x="f2" y="f19"/>
                    <a:pt x="f202" y="f203"/>
                  </a:cubicBezTo>
                  <a:cubicBezTo>
                    <a:pt x="f204" y="f205"/>
                    <a:pt x="f132" y="f206"/>
                    <a:pt x="f207" y="f208"/>
                  </a:cubicBezTo>
                  <a:cubicBezTo>
                    <a:pt x="f209" y="f210"/>
                    <a:pt x="f211" y="f212"/>
                    <a:pt x="f213" y="f134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134"/>
                    <a:pt x="f223" y="f224"/>
                  </a:cubicBezTo>
                  <a:cubicBezTo>
                    <a:pt x="f223" y="f225"/>
                    <a:pt x="f222" y="f226"/>
                    <a:pt x="f227" y="f165"/>
                  </a:cubicBezTo>
                  <a:cubicBezTo>
                    <a:pt x="f63" y="f226"/>
                    <a:pt x="f228" y="f229"/>
                    <a:pt x="f230" y="f231"/>
                  </a:cubicBezTo>
                  <a:cubicBezTo>
                    <a:pt x="f232" y="f219"/>
                    <a:pt x="f180" y="f221"/>
                    <a:pt x="f233" y="f234"/>
                  </a:cubicBezTo>
                  <a:cubicBezTo>
                    <a:pt x="f235" y="f134"/>
                    <a:pt x="f236" y="f51"/>
                    <a:pt x="f118" y="f237"/>
                  </a:cubicBezTo>
                  <a:cubicBezTo>
                    <a:pt x="f238" y="f239"/>
                    <a:pt x="f240" y="f215"/>
                    <a:pt x="f91" y="f241"/>
                  </a:cubicBezTo>
                  <a:cubicBezTo>
                    <a:pt x="f151" y="f242"/>
                    <a:pt x="f243" y="f189"/>
                    <a:pt x="f244" y="f245"/>
                  </a:cubicBezTo>
                  <a:cubicBezTo>
                    <a:pt x="f235" y="f246"/>
                    <a:pt x="f247" y="f24"/>
                    <a:pt x="f248" y="f249"/>
                  </a:cubicBezTo>
                  <a:cubicBezTo>
                    <a:pt x="f250" y="f122"/>
                    <a:pt x="f138" y="f251"/>
                    <a:pt x="f147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91" y="f259"/>
                    <a:pt x="f260" y="f261"/>
                    <a:pt x="f262" y="f263"/>
                  </a:cubicBezTo>
                  <a:cubicBezTo>
                    <a:pt x="f264" y="f29"/>
                    <a:pt x="f265" y="f33"/>
                    <a:pt x="f266" y="f267"/>
                  </a:cubicBezTo>
                  <a:cubicBezTo>
                    <a:pt x="f268" y="f269"/>
                    <a:pt x="f270" y="f271"/>
                    <a:pt x="f220" y="f272"/>
                  </a:cubicBezTo>
                  <a:cubicBezTo>
                    <a:pt x="f225" y="f273"/>
                    <a:pt x="f274" y="f275"/>
                    <a:pt x="f276" y="f277"/>
                  </a:cubicBezTo>
                  <a:cubicBezTo>
                    <a:pt x="f278" y="f279"/>
                    <a:pt x="f209" y="f280"/>
                    <a:pt x="f281" y="f282"/>
                  </a:cubicBezTo>
                  <a:cubicBezTo>
                    <a:pt x="f283" y="f284"/>
                    <a:pt x="f285" y="f286"/>
                    <a:pt x="f287" y="f18"/>
                  </a:cubicBezTo>
                  <a:cubicBezTo>
                    <a:pt x="f288" y="f289"/>
                    <a:pt x="f290" y="f291"/>
                    <a:pt x="f200" y="f12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B18EE43F-3E1C-4B8E-88E3-B083260B7045}"/>
                </a:ext>
              </a:extLst>
            </p:cNvPr>
            <p:cNvSpPr/>
            <p:nvPr/>
          </p:nvSpPr>
          <p:spPr>
            <a:xfrm>
              <a:off x="7684635" y="963384"/>
              <a:ext cx="803272" cy="1138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3"/>
                <a:gd name="f7" fmla="val 1138"/>
                <a:gd name="f8" fmla="val 312"/>
                <a:gd name="f9" fmla="val 570"/>
                <a:gd name="f10" fmla="val 275"/>
                <a:gd name="f11" fmla="val 579"/>
                <a:gd name="f12" fmla="val 242"/>
                <a:gd name="f13" fmla="val 581"/>
                <a:gd name="f14" fmla="val 209"/>
                <a:gd name="f15" fmla="val 563"/>
                <a:gd name="f16" fmla="val 166"/>
                <a:gd name="f17" fmla="val 538"/>
                <a:gd name="f18" fmla="val 160"/>
                <a:gd name="f19" fmla="val 497"/>
                <a:gd name="f20" fmla="val 158"/>
                <a:gd name="f21" fmla="val 456"/>
                <a:gd name="f22" fmla="val 154"/>
                <a:gd name="f23" fmla="val 399"/>
                <a:gd name="f24" fmla="val 395"/>
                <a:gd name="f25" fmla="val 96"/>
                <a:gd name="f26" fmla="val 391"/>
                <a:gd name="f27" fmla="val 54"/>
                <a:gd name="f28" fmla="val 389"/>
                <a:gd name="f29" fmla="val 14"/>
                <a:gd name="f30" fmla="val 354"/>
                <a:gd name="f31" fmla="val 7"/>
                <a:gd name="f32" fmla="val 318"/>
                <a:gd name="f33" fmla="val 281"/>
                <a:gd name="f34" fmla="val 17"/>
                <a:gd name="f35" fmla="val 240"/>
                <a:gd name="f36" fmla="val 53"/>
                <a:gd name="f37" fmla="val 216"/>
                <a:gd name="f38" fmla="val 75"/>
                <a:gd name="f39" fmla="val 201"/>
                <a:gd name="f40" fmla="val 100"/>
                <a:gd name="f41" fmla="val 190"/>
                <a:gd name="f42" fmla="val 127"/>
                <a:gd name="f43" fmla="val 187"/>
                <a:gd name="f44" fmla="val 157"/>
                <a:gd name="f45" fmla="val 183"/>
                <a:gd name="f46" fmla="val 165"/>
                <a:gd name="f47" fmla="val 170"/>
                <a:gd name="f48" fmla="val 141"/>
                <a:gd name="f49" fmla="val 123"/>
                <a:gd name="f50" fmla="val 156"/>
                <a:gd name="f51" fmla="val 105"/>
                <a:gd name="f52" fmla="val 86"/>
                <a:gd name="f53" fmla="val 10"/>
                <a:gd name="f54" fmla="val 306"/>
                <a:gd name="f55" fmla="val 370"/>
                <a:gd name="f56" fmla="val 65"/>
                <a:gd name="f57" fmla="val 382"/>
                <a:gd name="f58" fmla="val 77"/>
                <a:gd name="f59" fmla="val 101"/>
                <a:gd name="f60" fmla="val 407"/>
                <a:gd name="f61" fmla="val 424"/>
                <a:gd name="f62" fmla="val 429"/>
                <a:gd name="f63" fmla="val 78"/>
                <a:gd name="f64" fmla="val 439"/>
                <a:gd name="f65" fmla="val 470"/>
                <a:gd name="f66" fmla="val 24"/>
                <a:gd name="f67" fmla="val 561"/>
                <a:gd name="f68" fmla="val 8"/>
                <a:gd name="f69" fmla="val 609"/>
                <a:gd name="f70" fmla="val 38"/>
                <a:gd name="f71" fmla="val 644"/>
                <a:gd name="f72" fmla="val 60"/>
                <a:gd name="f73" fmla="val 653"/>
                <a:gd name="f74" fmla="val 102"/>
                <a:gd name="f75" fmla="val 649"/>
                <a:gd name="f76" fmla="val 143"/>
                <a:gd name="f77" fmla="val 647"/>
                <a:gd name="f78" fmla="val 169"/>
                <a:gd name="f79" fmla="val 648"/>
                <a:gd name="f80" fmla="val 679"/>
                <a:gd name="f81" fmla="val 728"/>
                <a:gd name="f82" fmla="val 198"/>
                <a:gd name="f83" fmla="val 772"/>
                <a:gd name="f84" fmla="val 223"/>
                <a:gd name="f85" fmla="val 788"/>
                <a:gd name="f86" fmla="val 276"/>
                <a:gd name="f87" fmla="val 331"/>
                <a:gd name="f88" fmla="val 763"/>
                <a:gd name="f89" fmla="val 380"/>
                <a:gd name="f90" fmla="val 695"/>
                <a:gd name="f91" fmla="val 394"/>
                <a:gd name="f92" fmla="val 651"/>
                <a:gd name="f93" fmla="val 402"/>
                <a:gd name="f94" fmla="val 449"/>
                <a:gd name="f95" fmla="val 650"/>
                <a:gd name="f96" fmla="val 471"/>
                <a:gd name="f97" fmla="val 494"/>
                <a:gd name="f98" fmla="val 641"/>
                <a:gd name="f99" fmla="val 515"/>
                <a:gd name="f100" fmla="val 617"/>
                <a:gd name="f101" fmla="val 576"/>
                <a:gd name="f102" fmla="val 589"/>
                <a:gd name="f103" fmla="val 512"/>
                <a:gd name="f104" fmla="val 574"/>
                <a:gd name="f105" fmla="val 490"/>
                <a:gd name="f106" fmla="val 568"/>
                <a:gd name="f107" fmla="val 483"/>
                <a:gd name="f108" fmla="val 484"/>
                <a:gd name="f109" fmla="val 596"/>
                <a:gd name="f110" fmla="val 488"/>
                <a:gd name="f111" fmla="val 732"/>
                <a:gd name="f112" fmla="val 502"/>
                <a:gd name="f113" fmla="val 867"/>
                <a:gd name="f114" fmla="val 539"/>
                <a:gd name="f115" fmla="val 998"/>
                <a:gd name="f116" fmla="val 546"/>
                <a:gd name="f117" fmla="val 1025"/>
                <a:gd name="f118" fmla="val 555"/>
                <a:gd name="f119" fmla="val 1051"/>
                <a:gd name="f120" fmla="val 1075"/>
                <a:gd name="f121" fmla="val 580"/>
                <a:gd name="f122" fmla="val 1091"/>
                <a:gd name="f123" fmla="val 578"/>
                <a:gd name="f124" fmla="val 1102"/>
                <a:gd name="f125" fmla="val 556"/>
                <a:gd name="f126" fmla="val 1105"/>
                <a:gd name="f127" fmla="val 535"/>
                <a:gd name="f128" fmla="val 1108"/>
                <a:gd name="f129" fmla="val 1115"/>
                <a:gd name="f130" fmla="val 495"/>
                <a:gd name="f131" fmla="val 1121"/>
                <a:gd name="f132" fmla="val 443"/>
                <a:gd name="f133" fmla="val 1136"/>
                <a:gd name="f134" fmla="val 392"/>
                <a:gd name="f135" fmla="val 342"/>
                <a:gd name="f136" fmla="val 322"/>
                <a:gd name="f137" fmla="val 1106"/>
                <a:gd name="f138" fmla="val 303"/>
                <a:gd name="f139" fmla="val 1109"/>
                <a:gd name="f140" fmla="val 231"/>
                <a:gd name="f141" fmla="val 1119"/>
                <a:gd name="f142" fmla="val 218"/>
                <a:gd name="f143" fmla="val 1107"/>
                <a:gd name="f144" fmla="val 238"/>
                <a:gd name="f145" fmla="val 1061"/>
                <a:gd name="f146" fmla="val 288"/>
                <a:gd name="f147" fmla="val 941"/>
                <a:gd name="f148" fmla="val 814"/>
                <a:gd name="f149" fmla="val 297"/>
                <a:gd name="f150" fmla="val 688"/>
                <a:gd name="f151" fmla="val 299"/>
                <a:gd name="f152" fmla="val 304"/>
                <a:gd name="f153" fmla="val 613"/>
                <a:gd name="f154" fmla="val 373"/>
                <a:gd name="f155" fmla="val 355"/>
                <a:gd name="f156" fmla="val 350"/>
                <a:gd name="f157" fmla="val 379"/>
                <a:gd name="f158" fmla="val 335"/>
                <a:gd name="f159" fmla="val 367"/>
                <a:gd name="f160" fmla="val 326"/>
                <a:gd name="f161" fmla="val 352"/>
                <a:gd name="f162" fmla="val 316"/>
                <a:gd name="f163" fmla="val 344"/>
                <a:gd name="f164" fmla="val 333"/>
                <a:gd name="f165" fmla="val 334"/>
                <a:gd name="f166" fmla="val 339"/>
                <a:gd name="f167" fmla="val 308"/>
                <a:gd name="f168" fmla="val 253"/>
                <a:gd name="f169" fmla="val 217"/>
                <a:gd name="f170" fmla="val 397"/>
                <a:gd name="f171" fmla="val 205"/>
                <a:gd name="f172" fmla="val 412"/>
                <a:gd name="f173" fmla="val 206"/>
                <a:gd name="f174" fmla="val 451"/>
                <a:gd name="f175" fmla="val 224"/>
                <a:gd name="f176" fmla="val 516"/>
                <a:gd name="f177" fmla="val 254"/>
                <a:gd name="f178" fmla="val 525"/>
                <a:gd name="f179" fmla="val 531"/>
                <a:gd name="f180" fmla="val 319"/>
                <a:gd name="f181" fmla="val 514"/>
                <a:gd name="f182" fmla="val 332"/>
                <a:gd name="f183" fmla="val 493"/>
                <a:gd name="f184" fmla="val 358"/>
                <a:gd name="f185" fmla="val 454"/>
                <a:gd name="f186" fmla="val 375"/>
                <a:gd name="f187" fmla="val 411"/>
                <a:gd name="f188" fmla="val 438"/>
                <a:gd name="f189" fmla="val 327"/>
                <a:gd name="f190" fmla="val 437"/>
                <a:gd name="f191" fmla="val 374"/>
                <a:gd name="f192" fmla="val 415"/>
                <a:gd name="f193" fmla="val 453"/>
                <a:gd name="f194" fmla="val 465"/>
                <a:gd name="f195" fmla="val 485"/>
                <a:gd name="f196" fmla="val 486"/>
                <a:gd name="f197" fmla="val 507"/>
                <a:gd name="f198" fmla="val 522"/>
                <a:gd name="f199" fmla="val 537"/>
                <a:gd name="f200" fmla="val 532"/>
                <a:gd name="f201" fmla="val 557"/>
                <a:gd name="f202" fmla="val 529"/>
                <a:gd name="f203" fmla="val 602"/>
                <a:gd name="f204" fmla="val 605"/>
                <a:gd name="f205" fmla="val 461"/>
                <a:gd name="f206" fmla="val 600"/>
                <a:gd name="f207" fmla="val 428"/>
                <a:gd name="f208" fmla="val 585"/>
                <a:gd name="f209" fmla="val 562"/>
                <a:gd name="f210" fmla="val 388"/>
                <a:gd name="f211" fmla="val 520"/>
                <a:gd name="f212" fmla="val 376"/>
                <a:gd name="f213" fmla="val 478"/>
                <a:gd name="f214" fmla="val 362"/>
                <a:gd name="f215" fmla="val 215"/>
                <a:gd name="f216" fmla="val 368"/>
                <a:gd name="f217" fmla="val 99"/>
                <a:gd name="f218" fmla="val 295"/>
                <a:gd name="f219" fmla="val 258"/>
                <a:gd name="f220" fmla="val 226"/>
                <a:gd name="f221" fmla="val 73"/>
                <a:gd name="f222" fmla="val 213"/>
                <a:gd name="f223" fmla="val 107"/>
                <a:gd name="f224" fmla="val 196"/>
                <a:gd name="f225" fmla="val 153"/>
                <a:gd name="f226" fmla="val 184"/>
                <a:gd name="f227" fmla="val 251"/>
                <a:gd name="f228" fmla="val 282"/>
                <a:gd name="f229" fmla="val 204"/>
                <a:gd name="f230" fmla="val 311"/>
                <a:gd name="f231" fmla="val 338"/>
                <a:gd name="f232" fmla="val 234"/>
                <a:gd name="f233" fmla="val 371"/>
                <a:gd name="f234" fmla="val 255"/>
                <a:gd name="f235" fmla="val 372"/>
                <a:gd name="f236" fmla="val 434"/>
                <a:gd name="f237" fmla="val 435"/>
                <a:gd name="f238" fmla="val 225"/>
                <a:gd name="f239" fmla="val 430"/>
                <a:gd name="f240" fmla="val 233"/>
                <a:gd name="f241" fmla="val 441"/>
                <a:gd name="f242" fmla="val 243"/>
                <a:gd name="f243" fmla="val 447"/>
                <a:gd name="f244" fmla="val 474"/>
                <a:gd name="f245" fmla="val 505"/>
                <a:gd name="f246" fmla="val 199"/>
                <a:gd name="f247" fmla="val 553"/>
                <a:gd name="f248" fmla="val 583"/>
                <a:gd name="f249" fmla="val 189"/>
                <a:gd name="f250" fmla="val 611"/>
                <a:gd name="f251" fmla="val 139"/>
                <a:gd name="f252" fmla="val 599"/>
                <a:gd name="f253" fmla="val 111"/>
                <a:gd name="f254" fmla="val 586"/>
                <a:gd name="f255" fmla="val 87"/>
                <a:gd name="f256" fmla="val 575"/>
                <a:gd name="f257" fmla="val 67"/>
                <a:gd name="f258" fmla="val 549"/>
                <a:gd name="f259" fmla="val 68"/>
                <a:gd name="f260" fmla="val 533"/>
                <a:gd name="f261" fmla="val 72"/>
                <a:gd name="f262" fmla="val 509"/>
                <a:gd name="f263" fmla="val 80"/>
                <a:gd name="f264" fmla="val 88"/>
                <a:gd name="f265" fmla="val 466"/>
                <a:gd name="f266" fmla="val 179"/>
                <a:gd name="f267" fmla="val 171"/>
                <a:gd name="f268" fmla="val 351"/>
                <a:gd name="f269" fmla="val 353"/>
                <a:gd name="f270" fmla="val 212"/>
                <a:gd name="f271" fmla="val 241"/>
                <a:gd name="f272" fmla="val 292"/>
                <a:gd name="f273" fmla="val 249"/>
                <a:gd name="f274" fmla="val 286"/>
                <a:gd name="f275" fmla="val 252"/>
                <a:gd name="f276" fmla="val 278"/>
                <a:gd name="f277" fmla="val 273"/>
                <a:gd name="f278" fmla="val 182"/>
                <a:gd name="f279" fmla="val 132"/>
                <a:gd name="f280" fmla="val 235"/>
                <a:gd name="f281" fmla="val 112"/>
                <a:gd name="f282" fmla="val 95"/>
                <a:gd name="f283" fmla="val 79"/>
                <a:gd name="f284" fmla="val 264"/>
                <a:gd name="f285" fmla="val 47"/>
                <a:gd name="f286" fmla="val 289"/>
                <a:gd name="f287" fmla="val 50"/>
                <a:gd name="f288" fmla="val 323"/>
                <a:gd name="f289" fmla="val 108"/>
                <a:gd name="f290" fmla="val 346"/>
                <a:gd name="f291" fmla="val 130"/>
                <a:gd name="f292" fmla="val 656"/>
                <a:gd name="f293" fmla="val 669"/>
                <a:gd name="f294" fmla="val 682"/>
                <a:gd name="f295" fmla="val 694"/>
                <a:gd name="f296" fmla="val 345"/>
                <a:gd name="f297" fmla="val 716"/>
                <a:gd name="f298" fmla="val 336"/>
                <a:gd name="f299" fmla="val 737"/>
                <a:gd name="f300" fmla="val 740"/>
                <a:gd name="f301" fmla="val 296"/>
                <a:gd name="f302" fmla="val 742"/>
                <a:gd name="f303" fmla="val 270"/>
                <a:gd name="f304" fmla="val 718"/>
                <a:gd name="f305" fmla="val 262"/>
                <a:gd name="f306" fmla="val 701"/>
                <a:gd name="f307" fmla="val 250"/>
                <a:gd name="f308" fmla="val 683"/>
                <a:gd name="f309" fmla="val 662"/>
                <a:gd name="f310" fmla="val 642"/>
                <a:gd name="f311" fmla="val 627"/>
                <a:gd name="f312" fmla="val 227"/>
                <a:gd name="f313" fmla="val 612"/>
                <a:gd name="f314" fmla="val 229"/>
                <a:gd name="f315" fmla="val 591"/>
                <a:gd name="f316" fmla="val 279"/>
                <a:gd name="f317" fmla="val 588"/>
                <a:gd name="f318" fmla="val 307"/>
                <a:gd name="f319" fmla="val 343"/>
                <a:gd name="f320" fmla="val 630"/>
                <a:gd name="f321" fmla="val 356"/>
                <a:gd name="f322" fmla="+- 0 0 -90"/>
                <a:gd name="f323" fmla="*/ f3 1 803"/>
                <a:gd name="f324" fmla="*/ f4 1 1138"/>
                <a:gd name="f325" fmla="val f5"/>
                <a:gd name="f326" fmla="val f6"/>
                <a:gd name="f327" fmla="val f7"/>
                <a:gd name="f328" fmla="*/ f322 f0 1"/>
                <a:gd name="f329" fmla="+- f327 0 f325"/>
                <a:gd name="f330" fmla="+- f326 0 f325"/>
                <a:gd name="f331" fmla="*/ f328 1 f2"/>
                <a:gd name="f332" fmla="*/ f330 1 803"/>
                <a:gd name="f333" fmla="*/ f329 1 1138"/>
                <a:gd name="f334" fmla="*/ 209 f330 1"/>
                <a:gd name="f335" fmla="*/ 563 f329 1"/>
                <a:gd name="f336" fmla="*/ 96 f330 1"/>
                <a:gd name="f337" fmla="*/ 391 f329 1"/>
                <a:gd name="f338" fmla="*/ 53 f330 1"/>
                <a:gd name="f339" fmla="*/ 216 f329 1"/>
                <a:gd name="f340" fmla="*/ 160 f330 1"/>
                <a:gd name="f341" fmla="*/ 141 f329 1"/>
                <a:gd name="f342" fmla="*/ 370 f330 1"/>
                <a:gd name="f343" fmla="*/ 65 f329 1"/>
                <a:gd name="f344" fmla="*/ 439 f330 1"/>
                <a:gd name="f345" fmla="*/ 649 f330 1"/>
                <a:gd name="f346" fmla="*/ 143 f329 1"/>
                <a:gd name="f347" fmla="*/ 788 f330 1"/>
                <a:gd name="f348" fmla="*/ 276 f329 1"/>
                <a:gd name="f349" fmla="*/ 651 f330 1"/>
                <a:gd name="f350" fmla="*/ 449 f329 1"/>
                <a:gd name="f351" fmla="*/ 512 f330 1"/>
                <a:gd name="f352" fmla="*/ 574 f329 1"/>
                <a:gd name="f353" fmla="*/ 539 f330 1"/>
                <a:gd name="f354" fmla="*/ 998 f329 1"/>
                <a:gd name="f355" fmla="*/ 556 f330 1"/>
                <a:gd name="f356" fmla="*/ 1105 f329 1"/>
                <a:gd name="f357" fmla="*/ 342 f330 1"/>
                <a:gd name="f358" fmla="*/ 1115 f329 1"/>
                <a:gd name="f359" fmla="*/ 238 f330 1"/>
                <a:gd name="f360" fmla="*/ 1061 f329 1"/>
                <a:gd name="f361" fmla="*/ 312 f330 1"/>
                <a:gd name="f362" fmla="*/ 570 f329 1"/>
                <a:gd name="f363" fmla="*/ 367 f330 1"/>
                <a:gd name="f364" fmla="*/ 326 f329 1"/>
                <a:gd name="f365" fmla="*/ 253 f330 1"/>
                <a:gd name="f366" fmla="*/ 382 f329 1"/>
                <a:gd name="f367" fmla="*/ 254 f330 1"/>
                <a:gd name="f368" fmla="*/ 525 f329 1"/>
                <a:gd name="f369" fmla="*/ 373 f330 1"/>
                <a:gd name="f370" fmla="*/ 355 f329 1"/>
                <a:gd name="f371" fmla="*/ 453 f330 1"/>
                <a:gd name="f372" fmla="*/ 454 f329 1"/>
                <a:gd name="f373" fmla="*/ 574 f330 1"/>
                <a:gd name="f374" fmla="*/ 515 f329 1"/>
                <a:gd name="f375" fmla="*/ 562 f330 1"/>
                <a:gd name="f376" fmla="*/ 388 f329 1"/>
                <a:gd name="f377" fmla="*/ 374 f330 1"/>
                <a:gd name="f378" fmla="*/ 215 f329 1"/>
                <a:gd name="f379" fmla="*/ 213 f330 1"/>
                <a:gd name="f380" fmla="*/ 107 f329 1"/>
                <a:gd name="f381" fmla="*/ 338 f330 1"/>
                <a:gd name="f382" fmla="*/ 234 f329 1"/>
                <a:gd name="f383" fmla="*/ 434 f330 1"/>
                <a:gd name="f384" fmla="*/ 217 f329 1"/>
                <a:gd name="f385" fmla="*/ 451 f330 1"/>
                <a:gd name="f386" fmla="*/ 238 f329 1"/>
                <a:gd name="f387" fmla="*/ 596 f330 1"/>
                <a:gd name="f388" fmla="*/ 166 f329 1"/>
                <a:gd name="f389" fmla="*/ 533 f330 1"/>
                <a:gd name="f390" fmla="*/ 72 f329 1"/>
                <a:gd name="f391" fmla="*/ 201 f330 1"/>
                <a:gd name="f392" fmla="*/ 335 f329 1"/>
                <a:gd name="f393" fmla="*/ 243 f330 1"/>
                <a:gd name="f394" fmla="*/ 273 f329 1"/>
                <a:gd name="f395" fmla="*/ 79 f330 1"/>
                <a:gd name="f396" fmla="*/ 264 f329 1"/>
                <a:gd name="f397" fmla="*/ 154 f330 1"/>
                <a:gd name="f398" fmla="*/ 352 f329 1"/>
                <a:gd name="f399" fmla="*/ 694 f330 1"/>
                <a:gd name="f400" fmla="*/ 345 f329 1"/>
                <a:gd name="f401" fmla="*/ 701 f330 1"/>
                <a:gd name="f402" fmla="*/ 250 f329 1"/>
                <a:gd name="f403" fmla="*/ 602 f330 1"/>
                <a:gd name="f404" fmla="*/ 243 f329 1"/>
                <a:gd name="f405" fmla="*/ 599 f330 1"/>
                <a:gd name="f406" fmla="*/ 323 f329 1"/>
                <a:gd name="f407" fmla="+- f331 0 f1"/>
                <a:gd name="f408" fmla="*/ f334 1 803"/>
                <a:gd name="f409" fmla="*/ f335 1 1138"/>
                <a:gd name="f410" fmla="*/ f336 1 803"/>
                <a:gd name="f411" fmla="*/ f337 1 1138"/>
                <a:gd name="f412" fmla="*/ f338 1 803"/>
                <a:gd name="f413" fmla="*/ f339 1 1138"/>
                <a:gd name="f414" fmla="*/ f340 1 803"/>
                <a:gd name="f415" fmla="*/ f341 1 1138"/>
                <a:gd name="f416" fmla="*/ f342 1 803"/>
                <a:gd name="f417" fmla="*/ f343 1 1138"/>
                <a:gd name="f418" fmla="*/ f344 1 803"/>
                <a:gd name="f419" fmla="*/ f345 1 803"/>
                <a:gd name="f420" fmla="*/ f346 1 1138"/>
                <a:gd name="f421" fmla="*/ f347 1 803"/>
                <a:gd name="f422" fmla="*/ f348 1 1138"/>
                <a:gd name="f423" fmla="*/ f349 1 803"/>
                <a:gd name="f424" fmla="*/ f350 1 1138"/>
                <a:gd name="f425" fmla="*/ f351 1 803"/>
                <a:gd name="f426" fmla="*/ f352 1 1138"/>
                <a:gd name="f427" fmla="*/ f353 1 803"/>
                <a:gd name="f428" fmla="*/ f354 1 1138"/>
                <a:gd name="f429" fmla="*/ f355 1 803"/>
                <a:gd name="f430" fmla="*/ f356 1 1138"/>
                <a:gd name="f431" fmla="*/ f357 1 803"/>
                <a:gd name="f432" fmla="*/ f358 1 1138"/>
                <a:gd name="f433" fmla="*/ f359 1 803"/>
                <a:gd name="f434" fmla="*/ f360 1 1138"/>
                <a:gd name="f435" fmla="*/ f361 1 803"/>
                <a:gd name="f436" fmla="*/ f362 1 1138"/>
                <a:gd name="f437" fmla="*/ f363 1 803"/>
                <a:gd name="f438" fmla="*/ f364 1 1138"/>
                <a:gd name="f439" fmla="*/ f365 1 803"/>
                <a:gd name="f440" fmla="*/ f366 1 1138"/>
                <a:gd name="f441" fmla="*/ f367 1 803"/>
                <a:gd name="f442" fmla="*/ f368 1 1138"/>
                <a:gd name="f443" fmla="*/ f369 1 803"/>
                <a:gd name="f444" fmla="*/ f370 1 1138"/>
                <a:gd name="f445" fmla="*/ f371 1 803"/>
                <a:gd name="f446" fmla="*/ f372 1 1138"/>
                <a:gd name="f447" fmla="*/ f373 1 803"/>
                <a:gd name="f448" fmla="*/ f374 1 1138"/>
                <a:gd name="f449" fmla="*/ f375 1 803"/>
                <a:gd name="f450" fmla="*/ f376 1 1138"/>
                <a:gd name="f451" fmla="*/ f377 1 803"/>
                <a:gd name="f452" fmla="*/ f378 1 1138"/>
                <a:gd name="f453" fmla="*/ f379 1 803"/>
                <a:gd name="f454" fmla="*/ f380 1 1138"/>
                <a:gd name="f455" fmla="*/ f381 1 803"/>
                <a:gd name="f456" fmla="*/ f382 1 1138"/>
                <a:gd name="f457" fmla="*/ f383 1 803"/>
                <a:gd name="f458" fmla="*/ f384 1 1138"/>
                <a:gd name="f459" fmla="*/ f385 1 803"/>
                <a:gd name="f460" fmla="*/ f386 1 1138"/>
                <a:gd name="f461" fmla="*/ f387 1 803"/>
                <a:gd name="f462" fmla="*/ f388 1 1138"/>
                <a:gd name="f463" fmla="*/ f389 1 803"/>
                <a:gd name="f464" fmla="*/ f390 1 1138"/>
                <a:gd name="f465" fmla="*/ f391 1 803"/>
                <a:gd name="f466" fmla="*/ f392 1 1138"/>
                <a:gd name="f467" fmla="*/ f393 1 803"/>
                <a:gd name="f468" fmla="*/ f394 1 1138"/>
                <a:gd name="f469" fmla="*/ f395 1 803"/>
                <a:gd name="f470" fmla="*/ f396 1 1138"/>
                <a:gd name="f471" fmla="*/ f397 1 803"/>
                <a:gd name="f472" fmla="*/ f398 1 1138"/>
                <a:gd name="f473" fmla="*/ f399 1 803"/>
                <a:gd name="f474" fmla="*/ f400 1 1138"/>
                <a:gd name="f475" fmla="*/ f401 1 803"/>
                <a:gd name="f476" fmla="*/ f402 1 1138"/>
                <a:gd name="f477" fmla="*/ f403 1 803"/>
                <a:gd name="f478" fmla="*/ f404 1 1138"/>
                <a:gd name="f479" fmla="*/ f405 1 803"/>
                <a:gd name="f480" fmla="*/ f406 1 1138"/>
                <a:gd name="f481" fmla="*/ 0 1 f332"/>
                <a:gd name="f482" fmla="*/ f326 1 f332"/>
                <a:gd name="f483" fmla="*/ 0 1 f333"/>
                <a:gd name="f484" fmla="*/ f327 1 f333"/>
                <a:gd name="f485" fmla="*/ f408 1 f332"/>
                <a:gd name="f486" fmla="*/ f409 1 f333"/>
                <a:gd name="f487" fmla="*/ f410 1 f332"/>
                <a:gd name="f488" fmla="*/ f411 1 f333"/>
                <a:gd name="f489" fmla="*/ f412 1 f332"/>
                <a:gd name="f490" fmla="*/ f413 1 f333"/>
                <a:gd name="f491" fmla="*/ f414 1 f332"/>
                <a:gd name="f492" fmla="*/ f415 1 f333"/>
                <a:gd name="f493" fmla="*/ f416 1 f332"/>
                <a:gd name="f494" fmla="*/ f417 1 f333"/>
                <a:gd name="f495" fmla="*/ f418 1 f332"/>
                <a:gd name="f496" fmla="*/ f419 1 f332"/>
                <a:gd name="f497" fmla="*/ f420 1 f333"/>
                <a:gd name="f498" fmla="*/ f421 1 f332"/>
                <a:gd name="f499" fmla="*/ f422 1 f333"/>
                <a:gd name="f500" fmla="*/ f423 1 f332"/>
                <a:gd name="f501" fmla="*/ f424 1 f333"/>
                <a:gd name="f502" fmla="*/ f425 1 f332"/>
                <a:gd name="f503" fmla="*/ f426 1 f333"/>
                <a:gd name="f504" fmla="*/ f427 1 f332"/>
                <a:gd name="f505" fmla="*/ f428 1 f333"/>
                <a:gd name="f506" fmla="*/ f429 1 f332"/>
                <a:gd name="f507" fmla="*/ f430 1 f333"/>
                <a:gd name="f508" fmla="*/ f431 1 f332"/>
                <a:gd name="f509" fmla="*/ f432 1 f333"/>
                <a:gd name="f510" fmla="*/ f433 1 f332"/>
                <a:gd name="f511" fmla="*/ f434 1 f333"/>
                <a:gd name="f512" fmla="*/ f435 1 f332"/>
                <a:gd name="f513" fmla="*/ f436 1 f333"/>
                <a:gd name="f514" fmla="*/ f437 1 f332"/>
                <a:gd name="f515" fmla="*/ f438 1 f333"/>
                <a:gd name="f516" fmla="*/ f439 1 f332"/>
                <a:gd name="f517" fmla="*/ f440 1 f333"/>
                <a:gd name="f518" fmla="*/ f441 1 f332"/>
                <a:gd name="f519" fmla="*/ f442 1 f333"/>
                <a:gd name="f520" fmla="*/ f443 1 f332"/>
                <a:gd name="f521" fmla="*/ f444 1 f333"/>
                <a:gd name="f522" fmla="*/ f445 1 f332"/>
                <a:gd name="f523" fmla="*/ f446 1 f333"/>
                <a:gd name="f524" fmla="*/ f447 1 f332"/>
                <a:gd name="f525" fmla="*/ f448 1 f333"/>
                <a:gd name="f526" fmla="*/ f449 1 f332"/>
                <a:gd name="f527" fmla="*/ f450 1 f333"/>
                <a:gd name="f528" fmla="*/ f451 1 f332"/>
                <a:gd name="f529" fmla="*/ f452 1 f333"/>
                <a:gd name="f530" fmla="*/ f453 1 f332"/>
                <a:gd name="f531" fmla="*/ f454 1 f333"/>
                <a:gd name="f532" fmla="*/ f455 1 f332"/>
                <a:gd name="f533" fmla="*/ f456 1 f333"/>
                <a:gd name="f534" fmla="*/ f457 1 f332"/>
                <a:gd name="f535" fmla="*/ f458 1 f333"/>
                <a:gd name="f536" fmla="*/ f459 1 f332"/>
                <a:gd name="f537" fmla="*/ f460 1 f333"/>
                <a:gd name="f538" fmla="*/ f461 1 f332"/>
                <a:gd name="f539" fmla="*/ f462 1 f333"/>
                <a:gd name="f540" fmla="*/ f463 1 f332"/>
                <a:gd name="f541" fmla="*/ f464 1 f333"/>
                <a:gd name="f542" fmla="*/ f465 1 f332"/>
                <a:gd name="f543" fmla="*/ f466 1 f333"/>
                <a:gd name="f544" fmla="*/ f467 1 f332"/>
                <a:gd name="f545" fmla="*/ f468 1 f333"/>
                <a:gd name="f546" fmla="*/ f469 1 f332"/>
                <a:gd name="f547" fmla="*/ f470 1 f333"/>
                <a:gd name="f548" fmla="*/ f471 1 f332"/>
                <a:gd name="f549" fmla="*/ f472 1 f333"/>
                <a:gd name="f550" fmla="*/ f473 1 f332"/>
                <a:gd name="f551" fmla="*/ f474 1 f333"/>
                <a:gd name="f552" fmla="*/ f475 1 f332"/>
                <a:gd name="f553" fmla="*/ f476 1 f333"/>
                <a:gd name="f554" fmla="*/ f477 1 f332"/>
                <a:gd name="f555" fmla="*/ f478 1 f333"/>
                <a:gd name="f556" fmla="*/ f479 1 f332"/>
                <a:gd name="f557" fmla="*/ f480 1 f333"/>
                <a:gd name="f558" fmla="*/ f481 f323 1"/>
                <a:gd name="f559" fmla="*/ f482 f323 1"/>
                <a:gd name="f560" fmla="*/ f484 f324 1"/>
                <a:gd name="f561" fmla="*/ f483 f324 1"/>
                <a:gd name="f562" fmla="*/ f485 f323 1"/>
                <a:gd name="f563" fmla="*/ f486 f324 1"/>
                <a:gd name="f564" fmla="*/ f487 f323 1"/>
                <a:gd name="f565" fmla="*/ f488 f324 1"/>
                <a:gd name="f566" fmla="*/ f489 f323 1"/>
                <a:gd name="f567" fmla="*/ f490 f324 1"/>
                <a:gd name="f568" fmla="*/ f491 f323 1"/>
                <a:gd name="f569" fmla="*/ f492 f324 1"/>
                <a:gd name="f570" fmla="*/ f493 f323 1"/>
                <a:gd name="f571" fmla="*/ f494 f324 1"/>
                <a:gd name="f572" fmla="*/ f495 f323 1"/>
                <a:gd name="f573" fmla="*/ f496 f323 1"/>
                <a:gd name="f574" fmla="*/ f497 f324 1"/>
                <a:gd name="f575" fmla="*/ f498 f323 1"/>
                <a:gd name="f576" fmla="*/ f499 f324 1"/>
                <a:gd name="f577" fmla="*/ f500 f323 1"/>
                <a:gd name="f578" fmla="*/ f501 f324 1"/>
                <a:gd name="f579" fmla="*/ f502 f323 1"/>
                <a:gd name="f580" fmla="*/ f503 f324 1"/>
                <a:gd name="f581" fmla="*/ f504 f323 1"/>
                <a:gd name="f582" fmla="*/ f505 f324 1"/>
                <a:gd name="f583" fmla="*/ f506 f323 1"/>
                <a:gd name="f584" fmla="*/ f507 f324 1"/>
                <a:gd name="f585" fmla="*/ f508 f323 1"/>
                <a:gd name="f586" fmla="*/ f509 f324 1"/>
                <a:gd name="f587" fmla="*/ f510 f323 1"/>
                <a:gd name="f588" fmla="*/ f511 f324 1"/>
                <a:gd name="f589" fmla="*/ f512 f323 1"/>
                <a:gd name="f590" fmla="*/ f513 f324 1"/>
                <a:gd name="f591" fmla="*/ f514 f323 1"/>
                <a:gd name="f592" fmla="*/ f515 f324 1"/>
                <a:gd name="f593" fmla="*/ f516 f323 1"/>
                <a:gd name="f594" fmla="*/ f517 f324 1"/>
                <a:gd name="f595" fmla="*/ f518 f323 1"/>
                <a:gd name="f596" fmla="*/ f519 f324 1"/>
                <a:gd name="f597" fmla="*/ f520 f323 1"/>
                <a:gd name="f598" fmla="*/ f521 f324 1"/>
                <a:gd name="f599" fmla="*/ f522 f323 1"/>
                <a:gd name="f600" fmla="*/ f523 f324 1"/>
                <a:gd name="f601" fmla="*/ f524 f323 1"/>
                <a:gd name="f602" fmla="*/ f525 f324 1"/>
                <a:gd name="f603" fmla="*/ f526 f323 1"/>
                <a:gd name="f604" fmla="*/ f527 f324 1"/>
                <a:gd name="f605" fmla="*/ f528 f323 1"/>
                <a:gd name="f606" fmla="*/ f529 f324 1"/>
                <a:gd name="f607" fmla="*/ f530 f323 1"/>
                <a:gd name="f608" fmla="*/ f531 f324 1"/>
                <a:gd name="f609" fmla="*/ f532 f323 1"/>
                <a:gd name="f610" fmla="*/ f533 f324 1"/>
                <a:gd name="f611" fmla="*/ f534 f323 1"/>
                <a:gd name="f612" fmla="*/ f535 f324 1"/>
                <a:gd name="f613" fmla="*/ f536 f323 1"/>
                <a:gd name="f614" fmla="*/ f537 f324 1"/>
                <a:gd name="f615" fmla="*/ f538 f323 1"/>
                <a:gd name="f616" fmla="*/ f539 f324 1"/>
                <a:gd name="f617" fmla="*/ f540 f323 1"/>
                <a:gd name="f618" fmla="*/ f541 f324 1"/>
                <a:gd name="f619" fmla="*/ f542 f323 1"/>
                <a:gd name="f620" fmla="*/ f543 f324 1"/>
                <a:gd name="f621" fmla="*/ f544 f323 1"/>
                <a:gd name="f622" fmla="*/ f545 f324 1"/>
                <a:gd name="f623" fmla="*/ f546 f323 1"/>
                <a:gd name="f624" fmla="*/ f547 f324 1"/>
                <a:gd name="f625" fmla="*/ f548 f323 1"/>
                <a:gd name="f626" fmla="*/ f549 f324 1"/>
                <a:gd name="f627" fmla="*/ f550 f323 1"/>
                <a:gd name="f628" fmla="*/ f551 f324 1"/>
                <a:gd name="f629" fmla="*/ f552 f323 1"/>
                <a:gd name="f630" fmla="*/ f553 f324 1"/>
                <a:gd name="f631" fmla="*/ f554 f323 1"/>
                <a:gd name="f632" fmla="*/ f555 f324 1"/>
                <a:gd name="f633" fmla="*/ f556 f323 1"/>
                <a:gd name="f634" fmla="*/ f557 f3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7">
                  <a:pos x="f562" y="f563"/>
                </a:cxn>
                <a:cxn ang="f407">
                  <a:pos x="f564" y="f565"/>
                </a:cxn>
                <a:cxn ang="f407">
                  <a:pos x="f566" y="f567"/>
                </a:cxn>
                <a:cxn ang="f407">
                  <a:pos x="f568" y="f569"/>
                </a:cxn>
                <a:cxn ang="f407">
                  <a:pos x="f570" y="f571"/>
                </a:cxn>
                <a:cxn ang="f407">
                  <a:pos x="f572" y="f571"/>
                </a:cxn>
                <a:cxn ang="f407">
                  <a:pos x="f573" y="f574"/>
                </a:cxn>
                <a:cxn ang="f407">
                  <a:pos x="f575" y="f576"/>
                </a:cxn>
                <a:cxn ang="f407">
                  <a:pos x="f577" y="f578"/>
                </a:cxn>
                <a:cxn ang="f407">
                  <a:pos x="f579" y="f580"/>
                </a:cxn>
                <a:cxn ang="f407">
                  <a:pos x="f581" y="f582"/>
                </a:cxn>
                <a:cxn ang="f407">
                  <a:pos x="f583" y="f584"/>
                </a:cxn>
                <a:cxn ang="f407">
                  <a:pos x="f585" y="f586"/>
                </a:cxn>
                <a:cxn ang="f407">
                  <a:pos x="f587" y="f588"/>
                </a:cxn>
                <a:cxn ang="f407">
                  <a:pos x="f589" y="f590"/>
                </a:cxn>
                <a:cxn ang="f407">
                  <a:pos x="f591" y="f592"/>
                </a:cxn>
                <a:cxn ang="f407">
                  <a:pos x="f593" y="f594"/>
                </a:cxn>
                <a:cxn ang="f407">
                  <a:pos x="f595" y="f596"/>
                </a:cxn>
                <a:cxn ang="f407">
                  <a:pos x="f597" y="f598"/>
                </a:cxn>
                <a:cxn ang="f407">
                  <a:pos x="f599" y="f600"/>
                </a:cxn>
                <a:cxn ang="f407">
                  <a:pos x="f601" y="f602"/>
                </a:cxn>
                <a:cxn ang="f407">
                  <a:pos x="f603" y="f604"/>
                </a:cxn>
                <a:cxn ang="f407">
                  <a:pos x="f605" y="f606"/>
                </a:cxn>
                <a:cxn ang="f407">
                  <a:pos x="f607" y="f608"/>
                </a:cxn>
                <a:cxn ang="f407">
                  <a:pos x="f609" y="f610"/>
                </a:cxn>
                <a:cxn ang="f407">
                  <a:pos x="f611" y="f612"/>
                </a:cxn>
                <a:cxn ang="f407">
                  <a:pos x="f613" y="f614"/>
                </a:cxn>
                <a:cxn ang="f407">
                  <a:pos x="f615" y="f616"/>
                </a:cxn>
                <a:cxn ang="f407">
                  <a:pos x="f617" y="f618"/>
                </a:cxn>
                <a:cxn ang="f407">
                  <a:pos x="f611" y="f612"/>
                </a:cxn>
                <a:cxn ang="f407">
                  <a:pos x="f619" y="f620"/>
                </a:cxn>
                <a:cxn ang="f407">
                  <a:pos x="f621" y="f622"/>
                </a:cxn>
                <a:cxn ang="f407">
                  <a:pos x="f623" y="f624"/>
                </a:cxn>
                <a:cxn ang="f407">
                  <a:pos x="f625" y="f626"/>
                </a:cxn>
                <a:cxn ang="f407">
                  <a:pos x="f627" y="f628"/>
                </a:cxn>
                <a:cxn ang="f407">
                  <a:pos x="f629" y="f630"/>
                </a:cxn>
                <a:cxn ang="f407">
                  <a:pos x="f631" y="f632"/>
                </a:cxn>
                <a:cxn ang="f407">
                  <a:pos x="f633" y="f634"/>
                </a:cxn>
              </a:cxnLst>
              <a:rect l="f558" t="f561" r="f559" b="f560"/>
              <a:pathLst>
                <a:path w="803" h="113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5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8" y="f48"/>
                  </a:cubicBezTo>
                  <a:cubicBezTo>
                    <a:pt x="f44" y="f49"/>
                    <a:pt x="f50" y="f51"/>
                    <a:pt x="f46" y="f52"/>
                  </a:cubicBezTo>
                  <a:cubicBezTo>
                    <a:pt x="f39" y="f53"/>
                    <a:pt x="f54" y="f5"/>
                    <a:pt x="f55" y="f56"/>
                  </a:cubicBezTo>
                  <a:cubicBezTo>
                    <a:pt x="f57" y="f58"/>
                    <a:pt x="f28" y="f59"/>
                    <a:pt x="f60" y="f59"/>
                  </a:cubicBezTo>
                  <a:cubicBezTo>
                    <a:pt x="f61" y="f59"/>
                    <a:pt x="f62" y="f63"/>
                    <a:pt x="f64" y="f56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2"/>
                    <a:pt x="f80" y="f43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6" y="f87"/>
                    <a:pt x="f88" y="f89"/>
                    <a:pt x="f90" y="f91"/>
                  </a:cubicBezTo>
                  <a:cubicBezTo>
                    <a:pt x="f92" y="f93"/>
                    <a:pt x="f92" y="f93"/>
                    <a:pt x="f92" y="f94"/>
                  </a:cubicBezTo>
                  <a:cubicBezTo>
                    <a:pt x="f95" y="f96"/>
                    <a:pt x="f95" y="f97"/>
                    <a:pt x="f98" y="f99"/>
                  </a:cubicBezTo>
                  <a:cubicBezTo>
                    <a:pt x="f100" y="f9"/>
                    <a:pt x="f101" y="f102"/>
                    <a:pt x="f103" y="f104"/>
                  </a:cubicBezTo>
                  <a:cubicBezTo>
                    <a:pt x="f105" y="f106"/>
                    <a:pt x="f107" y="f106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99" y="f129"/>
                    <a:pt x="f130" y="f131"/>
                  </a:cubicBezTo>
                  <a:cubicBezTo>
                    <a:pt x="f132" y="f133"/>
                    <a:pt x="f134" y="f7"/>
                    <a:pt x="f135" y="f129"/>
                  </a:cubicBezTo>
                  <a:cubicBezTo>
                    <a:pt x="f136" y="f137"/>
                    <a:pt x="f138" y="f126"/>
                    <a:pt x="f33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6" y="f148"/>
                    <a:pt x="f149" y="f150"/>
                  </a:cubicBezTo>
                  <a:cubicBezTo>
                    <a:pt x="f151" y="f95"/>
                    <a:pt x="f152" y="f153"/>
                    <a:pt x="f8" y="f9"/>
                  </a:cubicBezTo>
                  <a:close/>
                  <a:moveTo>
                    <a:pt x="f154" y="f155"/>
                  </a:moveTo>
                  <a:cubicBezTo>
                    <a:pt x="f154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55"/>
                    <a:pt x="f33" y="f55"/>
                    <a:pt x="f168" y="f57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3" y="f110"/>
                    <a:pt x="f175" y="f176"/>
                    <a:pt x="f177" y="f178"/>
                  </a:cubicBezTo>
                  <a:cubicBezTo>
                    <a:pt x="f86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54" y="f155"/>
                  </a:cubicBezTo>
                  <a:close/>
                  <a:moveTo>
                    <a:pt x="f188" y="f189"/>
                  </a:moveTo>
                  <a:cubicBezTo>
                    <a:pt x="f190" y="f191"/>
                    <a:pt x="f188" y="f192"/>
                    <a:pt x="f193" y="f185"/>
                  </a:cubicBezTo>
                  <a:cubicBezTo>
                    <a:pt x="f194" y="f195"/>
                    <a:pt x="f196" y="f197"/>
                    <a:pt x="f176" y="f198"/>
                  </a:cubicBezTo>
                  <a:cubicBezTo>
                    <a:pt x="f199" y="f200"/>
                    <a:pt x="f201" y="f202"/>
                    <a:pt x="f104" y="f99"/>
                  </a:cubicBezTo>
                  <a:cubicBezTo>
                    <a:pt x="f203" y="f183"/>
                    <a:pt x="f204" y="f205"/>
                    <a:pt x="f206" y="f207"/>
                  </a:cubicBezTo>
                  <a:cubicBezTo>
                    <a:pt x="f109" y="f60"/>
                    <a:pt x="f208" y="f24"/>
                    <a:pt x="f209" y="f210"/>
                  </a:cubicBezTo>
                  <a:cubicBezTo>
                    <a:pt x="f211" y="f212"/>
                    <a:pt x="f213" y="f214"/>
                    <a:pt x="f188" y="f189"/>
                  </a:cubicBezTo>
                  <a:close/>
                  <a:moveTo>
                    <a:pt x="f191" y="f215"/>
                  </a:moveTo>
                  <a:cubicBezTo>
                    <a:pt x="f216" y="f76"/>
                    <a:pt x="f155" y="f217"/>
                    <a:pt x="f218" y="f38"/>
                  </a:cubicBezTo>
                  <a:cubicBezTo>
                    <a:pt x="f219" y="f72"/>
                    <a:pt x="f220" y="f221"/>
                    <a:pt x="f222" y="f223"/>
                  </a:cubicBezTo>
                  <a:cubicBezTo>
                    <a:pt x="f224" y="f225"/>
                    <a:pt x="f14" y="f226"/>
                    <a:pt x="f227" y="f224"/>
                  </a:cubicBezTo>
                  <a:cubicBezTo>
                    <a:pt x="f228" y="f229"/>
                    <a:pt x="f230" y="f37"/>
                    <a:pt x="f231" y="f232"/>
                  </a:cubicBezTo>
                  <a:cubicBezTo>
                    <a:pt x="f233" y="f234"/>
                    <a:pt x="f235" y="f177"/>
                    <a:pt x="f191" y="f215"/>
                  </a:cubicBezTo>
                  <a:close/>
                  <a:moveTo>
                    <a:pt x="f236" y="f169"/>
                  </a:moveTo>
                  <a:cubicBezTo>
                    <a:pt x="f237" y="f238"/>
                    <a:pt x="f239" y="f240"/>
                    <a:pt x="f190" y="f35"/>
                  </a:cubicBezTo>
                  <a:cubicBezTo>
                    <a:pt x="f241" y="f242"/>
                    <a:pt x="f243" y="f12"/>
                    <a:pt x="f174" y="f144"/>
                  </a:cubicBezTo>
                  <a:cubicBezTo>
                    <a:pt x="f244" y="f169"/>
                    <a:pt x="f245" y="f222"/>
                    <a:pt x="f200" y="f246"/>
                  </a:cubicBezTo>
                  <a:cubicBezTo>
                    <a:pt x="f247" y="f43"/>
                    <a:pt x="f248" y="f249"/>
                    <a:pt x="f109" y="f16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107" y="f264"/>
                    <a:pt x="f265" y="f253"/>
                  </a:cubicBezTo>
                  <a:cubicBezTo>
                    <a:pt x="f241" y="f76"/>
                    <a:pt x="f190" y="f266"/>
                    <a:pt x="f236" y="f169"/>
                  </a:cubicBezTo>
                  <a:close/>
                  <a:moveTo>
                    <a:pt x="f22" y="f161"/>
                  </a:moveTo>
                  <a:cubicBezTo>
                    <a:pt x="f267" y="f268"/>
                    <a:pt x="f41" y="f269"/>
                    <a:pt x="f39" y="f158"/>
                  </a:cubicBezTo>
                  <a:cubicBezTo>
                    <a:pt x="f270" y="f32"/>
                    <a:pt x="f175" y="f138"/>
                    <a:pt x="f271" y="f272"/>
                  </a:cubicBezTo>
                  <a:cubicBezTo>
                    <a:pt x="f273" y="f274"/>
                    <a:pt x="f275" y="f276"/>
                    <a:pt x="f242" y="f277"/>
                  </a:cubicBezTo>
                  <a:cubicBezTo>
                    <a:pt x="f14" y="f168"/>
                    <a:pt x="f278" y="f215"/>
                    <a:pt x="f279" y="f280"/>
                  </a:cubicBezTo>
                  <a:cubicBezTo>
                    <a:pt x="f281" y="f12"/>
                    <a:pt x="f282" y="f227"/>
                    <a:pt x="f283" y="f284"/>
                  </a:cubicBezTo>
                  <a:cubicBezTo>
                    <a:pt x="f285" y="f286"/>
                    <a:pt x="f287" y="f288"/>
                    <a:pt x="f255" y="f231"/>
                  </a:cubicBezTo>
                  <a:cubicBezTo>
                    <a:pt x="f289" y="f290"/>
                    <a:pt x="f291" y="f269"/>
                    <a:pt x="f22" y="f161"/>
                  </a:cubicBezTo>
                  <a:close/>
                  <a:moveTo>
                    <a:pt x="f292" y="f269"/>
                  </a:moveTo>
                  <a:cubicBezTo>
                    <a:pt x="f293" y="f268"/>
                    <a:pt x="f294" y="f156"/>
                    <a:pt x="f295" y="f296"/>
                  </a:cubicBezTo>
                  <a:cubicBezTo>
                    <a:pt x="f297" y="f298"/>
                    <a:pt x="f299" y="f288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144"/>
                    <a:pt x="f309" y="f280"/>
                    <a:pt x="f310" y="f140"/>
                  </a:cubicBezTo>
                  <a:cubicBezTo>
                    <a:pt x="f311" y="f312"/>
                    <a:pt x="f313" y="f314"/>
                    <a:pt x="f203" y="f242"/>
                  </a:cubicBezTo>
                  <a:cubicBezTo>
                    <a:pt x="f315" y="f219"/>
                    <a:pt x="f15" y="f305"/>
                    <a:pt x="f209" y="f316"/>
                  </a:cubicBezTo>
                  <a:cubicBezTo>
                    <a:pt x="f67" y="f151"/>
                    <a:pt x="f317" y="f318"/>
                    <a:pt x="f252" y="f288"/>
                  </a:cubicBezTo>
                  <a:cubicBezTo>
                    <a:pt x="f153" y="f319"/>
                    <a:pt x="f320" y="f321"/>
                    <a:pt x="f292" y="f26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75">
              <a:extLst>
                <a:ext uri="{FF2B5EF4-FFF2-40B4-BE49-F238E27FC236}">
                  <a16:creationId xmlns:a16="http://schemas.microsoft.com/office/drawing/2014/main" id="{DA7B64D1-3E08-4E8E-A861-35351A0861F1}"/>
                </a:ext>
              </a:extLst>
            </p:cNvPr>
            <p:cNvSpPr/>
            <p:nvPr/>
          </p:nvSpPr>
          <p:spPr>
            <a:xfrm>
              <a:off x="4758875" y="1690460"/>
              <a:ext cx="1154109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4"/>
                <a:gd name="f7" fmla="val 183"/>
                <a:gd name="f8" fmla="val 574"/>
                <a:gd name="f9" fmla="val 384"/>
                <a:gd name="f10" fmla="val 182"/>
                <a:gd name="f11" fmla="val 209"/>
                <a:gd name="f12" fmla="val 165"/>
                <a:gd name="f13" fmla="val 35"/>
                <a:gd name="f14" fmla="val 137"/>
                <a:gd name="f15" fmla="val 24"/>
                <a:gd name="f16" fmla="val 135"/>
                <a:gd name="f17" fmla="val 8"/>
                <a:gd name="f18" fmla="val 138"/>
                <a:gd name="f19" fmla="val 4"/>
                <a:gd name="f20" fmla="val 125"/>
                <a:gd name="f21" fmla="val 112"/>
                <a:gd name="f22" fmla="val 14"/>
                <a:gd name="f23" fmla="val 105"/>
                <a:gd name="f24" fmla="val 22"/>
                <a:gd name="f25" fmla="val 97"/>
                <a:gd name="f26" fmla="val 48"/>
                <a:gd name="f27" fmla="val 70"/>
                <a:gd name="f28" fmla="val 75"/>
                <a:gd name="f29" fmla="val 44"/>
                <a:gd name="f30" fmla="val 101"/>
                <a:gd name="f31" fmla="val 17"/>
                <a:gd name="f32" fmla="val 111"/>
                <a:gd name="f33" fmla="val 5"/>
                <a:gd name="f34" fmla="val 122"/>
                <a:gd name="f35" fmla="val 2"/>
                <a:gd name="f36" fmla="val 254"/>
                <a:gd name="f37" fmla="val 372"/>
                <a:gd name="f38" fmla="val 28"/>
                <a:gd name="f39" fmla="val 489"/>
                <a:gd name="f40" fmla="val 30"/>
                <a:gd name="f41" fmla="val 661"/>
                <a:gd name="f42" fmla="val 32"/>
                <a:gd name="f43" fmla="val 832"/>
                <a:gd name="f44" fmla="val 29"/>
                <a:gd name="f45" fmla="val 1001"/>
                <a:gd name="f46" fmla="val 1023"/>
                <a:gd name="f47" fmla="val 1042"/>
                <a:gd name="f48" fmla="val 1056"/>
                <a:gd name="f49" fmla="val 19"/>
                <a:gd name="f50" fmla="val 1084"/>
                <a:gd name="f51" fmla="val 47"/>
                <a:gd name="f52" fmla="val 1114"/>
                <a:gd name="f53" fmla="val 73"/>
                <a:gd name="f54" fmla="val 1138"/>
                <a:gd name="f55" fmla="val 128"/>
                <a:gd name="f56" fmla="val 1153"/>
                <a:gd name="f57" fmla="val 1125"/>
                <a:gd name="f58" fmla="val 139"/>
                <a:gd name="f59" fmla="val 1034"/>
                <a:gd name="f60" fmla="val 150"/>
                <a:gd name="f61" fmla="val 943"/>
                <a:gd name="f62" fmla="val 162"/>
                <a:gd name="f63" fmla="val 852"/>
                <a:gd name="f64" fmla="val 169"/>
                <a:gd name="f65" fmla="val 755"/>
                <a:gd name="f66" fmla="val 177"/>
                <a:gd name="f67" fmla="val 658"/>
                <a:gd name="f68" fmla="+- 0 0 -90"/>
                <a:gd name="f69" fmla="*/ f3 1 1154"/>
                <a:gd name="f70" fmla="*/ f4 1 183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1154"/>
                <a:gd name="f79" fmla="*/ f75 1 183"/>
                <a:gd name="f80" fmla="*/ 574 f76 1"/>
                <a:gd name="f81" fmla="*/ 180 f75 1"/>
                <a:gd name="f82" fmla="*/ 35 f76 1"/>
                <a:gd name="f83" fmla="*/ 137 f75 1"/>
                <a:gd name="f84" fmla="*/ 4 f76 1"/>
                <a:gd name="f85" fmla="*/ 125 f75 1"/>
                <a:gd name="f86" fmla="*/ 22 f76 1"/>
                <a:gd name="f87" fmla="*/ 97 f75 1"/>
                <a:gd name="f88" fmla="*/ 101 f76 1"/>
                <a:gd name="f89" fmla="*/ 17 f75 1"/>
                <a:gd name="f90" fmla="*/ 137 f76 1"/>
                <a:gd name="f91" fmla="*/ 4 f75 1"/>
                <a:gd name="f92" fmla="*/ 489 f76 1"/>
                <a:gd name="f93" fmla="*/ 30 f75 1"/>
                <a:gd name="f94" fmla="*/ 1001 f76 1"/>
                <a:gd name="f95" fmla="*/ 1056 f76 1"/>
                <a:gd name="f96" fmla="*/ 19 f75 1"/>
                <a:gd name="f97" fmla="*/ 1138 f76 1"/>
                <a:gd name="f98" fmla="*/ 105 f75 1"/>
                <a:gd name="f99" fmla="*/ 1125 f76 1"/>
                <a:gd name="f100" fmla="*/ 139 f75 1"/>
                <a:gd name="f101" fmla="*/ 852 f76 1"/>
                <a:gd name="f102" fmla="*/ 169 f75 1"/>
                <a:gd name="f103" fmla="+- f77 0 f1"/>
                <a:gd name="f104" fmla="*/ f80 1 1154"/>
                <a:gd name="f105" fmla="*/ f81 1 183"/>
                <a:gd name="f106" fmla="*/ f82 1 1154"/>
                <a:gd name="f107" fmla="*/ f83 1 183"/>
                <a:gd name="f108" fmla="*/ f84 1 1154"/>
                <a:gd name="f109" fmla="*/ f85 1 183"/>
                <a:gd name="f110" fmla="*/ f86 1 1154"/>
                <a:gd name="f111" fmla="*/ f87 1 183"/>
                <a:gd name="f112" fmla="*/ f88 1 1154"/>
                <a:gd name="f113" fmla="*/ f89 1 183"/>
                <a:gd name="f114" fmla="*/ f90 1 1154"/>
                <a:gd name="f115" fmla="*/ f91 1 183"/>
                <a:gd name="f116" fmla="*/ f92 1 1154"/>
                <a:gd name="f117" fmla="*/ f93 1 183"/>
                <a:gd name="f118" fmla="*/ f94 1 1154"/>
                <a:gd name="f119" fmla="*/ f95 1 1154"/>
                <a:gd name="f120" fmla="*/ f96 1 183"/>
                <a:gd name="f121" fmla="*/ f97 1 1154"/>
                <a:gd name="f122" fmla="*/ f98 1 183"/>
                <a:gd name="f123" fmla="*/ f99 1 1154"/>
                <a:gd name="f124" fmla="*/ f100 1 183"/>
                <a:gd name="f125" fmla="*/ f101 1 1154"/>
                <a:gd name="f126" fmla="*/ f102 1 183"/>
                <a:gd name="f127" fmla="*/ 0 1 f78"/>
                <a:gd name="f128" fmla="*/ f72 1 f78"/>
                <a:gd name="f129" fmla="*/ 0 1 f79"/>
                <a:gd name="f130" fmla="*/ f73 1 f79"/>
                <a:gd name="f131" fmla="*/ f104 1 f78"/>
                <a:gd name="f132" fmla="*/ f105 1 f79"/>
                <a:gd name="f133" fmla="*/ f106 1 f78"/>
                <a:gd name="f134" fmla="*/ f107 1 f79"/>
                <a:gd name="f135" fmla="*/ f108 1 f78"/>
                <a:gd name="f136" fmla="*/ f109 1 f79"/>
                <a:gd name="f137" fmla="*/ f110 1 f78"/>
                <a:gd name="f138" fmla="*/ f111 1 f79"/>
                <a:gd name="f139" fmla="*/ f112 1 f78"/>
                <a:gd name="f140" fmla="*/ f113 1 f79"/>
                <a:gd name="f141" fmla="*/ f114 1 f78"/>
                <a:gd name="f142" fmla="*/ f115 1 f79"/>
                <a:gd name="f143" fmla="*/ f116 1 f78"/>
                <a:gd name="f144" fmla="*/ f117 1 f79"/>
                <a:gd name="f145" fmla="*/ f118 1 f78"/>
                <a:gd name="f146" fmla="*/ f119 1 f78"/>
                <a:gd name="f147" fmla="*/ f120 1 f79"/>
                <a:gd name="f148" fmla="*/ f121 1 f78"/>
                <a:gd name="f149" fmla="*/ f122 1 f79"/>
                <a:gd name="f150" fmla="*/ f123 1 f78"/>
                <a:gd name="f151" fmla="*/ f124 1 f79"/>
                <a:gd name="f152" fmla="*/ f125 1 f78"/>
                <a:gd name="f153" fmla="*/ f126 1 f79"/>
                <a:gd name="f154" fmla="*/ f127 f69 1"/>
                <a:gd name="f155" fmla="*/ f128 f69 1"/>
                <a:gd name="f156" fmla="*/ f130 f70 1"/>
                <a:gd name="f157" fmla="*/ f129 f70 1"/>
                <a:gd name="f158" fmla="*/ f131 f69 1"/>
                <a:gd name="f159" fmla="*/ f132 f70 1"/>
                <a:gd name="f160" fmla="*/ f133 f69 1"/>
                <a:gd name="f161" fmla="*/ f134 f70 1"/>
                <a:gd name="f162" fmla="*/ f135 f69 1"/>
                <a:gd name="f163" fmla="*/ f136 f70 1"/>
                <a:gd name="f164" fmla="*/ f137 f69 1"/>
                <a:gd name="f165" fmla="*/ f138 f70 1"/>
                <a:gd name="f166" fmla="*/ f139 f69 1"/>
                <a:gd name="f167" fmla="*/ f140 f70 1"/>
                <a:gd name="f168" fmla="*/ f141 f69 1"/>
                <a:gd name="f169" fmla="*/ f142 f70 1"/>
                <a:gd name="f170" fmla="*/ f143 f69 1"/>
                <a:gd name="f171" fmla="*/ f144 f70 1"/>
                <a:gd name="f172" fmla="*/ f145 f69 1"/>
                <a:gd name="f173" fmla="*/ f146 f69 1"/>
                <a:gd name="f174" fmla="*/ f147 f70 1"/>
                <a:gd name="f175" fmla="*/ f148 f69 1"/>
                <a:gd name="f176" fmla="*/ f149 f70 1"/>
                <a:gd name="f177" fmla="*/ f150 f69 1"/>
                <a:gd name="f178" fmla="*/ f151 f70 1"/>
                <a:gd name="f179" fmla="*/ f152 f69 1"/>
                <a:gd name="f180" fmla="*/ f153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58" y="f159"/>
                </a:cxn>
                <a:cxn ang="f103">
                  <a:pos x="f160" y="f161"/>
                </a:cxn>
                <a:cxn ang="f103">
                  <a:pos x="f162" y="f163"/>
                </a:cxn>
                <a:cxn ang="f103">
                  <a:pos x="f164" y="f165"/>
                </a:cxn>
                <a:cxn ang="f103">
                  <a:pos x="f166" y="f167"/>
                </a:cxn>
                <a:cxn ang="f103">
                  <a:pos x="f168" y="f169"/>
                </a:cxn>
                <a:cxn ang="f103">
                  <a:pos x="f170" y="f171"/>
                </a:cxn>
                <a:cxn ang="f103">
                  <a:pos x="f172" y="f169"/>
                </a:cxn>
                <a:cxn ang="f103">
                  <a:pos x="f173" y="f174"/>
                </a:cxn>
                <a:cxn ang="f103">
                  <a:pos x="f175" y="f176"/>
                </a:cxn>
                <a:cxn ang="f103">
                  <a:pos x="f177" y="f178"/>
                </a:cxn>
                <a:cxn ang="f103">
                  <a:pos x="f179" y="f180"/>
                </a:cxn>
                <a:cxn ang="f103">
                  <a:pos x="f158" y="f159"/>
                </a:cxn>
              </a:cxnLst>
              <a:rect l="f154" t="f157" r="f155" b="f156"/>
              <a:pathLst>
                <a:path w="1154" h="183">
                  <a:moveTo>
                    <a:pt x="f8" y="f2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14" y="f19"/>
                  </a:cubicBezTo>
                  <a:cubicBezTo>
                    <a:pt x="f36" y="f31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19"/>
                  </a:cubicBezTo>
                  <a:cubicBezTo>
                    <a:pt x="f46" y="f5"/>
                    <a:pt x="f47" y="f33"/>
                    <a:pt x="f48" y="f49"/>
                  </a:cubicBezTo>
                  <a:cubicBezTo>
                    <a:pt x="f50" y="f51"/>
                    <a:pt x="f52" y="f53"/>
                    <a:pt x="f54" y="f23"/>
                  </a:cubicBezTo>
                  <a:cubicBezTo>
                    <a:pt x="f6" y="f55"/>
                    <a:pt x="f56" y="f1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7"/>
                    <a:pt x="f8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76">
              <a:extLst>
                <a:ext uri="{FF2B5EF4-FFF2-40B4-BE49-F238E27FC236}">
                  <a16:creationId xmlns:a16="http://schemas.microsoft.com/office/drawing/2014/main" id="{4644624B-7AB3-480E-AAD5-8C9B8370673E}"/>
                </a:ext>
              </a:extLst>
            </p:cNvPr>
            <p:cNvSpPr/>
            <p:nvPr/>
          </p:nvSpPr>
          <p:spPr>
            <a:xfrm>
              <a:off x="7725911" y="4316187"/>
              <a:ext cx="709610" cy="2984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9"/>
                <a:gd name="f7" fmla="val 299"/>
                <a:gd name="f8" fmla="val 358"/>
                <a:gd name="f9" fmla="val 298"/>
                <a:gd name="f10" fmla="val 256"/>
                <a:gd name="f11" fmla="val 163"/>
                <a:gd name="f12" fmla="val 268"/>
                <a:gd name="f13" fmla="val 73"/>
                <a:gd name="f14" fmla="val 223"/>
                <a:gd name="f15" fmla="val 52"/>
                <a:gd name="f16" fmla="val 213"/>
                <a:gd name="f17" fmla="val 35"/>
                <a:gd name="f18" fmla="val 195"/>
                <a:gd name="f19" fmla="val 18"/>
                <a:gd name="f20" fmla="val 179"/>
                <a:gd name="f21" fmla="val 162"/>
                <a:gd name="f22" fmla="val 8"/>
                <a:gd name="f23" fmla="val 141"/>
                <a:gd name="f24" fmla="val 19"/>
                <a:gd name="f25" fmla="val 124"/>
                <a:gd name="f26" fmla="val 44"/>
                <a:gd name="f27" fmla="val 87"/>
                <a:gd name="f28" fmla="val 71"/>
                <a:gd name="f29" fmla="val 50"/>
                <a:gd name="f30" fmla="val 97"/>
                <a:gd name="f31" fmla="val 13"/>
                <a:gd name="f32" fmla="val 104"/>
                <a:gd name="f33" fmla="val 2"/>
                <a:gd name="f34" fmla="val 111"/>
                <a:gd name="f35" fmla="val 3"/>
                <a:gd name="f36" fmla="val 121"/>
                <a:gd name="f37" fmla="val 11"/>
                <a:gd name="f38" fmla="val 232"/>
                <a:gd name="f39" fmla="val 99"/>
                <a:gd name="f40" fmla="val 356"/>
                <a:gd name="f41" fmla="val 94"/>
                <a:gd name="f42" fmla="val 485"/>
                <a:gd name="f43" fmla="val 65"/>
                <a:gd name="f44" fmla="val 525"/>
                <a:gd name="f45" fmla="val 56"/>
                <a:gd name="f46" fmla="val 560"/>
                <a:gd name="f47" fmla="val 41"/>
                <a:gd name="f48" fmla="val 588"/>
                <a:gd name="f49" fmla="val 599"/>
                <a:gd name="f50" fmla="val 609"/>
                <a:gd name="f51" fmla="val 5"/>
                <a:gd name="f52" fmla="val 615"/>
                <a:gd name="f53" fmla="val 14"/>
                <a:gd name="f54" fmla="val 643"/>
                <a:gd name="f55" fmla="val 671"/>
                <a:gd name="f56" fmla="val 98"/>
                <a:gd name="f57" fmla="val 697"/>
                <a:gd name="f58" fmla="val 160"/>
                <a:gd name="f59" fmla="val 693"/>
                <a:gd name="f60" fmla="val 173"/>
                <a:gd name="f61" fmla="val 681"/>
                <a:gd name="f62" fmla="val 184"/>
                <a:gd name="f63" fmla="val 611"/>
                <a:gd name="f64" fmla="val 253"/>
                <a:gd name="f65" fmla="val 526"/>
                <a:gd name="f66" fmla="val 288"/>
                <a:gd name="f67" fmla="val 429"/>
                <a:gd name="f68" fmla="val 295"/>
                <a:gd name="f69" fmla="val 405"/>
                <a:gd name="f70" fmla="val 296"/>
                <a:gd name="f71" fmla="val 381"/>
                <a:gd name="f72" fmla="val 297"/>
                <a:gd name="f73" fmla="+- 0 0 -90"/>
                <a:gd name="f74" fmla="*/ f3 1 709"/>
                <a:gd name="f75" fmla="*/ f4 1 299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709"/>
                <a:gd name="f84" fmla="*/ f80 1 299"/>
                <a:gd name="f85" fmla="*/ 358 f81 1"/>
                <a:gd name="f86" fmla="*/ 298 f80 1"/>
                <a:gd name="f87" fmla="*/ 73 f81 1"/>
                <a:gd name="f88" fmla="*/ 223 f80 1"/>
                <a:gd name="f89" fmla="*/ 18 f81 1"/>
                <a:gd name="f90" fmla="*/ 179 f80 1"/>
                <a:gd name="f91" fmla="*/ 19 f81 1"/>
                <a:gd name="f92" fmla="*/ 124 f80 1"/>
                <a:gd name="f93" fmla="*/ 97 f81 1"/>
                <a:gd name="f94" fmla="*/ 13 f80 1"/>
                <a:gd name="f95" fmla="*/ 121 f81 1"/>
                <a:gd name="f96" fmla="*/ 11 f80 1"/>
                <a:gd name="f97" fmla="*/ 485 f81 1"/>
                <a:gd name="f98" fmla="*/ 65 f80 1"/>
                <a:gd name="f99" fmla="*/ 588 f81 1"/>
                <a:gd name="f100" fmla="*/ 615 f81 1"/>
                <a:gd name="f101" fmla="*/ 14 f80 1"/>
                <a:gd name="f102" fmla="*/ 697 f81 1"/>
                <a:gd name="f103" fmla="*/ 141 f80 1"/>
                <a:gd name="f104" fmla="*/ 681 f81 1"/>
                <a:gd name="f105" fmla="*/ 184 f80 1"/>
                <a:gd name="f106" fmla="*/ 429 f81 1"/>
                <a:gd name="f107" fmla="*/ 295 f80 1"/>
                <a:gd name="f108" fmla="+- f82 0 f1"/>
                <a:gd name="f109" fmla="*/ f85 1 709"/>
                <a:gd name="f110" fmla="*/ f86 1 299"/>
                <a:gd name="f111" fmla="*/ f87 1 709"/>
                <a:gd name="f112" fmla="*/ f88 1 299"/>
                <a:gd name="f113" fmla="*/ f89 1 709"/>
                <a:gd name="f114" fmla="*/ f90 1 299"/>
                <a:gd name="f115" fmla="*/ f91 1 709"/>
                <a:gd name="f116" fmla="*/ f92 1 299"/>
                <a:gd name="f117" fmla="*/ f93 1 709"/>
                <a:gd name="f118" fmla="*/ f94 1 299"/>
                <a:gd name="f119" fmla="*/ f95 1 709"/>
                <a:gd name="f120" fmla="*/ f96 1 299"/>
                <a:gd name="f121" fmla="*/ f97 1 709"/>
                <a:gd name="f122" fmla="*/ f98 1 299"/>
                <a:gd name="f123" fmla="*/ f99 1 709"/>
                <a:gd name="f124" fmla="*/ f100 1 709"/>
                <a:gd name="f125" fmla="*/ f101 1 299"/>
                <a:gd name="f126" fmla="*/ f102 1 709"/>
                <a:gd name="f127" fmla="*/ f103 1 299"/>
                <a:gd name="f128" fmla="*/ f104 1 709"/>
                <a:gd name="f129" fmla="*/ f105 1 299"/>
                <a:gd name="f130" fmla="*/ f106 1 709"/>
                <a:gd name="f131" fmla="*/ f107 1 299"/>
                <a:gd name="f132" fmla="*/ 0 1 f83"/>
                <a:gd name="f133" fmla="*/ f77 1 f83"/>
                <a:gd name="f134" fmla="*/ 0 1 f84"/>
                <a:gd name="f135" fmla="*/ f78 1 f84"/>
                <a:gd name="f136" fmla="*/ f109 1 f83"/>
                <a:gd name="f137" fmla="*/ f110 1 f84"/>
                <a:gd name="f138" fmla="*/ f111 1 f83"/>
                <a:gd name="f139" fmla="*/ f112 1 f84"/>
                <a:gd name="f140" fmla="*/ f113 1 f83"/>
                <a:gd name="f141" fmla="*/ f114 1 f84"/>
                <a:gd name="f142" fmla="*/ f115 1 f83"/>
                <a:gd name="f143" fmla="*/ f116 1 f84"/>
                <a:gd name="f144" fmla="*/ f117 1 f83"/>
                <a:gd name="f145" fmla="*/ f118 1 f84"/>
                <a:gd name="f146" fmla="*/ f119 1 f83"/>
                <a:gd name="f147" fmla="*/ f120 1 f84"/>
                <a:gd name="f148" fmla="*/ f121 1 f83"/>
                <a:gd name="f149" fmla="*/ f122 1 f84"/>
                <a:gd name="f150" fmla="*/ f123 1 f83"/>
                <a:gd name="f151" fmla="*/ f124 1 f83"/>
                <a:gd name="f152" fmla="*/ f125 1 f84"/>
                <a:gd name="f153" fmla="*/ f126 1 f83"/>
                <a:gd name="f154" fmla="*/ f127 1 f84"/>
                <a:gd name="f155" fmla="*/ f128 1 f83"/>
                <a:gd name="f156" fmla="*/ f129 1 f84"/>
                <a:gd name="f157" fmla="*/ f130 1 f83"/>
                <a:gd name="f158" fmla="*/ f131 1 f84"/>
                <a:gd name="f159" fmla="*/ f132 f74 1"/>
                <a:gd name="f160" fmla="*/ f133 f74 1"/>
                <a:gd name="f161" fmla="*/ f135 f75 1"/>
                <a:gd name="f162" fmla="*/ f134 f75 1"/>
                <a:gd name="f163" fmla="*/ f136 f74 1"/>
                <a:gd name="f164" fmla="*/ f137 f75 1"/>
                <a:gd name="f165" fmla="*/ f138 f74 1"/>
                <a:gd name="f166" fmla="*/ f139 f75 1"/>
                <a:gd name="f167" fmla="*/ f140 f74 1"/>
                <a:gd name="f168" fmla="*/ f141 f75 1"/>
                <a:gd name="f169" fmla="*/ f142 f74 1"/>
                <a:gd name="f170" fmla="*/ f143 f75 1"/>
                <a:gd name="f171" fmla="*/ f144 f74 1"/>
                <a:gd name="f172" fmla="*/ f145 f75 1"/>
                <a:gd name="f173" fmla="*/ f146 f74 1"/>
                <a:gd name="f174" fmla="*/ f147 f75 1"/>
                <a:gd name="f175" fmla="*/ f148 f74 1"/>
                <a:gd name="f176" fmla="*/ f149 f75 1"/>
                <a:gd name="f177" fmla="*/ f150 f74 1"/>
                <a:gd name="f178" fmla="*/ f151 f74 1"/>
                <a:gd name="f179" fmla="*/ f152 f75 1"/>
                <a:gd name="f180" fmla="*/ f153 f74 1"/>
                <a:gd name="f181" fmla="*/ f154 f75 1"/>
                <a:gd name="f182" fmla="*/ f155 f74 1"/>
                <a:gd name="f183" fmla="*/ f156 f75 1"/>
                <a:gd name="f184" fmla="*/ f157 f74 1"/>
                <a:gd name="f185" fmla="*/ f158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3" y="f164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4"/>
                </a:cxn>
                <a:cxn ang="f108">
                  <a:pos x="f178" y="f179"/>
                </a:cxn>
                <a:cxn ang="f108">
                  <a:pos x="f180" y="f181"/>
                </a:cxn>
                <a:cxn ang="f108">
                  <a:pos x="f182" y="f183"/>
                </a:cxn>
                <a:cxn ang="f108">
                  <a:pos x="f184" y="f185"/>
                </a:cxn>
                <a:cxn ang="f108">
                  <a:pos x="f163" y="f164"/>
                </a:cxn>
              </a:cxnLst>
              <a:rect l="f159" t="f162" r="f160" b="f161"/>
              <a:pathLst>
                <a:path w="709" h="299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37"/>
                  </a:cubicBezTo>
                  <a:cubicBezTo>
                    <a:pt x="f49" y="f5"/>
                    <a:pt x="f50" y="f51"/>
                    <a:pt x="f52" y="f53"/>
                  </a:cubicBezTo>
                  <a:cubicBezTo>
                    <a:pt x="f54" y="f45"/>
                    <a:pt x="f55" y="f56"/>
                    <a:pt x="f57" y="f23"/>
                  </a:cubicBezTo>
                  <a:cubicBezTo>
                    <a:pt x="f6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77">
              <a:extLst>
                <a:ext uri="{FF2B5EF4-FFF2-40B4-BE49-F238E27FC236}">
                  <a16:creationId xmlns:a16="http://schemas.microsoft.com/office/drawing/2014/main" id="{8F606458-98A1-4CC8-81E1-67625087F228}"/>
                </a:ext>
              </a:extLst>
            </p:cNvPr>
            <p:cNvSpPr/>
            <p:nvPr/>
          </p:nvSpPr>
          <p:spPr>
            <a:xfrm>
              <a:off x="6416225" y="4171730"/>
              <a:ext cx="830266" cy="34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9"/>
                <a:gd name="f7" fmla="val 343"/>
                <a:gd name="f8" fmla="val 226"/>
                <a:gd name="f9" fmla="val 7"/>
                <a:gd name="f10" fmla="val 336"/>
                <a:gd name="f11" fmla="val 455"/>
                <a:gd name="f12" fmla="val 18"/>
                <a:gd name="f13" fmla="val 575"/>
                <a:gd name="f14" fmla="val 27"/>
                <a:gd name="f15" fmla="val 644"/>
                <a:gd name="f16" fmla="val 33"/>
                <a:gd name="f17" fmla="val 705"/>
                <a:gd name="f18" fmla="val 65"/>
                <a:gd name="f19" fmla="val 764"/>
                <a:gd name="f20" fmla="val 99"/>
                <a:gd name="f21" fmla="val 135"/>
                <a:gd name="f22" fmla="val 812"/>
                <a:gd name="f23" fmla="val 209"/>
                <a:gd name="f24" fmla="val 803"/>
                <a:gd name="f25" fmla="val 247"/>
                <a:gd name="f26" fmla="val 794"/>
                <a:gd name="f27" fmla="val 286"/>
                <a:gd name="f28" fmla="val 785"/>
                <a:gd name="f29" fmla="val 324"/>
                <a:gd name="f30" fmla="val 782"/>
                <a:gd name="f31" fmla="val 339"/>
                <a:gd name="f32" fmla="val 776"/>
                <a:gd name="f33" fmla="val 761"/>
                <a:gd name="f34" fmla="val 334"/>
                <a:gd name="f35" fmla="val 731"/>
                <a:gd name="f36" fmla="val 315"/>
                <a:gd name="f37" fmla="val 707"/>
                <a:gd name="f38" fmla="val 290"/>
                <a:gd name="f39" fmla="val 676"/>
                <a:gd name="f40" fmla="val 274"/>
                <a:gd name="f41" fmla="val 599"/>
                <a:gd name="f42" fmla="val 234"/>
                <a:gd name="f43" fmla="val 521"/>
                <a:gd name="f44" fmla="val 197"/>
                <a:gd name="f45" fmla="val 437"/>
                <a:gd name="f46" fmla="val 174"/>
                <a:gd name="f47" fmla="val 305"/>
                <a:gd name="f48" fmla="val 137"/>
                <a:gd name="f49" fmla="val 170"/>
                <a:gd name="f50" fmla="val 120"/>
                <a:gd name="f51" fmla="val 118"/>
                <a:gd name="f52" fmla="val 8"/>
                <a:gd name="f53" fmla="val 117"/>
                <a:gd name="f54" fmla="val 110"/>
                <a:gd name="f55" fmla="val 2"/>
                <a:gd name="f56" fmla="val 85"/>
                <a:gd name="f57" fmla="val 9"/>
                <a:gd name="f58" fmla="val 4"/>
                <a:gd name="f59" fmla="val 11"/>
                <a:gd name="f60" fmla="val 77"/>
                <a:gd name="f61" fmla="val 91"/>
                <a:gd name="f62" fmla="val 106"/>
                <a:gd name="f63" fmla="val 121"/>
                <a:gd name="f64" fmla="val 153"/>
                <a:gd name="f65" fmla="val 185"/>
                <a:gd name="f66" fmla="+- 0 0 -90"/>
                <a:gd name="f67" fmla="*/ f3 1 829"/>
                <a:gd name="f68" fmla="*/ f4 1 343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829"/>
                <a:gd name="f77" fmla="*/ f73 1 343"/>
                <a:gd name="f78" fmla="*/ 226 f74 1"/>
                <a:gd name="f79" fmla="*/ 7 f73 1"/>
                <a:gd name="f80" fmla="*/ 575 f74 1"/>
                <a:gd name="f81" fmla="*/ 27 f73 1"/>
                <a:gd name="f82" fmla="*/ 764 f74 1"/>
                <a:gd name="f83" fmla="*/ 99 f73 1"/>
                <a:gd name="f84" fmla="*/ 812 f74 1"/>
                <a:gd name="f85" fmla="*/ 209 f73 1"/>
                <a:gd name="f86" fmla="*/ 785 f74 1"/>
                <a:gd name="f87" fmla="*/ 324 f73 1"/>
                <a:gd name="f88" fmla="*/ 761 f74 1"/>
                <a:gd name="f89" fmla="*/ 334 f73 1"/>
                <a:gd name="f90" fmla="*/ 676 f74 1"/>
                <a:gd name="f91" fmla="*/ 274 f73 1"/>
                <a:gd name="f92" fmla="*/ 437 f74 1"/>
                <a:gd name="f93" fmla="*/ 174 f73 1"/>
                <a:gd name="f94" fmla="*/ 33 f74 1"/>
                <a:gd name="f95" fmla="*/ 118 f73 1"/>
                <a:gd name="f96" fmla="*/ 2 f74 1"/>
                <a:gd name="f97" fmla="*/ 85 f73 1"/>
                <a:gd name="f98" fmla="*/ 77 f74 1"/>
                <a:gd name="f99" fmla="*/ 8 f73 1"/>
                <a:gd name="f100" fmla="*/ 121 f74 1"/>
                <a:gd name="f101" fmla="+- f75 0 f1"/>
                <a:gd name="f102" fmla="*/ f78 1 829"/>
                <a:gd name="f103" fmla="*/ f79 1 343"/>
                <a:gd name="f104" fmla="*/ f80 1 829"/>
                <a:gd name="f105" fmla="*/ f81 1 343"/>
                <a:gd name="f106" fmla="*/ f82 1 829"/>
                <a:gd name="f107" fmla="*/ f83 1 343"/>
                <a:gd name="f108" fmla="*/ f84 1 829"/>
                <a:gd name="f109" fmla="*/ f85 1 343"/>
                <a:gd name="f110" fmla="*/ f86 1 829"/>
                <a:gd name="f111" fmla="*/ f87 1 343"/>
                <a:gd name="f112" fmla="*/ f88 1 829"/>
                <a:gd name="f113" fmla="*/ f89 1 343"/>
                <a:gd name="f114" fmla="*/ f90 1 829"/>
                <a:gd name="f115" fmla="*/ f91 1 343"/>
                <a:gd name="f116" fmla="*/ f92 1 829"/>
                <a:gd name="f117" fmla="*/ f93 1 343"/>
                <a:gd name="f118" fmla="*/ f94 1 829"/>
                <a:gd name="f119" fmla="*/ f95 1 343"/>
                <a:gd name="f120" fmla="*/ f96 1 829"/>
                <a:gd name="f121" fmla="*/ f97 1 343"/>
                <a:gd name="f122" fmla="*/ f98 1 829"/>
                <a:gd name="f123" fmla="*/ f99 1 343"/>
                <a:gd name="f124" fmla="*/ f100 1 829"/>
                <a:gd name="f125" fmla="*/ 0 1 f76"/>
                <a:gd name="f126" fmla="*/ f70 1 f76"/>
                <a:gd name="f127" fmla="*/ 0 1 f77"/>
                <a:gd name="f128" fmla="*/ f71 1 f77"/>
                <a:gd name="f129" fmla="*/ f102 1 f76"/>
                <a:gd name="f130" fmla="*/ f103 1 f77"/>
                <a:gd name="f131" fmla="*/ f104 1 f76"/>
                <a:gd name="f132" fmla="*/ f105 1 f77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6"/>
                <a:gd name="f148" fmla="*/ f121 1 f77"/>
                <a:gd name="f149" fmla="*/ f122 1 f76"/>
                <a:gd name="f150" fmla="*/ f123 1 f77"/>
                <a:gd name="f151" fmla="*/ f124 1 f76"/>
                <a:gd name="f152" fmla="*/ f125 f67 1"/>
                <a:gd name="f153" fmla="*/ f126 f67 1"/>
                <a:gd name="f154" fmla="*/ f128 f68 1"/>
                <a:gd name="f155" fmla="*/ f127 f68 1"/>
                <a:gd name="f156" fmla="*/ f129 f67 1"/>
                <a:gd name="f157" fmla="*/ f130 f68 1"/>
                <a:gd name="f158" fmla="*/ f131 f67 1"/>
                <a:gd name="f159" fmla="*/ f132 f68 1"/>
                <a:gd name="f160" fmla="*/ f133 f67 1"/>
                <a:gd name="f161" fmla="*/ f134 f68 1"/>
                <a:gd name="f162" fmla="*/ f135 f67 1"/>
                <a:gd name="f163" fmla="*/ f136 f68 1"/>
                <a:gd name="f164" fmla="*/ f137 f67 1"/>
                <a:gd name="f165" fmla="*/ f138 f68 1"/>
                <a:gd name="f166" fmla="*/ f139 f67 1"/>
                <a:gd name="f167" fmla="*/ f140 f68 1"/>
                <a:gd name="f168" fmla="*/ f141 f67 1"/>
                <a:gd name="f169" fmla="*/ f142 f68 1"/>
                <a:gd name="f170" fmla="*/ f143 f67 1"/>
                <a:gd name="f171" fmla="*/ f144 f68 1"/>
                <a:gd name="f172" fmla="*/ f145 f67 1"/>
                <a:gd name="f173" fmla="*/ f146 f68 1"/>
                <a:gd name="f174" fmla="*/ f147 f67 1"/>
                <a:gd name="f175" fmla="*/ f148 f68 1"/>
                <a:gd name="f176" fmla="*/ f149 f67 1"/>
                <a:gd name="f177" fmla="*/ f150 f68 1"/>
                <a:gd name="f178" fmla="*/ f151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56" y="f157"/>
                </a:cxn>
                <a:cxn ang="f101">
                  <a:pos x="f158" y="f159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74" y="f175"/>
                </a:cxn>
                <a:cxn ang="f101">
                  <a:pos x="f176" y="f177"/>
                </a:cxn>
                <a:cxn ang="f101">
                  <a:pos x="f178" y="f157"/>
                </a:cxn>
                <a:cxn ang="f101">
                  <a:pos x="f156" y="f157"/>
                </a:cxn>
              </a:cxnLst>
              <a:rect l="f152" t="f155" r="f153" b="f154"/>
              <a:pathLst>
                <a:path w="829" h="343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6" y="f21"/>
                    <a:pt x="f6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7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16" y="f51"/>
                  </a:cubicBezTo>
                  <a:cubicBezTo>
                    <a:pt x="f52" y="f53"/>
                    <a:pt x="f5" y="f54"/>
                    <a:pt x="f55" y="f56"/>
                  </a:cubicBezTo>
                  <a:cubicBezTo>
                    <a:pt x="f57" y="f58"/>
                    <a:pt x="f55" y="f59"/>
                    <a:pt x="f60" y="f52"/>
                  </a:cubicBezTo>
                  <a:cubicBezTo>
                    <a:pt x="f61" y="f9"/>
                    <a:pt x="f62" y="f9"/>
                    <a:pt x="f63" y="f9"/>
                  </a:cubicBezTo>
                  <a:cubicBezTo>
                    <a:pt x="f64" y="f9"/>
                    <a:pt x="f65" y="f9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78">
              <a:extLst>
                <a:ext uri="{FF2B5EF4-FFF2-40B4-BE49-F238E27FC236}">
                  <a16:creationId xmlns:a16="http://schemas.microsoft.com/office/drawing/2014/main" id="{7D2E084E-2929-4315-A414-FECAD9E96A8D}"/>
                </a:ext>
              </a:extLst>
            </p:cNvPr>
            <p:cNvSpPr/>
            <p:nvPr/>
          </p:nvSpPr>
          <p:spPr>
            <a:xfrm>
              <a:off x="7675107" y="3774853"/>
              <a:ext cx="809628" cy="4683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9"/>
                <a:gd name="f7" fmla="val 468"/>
                <a:gd name="f8" fmla="val 400"/>
                <a:gd name="f9" fmla="val 467"/>
                <a:gd name="f10" fmla="val 341"/>
                <a:gd name="f11" fmla="val 282"/>
                <a:gd name="f12" fmla="val 448"/>
                <a:gd name="f13" fmla="val 229"/>
                <a:gd name="f14" fmla="val 409"/>
                <a:gd name="f15" fmla="val 212"/>
                <a:gd name="f16" fmla="val 396"/>
                <a:gd name="f17" fmla="val 198"/>
                <a:gd name="f18" fmla="val 376"/>
                <a:gd name="f19" fmla="val 186"/>
                <a:gd name="f20" fmla="val 357"/>
                <a:gd name="f21" fmla="val 159"/>
                <a:gd name="f22" fmla="val 313"/>
                <a:gd name="f23" fmla="val 132"/>
                <a:gd name="f24" fmla="val 268"/>
                <a:gd name="f25" fmla="val 120"/>
                <a:gd name="f26" fmla="val 216"/>
                <a:gd name="f27" fmla="val 103"/>
                <a:gd name="f28" fmla="val 146"/>
                <a:gd name="f29" fmla="val 71"/>
                <a:gd name="f30" fmla="val 83"/>
                <a:gd name="f31" fmla="val 14"/>
                <a:gd name="f32" fmla="val 35"/>
                <a:gd name="f33" fmla="val 23"/>
                <a:gd name="f34" fmla="val 9"/>
                <a:gd name="f35" fmla="val 19"/>
                <a:gd name="f36" fmla="val 20"/>
                <a:gd name="f37" fmla="val 17"/>
                <a:gd name="f38" fmla="val 74"/>
                <a:gd name="f39" fmla="val 127"/>
                <a:gd name="f40" fmla="val 3"/>
                <a:gd name="f41" fmla="val 169"/>
                <a:gd name="f42" fmla="val 48"/>
                <a:gd name="f43" fmla="val 182"/>
                <a:gd name="f44" fmla="val 62"/>
                <a:gd name="f45" fmla="val 196"/>
                <a:gd name="f46" fmla="val 66"/>
                <a:gd name="f47" fmla="val 213"/>
                <a:gd name="f48" fmla="val 64"/>
                <a:gd name="f49" fmla="val 234"/>
                <a:gd name="f50" fmla="val 254"/>
                <a:gd name="f51" fmla="val 65"/>
                <a:gd name="f52" fmla="val 269"/>
                <a:gd name="f53" fmla="val 80"/>
                <a:gd name="f54" fmla="val 281"/>
                <a:gd name="f55" fmla="val 93"/>
                <a:gd name="f56" fmla="val 290"/>
                <a:gd name="f57" fmla="val 107"/>
                <a:gd name="f58" fmla="val 270"/>
                <a:gd name="f59" fmla="val 122"/>
                <a:gd name="f60" fmla="val 221"/>
                <a:gd name="f61" fmla="val 158"/>
                <a:gd name="f62" fmla="val 207"/>
                <a:gd name="f63" fmla="val 241"/>
                <a:gd name="f64" fmla="val 264"/>
                <a:gd name="f65" fmla="val 298"/>
                <a:gd name="f66" fmla="val 285"/>
                <a:gd name="f67" fmla="val 336"/>
                <a:gd name="f68" fmla="val 327"/>
                <a:gd name="f69" fmla="val 355"/>
                <a:gd name="f70" fmla="val 374"/>
                <a:gd name="f71" fmla="val 377"/>
                <a:gd name="f72" fmla="val 419"/>
                <a:gd name="f73" fmla="val 387"/>
                <a:gd name="f74" fmla="val 362"/>
                <a:gd name="f75" fmla="val 530"/>
                <a:gd name="f76" fmla="val 331"/>
                <a:gd name="f77" fmla="val 571"/>
                <a:gd name="f78" fmla="val 286"/>
                <a:gd name="f79" fmla="val 586"/>
                <a:gd name="f80" fmla="val 217"/>
                <a:gd name="f81" fmla="val 595"/>
                <a:gd name="f82" fmla="val 176"/>
                <a:gd name="f83" fmla="val 580"/>
                <a:gd name="f84" fmla="val 147"/>
                <a:gd name="f85" fmla="val 549"/>
                <a:gd name="f86" fmla="val 124"/>
                <a:gd name="f87" fmla="val 528"/>
                <a:gd name="f88" fmla="val 527"/>
                <a:gd name="f89" fmla="val 96"/>
                <a:gd name="f90" fmla="val 548"/>
                <a:gd name="f91" fmla="val 79"/>
                <a:gd name="f92" fmla="val 559"/>
                <a:gd name="f93" fmla="val 69"/>
                <a:gd name="f94" fmla="val 572"/>
                <a:gd name="f95" fmla="val 617"/>
                <a:gd name="f96" fmla="val 641"/>
                <a:gd name="f97" fmla="val 55"/>
                <a:gd name="f98" fmla="val 664"/>
                <a:gd name="f99" fmla="val 34"/>
                <a:gd name="f100" fmla="val 702"/>
                <a:gd name="f101" fmla="val 748"/>
                <a:gd name="f102" fmla="val 8"/>
                <a:gd name="f103" fmla="val 793"/>
                <a:gd name="f104" fmla="val 21"/>
                <a:gd name="f105" fmla="val 800"/>
                <a:gd name="f106" fmla="val 30"/>
                <a:gd name="f107" fmla="val 795"/>
                <a:gd name="f108" fmla="val 37"/>
                <a:gd name="f109" fmla="val 780"/>
                <a:gd name="f110" fmla="val 54"/>
                <a:gd name="f111" fmla="val 766"/>
                <a:gd name="f112" fmla="val 72"/>
                <a:gd name="f113" fmla="val 752"/>
                <a:gd name="f114" fmla="val 89"/>
                <a:gd name="f115" fmla="val 704"/>
                <a:gd name="f116" fmla="val 145"/>
                <a:gd name="f117" fmla="val 693"/>
                <a:gd name="f118" fmla="val 218"/>
                <a:gd name="f119" fmla="val 667"/>
                <a:gd name="f120" fmla="val 283"/>
                <a:gd name="f121" fmla="val 619"/>
                <a:gd name="f122" fmla="val 401"/>
                <a:gd name="f123" fmla="val 534"/>
                <a:gd name="f124" fmla="+- 0 0 -90"/>
                <a:gd name="f125" fmla="*/ f3 1 809"/>
                <a:gd name="f126" fmla="*/ f4 1 468"/>
                <a:gd name="f127" fmla="val f5"/>
                <a:gd name="f128" fmla="val f6"/>
                <a:gd name="f129" fmla="val f7"/>
                <a:gd name="f130" fmla="*/ f124 f0 1"/>
                <a:gd name="f131" fmla="+- f129 0 f127"/>
                <a:gd name="f132" fmla="+- f128 0 f127"/>
                <a:gd name="f133" fmla="*/ f130 1 f2"/>
                <a:gd name="f134" fmla="*/ f132 1 809"/>
                <a:gd name="f135" fmla="*/ f131 1 468"/>
                <a:gd name="f136" fmla="*/ 400 f132 1"/>
                <a:gd name="f137" fmla="*/ 467 f131 1"/>
                <a:gd name="f138" fmla="*/ 229 f132 1"/>
                <a:gd name="f139" fmla="*/ 409 f131 1"/>
                <a:gd name="f140" fmla="*/ 186 f132 1"/>
                <a:gd name="f141" fmla="*/ 357 f131 1"/>
                <a:gd name="f142" fmla="*/ 120 f132 1"/>
                <a:gd name="f143" fmla="*/ 216 f131 1"/>
                <a:gd name="f144" fmla="*/ 14 f132 1"/>
                <a:gd name="f145" fmla="*/ 35 f131 1"/>
                <a:gd name="f146" fmla="*/ 20 f132 1"/>
                <a:gd name="f147" fmla="*/ 17 f131 1"/>
                <a:gd name="f148" fmla="*/ 169 f132 1"/>
                <a:gd name="f149" fmla="*/ 48 f131 1"/>
                <a:gd name="f150" fmla="*/ 213 f132 1"/>
                <a:gd name="f151" fmla="*/ 64 f131 1"/>
                <a:gd name="f152" fmla="*/ 269 f132 1"/>
                <a:gd name="f153" fmla="*/ 80 f131 1"/>
                <a:gd name="f154" fmla="*/ 270 f132 1"/>
                <a:gd name="f155" fmla="*/ 122 f131 1"/>
                <a:gd name="f156" fmla="*/ 241 f132 1"/>
                <a:gd name="f157" fmla="*/ 264 f131 1"/>
                <a:gd name="f158" fmla="*/ 327 f132 1"/>
                <a:gd name="f159" fmla="*/ 355 f131 1"/>
                <a:gd name="f160" fmla="*/ 468 f132 1"/>
                <a:gd name="f161" fmla="*/ 362 f131 1"/>
                <a:gd name="f162" fmla="*/ 586 f132 1"/>
                <a:gd name="f163" fmla="*/ 217 f131 1"/>
                <a:gd name="f164" fmla="*/ 549 f132 1"/>
                <a:gd name="f165" fmla="*/ 124 f131 1"/>
                <a:gd name="f166" fmla="*/ 548 f132 1"/>
                <a:gd name="f167" fmla="*/ 79 f131 1"/>
                <a:gd name="f168" fmla="*/ 65 f131 1"/>
                <a:gd name="f169" fmla="*/ 664 f132 1"/>
                <a:gd name="f170" fmla="*/ 34 f131 1"/>
                <a:gd name="f171" fmla="*/ 793 f132 1"/>
                <a:gd name="f172" fmla="*/ 795 f132 1"/>
                <a:gd name="f173" fmla="*/ 37 f131 1"/>
                <a:gd name="f174" fmla="*/ 752 f132 1"/>
                <a:gd name="f175" fmla="*/ 89 f131 1"/>
                <a:gd name="f176" fmla="*/ 667 f132 1"/>
                <a:gd name="f177" fmla="*/ 283 f131 1"/>
                <a:gd name="f178" fmla="+- f133 0 f1"/>
                <a:gd name="f179" fmla="*/ f136 1 809"/>
                <a:gd name="f180" fmla="*/ f137 1 468"/>
                <a:gd name="f181" fmla="*/ f138 1 809"/>
                <a:gd name="f182" fmla="*/ f139 1 468"/>
                <a:gd name="f183" fmla="*/ f140 1 809"/>
                <a:gd name="f184" fmla="*/ f141 1 468"/>
                <a:gd name="f185" fmla="*/ f142 1 809"/>
                <a:gd name="f186" fmla="*/ f143 1 468"/>
                <a:gd name="f187" fmla="*/ f144 1 809"/>
                <a:gd name="f188" fmla="*/ f145 1 468"/>
                <a:gd name="f189" fmla="*/ f146 1 809"/>
                <a:gd name="f190" fmla="*/ f147 1 468"/>
                <a:gd name="f191" fmla="*/ f148 1 809"/>
                <a:gd name="f192" fmla="*/ f149 1 468"/>
                <a:gd name="f193" fmla="*/ f150 1 809"/>
                <a:gd name="f194" fmla="*/ f151 1 468"/>
                <a:gd name="f195" fmla="*/ f152 1 809"/>
                <a:gd name="f196" fmla="*/ f153 1 468"/>
                <a:gd name="f197" fmla="*/ f154 1 809"/>
                <a:gd name="f198" fmla="*/ f155 1 468"/>
                <a:gd name="f199" fmla="*/ f156 1 809"/>
                <a:gd name="f200" fmla="*/ f157 1 468"/>
                <a:gd name="f201" fmla="*/ f158 1 809"/>
                <a:gd name="f202" fmla="*/ f159 1 468"/>
                <a:gd name="f203" fmla="*/ f160 1 809"/>
                <a:gd name="f204" fmla="*/ f161 1 468"/>
                <a:gd name="f205" fmla="*/ f162 1 809"/>
                <a:gd name="f206" fmla="*/ f163 1 468"/>
                <a:gd name="f207" fmla="*/ f164 1 809"/>
                <a:gd name="f208" fmla="*/ f165 1 468"/>
                <a:gd name="f209" fmla="*/ f166 1 809"/>
                <a:gd name="f210" fmla="*/ f167 1 468"/>
                <a:gd name="f211" fmla="*/ f168 1 468"/>
                <a:gd name="f212" fmla="*/ f169 1 809"/>
                <a:gd name="f213" fmla="*/ f170 1 468"/>
                <a:gd name="f214" fmla="*/ f171 1 809"/>
                <a:gd name="f215" fmla="*/ f172 1 809"/>
                <a:gd name="f216" fmla="*/ f173 1 468"/>
                <a:gd name="f217" fmla="*/ f174 1 809"/>
                <a:gd name="f218" fmla="*/ f175 1 468"/>
                <a:gd name="f219" fmla="*/ f176 1 809"/>
                <a:gd name="f220" fmla="*/ f177 1 468"/>
                <a:gd name="f221" fmla="*/ 0 1 f134"/>
                <a:gd name="f222" fmla="*/ f128 1 f134"/>
                <a:gd name="f223" fmla="*/ 0 1 f135"/>
                <a:gd name="f224" fmla="*/ f129 1 f135"/>
                <a:gd name="f225" fmla="*/ f179 1 f134"/>
                <a:gd name="f226" fmla="*/ f180 1 f135"/>
                <a:gd name="f227" fmla="*/ f181 1 f134"/>
                <a:gd name="f228" fmla="*/ f182 1 f135"/>
                <a:gd name="f229" fmla="*/ f183 1 f134"/>
                <a:gd name="f230" fmla="*/ f184 1 f135"/>
                <a:gd name="f231" fmla="*/ f185 1 f134"/>
                <a:gd name="f232" fmla="*/ f186 1 f135"/>
                <a:gd name="f233" fmla="*/ f187 1 f134"/>
                <a:gd name="f234" fmla="*/ f188 1 f135"/>
                <a:gd name="f235" fmla="*/ f189 1 f134"/>
                <a:gd name="f236" fmla="*/ f190 1 f135"/>
                <a:gd name="f237" fmla="*/ f191 1 f134"/>
                <a:gd name="f238" fmla="*/ f192 1 f135"/>
                <a:gd name="f239" fmla="*/ f193 1 f134"/>
                <a:gd name="f240" fmla="*/ f194 1 f135"/>
                <a:gd name="f241" fmla="*/ f195 1 f134"/>
                <a:gd name="f242" fmla="*/ f196 1 f135"/>
                <a:gd name="f243" fmla="*/ f197 1 f134"/>
                <a:gd name="f244" fmla="*/ f198 1 f135"/>
                <a:gd name="f245" fmla="*/ f199 1 f134"/>
                <a:gd name="f246" fmla="*/ f200 1 f135"/>
                <a:gd name="f247" fmla="*/ f201 1 f134"/>
                <a:gd name="f248" fmla="*/ f202 1 f135"/>
                <a:gd name="f249" fmla="*/ f203 1 f134"/>
                <a:gd name="f250" fmla="*/ f204 1 f135"/>
                <a:gd name="f251" fmla="*/ f205 1 f134"/>
                <a:gd name="f252" fmla="*/ f206 1 f135"/>
                <a:gd name="f253" fmla="*/ f207 1 f134"/>
                <a:gd name="f254" fmla="*/ f208 1 f135"/>
                <a:gd name="f255" fmla="*/ f209 1 f134"/>
                <a:gd name="f256" fmla="*/ f210 1 f135"/>
                <a:gd name="f257" fmla="*/ f211 1 f135"/>
                <a:gd name="f258" fmla="*/ f212 1 f134"/>
                <a:gd name="f259" fmla="*/ f213 1 f135"/>
                <a:gd name="f260" fmla="*/ f214 1 f134"/>
                <a:gd name="f261" fmla="*/ f215 1 f134"/>
                <a:gd name="f262" fmla="*/ f216 1 f135"/>
                <a:gd name="f263" fmla="*/ f217 1 f134"/>
                <a:gd name="f264" fmla="*/ f218 1 f135"/>
                <a:gd name="f265" fmla="*/ f219 1 f134"/>
                <a:gd name="f266" fmla="*/ f220 1 f135"/>
                <a:gd name="f267" fmla="*/ f221 f125 1"/>
                <a:gd name="f268" fmla="*/ f222 f125 1"/>
                <a:gd name="f269" fmla="*/ f224 f126 1"/>
                <a:gd name="f270" fmla="*/ f223 f126 1"/>
                <a:gd name="f271" fmla="*/ f225 f125 1"/>
                <a:gd name="f272" fmla="*/ f226 f126 1"/>
                <a:gd name="f273" fmla="*/ f227 f125 1"/>
                <a:gd name="f274" fmla="*/ f228 f126 1"/>
                <a:gd name="f275" fmla="*/ f229 f125 1"/>
                <a:gd name="f276" fmla="*/ f230 f126 1"/>
                <a:gd name="f277" fmla="*/ f231 f125 1"/>
                <a:gd name="f278" fmla="*/ f232 f126 1"/>
                <a:gd name="f279" fmla="*/ f233 f125 1"/>
                <a:gd name="f280" fmla="*/ f234 f126 1"/>
                <a:gd name="f281" fmla="*/ f235 f125 1"/>
                <a:gd name="f282" fmla="*/ f236 f126 1"/>
                <a:gd name="f283" fmla="*/ f237 f125 1"/>
                <a:gd name="f284" fmla="*/ f238 f126 1"/>
                <a:gd name="f285" fmla="*/ f239 f125 1"/>
                <a:gd name="f286" fmla="*/ f240 f126 1"/>
                <a:gd name="f287" fmla="*/ f241 f125 1"/>
                <a:gd name="f288" fmla="*/ f242 f126 1"/>
                <a:gd name="f289" fmla="*/ f243 f125 1"/>
                <a:gd name="f290" fmla="*/ f244 f126 1"/>
                <a:gd name="f291" fmla="*/ f245 f125 1"/>
                <a:gd name="f292" fmla="*/ f246 f126 1"/>
                <a:gd name="f293" fmla="*/ f247 f125 1"/>
                <a:gd name="f294" fmla="*/ f248 f126 1"/>
                <a:gd name="f295" fmla="*/ f249 f125 1"/>
                <a:gd name="f296" fmla="*/ f250 f126 1"/>
                <a:gd name="f297" fmla="*/ f251 f125 1"/>
                <a:gd name="f298" fmla="*/ f252 f126 1"/>
                <a:gd name="f299" fmla="*/ f253 f125 1"/>
                <a:gd name="f300" fmla="*/ f254 f126 1"/>
                <a:gd name="f301" fmla="*/ f255 f125 1"/>
                <a:gd name="f302" fmla="*/ f256 f126 1"/>
                <a:gd name="f303" fmla="*/ f257 f126 1"/>
                <a:gd name="f304" fmla="*/ f258 f125 1"/>
                <a:gd name="f305" fmla="*/ f259 f126 1"/>
                <a:gd name="f306" fmla="*/ f260 f125 1"/>
                <a:gd name="f307" fmla="*/ f261 f125 1"/>
                <a:gd name="f308" fmla="*/ f262 f126 1"/>
                <a:gd name="f309" fmla="*/ f263 f125 1"/>
                <a:gd name="f310" fmla="*/ f264 f126 1"/>
                <a:gd name="f311" fmla="*/ f265 f125 1"/>
                <a:gd name="f312" fmla="*/ f26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8">
                  <a:pos x="f271" y="f272"/>
                </a:cxn>
                <a:cxn ang="f178">
                  <a:pos x="f273" y="f274"/>
                </a:cxn>
                <a:cxn ang="f178">
                  <a:pos x="f275" y="f276"/>
                </a:cxn>
                <a:cxn ang="f178">
                  <a:pos x="f277" y="f278"/>
                </a:cxn>
                <a:cxn ang="f178">
                  <a:pos x="f279" y="f280"/>
                </a:cxn>
                <a:cxn ang="f178">
                  <a:pos x="f281" y="f282"/>
                </a:cxn>
                <a:cxn ang="f178">
                  <a:pos x="f283" y="f284"/>
                </a:cxn>
                <a:cxn ang="f178">
                  <a:pos x="f285" y="f286"/>
                </a:cxn>
                <a:cxn ang="f178">
                  <a:pos x="f287" y="f288"/>
                </a:cxn>
                <a:cxn ang="f178">
                  <a:pos x="f289" y="f290"/>
                </a:cxn>
                <a:cxn ang="f178">
                  <a:pos x="f291" y="f292"/>
                </a:cxn>
                <a:cxn ang="f178">
                  <a:pos x="f293" y="f294"/>
                </a:cxn>
                <a:cxn ang="f178">
                  <a:pos x="f295" y="f296"/>
                </a:cxn>
                <a:cxn ang="f178">
                  <a:pos x="f297" y="f298"/>
                </a:cxn>
                <a:cxn ang="f178">
                  <a:pos x="f299" y="f300"/>
                </a:cxn>
                <a:cxn ang="f178">
                  <a:pos x="f301" y="f302"/>
                </a:cxn>
                <a:cxn ang="f178">
                  <a:pos x="f297" y="f303"/>
                </a:cxn>
                <a:cxn ang="f178">
                  <a:pos x="f304" y="f305"/>
                </a:cxn>
                <a:cxn ang="f178">
                  <a:pos x="f306" y="f282"/>
                </a:cxn>
                <a:cxn ang="f178">
                  <a:pos x="f307" y="f308"/>
                </a:cxn>
                <a:cxn ang="f178">
                  <a:pos x="f309" y="f310"/>
                </a:cxn>
                <a:cxn ang="f178">
                  <a:pos x="f311" y="f312"/>
                </a:cxn>
                <a:cxn ang="f178">
                  <a:pos x="f271" y="f272"/>
                </a:cxn>
              </a:cxnLst>
              <a:rect l="f267" t="f270" r="f268" b="f269"/>
              <a:pathLst>
                <a:path w="809" h="468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5" y="f33"/>
                    <a:pt x="f34" y="f35"/>
                    <a:pt x="f36" y="f37"/>
                  </a:cubicBezTo>
                  <a:cubicBezTo>
                    <a:pt x="f38" y="f34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44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15"/>
                    <a:pt x="f63" y="f64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57"/>
                    <a:pt x="f88" y="f89"/>
                    <a:pt x="f90" y="f91"/>
                  </a:cubicBezTo>
                  <a:cubicBezTo>
                    <a:pt x="f92" y="f93"/>
                    <a:pt x="f94" y="f48"/>
                    <a:pt x="f79" y="f51"/>
                  </a:cubicBezTo>
                  <a:cubicBezTo>
                    <a:pt x="f95" y="f46"/>
                    <a:pt x="f96" y="f97"/>
                    <a:pt x="f98" y="f99"/>
                  </a:cubicBezTo>
                  <a:cubicBezTo>
                    <a:pt x="f100" y="f5"/>
                    <a:pt x="f101" y="f102"/>
                    <a:pt x="f103" y="f37"/>
                  </a:cubicBezTo>
                  <a:cubicBezTo>
                    <a:pt x="f6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9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F91DD733-9CC5-4F09-A60F-75608BCA6334}"/>
                </a:ext>
              </a:extLst>
            </p:cNvPr>
            <p:cNvSpPr/>
            <p:nvPr/>
          </p:nvSpPr>
          <p:spPr>
            <a:xfrm>
              <a:off x="6427335" y="3993925"/>
              <a:ext cx="835020" cy="23336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36"/>
                <a:gd name="f8" fmla="val 233"/>
                <a:gd name="f9" fmla="val 133"/>
                <a:gd name="f10" fmla="val 1"/>
                <a:gd name="f11" fmla="val 2"/>
                <a:gd name="f12" fmla="val 585"/>
                <a:gd name="f13" fmla="val 25"/>
                <a:gd name="f14" fmla="val 807"/>
                <a:gd name="f15" fmla="val 72"/>
                <a:gd name="f16" fmla="val 825"/>
                <a:gd name="f17" fmla="val 76"/>
                <a:gd name="f18" fmla="val 833"/>
                <a:gd name="f19" fmla="val 83"/>
                <a:gd name="f20" fmla="val 834"/>
                <a:gd name="f21" fmla="val 101"/>
                <a:gd name="f22" fmla="val 138"/>
                <a:gd name="f23" fmla="val 828"/>
                <a:gd name="f24" fmla="val 174"/>
                <a:gd name="f25" fmla="val 823"/>
                <a:gd name="f26" fmla="val 210"/>
                <a:gd name="f27" fmla="val 820"/>
                <a:gd name="f28" fmla="val 801"/>
                <a:gd name="f29" fmla="val 227"/>
                <a:gd name="f30" fmla="val 788"/>
                <a:gd name="f31" fmla="val 222"/>
                <a:gd name="f32" fmla="val 711"/>
                <a:gd name="f33" fmla="val 197"/>
                <a:gd name="f34" fmla="val 632"/>
                <a:gd name="f35" fmla="val 551"/>
                <a:gd name="f36" fmla="val 170"/>
                <a:gd name="f37" fmla="val 394"/>
                <a:gd name="f38" fmla="val 150"/>
                <a:gd name="f39" fmla="val 236"/>
                <a:gd name="f40" fmla="val 142"/>
                <a:gd name="f41" fmla="val 78"/>
                <a:gd name="f42" fmla="val 4"/>
                <a:gd name="f43" fmla="val 154"/>
                <a:gd name="f44" fmla="val 152"/>
                <a:gd name="f45" fmla="val 6"/>
                <a:gd name="f46" fmla="val 5"/>
                <a:gd name="f47" fmla="val 73"/>
                <a:gd name="f48" fmla="val 93"/>
                <a:gd name="f49" fmla="val 113"/>
                <a:gd name="f50" fmla="+- 0 0 -90"/>
                <a:gd name="f51" fmla="*/ f4 1 836"/>
                <a:gd name="f52" fmla="*/ f5 1 233"/>
                <a:gd name="f53" fmla="val f6"/>
                <a:gd name="f54" fmla="val f7"/>
                <a:gd name="f55" fmla="val f8"/>
                <a:gd name="f56" fmla="*/ f50 f0 1"/>
                <a:gd name="f57" fmla="+- f55 0 f53"/>
                <a:gd name="f58" fmla="+- f54 0 f53"/>
                <a:gd name="f59" fmla="*/ f56 1 f3"/>
                <a:gd name="f60" fmla="*/ f58 1 836"/>
                <a:gd name="f61" fmla="*/ f57 1 233"/>
                <a:gd name="f62" fmla="*/ 133 f58 1"/>
                <a:gd name="f63" fmla="*/ 1 f57 1"/>
                <a:gd name="f64" fmla="*/ 807 f58 1"/>
                <a:gd name="f65" fmla="*/ 72 f57 1"/>
                <a:gd name="f66" fmla="*/ 834 f58 1"/>
                <a:gd name="f67" fmla="*/ 101 f57 1"/>
                <a:gd name="f68" fmla="*/ 823 f58 1"/>
                <a:gd name="f69" fmla="*/ 210 f57 1"/>
                <a:gd name="f70" fmla="*/ 788 f58 1"/>
                <a:gd name="f71" fmla="*/ 222 f57 1"/>
                <a:gd name="f72" fmla="*/ 551 f58 1"/>
                <a:gd name="f73" fmla="*/ 170 f57 1"/>
                <a:gd name="f74" fmla="*/ 78 f58 1"/>
                <a:gd name="f75" fmla="*/ 150 f57 1"/>
                <a:gd name="f76" fmla="*/ 2 f58 1"/>
                <a:gd name="f77" fmla="*/ 78 f57 1"/>
                <a:gd name="f78" fmla="*/ 73 f58 1"/>
                <a:gd name="f79" fmla="+- f59 0 f1"/>
                <a:gd name="f80" fmla="*/ f62 1 836"/>
                <a:gd name="f81" fmla="*/ f63 1 233"/>
                <a:gd name="f82" fmla="*/ f64 1 836"/>
                <a:gd name="f83" fmla="*/ f65 1 233"/>
                <a:gd name="f84" fmla="*/ f66 1 836"/>
                <a:gd name="f85" fmla="*/ f67 1 233"/>
                <a:gd name="f86" fmla="*/ f68 1 836"/>
                <a:gd name="f87" fmla="*/ f69 1 233"/>
                <a:gd name="f88" fmla="*/ f70 1 836"/>
                <a:gd name="f89" fmla="*/ f71 1 233"/>
                <a:gd name="f90" fmla="*/ f72 1 836"/>
                <a:gd name="f91" fmla="*/ f73 1 233"/>
                <a:gd name="f92" fmla="*/ f74 1 836"/>
                <a:gd name="f93" fmla="*/ f75 1 233"/>
                <a:gd name="f94" fmla="*/ f76 1 836"/>
                <a:gd name="f95" fmla="*/ f77 1 233"/>
                <a:gd name="f96" fmla="*/ f78 1 836"/>
                <a:gd name="f97" fmla="*/ 0 1 f60"/>
                <a:gd name="f98" fmla="*/ f54 1 f60"/>
                <a:gd name="f99" fmla="*/ 0 1 f61"/>
                <a:gd name="f100" fmla="*/ f55 1 f61"/>
                <a:gd name="f101" fmla="*/ f80 1 f60"/>
                <a:gd name="f102" fmla="*/ f81 1 f61"/>
                <a:gd name="f103" fmla="*/ f82 1 f60"/>
                <a:gd name="f104" fmla="*/ f83 1 f61"/>
                <a:gd name="f105" fmla="*/ f84 1 f60"/>
                <a:gd name="f106" fmla="*/ f85 1 f61"/>
                <a:gd name="f107" fmla="*/ f86 1 f60"/>
                <a:gd name="f108" fmla="*/ f87 1 f61"/>
                <a:gd name="f109" fmla="*/ f88 1 f60"/>
                <a:gd name="f110" fmla="*/ f89 1 f61"/>
                <a:gd name="f111" fmla="*/ f90 1 f60"/>
                <a:gd name="f112" fmla="*/ f91 1 f61"/>
                <a:gd name="f113" fmla="*/ f92 1 f60"/>
                <a:gd name="f114" fmla="*/ f93 1 f61"/>
                <a:gd name="f115" fmla="*/ f94 1 f60"/>
                <a:gd name="f116" fmla="*/ f95 1 f61"/>
                <a:gd name="f117" fmla="*/ f96 1 f60"/>
                <a:gd name="f118" fmla="*/ f97 f51 1"/>
                <a:gd name="f119" fmla="*/ f98 f51 1"/>
                <a:gd name="f120" fmla="*/ f100 f52 1"/>
                <a:gd name="f121" fmla="*/ f99 f52 1"/>
                <a:gd name="f122" fmla="*/ f101 f51 1"/>
                <a:gd name="f123" fmla="*/ f102 f52 1"/>
                <a:gd name="f124" fmla="*/ f103 f51 1"/>
                <a:gd name="f125" fmla="*/ f104 f52 1"/>
                <a:gd name="f126" fmla="*/ f105 f51 1"/>
                <a:gd name="f127" fmla="*/ f106 f52 1"/>
                <a:gd name="f128" fmla="*/ f107 f51 1"/>
                <a:gd name="f129" fmla="*/ f108 f52 1"/>
                <a:gd name="f130" fmla="*/ f109 f51 1"/>
                <a:gd name="f131" fmla="*/ f110 f52 1"/>
                <a:gd name="f132" fmla="*/ f111 f51 1"/>
                <a:gd name="f133" fmla="*/ f112 f52 1"/>
                <a:gd name="f134" fmla="*/ f113 f51 1"/>
                <a:gd name="f135" fmla="*/ f114 f52 1"/>
                <a:gd name="f136" fmla="*/ f115 f51 1"/>
                <a:gd name="f137" fmla="*/ f116 f52 1"/>
                <a:gd name="f138" fmla="*/ f117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2" y="f123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37"/>
                </a:cxn>
                <a:cxn ang="f79">
                  <a:pos x="f138" y="f123"/>
                </a:cxn>
                <a:cxn ang="f79">
                  <a:pos x="f122" y="f123"/>
                </a:cxn>
              </a:cxnLst>
              <a:rect l="f118" t="f121" r="f119" b="f120"/>
              <a:pathLst>
                <a:path w="836" h="233">
                  <a:moveTo>
                    <a:pt x="f9" y="f10"/>
                  </a:move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7" y="f22"/>
                    <a:pt x="f23" y="f24"/>
                    <a:pt x="f25" y="f26"/>
                  </a:cubicBezTo>
                  <a:cubicBezTo>
                    <a:pt x="f27" y="f8"/>
                    <a:pt x="f28" y="f29"/>
                    <a:pt x="f30" y="f31"/>
                  </a:cubicBezTo>
                  <a:cubicBezTo>
                    <a:pt x="f32" y="f33"/>
                    <a:pt x="f34" y="f3"/>
                    <a:pt x="f35" y="f36"/>
                  </a:cubicBezTo>
                  <a:cubicBezTo>
                    <a:pt x="f37" y="f38"/>
                    <a:pt x="f39" y="f40"/>
                    <a:pt x="f41" y="f38"/>
                  </a:cubicBezTo>
                  <a:cubicBezTo>
                    <a:pt x="f42" y="f43"/>
                    <a:pt x="f42" y="f44"/>
                    <a:pt x="f11" y="f41"/>
                  </a:cubicBezTo>
                  <a:cubicBezTo>
                    <a:pt x="f6" y="f45"/>
                    <a:pt x="f6" y="f46"/>
                    <a:pt x="f47" y="f10"/>
                  </a:cubicBezTo>
                  <a:cubicBezTo>
                    <a:pt x="f48" y="f6"/>
                    <a:pt x="f49" y="f10"/>
                    <a:pt x="f9" y="f1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80">
              <a:extLst>
                <a:ext uri="{FF2B5EF4-FFF2-40B4-BE49-F238E27FC236}">
                  <a16:creationId xmlns:a16="http://schemas.microsoft.com/office/drawing/2014/main" id="{80654CBC-2782-46DE-93FC-015E3FBAE84D}"/>
                </a:ext>
              </a:extLst>
            </p:cNvPr>
            <p:cNvSpPr/>
            <p:nvPr/>
          </p:nvSpPr>
          <p:spPr>
            <a:xfrm>
              <a:off x="7919581" y="2388961"/>
              <a:ext cx="614367" cy="57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"/>
                <a:gd name="f7" fmla="val 573"/>
                <a:gd name="f8" fmla="val 108"/>
                <a:gd name="f9" fmla="val 105"/>
                <a:gd name="f10" fmla="val 571"/>
                <a:gd name="f11" fmla="val 100"/>
                <a:gd name="f12" fmla="val 570"/>
                <a:gd name="f13" fmla="val 97"/>
                <a:gd name="f14" fmla="val 567"/>
                <a:gd name="f15" fmla="val 69"/>
                <a:gd name="f16" fmla="val 542"/>
                <a:gd name="f17" fmla="val 41"/>
                <a:gd name="f18" fmla="val 517"/>
                <a:gd name="f19" fmla="val 13"/>
                <a:gd name="f20" fmla="val 492"/>
                <a:gd name="f21" fmla="val 482"/>
                <a:gd name="f22" fmla="val 6"/>
                <a:gd name="f23" fmla="val 473"/>
                <a:gd name="f24" fmla="val 465"/>
                <a:gd name="f25" fmla="val 75"/>
                <a:gd name="f26" fmla="val 395"/>
                <a:gd name="f27" fmla="val 139"/>
                <a:gd name="f28" fmla="val 328"/>
                <a:gd name="f29" fmla="val 204"/>
                <a:gd name="f30" fmla="val 261"/>
                <a:gd name="f31" fmla="val 268"/>
                <a:gd name="f32" fmla="val 196"/>
                <a:gd name="f33" fmla="val 339"/>
                <a:gd name="f34" fmla="val 140"/>
                <a:gd name="f35" fmla="val 407"/>
                <a:gd name="f36" fmla="val 80"/>
                <a:gd name="f37" fmla="val 435"/>
                <a:gd name="f38" fmla="val 56"/>
                <a:gd name="f39" fmla="val 466"/>
                <a:gd name="f40" fmla="val 34"/>
                <a:gd name="f41" fmla="val 495"/>
                <a:gd name="f42" fmla="val 10"/>
                <a:gd name="f43" fmla="val 507"/>
                <a:gd name="f44" fmla="val 518"/>
                <a:gd name="f45" fmla="val 529"/>
                <a:gd name="f46" fmla="val 553"/>
                <a:gd name="f47" fmla="val 31"/>
                <a:gd name="f48" fmla="val 576"/>
                <a:gd name="f49" fmla="val 52"/>
                <a:gd name="f50" fmla="val 599"/>
                <a:gd name="f51" fmla="val 74"/>
                <a:gd name="f52" fmla="val 612"/>
                <a:gd name="f53" fmla="val 86"/>
                <a:gd name="f54" fmla="val 101"/>
                <a:gd name="f55" fmla="val 114"/>
                <a:gd name="f56" fmla="val 555"/>
                <a:gd name="f57" fmla="val 151"/>
                <a:gd name="f58" fmla="val 510"/>
                <a:gd name="f59" fmla="val 186"/>
                <a:gd name="f60" fmla="val 467"/>
                <a:gd name="f61" fmla="val 223"/>
                <a:gd name="f62" fmla="val 423"/>
                <a:gd name="f63" fmla="val 262"/>
                <a:gd name="f64" fmla="val 379"/>
                <a:gd name="f65" fmla="val 300"/>
                <a:gd name="f66" fmla="val 337"/>
                <a:gd name="f67" fmla="val 341"/>
                <a:gd name="f68" fmla="val 283"/>
                <a:gd name="f69" fmla="val 231"/>
                <a:gd name="f70" fmla="val 452"/>
                <a:gd name="f71" fmla="val 178"/>
                <a:gd name="f72" fmla="val 508"/>
                <a:gd name="f73" fmla="val 161"/>
                <a:gd name="f74" fmla="val 525"/>
                <a:gd name="f75" fmla="val 145"/>
                <a:gd name="f76" fmla="val 129"/>
                <a:gd name="f77" fmla="val 559"/>
                <a:gd name="f78" fmla="val 124"/>
                <a:gd name="f79" fmla="val 565"/>
                <a:gd name="f80" fmla="val 118"/>
                <a:gd name="f81" fmla="+- 0 0 -90"/>
                <a:gd name="f82" fmla="*/ f3 1 615"/>
                <a:gd name="f83" fmla="*/ f4 1 573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615"/>
                <a:gd name="f92" fmla="*/ f88 1 573"/>
                <a:gd name="f93" fmla="*/ 108 f89 1"/>
                <a:gd name="f94" fmla="*/ 573 f88 1"/>
                <a:gd name="f95" fmla="*/ 97 f89 1"/>
                <a:gd name="f96" fmla="*/ 567 f88 1"/>
                <a:gd name="f97" fmla="*/ 13 f89 1"/>
                <a:gd name="f98" fmla="*/ 492 f88 1"/>
                <a:gd name="f99" fmla="*/ 465 f88 1"/>
                <a:gd name="f100" fmla="*/ 204 f89 1"/>
                <a:gd name="f101" fmla="*/ 261 f88 1"/>
                <a:gd name="f102" fmla="*/ 407 f89 1"/>
                <a:gd name="f103" fmla="*/ 80 f88 1"/>
                <a:gd name="f104" fmla="*/ 495 f89 1"/>
                <a:gd name="f105" fmla="*/ 10 f88 1"/>
                <a:gd name="f106" fmla="*/ 529 f89 1"/>
                <a:gd name="f107" fmla="*/ 599 f89 1"/>
                <a:gd name="f108" fmla="*/ 74 f88 1"/>
                <a:gd name="f109" fmla="*/ 114 f88 1"/>
                <a:gd name="f110" fmla="*/ 467 f89 1"/>
                <a:gd name="f111" fmla="*/ 223 f88 1"/>
                <a:gd name="f112" fmla="*/ 337 f89 1"/>
                <a:gd name="f113" fmla="*/ 341 f88 1"/>
                <a:gd name="f114" fmla="*/ 178 f89 1"/>
                <a:gd name="f115" fmla="*/ 508 f88 1"/>
                <a:gd name="f116" fmla="*/ 129 f89 1"/>
                <a:gd name="f117" fmla="*/ 559 f88 1"/>
                <a:gd name="f118" fmla="+- f90 0 f1"/>
                <a:gd name="f119" fmla="*/ f93 1 615"/>
                <a:gd name="f120" fmla="*/ f94 1 573"/>
                <a:gd name="f121" fmla="*/ f95 1 615"/>
                <a:gd name="f122" fmla="*/ f96 1 573"/>
                <a:gd name="f123" fmla="*/ f97 1 615"/>
                <a:gd name="f124" fmla="*/ f98 1 573"/>
                <a:gd name="f125" fmla="*/ f99 1 573"/>
                <a:gd name="f126" fmla="*/ f100 1 615"/>
                <a:gd name="f127" fmla="*/ f101 1 573"/>
                <a:gd name="f128" fmla="*/ f102 1 615"/>
                <a:gd name="f129" fmla="*/ f103 1 573"/>
                <a:gd name="f130" fmla="*/ f104 1 615"/>
                <a:gd name="f131" fmla="*/ f105 1 573"/>
                <a:gd name="f132" fmla="*/ f106 1 615"/>
                <a:gd name="f133" fmla="*/ f107 1 615"/>
                <a:gd name="f134" fmla="*/ f108 1 573"/>
                <a:gd name="f135" fmla="*/ f109 1 573"/>
                <a:gd name="f136" fmla="*/ f110 1 615"/>
                <a:gd name="f137" fmla="*/ f111 1 573"/>
                <a:gd name="f138" fmla="*/ f112 1 615"/>
                <a:gd name="f139" fmla="*/ f113 1 573"/>
                <a:gd name="f140" fmla="*/ f114 1 615"/>
                <a:gd name="f141" fmla="*/ f115 1 573"/>
                <a:gd name="f142" fmla="*/ f116 1 615"/>
                <a:gd name="f143" fmla="*/ f117 1 573"/>
                <a:gd name="f144" fmla="*/ 0 1 f91"/>
                <a:gd name="f145" fmla="*/ f85 1 f91"/>
                <a:gd name="f146" fmla="*/ 0 1 f92"/>
                <a:gd name="f147" fmla="*/ f86 1 f92"/>
                <a:gd name="f148" fmla="*/ f119 1 f91"/>
                <a:gd name="f149" fmla="*/ f120 1 f92"/>
                <a:gd name="f150" fmla="*/ f121 1 f91"/>
                <a:gd name="f151" fmla="*/ f122 1 f92"/>
                <a:gd name="f152" fmla="*/ f123 1 f91"/>
                <a:gd name="f153" fmla="*/ f124 1 f92"/>
                <a:gd name="f154" fmla="*/ f125 1 f92"/>
                <a:gd name="f155" fmla="*/ f126 1 f91"/>
                <a:gd name="f156" fmla="*/ f127 1 f92"/>
                <a:gd name="f157" fmla="*/ f128 1 f91"/>
                <a:gd name="f158" fmla="*/ f129 1 f92"/>
                <a:gd name="f159" fmla="*/ f130 1 f91"/>
                <a:gd name="f160" fmla="*/ f131 1 f92"/>
                <a:gd name="f161" fmla="*/ f132 1 f91"/>
                <a:gd name="f162" fmla="*/ f133 1 f91"/>
                <a:gd name="f163" fmla="*/ f134 1 f92"/>
                <a:gd name="f164" fmla="*/ f135 1 f92"/>
                <a:gd name="f165" fmla="*/ f136 1 f91"/>
                <a:gd name="f166" fmla="*/ f137 1 f92"/>
                <a:gd name="f167" fmla="*/ f138 1 f91"/>
                <a:gd name="f168" fmla="*/ f139 1 f92"/>
                <a:gd name="f169" fmla="*/ f140 1 f91"/>
                <a:gd name="f170" fmla="*/ f141 1 f92"/>
                <a:gd name="f171" fmla="*/ f142 1 f91"/>
                <a:gd name="f172" fmla="*/ f143 1 f92"/>
                <a:gd name="f173" fmla="*/ f144 f82 1"/>
                <a:gd name="f174" fmla="*/ f145 f82 1"/>
                <a:gd name="f175" fmla="*/ f147 f83 1"/>
                <a:gd name="f176" fmla="*/ f146 f83 1"/>
                <a:gd name="f177" fmla="*/ f148 f82 1"/>
                <a:gd name="f178" fmla="*/ f149 f83 1"/>
                <a:gd name="f179" fmla="*/ f150 f82 1"/>
                <a:gd name="f180" fmla="*/ f151 f83 1"/>
                <a:gd name="f181" fmla="*/ f152 f82 1"/>
                <a:gd name="f182" fmla="*/ f153 f83 1"/>
                <a:gd name="f183" fmla="*/ f154 f83 1"/>
                <a:gd name="f184" fmla="*/ f155 f82 1"/>
                <a:gd name="f185" fmla="*/ f156 f83 1"/>
                <a:gd name="f186" fmla="*/ f157 f82 1"/>
                <a:gd name="f187" fmla="*/ f158 f83 1"/>
                <a:gd name="f188" fmla="*/ f159 f82 1"/>
                <a:gd name="f189" fmla="*/ f160 f83 1"/>
                <a:gd name="f190" fmla="*/ f161 f82 1"/>
                <a:gd name="f191" fmla="*/ f162 f82 1"/>
                <a:gd name="f192" fmla="*/ f163 f83 1"/>
                <a:gd name="f193" fmla="*/ f164 f83 1"/>
                <a:gd name="f194" fmla="*/ f165 f82 1"/>
                <a:gd name="f195" fmla="*/ f166 f83 1"/>
                <a:gd name="f196" fmla="*/ f167 f82 1"/>
                <a:gd name="f197" fmla="*/ f168 f83 1"/>
                <a:gd name="f198" fmla="*/ f169 f82 1"/>
                <a:gd name="f199" fmla="*/ f170 f83 1"/>
                <a:gd name="f200" fmla="*/ f171 f82 1"/>
                <a:gd name="f201" fmla="*/ f172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77" y="f178"/>
                </a:cxn>
                <a:cxn ang="f118">
                  <a:pos x="f179" y="f180"/>
                </a:cxn>
                <a:cxn ang="f118">
                  <a:pos x="f181" y="f182"/>
                </a:cxn>
                <a:cxn ang="f118">
                  <a:pos x="f181" y="f183"/>
                </a:cxn>
                <a:cxn ang="f118">
                  <a:pos x="f184" y="f185"/>
                </a:cxn>
                <a:cxn ang="f118">
                  <a:pos x="f186" y="f187"/>
                </a:cxn>
                <a:cxn ang="f118">
                  <a:pos x="f188" y="f189"/>
                </a:cxn>
                <a:cxn ang="f118">
                  <a:pos x="f190" y="f189"/>
                </a:cxn>
                <a:cxn ang="f118">
                  <a:pos x="f191" y="f192"/>
                </a:cxn>
                <a:cxn ang="f118">
                  <a:pos x="f191" y="f193"/>
                </a:cxn>
                <a:cxn ang="f118">
                  <a:pos x="f194" y="f195"/>
                </a:cxn>
                <a:cxn ang="f118">
                  <a:pos x="f196" y="f197"/>
                </a:cxn>
                <a:cxn ang="f118">
                  <a:pos x="f198" y="f199"/>
                </a:cxn>
                <a:cxn ang="f118">
                  <a:pos x="f200" y="f201"/>
                </a:cxn>
                <a:cxn ang="f118">
                  <a:pos x="f177" y="f178"/>
                </a:cxn>
              </a:cxnLst>
              <a:rect l="f173" t="f176" r="f174" b="f175"/>
              <a:pathLst>
                <a:path w="615" h="57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23"/>
                    <a:pt x="f19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5"/>
                    <a:pt x="f44" y="f5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6" y="f54"/>
                    <a:pt x="f50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26"/>
                    <a:pt x="f69" y="f70"/>
                    <a:pt x="f71" y="f72"/>
                  </a:cubicBezTo>
                  <a:cubicBezTo>
                    <a:pt x="f73" y="f74"/>
                    <a:pt x="f75" y="f16"/>
                    <a:pt x="f76" y="f77"/>
                  </a:cubicBezTo>
                  <a:cubicBezTo>
                    <a:pt x="f78" y="f79"/>
                    <a:pt x="f80" y="f10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82">
              <a:extLst>
                <a:ext uri="{FF2B5EF4-FFF2-40B4-BE49-F238E27FC236}">
                  <a16:creationId xmlns:a16="http://schemas.microsoft.com/office/drawing/2014/main" id="{D9D6F9B5-8952-4AED-BE32-E72FAC6A7F04}"/>
                </a:ext>
              </a:extLst>
            </p:cNvPr>
            <p:cNvSpPr/>
            <p:nvPr/>
          </p:nvSpPr>
          <p:spPr>
            <a:xfrm>
              <a:off x="6147931" y="3893917"/>
              <a:ext cx="230191" cy="414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0"/>
                <a:gd name="f7" fmla="val 414"/>
                <a:gd name="f8" fmla="val 203"/>
                <a:gd name="f9" fmla="val 164"/>
                <a:gd name="f10" fmla="val 125"/>
                <a:gd name="f11" fmla="val 87"/>
                <a:gd name="f12" fmla="val 41"/>
                <a:gd name="f13" fmla="val 6"/>
                <a:gd name="f14" fmla="val 32"/>
                <a:gd name="f15" fmla="val 48"/>
                <a:gd name="f16" fmla="val 18"/>
                <a:gd name="f17" fmla="val 94"/>
                <a:gd name="f18" fmla="val 2"/>
                <a:gd name="f19" fmla="val 141"/>
                <a:gd name="f20" fmla="val 189"/>
                <a:gd name="f21" fmla="val 1"/>
                <a:gd name="f22" fmla="val 206"/>
                <a:gd name="f23" fmla="val 215"/>
                <a:gd name="f24" fmla="val 9"/>
                <a:gd name="f25" fmla="val 217"/>
                <a:gd name="f26" fmla="val 25"/>
                <a:gd name="f27" fmla="val 218"/>
                <a:gd name="f28" fmla="val 31"/>
                <a:gd name="f29" fmla="val 220"/>
                <a:gd name="f30" fmla="val 37"/>
                <a:gd name="f31" fmla="val 221"/>
                <a:gd name="f32" fmla="val 42"/>
                <a:gd name="f33" fmla="val 155"/>
                <a:gd name="f34" fmla="val 228"/>
                <a:gd name="f35" fmla="val 267"/>
                <a:gd name="f36" fmla="val 379"/>
                <a:gd name="f37" fmla="val 401"/>
                <a:gd name="f38" fmla="val 204"/>
                <a:gd name="f39" fmla="val 410"/>
                <a:gd name="f40" fmla="val 183"/>
                <a:gd name="f41" fmla="val 411"/>
                <a:gd name="f42" fmla="val 100"/>
                <a:gd name="f43" fmla="val 413"/>
                <a:gd name="f44" fmla="val 59"/>
                <a:gd name="f45" fmla="val 405"/>
                <a:gd name="f46" fmla="val 21"/>
                <a:gd name="f47" fmla="val 397"/>
                <a:gd name="f48" fmla="val 3"/>
                <a:gd name="f49" fmla="val 377"/>
                <a:gd name="f50" fmla="val 339"/>
                <a:gd name="f51" fmla="val 294"/>
                <a:gd name="f52" fmla="val 248"/>
                <a:gd name="f53" fmla="+- 0 0 -90"/>
                <a:gd name="f54" fmla="*/ f3 1 230"/>
                <a:gd name="f55" fmla="*/ f4 1 414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230"/>
                <a:gd name="f64" fmla="*/ f60 1 414"/>
                <a:gd name="f65" fmla="*/ 0 f61 1"/>
                <a:gd name="f66" fmla="*/ 203 f60 1"/>
                <a:gd name="f67" fmla="*/ 87 f60 1"/>
                <a:gd name="f68" fmla="*/ 48 f61 1"/>
                <a:gd name="f69" fmla="*/ 18 f60 1"/>
                <a:gd name="f70" fmla="*/ 189 f61 1"/>
                <a:gd name="f71" fmla="*/ 1 f60 1"/>
                <a:gd name="f72" fmla="*/ 217 f61 1"/>
                <a:gd name="f73" fmla="*/ 25 f60 1"/>
                <a:gd name="f74" fmla="*/ 221 f61 1"/>
                <a:gd name="f75" fmla="*/ 42 f60 1"/>
                <a:gd name="f76" fmla="*/ 379 f60 1"/>
                <a:gd name="f77" fmla="*/ 183 f61 1"/>
                <a:gd name="f78" fmla="*/ 411 f60 1"/>
                <a:gd name="f79" fmla="*/ 59 f61 1"/>
                <a:gd name="f80" fmla="*/ 405 f60 1"/>
                <a:gd name="f81" fmla="*/ 1 f61 1"/>
                <a:gd name="f82" fmla="*/ 339 f60 1"/>
                <a:gd name="f83" fmla="+- f62 0 f1"/>
                <a:gd name="f84" fmla="*/ f65 1 230"/>
                <a:gd name="f85" fmla="*/ f66 1 414"/>
                <a:gd name="f86" fmla="*/ f67 1 414"/>
                <a:gd name="f87" fmla="*/ f68 1 230"/>
                <a:gd name="f88" fmla="*/ f69 1 414"/>
                <a:gd name="f89" fmla="*/ f70 1 230"/>
                <a:gd name="f90" fmla="*/ f71 1 414"/>
                <a:gd name="f91" fmla="*/ f72 1 230"/>
                <a:gd name="f92" fmla="*/ f73 1 414"/>
                <a:gd name="f93" fmla="*/ f74 1 230"/>
                <a:gd name="f94" fmla="*/ f75 1 414"/>
                <a:gd name="f95" fmla="*/ f76 1 414"/>
                <a:gd name="f96" fmla="*/ f77 1 230"/>
                <a:gd name="f97" fmla="*/ f78 1 414"/>
                <a:gd name="f98" fmla="*/ f79 1 230"/>
                <a:gd name="f99" fmla="*/ f80 1 414"/>
                <a:gd name="f100" fmla="*/ f81 1 230"/>
                <a:gd name="f101" fmla="*/ f82 1 414"/>
                <a:gd name="f102" fmla="*/ 0 1 f63"/>
                <a:gd name="f103" fmla="*/ f57 1 f63"/>
                <a:gd name="f104" fmla="*/ 0 1 f64"/>
                <a:gd name="f105" fmla="*/ f58 1 f64"/>
                <a:gd name="f106" fmla="*/ f84 1 f63"/>
                <a:gd name="f107" fmla="*/ f85 1 f64"/>
                <a:gd name="f108" fmla="*/ f86 1 f64"/>
                <a:gd name="f109" fmla="*/ f87 1 f63"/>
                <a:gd name="f110" fmla="*/ f88 1 f64"/>
                <a:gd name="f111" fmla="*/ f89 1 f63"/>
                <a:gd name="f112" fmla="*/ f90 1 f64"/>
                <a:gd name="f113" fmla="*/ f91 1 f63"/>
                <a:gd name="f114" fmla="*/ f92 1 f64"/>
                <a:gd name="f115" fmla="*/ f93 1 f63"/>
                <a:gd name="f116" fmla="*/ f94 1 f64"/>
                <a:gd name="f117" fmla="*/ f95 1 f64"/>
                <a:gd name="f118" fmla="*/ f96 1 f63"/>
                <a:gd name="f119" fmla="*/ f97 1 f64"/>
                <a:gd name="f120" fmla="*/ f98 1 f63"/>
                <a:gd name="f121" fmla="*/ f99 1 f64"/>
                <a:gd name="f122" fmla="*/ f100 1 f63"/>
                <a:gd name="f123" fmla="*/ f101 1 f64"/>
                <a:gd name="f124" fmla="*/ f102 f54 1"/>
                <a:gd name="f125" fmla="*/ f103 f54 1"/>
                <a:gd name="f126" fmla="*/ f105 f55 1"/>
                <a:gd name="f127" fmla="*/ f104 f55 1"/>
                <a:gd name="f128" fmla="*/ f106 f54 1"/>
                <a:gd name="f129" fmla="*/ f107 f55 1"/>
                <a:gd name="f130" fmla="*/ f108 f55 1"/>
                <a:gd name="f131" fmla="*/ f109 f54 1"/>
                <a:gd name="f132" fmla="*/ f110 f55 1"/>
                <a:gd name="f133" fmla="*/ f111 f54 1"/>
                <a:gd name="f134" fmla="*/ f112 f55 1"/>
                <a:gd name="f135" fmla="*/ f113 f54 1"/>
                <a:gd name="f136" fmla="*/ f114 f55 1"/>
                <a:gd name="f137" fmla="*/ f115 f54 1"/>
                <a:gd name="f138" fmla="*/ f116 f55 1"/>
                <a:gd name="f139" fmla="*/ f117 f55 1"/>
                <a:gd name="f140" fmla="*/ f118 f54 1"/>
                <a:gd name="f141" fmla="*/ f119 f55 1"/>
                <a:gd name="f142" fmla="*/ f120 f54 1"/>
                <a:gd name="f143" fmla="*/ f121 f55 1"/>
                <a:gd name="f144" fmla="*/ f122 f54 1"/>
                <a:gd name="f145" fmla="*/ f123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8" y="f129"/>
                </a:cxn>
                <a:cxn ang="f83">
                  <a:pos x="f128" y="f130"/>
                </a:cxn>
                <a:cxn ang="f83">
                  <a:pos x="f131" y="f132"/>
                </a:cxn>
                <a:cxn ang="f83">
                  <a:pos x="f133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5" y="f139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4" y="f129"/>
                </a:cxn>
                <a:cxn ang="f83">
                  <a:pos x="f128" y="f129"/>
                </a:cxn>
              </a:cxnLst>
              <a:rect l="f124" t="f127" r="f125" b="f126"/>
              <a:pathLst>
                <a:path w="230" h="414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6"/>
                  </a:cubicBezTo>
                  <a:cubicBezTo>
                    <a:pt x="f17" y="f18"/>
                    <a:pt x="f19" y="f5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6" y="f33"/>
                    <a:pt x="f34" y="f35"/>
                    <a:pt x="f25" y="f36"/>
                  </a:cubicBezTo>
                  <a:cubicBezTo>
                    <a:pt x="f23" y="f37"/>
                    <a:pt x="f38" y="f39"/>
                    <a:pt x="f40" y="f41"/>
                  </a:cubicBezTo>
                  <a:cubicBezTo>
                    <a:pt x="f19" y="f7"/>
                    <a:pt x="f42" y="f43"/>
                    <a:pt x="f44" y="f45"/>
                  </a:cubicBezTo>
                  <a:cubicBezTo>
                    <a:pt x="f46" y="f47"/>
                    <a:pt x="f48" y="f49"/>
                    <a:pt x="f21" y="f50"/>
                  </a:cubicBezTo>
                  <a:cubicBezTo>
                    <a:pt x="f5" y="f51"/>
                    <a:pt x="f21" y="f52"/>
                    <a:pt x="f21" y="f8"/>
                  </a:cubicBezTo>
                  <a:cubicBezTo>
                    <a:pt x="f21" y="f8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7D499E72-87EA-4207-8ED2-DEB6F0D35123}"/>
                </a:ext>
              </a:extLst>
            </p:cNvPr>
            <p:cNvSpPr/>
            <p:nvPr/>
          </p:nvSpPr>
          <p:spPr>
            <a:xfrm>
              <a:off x="6417807" y="3885980"/>
              <a:ext cx="855658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6"/>
                <a:gd name="f7" fmla="val 140"/>
                <a:gd name="f8" fmla="val 799"/>
                <a:gd name="f9" fmla="val 736"/>
                <a:gd name="f10" fmla="val 136"/>
                <a:gd name="f11" fmla="val 671"/>
                <a:gd name="f12" fmla="val 117"/>
                <a:gd name="f13" fmla="val 604"/>
                <a:gd name="f14" fmla="val 108"/>
                <a:gd name="f15" fmla="val 428"/>
                <a:gd name="f16" fmla="val 85"/>
                <a:gd name="f17" fmla="val 252"/>
                <a:gd name="f18" fmla="val 73"/>
                <a:gd name="f19" fmla="val 74"/>
                <a:gd name="f20" fmla="val 75"/>
                <a:gd name="f21" fmla="val 59"/>
                <a:gd name="f22" fmla="val 45"/>
                <a:gd name="f23" fmla="val 78"/>
                <a:gd name="f24" fmla="val 30"/>
                <a:gd name="f25" fmla="val 79"/>
                <a:gd name="f26" fmla="val 13"/>
                <a:gd name="f27" fmla="val 3"/>
                <a:gd name="f28" fmla="val 2"/>
                <a:gd name="f29" fmla="val 53"/>
                <a:gd name="f30" fmla="val 14"/>
                <a:gd name="f31" fmla="val 1"/>
                <a:gd name="f32" fmla="val 12"/>
                <a:gd name="f33" fmla="val 41"/>
                <a:gd name="f34" fmla="val 168"/>
                <a:gd name="f35" fmla="val 17"/>
                <a:gd name="f36" fmla="val 295"/>
                <a:gd name="f37" fmla="val 24"/>
                <a:gd name="f38" fmla="val 421"/>
                <a:gd name="f39" fmla="val 22"/>
                <a:gd name="f40" fmla="val 550"/>
                <a:gd name="f41" fmla="val 21"/>
                <a:gd name="f42" fmla="val 679"/>
                <a:gd name="f43" fmla="val 807"/>
                <a:gd name="f44" fmla="val 822"/>
                <a:gd name="f45" fmla="val 829"/>
                <a:gd name="f46" fmla="val 5"/>
                <a:gd name="f47" fmla="val 832"/>
                <a:gd name="f48" fmla="val 19"/>
                <a:gd name="f49" fmla="val 839"/>
                <a:gd name="f50" fmla="val 50"/>
                <a:gd name="f51" fmla="val 846"/>
                <a:gd name="f52" fmla="val 81"/>
                <a:gd name="f53" fmla="val 852"/>
                <a:gd name="f54" fmla="val 112"/>
                <a:gd name="f55" fmla="val 130"/>
                <a:gd name="f56" fmla="val 847"/>
                <a:gd name="f57" fmla="val 138"/>
                <a:gd name="f58" fmla="val 830"/>
                <a:gd name="f59" fmla="val 821"/>
                <a:gd name="f60" fmla="val 812"/>
                <a:gd name="f61" fmla="+- 0 0 -90"/>
                <a:gd name="f62" fmla="*/ f3 1 856"/>
                <a:gd name="f63" fmla="*/ f4 1 140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856"/>
                <a:gd name="f72" fmla="*/ f68 1 140"/>
                <a:gd name="f73" fmla="*/ 799 f69 1"/>
                <a:gd name="f74" fmla="*/ 140 f68 1"/>
                <a:gd name="f75" fmla="*/ 604 f69 1"/>
                <a:gd name="f76" fmla="*/ 108 f68 1"/>
                <a:gd name="f77" fmla="*/ 74 f69 1"/>
                <a:gd name="f78" fmla="*/ 75 f68 1"/>
                <a:gd name="f79" fmla="*/ 30 f69 1"/>
                <a:gd name="f80" fmla="*/ 79 f68 1"/>
                <a:gd name="f81" fmla="*/ 2 f69 1"/>
                <a:gd name="f82" fmla="*/ 53 f68 1"/>
                <a:gd name="f83" fmla="*/ 41 f69 1"/>
                <a:gd name="f84" fmla="*/ 14 f68 1"/>
                <a:gd name="f85" fmla="*/ 421 f69 1"/>
                <a:gd name="f86" fmla="*/ 22 f68 1"/>
                <a:gd name="f87" fmla="*/ 807 f69 1"/>
                <a:gd name="f88" fmla="*/ 3 f68 1"/>
                <a:gd name="f89" fmla="*/ 832 f69 1"/>
                <a:gd name="f90" fmla="*/ 19 f68 1"/>
                <a:gd name="f91" fmla="*/ 852 f69 1"/>
                <a:gd name="f92" fmla="*/ 112 f68 1"/>
                <a:gd name="f93" fmla="*/ 830 f69 1"/>
                <a:gd name="f94" fmla="+- f70 0 f1"/>
                <a:gd name="f95" fmla="*/ f73 1 856"/>
                <a:gd name="f96" fmla="*/ f74 1 140"/>
                <a:gd name="f97" fmla="*/ f75 1 856"/>
                <a:gd name="f98" fmla="*/ f76 1 140"/>
                <a:gd name="f99" fmla="*/ f77 1 856"/>
                <a:gd name="f100" fmla="*/ f78 1 140"/>
                <a:gd name="f101" fmla="*/ f79 1 856"/>
                <a:gd name="f102" fmla="*/ f80 1 140"/>
                <a:gd name="f103" fmla="*/ f81 1 856"/>
                <a:gd name="f104" fmla="*/ f82 1 140"/>
                <a:gd name="f105" fmla="*/ f83 1 856"/>
                <a:gd name="f106" fmla="*/ f84 1 140"/>
                <a:gd name="f107" fmla="*/ f85 1 856"/>
                <a:gd name="f108" fmla="*/ f86 1 140"/>
                <a:gd name="f109" fmla="*/ f87 1 856"/>
                <a:gd name="f110" fmla="*/ f88 1 140"/>
                <a:gd name="f111" fmla="*/ f89 1 856"/>
                <a:gd name="f112" fmla="*/ f90 1 140"/>
                <a:gd name="f113" fmla="*/ f91 1 856"/>
                <a:gd name="f114" fmla="*/ f92 1 140"/>
                <a:gd name="f115" fmla="*/ f93 1 856"/>
                <a:gd name="f116" fmla="*/ 0 1 f71"/>
                <a:gd name="f117" fmla="*/ f65 1 f71"/>
                <a:gd name="f118" fmla="*/ 0 1 f72"/>
                <a:gd name="f119" fmla="*/ f66 1 f72"/>
                <a:gd name="f120" fmla="*/ f95 1 f71"/>
                <a:gd name="f121" fmla="*/ f96 1 f72"/>
                <a:gd name="f122" fmla="*/ f97 1 f71"/>
                <a:gd name="f123" fmla="*/ f98 1 f72"/>
                <a:gd name="f124" fmla="*/ f99 1 f71"/>
                <a:gd name="f125" fmla="*/ f100 1 f72"/>
                <a:gd name="f126" fmla="*/ f101 1 f71"/>
                <a:gd name="f127" fmla="*/ f102 1 f72"/>
                <a:gd name="f128" fmla="*/ f103 1 f71"/>
                <a:gd name="f129" fmla="*/ f104 1 f72"/>
                <a:gd name="f130" fmla="*/ f105 1 f71"/>
                <a:gd name="f131" fmla="*/ f106 1 f72"/>
                <a:gd name="f132" fmla="*/ f107 1 f71"/>
                <a:gd name="f133" fmla="*/ f108 1 f72"/>
                <a:gd name="f134" fmla="*/ f109 1 f71"/>
                <a:gd name="f135" fmla="*/ f110 1 f72"/>
                <a:gd name="f136" fmla="*/ f111 1 f71"/>
                <a:gd name="f137" fmla="*/ f112 1 f72"/>
                <a:gd name="f138" fmla="*/ f113 1 f71"/>
                <a:gd name="f139" fmla="*/ f114 1 f72"/>
                <a:gd name="f140" fmla="*/ f115 1 f71"/>
                <a:gd name="f141" fmla="*/ f116 f62 1"/>
                <a:gd name="f142" fmla="*/ f117 f62 1"/>
                <a:gd name="f143" fmla="*/ f119 f63 1"/>
                <a:gd name="f144" fmla="*/ f118 f63 1"/>
                <a:gd name="f145" fmla="*/ f120 f62 1"/>
                <a:gd name="f146" fmla="*/ f121 f63 1"/>
                <a:gd name="f147" fmla="*/ f122 f62 1"/>
                <a:gd name="f148" fmla="*/ f123 f63 1"/>
                <a:gd name="f149" fmla="*/ f124 f62 1"/>
                <a:gd name="f150" fmla="*/ f125 f63 1"/>
                <a:gd name="f151" fmla="*/ f126 f62 1"/>
                <a:gd name="f152" fmla="*/ f127 f63 1"/>
                <a:gd name="f153" fmla="*/ f128 f62 1"/>
                <a:gd name="f154" fmla="*/ f129 f63 1"/>
                <a:gd name="f155" fmla="*/ f130 f62 1"/>
                <a:gd name="f156" fmla="*/ f131 f63 1"/>
                <a:gd name="f157" fmla="*/ f132 f62 1"/>
                <a:gd name="f158" fmla="*/ f133 f63 1"/>
                <a:gd name="f159" fmla="*/ f134 f62 1"/>
                <a:gd name="f160" fmla="*/ f135 f63 1"/>
                <a:gd name="f161" fmla="*/ f136 f62 1"/>
                <a:gd name="f162" fmla="*/ f137 f63 1"/>
                <a:gd name="f163" fmla="*/ f138 f62 1"/>
                <a:gd name="f164" fmla="*/ f139 f63 1"/>
                <a:gd name="f165" fmla="*/ f140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5" y="f146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46"/>
                </a:cxn>
                <a:cxn ang="f94">
                  <a:pos x="f145" y="f146"/>
                </a:cxn>
              </a:cxnLst>
              <a:rect l="f141" t="f144" r="f142" b="f143"/>
              <a:pathLst>
                <a:path w="856" h="14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25"/>
                  </a:cubicBezTo>
                  <a:cubicBezTo>
                    <a:pt x="f26" y="f25"/>
                    <a:pt x="f27" y="f19"/>
                    <a:pt x="f28" y="f29"/>
                  </a:cubicBezTo>
                  <a:cubicBezTo>
                    <a:pt x="f5" y="f30"/>
                    <a:pt x="f31" y="f32"/>
                    <a:pt x="f33" y="f30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37"/>
                    <a:pt x="f43" y="f27"/>
                  </a:cubicBezTo>
                  <a:cubicBezTo>
                    <a:pt x="f44" y="f5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6" y="f55"/>
                    <a:pt x="f56" y="f57"/>
                    <a:pt x="f58" y="f7"/>
                  </a:cubicBezTo>
                  <a:cubicBezTo>
                    <a:pt x="f59" y="f7"/>
                    <a:pt x="f60" y="f7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7E2B584E-3677-40B1-B941-500F240C7C29}"/>
                </a:ext>
              </a:extLst>
            </p:cNvPr>
            <p:cNvSpPr/>
            <p:nvPr/>
          </p:nvSpPr>
          <p:spPr>
            <a:xfrm>
              <a:off x="8314867" y="4127272"/>
              <a:ext cx="339727" cy="3349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"/>
                <a:gd name="f7" fmla="val 334"/>
                <a:gd name="f8" fmla="val 211"/>
                <a:gd name="f9" fmla="val 337"/>
                <a:gd name="f10" fmla="val 226"/>
                <a:gd name="f11" fmla="val 325"/>
                <a:gd name="f12" fmla="val 236"/>
                <a:gd name="f13" fmla="val 312"/>
                <a:gd name="f14" fmla="val 242"/>
                <a:gd name="f15" fmla="val 263"/>
                <a:gd name="f16" fmla="val 222"/>
                <a:gd name="f17" fmla="val 299"/>
                <a:gd name="f18" fmla="val 174"/>
                <a:gd name="f19" fmla="val 322"/>
                <a:gd name="f20" fmla="val 151"/>
                <a:gd name="f21" fmla="val 137"/>
                <a:gd name="f22" fmla="val 324"/>
                <a:gd name="f23" fmla="val 129"/>
                <a:gd name="f24" fmla="val 307"/>
                <a:gd name="f25" fmla="val 98"/>
                <a:gd name="f26" fmla="val 247"/>
                <a:gd name="f27" fmla="val 56"/>
                <a:gd name="f28" fmla="val 194"/>
                <a:gd name="f29" fmla="val 18"/>
                <a:gd name="f30" fmla="val 139"/>
                <a:gd name="f31" fmla="val 7"/>
                <a:gd name="f32" fmla="val 123"/>
                <a:gd name="f33" fmla="val 113"/>
                <a:gd name="f34" fmla="val 23"/>
                <a:gd name="f35" fmla="val 101"/>
                <a:gd name="f36" fmla="val 75"/>
                <a:gd name="f37" fmla="val 72"/>
                <a:gd name="f38" fmla="val 127"/>
                <a:gd name="f39" fmla="val 40"/>
                <a:gd name="f40" fmla="val 178"/>
                <a:gd name="f41" fmla="val 9"/>
                <a:gd name="f42" fmla="val 193"/>
                <a:gd name="f43" fmla="val 201"/>
                <a:gd name="f44" fmla="val 5"/>
                <a:gd name="f45" fmla="val 210"/>
                <a:gd name="f46" fmla="val 17"/>
                <a:gd name="f47" fmla="val 241"/>
                <a:gd name="f48" fmla="val 63"/>
                <a:gd name="f49" fmla="val 272"/>
                <a:gd name="f50" fmla="val 107"/>
                <a:gd name="f51" fmla="val 303"/>
                <a:gd name="f52" fmla="val 153"/>
                <a:gd name="f53" fmla="val 311"/>
                <a:gd name="f54" fmla="val 165"/>
                <a:gd name="f55" fmla="val 316"/>
                <a:gd name="f56" fmla="val 177"/>
                <a:gd name="f57" fmla="val 328"/>
                <a:gd name="f58" fmla="val 185"/>
                <a:gd name="f59" fmla="val 336"/>
                <a:gd name="f60" fmla="val 191"/>
                <a:gd name="f61" fmla="val 339"/>
                <a:gd name="f62" fmla="val 199"/>
                <a:gd name="f63" fmla="+- 0 0 -90"/>
                <a:gd name="f64" fmla="*/ f3 1 340"/>
                <a:gd name="f65" fmla="*/ f4 1 334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40"/>
                <a:gd name="f74" fmla="*/ f70 1 334"/>
                <a:gd name="f75" fmla="*/ 340 f71 1"/>
                <a:gd name="f76" fmla="*/ 211 f70 1"/>
                <a:gd name="f77" fmla="*/ 312 f71 1"/>
                <a:gd name="f78" fmla="*/ 242 f70 1"/>
                <a:gd name="f79" fmla="*/ 174 f71 1"/>
                <a:gd name="f80" fmla="*/ 322 f70 1"/>
                <a:gd name="f81" fmla="*/ 129 f71 1"/>
                <a:gd name="f82" fmla="*/ 307 f70 1"/>
                <a:gd name="f83" fmla="*/ 18 f71 1"/>
                <a:gd name="f84" fmla="*/ 139 f70 1"/>
                <a:gd name="f85" fmla="*/ 23 f71 1"/>
                <a:gd name="f86" fmla="*/ 101 f70 1"/>
                <a:gd name="f87" fmla="*/ 178 f71 1"/>
                <a:gd name="f88" fmla="*/ 9 f70 1"/>
                <a:gd name="f89" fmla="*/ 210 f71 1"/>
                <a:gd name="f90" fmla="*/ 17 f70 1"/>
                <a:gd name="f91" fmla="*/ 303 f71 1"/>
                <a:gd name="f92" fmla="*/ 153 f70 1"/>
                <a:gd name="f93" fmla="*/ 328 f71 1"/>
                <a:gd name="f94" fmla="*/ 185 f70 1"/>
                <a:gd name="f95" fmla="+- f72 0 f1"/>
                <a:gd name="f96" fmla="*/ f75 1 340"/>
                <a:gd name="f97" fmla="*/ f76 1 334"/>
                <a:gd name="f98" fmla="*/ f77 1 340"/>
                <a:gd name="f99" fmla="*/ f78 1 334"/>
                <a:gd name="f100" fmla="*/ f79 1 340"/>
                <a:gd name="f101" fmla="*/ f80 1 334"/>
                <a:gd name="f102" fmla="*/ f81 1 340"/>
                <a:gd name="f103" fmla="*/ f82 1 334"/>
                <a:gd name="f104" fmla="*/ f83 1 340"/>
                <a:gd name="f105" fmla="*/ f84 1 334"/>
                <a:gd name="f106" fmla="*/ f85 1 340"/>
                <a:gd name="f107" fmla="*/ f86 1 334"/>
                <a:gd name="f108" fmla="*/ f87 1 340"/>
                <a:gd name="f109" fmla="*/ f88 1 334"/>
                <a:gd name="f110" fmla="*/ f89 1 340"/>
                <a:gd name="f111" fmla="*/ f90 1 334"/>
                <a:gd name="f112" fmla="*/ f91 1 340"/>
                <a:gd name="f113" fmla="*/ f92 1 334"/>
                <a:gd name="f114" fmla="*/ f93 1 340"/>
                <a:gd name="f115" fmla="*/ f94 1 334"/>
                <a:gd name="f116" fmla="*/ 0 1 f73"/>
                <a:gd name="f117" fmla="*/ f67 1 f73"/>
                <a:gd name="f118" fmla="*/ 0 1 f74"/>
                <a:gd name="f119" fmla="*/ f68 1 f74"/>
                <a:gd name="f120" fmla="*/ f96 1 f73"/>
                <a:gd name="f121" fmla="*/ f97 1 f74"/>
                <a:gd name="f122" fmla="*/ f98 1 f73"/>
                <a:gd name="f123" fmla="*/ f99 1 f74"/>
                <a:gd name="f124" fmla="*/ f100 1 f73"/>
                <a:gd name="f125" fmla="*/ f101 1 f74"/>
                <a:gd name="f126" fmla="*/ f102 1 f73"/>
                <a:gd name="f127" fmla="*/ f103 1 f74"/>
                <a:gd name="f128" fmla="*/ f104 1 f73"/>
                <a:gd name="f129" fmla="*/ f105 1 f74"/>
                <a:gd name="f130" fmla="*/ f106 1 f73"/>
                <a:gd name="f131" fmla="*/ f107 1 f74"/>
                <a:gd name="f132" fmla="*/ f108 1 f73"/>
                <a:gd name="f133" fmla="*/ f109 1 f74"/>
                <a:gd name="f134" fmla="*/ f110 1 f73"/>
                <a:gd name="f135" fmla="*/ f111 1 f74"/>
                <a:gd name="f136" fmla="*/ f112 1 f73"/>
                <a:gd name="f137" fmla="*/ f113 1 f74"/>
                <a:gd name="f138" fmla="*/ f114 1 f73"/>
                <a:gd name="f139" fmla="*/ f115 1 f74"/>
                <a:gd name="f140" fmla="*/ f116 f64 1"/>
                <a:gd name="f141" fmla="*/ f117 f64 1"/>
                <a:gd name="f142" fmla="*/ f119 f65 1"/>
                <a:gd name="f143" fmla="*/ f118 f65 1"/>
                <a:gd name="f144" fmla="*/ f120 f64 1"/>
                <a:gd name="f145" fmla="*/ f121 f65 1"/>
                <a:gd name="f146" fmla="*/ f122 f64 1"/>
                <a:gd name="f147" fmla="*/ f123 f65 1"/>
                <a:gd name="f148" fmla="*/ f124 f64 1"/>
                <a:gd name="f149" fmla="*/ f125 f65 1"/>
                <a:gd name="f150" fmla="*/ f126 f64 1"/>
                <a:gd name="f151" fmla="*/ f127 f65 1"/>
                <a:gd name="f152" fmla="*/ f128 f64 1"/>
                <a:gd name="f153" fmla="*/ f129 f65 1"/>
                <a:gd name="f154" fmla="*/ f130 f64 1"/>
                <a:gd name="f155" fmla="*/ f131 f65 1"/>
                <a:gd name="f156" fmla="*/ f132 f64 1"/>
                <a:gd name="f157" fmla="*/ f133 f65 1"/>
                <a:gd name="f158" fmla="*/ f134 f64 1"/>
                <a:gd name="f159" fmla="*/ f135 f65 1"/>
                <a:gd name="f160" fmla="*/ f136 f64 1"/>
                <a:gd name="f161" fmla="*/ f137 f65 1"/>
                <a:gd name="f162" fmla="*/ f138 f64 1"/>
                <a:gd name="f163" fmla="*/ f139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4" y="f145"/>
                </a:cxn>
                <a:cxn ang="f95">
                  <a:pos x="f146" y="f147"/>
                </a:cxn>
                <a:cxn ang="f95">
                  <a:pos x="f148" y="f149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44" y="f145"/>
                </a:cxn>
              </a:cxnLst>
              <a:rect l="f140" t="f143" r="f141" b="f142"/>
              <a:pathLst>
                <a:path w="340" h="33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5"/>
                    <a:pt x="f16" y="f17"/>
                    <a:pt x="f18" y="f19"/>
                  </a:cubicBezTo>
                  <a:cubicBezTo>
                    <a:pt x="f20" y="f7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5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5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89">
              <a:extLst>
                <a:ext uri="{FF2B5EF4-FFF2-40B4-BE49-F238E27FC236}">
                  <a16:creationId xmlns:a16="http://schemas.microsoft.com/office/drawing/2014/main" id="{A65E8EA0-20FD-4F31-B140-F91D480CBB31}"/>
                </a:ext>
              </a:extLst>
            </p:cNvPr>
            <p:cNvSpPr/>
            <p:nvPr/>
          </p:nvSpPr>
          <p:spPr>
            <a:xfrm>
              <a:off x="7503657" y="4127272"/>
              <a:ext cx="338135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"/>
                <a:gd name="f7" fmla="val 327"/>
                <a:gd name="f8" fmla="val 185"/>
                <a:gd name="f9" fmla="val 166"/>
                <a:gd name="f10" fmla="val 317"/>
                <a:gd name="f11" fmla="val 143"/>
                <a:gd name="f12" fmla="val 307"/>
                <a:gd name="f13" fmla="val 123"/>
                <a:gd name="f14" fmla="val 294"/>
                <a:gd name="f15" fmla="val 96"/>
                <a:gd name="f16" fmla="val 276"/>
                <a:gd name="f17" fmla="val 69"/>
                <a:gd name="f18" fmla="val 261"/>
                <a:gd name="f19" fmla="val 40"/>
                <a:gd name="f20" fmla="val 247"/>
                <a:gd name="f21" fmla="val 4"/>
                <a:gd name="f22" fmla="val 230"/>
                <a:gd name="f23" fmla="val 216"/>
                <a:gd name="f24" fmla="val 22"/>
                <a:gd name="f25" fmla="val 183"/>
                <a:gd name="f26" fmla="val 59"/>
                <a:gd name="f27" fmla="val 129"/>
                <a:gd name="f28" fmla="val 97"/>
                <a:gd name="f29" fmla="val 75"/>
                <a:gd name="f30" fmla="val 133"/>
                <a:gd name="f31" fmla="val 19"/>
                <a:gd name="f32" fmla="val 146"/>
                <a:gd name="f33" fmla="val 159"/>
                <a:gd name="f34" fmla="val 3"/>
                <a:gd name="f35" fmla="val 175"/>
                <a:gd name="f36" fmla="val 13"/>
                <a:gd name="f37" fmla="val 39"/>
                <a:gd name="f38" fmla="val 258"/>
                <a:gd name="f39" fmla="val 63"/>
                <a:gd name="f40" fmla="val 301"/>
                <a:gd name="f41" fmla="val 85"/>
                <a:gd name="f42" fmla="val 103"/>
                <a:gd name="f43" fmla="val 338"/>
                <a:gd name="f44" fmla="val 116"/>
                <a:gd name="f45" fmla="val 318"/>
                <a:gd name="f46" fmla="val 152"/>
                <a:gd name="f47" fmla="val 286"/>
                <a:gd name="f48" fmla="val 208"/>
                <a:gd name="f49" fmla="val 236"/>
                <a:gd name="f50" fmla="val 251"/>
                <a:gd name="f51" fmla="val 212"/>
                <a:gd name="f52" fmla="val 312"/>
                <a:gd name="f53" fmla="val 323"/>
                <a:gd name="f54" fmla="val 199"/>
                <a:gd name="f55" fmla="+- 0 0 -90"/>
                <a:gd name="f56" fmla="*/ f3 1 339"/>
                <a:gd name="f57" fmla="*/ f4 1 327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339"/>
                <a:gd name="f66" fmla="*/ f62 1 327"/>
                <a:gd name="f67" fmla="*/ 185 f63 1"/>
                <a:gd name="f68" fmla="*/ 327 f62 1"/>
                <a:gd name="f69" fmla="*/ 123 f63 1"/>
                <a:gd name="f70" fmla="*/ 294 f62 1"/>
                <a:gd name="f71" fmla="*/ 40 f63 1"/>
                <a:gd name="f72" fmla="*/ 247 f62 1"/>
                <a:gd name="f73" fmla="*/ 22 f63 1"/>
                <a:gd name="f74" fmla="*/ 183 f62 1"/>
                <a:gd name="f75" fmla="*/ 133 f63 1"/>
                <a:gd name="f76" fmla="*/ 19 f62 1"/>
                <a:gd name="f77" fmla="*/ 175 f63 1"/>
                <a:gd name="f78" fmla="*/ 13 f62 1"/>
                <a:gd name="f79" fmla="*/ 301 f63 1"/>
                <a:gd name="f80" fmla="*/ 85 f62 1"/>
                <a:gd name="f81" fmla="*/ 318 f63 1"/>
                <a:gd name="f82" fmla="*/ 152 f62 1"/>
                <a:gd name="f83" fmla="*/ 212 f63 1"/>
                <a:gd name="f84" fmla="*/ 312 f62 1"/>
                <a:gd name="f85" fmla="+- f64 0 f1"/>
                <a:gd name="f86" fmla="*/ f67 1 339"/>
                <a:gd name="f87" fmla="*/ f68 1 327"/>
                <a:gd name="f88" fmla="*/ f69 1 339"/>
                <a:gd name="f89" fmla="*/ f70 1 327"/>
                <a:gd name="f90" fmla="*/ f71 1 339"/>
                <a:gd name="f91" fmla="*/ f72 1 327"/>
                <a:gd name="f92" fmla="*/ f73 1 339"/>
                <a:gd name="f93" fmla="*/ f74 1 327"/>
                <a:gd name="f94" fmla="*/ f75 1 339"/>
                <a:gd name="f95" fmla="*/ f76 1 327"/>
                <a:gd name="f96" fmla="*/ f77 1 339"/>
                <a:gd name="f97" fmla="*/ f78 1 327"/>
                <a:gd name="f98" fmla="*/ f79 1 339"/>
                <a:gd name="f99" fmla="*/ f80 1 327"/>
                <a:gd name="f100" fmla="*/ f81 1 339"/>
                <a:gd name="f101" fmla="*/ f82 1 327"/>
                <a:gd name="f102" fmla="*/ f83 1 339"/>
                <a:gd name="f103" fmla="*/ f84 1 327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339" h="32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5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23" y="f37"/>
                    <a:pt x="f38" y="f39"/>
                    <a:pt x="f40" y="f41"/>
                  </a:cubicBezTo>
                  <a:cubicBezTo>
                    <a:pt x="f6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48" y="f53"/>
                    <a:pt x="f54" y="f7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91">
              <a:extLst>
                <a:ext uri="{FF2B5EF4-FFF2-40B4-BE49-F238E27FC236}">
                  <a16:creationId xmlns:a16="http://schemas.microsoft.com/office/drawing/2014/main" id="{91FC3758-B6F0-45FF-B726-937F7A53B273}"/>
                </a:ext>
              </a:extLst>
            </p:cNvPr>
            <p:cNvSpPr/>
            <p:nvPr/>
          </p:nvSpPr>
          <p:spPr>
            <a:xfrm>
              <a:off x="5182736" y="1212622"/>
              <a:ext cx="293686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3"/>
                <a:gd name="f7" fmla="val 324"/>
                <a:gd name="f8" fmla="val 166"/>
                <a:gd name="f9" fmla="val 287"/>
                <a:gd name="f10" fmla="val 204"/>
                <a:gd name="f11" fmla="val 268"/>
                <a:gd name="f12" fmla="val 236"/>
                <a:gd name="f13" fmla="val 253"/>
                <a:gd name="f14" fmla="val 269"/>
                <a:gd name="f15" fmla="val 227"/>
                <a:gd name="f16" fmla="val 225"/>
                <a:gd name="f17" fmla="val 322"/>
                <a:gd name="f18" fmla="val 182"/>
                <a:gd name="f19" fmla="val 278"/>
                <a:gd name="f20" fmla="val 154"/>
                <a:gd name="f21" fmla="val 249"/>
                <a:gd name="f22" fmla="val 138"/>
                <a:gd name="f23" fmla="val 251"/>
                <a:gd name="f24" fmla="val 114"/>
                <a:gd name="f25" fmla="val 284"/>
                <a:gd name="f26" fmla="val 110"/>
                <a:gd name="f27" fmla="val 291"/>
                <a:gd name="f28" fmla="val 105"/>
                <a:gd name="f29" fmla="val 298"/>
                <a:gd name="f30" fmla="val 99"/>
                <a:gd name="f31" fmla="val 302"/>
                <a:gd name="f32" fmla="val 82"/>
                <a:gd name="f33" fmla="val 316"/>
                <a:gd name="f34" fmla="val 67"/>
                <a:gd name="f35" fmla="val 320"/>
                <a:gd name="f36" fmla="val 57"/>
                <a:gd name="f37" fmla="val 46"/>
                <a:gd name="f38" fmla="val 264"/>
                <a:gd name="f39" fmla="val 35"/>
                <a:gd name="f40" fmla="val 235"/>
                <a:gd name="f41" fmla="val 20"/>
                <a:gd name="f42" fmla="val 209"/>
                <a:gd name="f43" fmla="val 173"/>
                <a:gd name="f44" fmla="val 9"/>
                <a:gd name="f45" fmla="val 146"/>
                <a:gd name="f46" fmla="val 119"/>
                <a:gd name="f47" fmla="val 69"/>
                <a:gd name="f48" fmla="val 85"/>
                <a:gd name="f49" fmla="val 102"/>
                <a:gd name="f50" fmla="val 50"/>
                <a:gd name="f51" fmla="val 135"/>
                <a:gd name="f52" fmla="val 14"/>
                <a:gd name="f53" fmla="val 145"/>
                <a:gd name="f54" fmla="val 3"/>
                <a:gd name="f55" fmla="val 152"/>
                <a:gd name="f56" fmla="val 163"/>
                <a:gd name="f57" fmla="val 12"/>
                <a:gd name="f58" fmla="val 202"/>
                <a:gd name="f59" fmla="val 54"/>
                <a:gd name="f60" fmla="val 241"/>
                <a:gd name="f61" fmla="val 96"/>
                <a:gd name="f62" fmla="val 280"/>
                <a:gd name="f63" fmla="val 288"/>
                <a:gd name="f64" fmla="val 156"/>
                <a:gd name="f65" fmla="+- 0 0 -90"/>
                <a:gd name="f66" fmla="*/ f3 1 293"/>
                <a:gd name="f67" fmla="*/ f4 1 324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293"/>
                <a:gd name="f76" fmla="*/ f72 1 324"/>
                <a:gd name="f77" fmla="*/ 293 f73 1"/>
                <a:gd name="f78" fmla="*/ 166 f72 1"/>
                <a:gd name="f79" fmla="*/ 253 f73 1"/>
                <a:gd name="f80" fmla="*/ 269 f72 1"/>
                <a:gd name="f81" fmla="*/ 182 f73 1"/>
                <a:gd name="f82" fmla="*/ 278 f72 1"/>
                <a:gd name="f83" fmla="*/ 114 f73 1"/>
                <a:gd name="f84" fmla="*/ 284 f72 1"/>
                <a:gd name="f85" fmla="*/ 99 f73 1"/>
                <a:gd name="f86" fmla="*/ 302 f72 1"/>
                <a:gd name="f87" fmla="*/ 57 f73 1"/>
                <a:gd name="f88" fmla="*/ 293 f72 1"/>
                <a:gd name="f89" fmla="*/ 20 f73 1"/>
                <a:gd name="f90" fmla="*/ 209 f72 1"/>
                <a:gd name="f91" fmla="*/ 35 f73 1"/>
                <a:gd name="f92" fmla="*/ 119 f72 1"/>
                <a:gd name="f93" fmla="*/ 135 f73 1"/>
                <a:gd name="f94" fmla="*/ 14 f72 1"/>
                <a:gd name="f95" fmla="*/ 163 f73 1"/>
                <a:gd name="f96" fmla="*/ 12 f72 1"/>
                <a:gd name="f97" fmla="*/ 280 f73 1"/>
                <a:gd name="f98" fmla="*/ 138 f72 1"/>
                <a:gd name="f99" fmla="+- f74 0 f1"/>
                <a:gd name="f100" fmla="*/ f77 1 293"/>
                <a:gd name="f101" fmla="*/ f78 1 324"/>
                <a:gd name="f102" fmla="*/ f79 1 293"/>
                <a:gd name="f103" fmla="*/ f80 1 324"/>
                <a:gd name="f104" fmla="*/ f81 1 293"/>
                <a:gd name="f105" fmla="*/ f82 1 324"/>
                <a:gd name="f106" fmla="*/ f83 1 293"/>
                <a:gd name="f107" fmla="*/ f84 1 324"/>
                <a:gd name="f108" fmla="*/ f85 1 293"/>
                <a:gd name="f109" fmla="*/ f86 1 324"/>
                <a:gd name="f110" fmla="*/ f87 1 293"/>
                <a:gd name="f111" fmla="*/ f88 1 324"/>
                <a:gd name="f112" fmla="*/ f89 1 293"/>
                <a:gd name="f113" fmla="*/ f90 1 324"/>
                <a:gd name="f114" fmla="*/ f91 1 293"/>
                <a:gd name="f115" fmla="*/ f92 1 324"/>
                <a:gd name="f116" fmla="*/ f93 1 293"/>
                <a:gd name="f117" fmla="*/ f94 1 324"/>
                <a:gd name="f118" fmla="*/ f95 1 293"/>
                <a:gd name="f119" fmla="*/ f96 1 324"/>
                <a:gd name="f120" fmla="*/ f97 1 293"/>
                <a:gd name="f121" fmla="*/ f98 1 324"/>
                <a:gd name="f122" fmla="*/ 0 1 f75"/>
                <a:gd name="f123" fmla="*/ f69 1 f75"/>
                <a:gd name="f124" fmla="*/ 0 1 f76"/>
                <a:gd name="f125" fmla="*/ f70 1 f76"/>
                <a:gd name="f126" fmla="*/ f100 1 f75"/>
                <a:gd name="f127" fmla="*/ f101 1 f76"/>
                <a:gd name="f128" fmla="*/ f102 1 f75"/>
                <a:gd name="f129" fmla="*/ f103 1 f76"/>
                <a:gd name="f130" fmla="*/ f104 1 f75"/>
                <a:gd name="f131" fmla="*/ f105 1 f76"/>
                <a:gd name="f132" fmla="*/ f106 1 f75"/>
                <a:gd name="f133" fmla="*/ f107 1 f76"/>
                <a:gd name="f134" fmla="*/ f108 1 f75"/>
                <a:gd name="f135" fmla="*/ f109 1 f76"/>
                <a:gd name="f136" fmla="*/ f110 1 f75"/>
                <a:gd name="f137" fmla="*/ f111 1 f76"/>
                <a:gd name="f138" fmla="*/ f112 1 f75"/>
                <a:gd name="f139" fmla="*/ f113 1 f76"/>
                <a:gd name="f140" fmla="*/ f114 1 f75"/>
                <a:gd name="f141" fmla="*/ f115 1 f76"/>
                <a:gd name="f142" fmla="*/ f116 1 f75"/>
                <a:gd name="f143" fmla="*/ f117 1 f76"/>
                <a:gd name="f144" fmla="*/ f118 1 f75"/>
                <a:gd name="f145" fmla="*/ f119 1 f76"/>
                <a:gd name="f146" fmla="*/ f120 1 f75"/>
                <a:gd name="f147" fmla="*/ f121 1 f76"/>
                <a:gd name="f148" fmla="*/ f122 f66 1"/>
                <a:gd name="f149" fmla="*/ f123 f66 1"/>
                <a:gd name="f150" fmla="*/ f125 f67 1"/>
                <a:gd name="f151" fmla="*/ f124 f67 1"/>
                <a:gd name="f152" fmla="*/ f126 f66 1"/>
                <a:gd name="f153" fmla="*/ f127 f67 1"/>
                <a:gd name="f154" fmla="*/ f128 f66 1"/>
                <a:gd name="f155" fmla="*/ f129 f67 1"/>
                <a:gd name="f156" fmla="*/ f130 f66 1"/>
                <a:gd name="f157" fmla="*/ f131 f67 1"/>
                <a:gd name="f158" fmla="*/ f132 f66 1"/>
                <a:gd name="f159" fmla="*/ f133 f67 1"/>
                <a:gd name="f160" fmla="*/ f134 f66 1"/>
                <a:gd name="f161" fmla="*/ f135 f67 1"/>
                <a:gd name="f162" fmla="*/ f136 f66 1"/>
                <a:gd name="f163" fmla="*/ f137 f67 1"/>
                <a:gd name="f164" fmla="*/ f138 f66 1"/>
                <a:gd name="f165" fmla="*/ f139 f67 1"/>
                <a:gd name="f166" fmla="*/ f140 f66 1"/>
                <a:gd name="f167" fmla="*/ f141 f67 1"/>
                <a:gd name="f168" fmla="*/ f142 f66 1"/>
                <a:gd name="f169" fmla="*/ f143 f67 1"/>
                <a:gd name="f170" fmla="*/ f144 f66 1"/>
                <a:gd name="f171" fmla="*/ f145 f67 1"/>
                <a:gd name="f172" fmla="*/ f146 f66 1"/>
                <a:gd name="f173" fmla="*/ f14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52" y="f153"/>
                </a:cxn>
              </a:cxnLst>
              <a:rect l="f148" t="f151" r="f149" b="f150"/>
              <a:pathLst>
                <a:path w="293" h="32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5" y="f43"/>
                    <a:pt x="f44" y="f45"/>
                    <a:pt x="f39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"/>
                    <a:pt x="f56" y="f57"/>
                  </a:cubicBezTo>
                  <a:cubicBezTo>
                    <a:pt x="f58" y="f59"/>
                    <a:pt x="f60" y="f61"/>
                    <a:pt x="f62" y="f22"/>
                  </a:cubicBezTo>
                  <a:cubicBezTo>
                    <a:pt x="f63" y="f45"/>
                    <a:pt x="f6" y="f64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92">
              <a:extLst>
                <a:ext uri="{FF2B5EF4-FFF2-40B4-BE49-F238E27FC236}">
                  <a16:creationId xmlns:a16="http://schemas.microsoft.com/office/drawing/2014/main" id="{1431DE59-10EB-4DCC-A7E5-D5DB22A2FA8F}"/>
                </a:ext>
              </a:extLst>
            </p:cNvPr>
            <p:cNvSpPr/>
            <p:nvPr/>
          </p:nvSpPr>
          <p:spPr>
            <a:xfrm>
              <a:off x="4844600" y="1357088"/>
              <a:ext cx="373066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3"/>
                <a:gd name="f7" fmla="val 286"/>
                <a:gd name="f8" fmla="val 213"/>
                <a:gd name="f9" fmla="val 18"/>
                <a:gd name="f10" fmla="val 237"/>
                <a:gd name="f11" fmla="val 11"/>
                <a:gd name="f12" fmla="val 262"/>
                <a:gd name="f13" fmla="val 284"/>
                <a:gd name="f14" fmla="val 10"/>
                <a:gd name="f15" fmla="val 306"/>
                <a:gd name="f16" fmla="val 21"/>
                <a:gd name="f17" fmla="val 305"/>
                <a:gd name="f18" fmla="val 49"/>
                <a:gd name="f19" fmla="val 314"/>
                <a:gd name="f20" fmla="val 69"/>
                <a:gd name="f21" fmla="val 332"/>
                <a:gd name="f22" fmla="val 108"/>
                <a:gd name="f23" fmla="val 349"/>
                <a:gd name="f24" fmla="val 146"/>
                <a:gd name="f25" fmla="val 366"/>
                <a:gd name="f26" fmla="val 185"/>
                <a:gd name="f27" fmla="val 203"/>
                <a:gd name="f28" fmla="val 219"/>
                <a:gd name="f29" fmla="val 356"/>
                <a:gd name="f30" fmla="val 233"/>
                <a:gd name="f31" fmla="val 341"/>
                <a:gd name="f32" fmla="val 245"/>
                <a:gd name="f33" fmla="val 328"/>
                <a:gd name="f34" fmla="val 259"/>
                <a:gd name="f35" fmla="val 315"/>
                <a:gd name="f36" fmla="val 272"/>
                <a:gd name="f37" fmla="val 302"/>
                <a:gd name="f38" fmla="val 285"/>
                <a:gd name="f39" fmla="val 288"/>
                <a:gd name="f40" fmla="val 275"/>
                <a:gd name="f41" fmla="val 239"/>
                <a:gd name="f42" fmla="val 204"/>
                <a:gd name="f43" fmla="val 214"/>
                <a:gd name="f44" fmla="val 168"/>
                <a:gd name="f45" fmla="val 183"/>
                <a:gd name="f46" fmla="val 122"/>
                <a:gd name="f47" fmla="val 144"/>
                <a:gd name="f48" fmla="val 82"/>
                <a:gd name="f49" fmla="val 98"/>
                <a:gd name="f50" fmla="val 31"/>
                <a:gd name="f51" fmla="val 65"/>
                <a:gd name="f52" fmla="val 30"/>
                <a:gd name="f53" fmla="val 64"/>
                <a:gd name="f54" fmla="val 28"/>
                <a:gd name="f55" fmla="val 63"/>
                <a:gd name="f56" fmla="val 27"/>
                <a:gd name="f57" fmla="val 62"/>
                <a:gd name="f58" fmla="val 50"/>
                <a:gd name="f59" fmla="val 40"/>
                <a:gd name="f60" fmla="val 4"/>
                <a:gd name="f61" fmla="val 26"/>
                <a:gd name="f62" fmla="val 9"/>
                <a:gd name="f63" fmla="val 41"/>
                <a:gd name="f64" fmla="val 99"/>
                <a:gd name="f65" fmla="val 17"/>
                <a:gd name="f66" fmla="val 156"/>
                <a:gd name="f67" fmla="+- 0 0 -90"/>
                <a:gd name="f68" fmla="*/ f3 1 373"/>
                <a:gd name="f69" fmla="*/ f4 1 286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373"/>
                <a:gd name="f78" fmla="*/ f74 1 286"/>
                <a:gd name="f79" fmla="*/ 213 f75 1"/>
                <a:gd name="f80" fmla="*/ 18 f74 1"/>
                <a:gd name="f81" fmla="*/ 284 f75 1"/>
                <a:gd name="f82" fmla="*/ 10 f74 1"/>
                <a:gd name="f83" fmla="*/ 314 f75 1"/>
                <a:gd name="f84" fmla="*/ 69 f74 1"/>
                <a:gd name="f85" fmla="*/ 366 f75 1"/>
                <a:gd name="f86" fmla="*/ 185 f74 1"/>
                <a:gd name="f87" fmla="*/ 356 f75 1"/>
                <a:gd name="f88" fmla="*/ 233 f74 1"/>
                <a:gd name="f89" fmla="*/ 315 f75 1"/>
                <a:gd name="f90" fmla="*/ 272 f74 1"/>
                <a:gd name="f91" fmla="*/ 275 f75 1"/>
                <a:gd name="f92" fmla="*/ 275 f74 1"/>
                <a:gd name="f93" fmla="*/ 168 f75 1"/>
                <a:gd name="f94" fmla="*/ 183 f74 1"/>
                <a:gd name="f95" fmla="*/ 31 f75 1"/>
                <a:gd name="f96" fmla="*/ 65 f74 1"/>
                <a:gd name="f97" fmla="*/ 27 f75 1"/>
                <a:gd name="f98" fmla="*/ 62 f74 1"/>
                <a:gd name="f99" fmla="*/ 4 f75 1"/>
                <a:gd name="f100" fmla="*/ 26 f74 1"/>
                <a:gd name="f101" fmla="*/ 41 f75 1"/>
                <a:gd name="f102" fmla="+- f76 0 f1"/>
                <a:gd name="f103" fmla="*/ f79 1 373"/>
                <a:gd name="f104" fmla="*/ f80 1 286"/>
                <a:gd name="f105" fmla="*/ f81 1 373"/>
                <a:gd name="f106" fmla="*/ f82 1 286"/>
                <a:gd name="f107" fmla="*/ f83 1 373"/>
                <a:gd name="f108" fmla="*/ f84 1 286"/>
                <a:gd name="f109" fmla="*/ f85 1 373"/>
                <a:gd name="f110" fmla="*/ f86 1 286"/>
                <a:gd name="f111" fmla="*/ f87 1 373"/>
                <a:gd name="f112" fmla="*/ f88 1 286"/>
                <a:gd name="f113" fmla="*/ f89 1 373"/>
                <a:gd name="f114" fmla="*/ f90 1 286"/>
                <a:gd name="f115" fmla="*/ f91 1 373"/>
                <a:gd name="f116" fmla="*/ f92 1 286"/>
                <a:gd name="f117" fmla="*/ f93 1 373"/>
                <a:gd name="f118" fmla="*/ f94 1 286"/>
                <a:gd name="f119" fmla="*/ f95 1 373"/>
                <a:gd name="f120" fmla="*/ f96 1 286"/>
                <a:gd name="f121" fmla="*/ f97 1 373"/>
                <a:gd name="f122" fmla="*/ f98 1 286"/>
                <a:gd name="f123" fmla="*/ f99 1 373"/>
                <a:gd name="f124" fmla="*/ f100 1 286"/>
                <a:gd name="f125" fmla="*/ f101 1 373"/>
                <a:gd name="f126" fmla="*/ 0 1 f77"/>
                <a:gd name="f127" fmla="*/ f71 1 f77"/>
                <a:gd name="f128" fmla="*/ 0 1 f78"/>
                <a:gd name="f129" fmla="*/ f72 1 f78"/>
                <a:gd name="f130" fmla="*/ f103 1 f77"/>
                <a:gd name="f131" fmla="*/ f104 1 f78"/>
                <a:gd name="f132" fmla="*/ f105 1 f77"/>
                <a:gd name="f133" fmla="*/ f106 1 f78"/>
                <a:gd name="f134" fmla="*/ f107 1 f77"/>
                <a:gd name="f135" fmla="*/ f108 1 f78"/>
                <a:gd name="f136" fmla="*/ f109 1 f77"/>
                <a:gd name="f137" fmla="*/ f110 1 f78"/>
                <a:gd name="f138" fmla="*/ f111 1 f77"/>
                <a:gd name="f139" fmla="*/ f112 1 f78"/>
                <a:gd name="f140" fmla="*/ f113 1 f77"/>
                <a:gd name="f141" fmla="*/ f114 1 f78"/>
                <a:gd name="f142" fmla="*/ f115 1 f77"/>
                <a:gd name="f143" fmla="*/ f116 1 f78"/>
                <a:gd name="f144" fmla="*/ f117 1 f77"/>
                <a:gd name="f145" fmla="*/ f118 1 f78"/>
                <a:gd name="f146" fmla="*/ f119 1 f77"/>
                <a:gd name="f147" fmla="*/ f120 1 f78"/>
                <a:gd name="f148" fmla="*/ f121 1 f77"/>
                <a:gd name="f149" fmla="*/ f122 1 f78"/>
                <a:gd name="f150" fmla="*/ f123 1 f77"/>
                <a:gd name="f151" fmla="*/ f124 1 f78"/>
                <a:gd name="f152" fmla="*/ f125 1 f77"/>
                <a:gd name="f153" fmla="*/ f126 f68 1"/>
                <a:gd name="f154" fmla="*/ f127 f68 1"/>
                <a:gd name="f155" fmla="*/ f129 f69 1"/>
                <a:gd name="f156" fmla="*/ f128 f69 1"/>
                <a:gd name="f157" fmla="*/ f130 f68 1"/>
                <a:gd name="f158" fmla="*/ f131 f69 1"/>
                <a:gd name="f159" fmla="*/ f132 f68 1"/>
                <a:gd name="f160" fmla="*/ f133 f69 1"/>
                <a:gd name="f161" fmla="*/ f134 f68 1"/>
                <a:gd name="f162" fmla="*/ f135 f69 1"/>
                <a:gd name="f163" fmla="*/ f136 f68 1"/>
                <a:gd name="f164" fmla="*/ f137 f69 1"/>
                <a:gd name="f165" fmla="*/ f138 f68 1"/>
                <a:gd name="f166" fmla="*/ f139 f69 1"/>
                <a:gd name="f167" fmla="*/ f140 f68 1"/>
                <a:gd name="f168" fmla="*/ f141 f69 1"/>
                <a:gd name="f169" fmla="*/ f142 f68 1"/>
                <a:gd name="f170" fmla="*/ f143 f69 1"/>
                <a:gd name="f171" fmla="*/ f144 f68 1"/>
                <a:gd name="f172" fmla="*/ f145 f69 1"/>
                <a:gd name="f173" fmla="*/ f146 f68 1"/>
                <a:gd name="f174" fmla="*/ f147 f69 1"/>
                <a:gd name="f175" fmla="*/ f148 f68 1"/>
                <a:gd name="f176" fmla="*/ f149 f69 1"/>
                <a:gd name="f177" fmla="*/ f150 f68 1"/>
                <a:gd name="f178" fmla="*/ f151 f69 1"/>
                <a:gd name="f179" fmla="*/ f152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57" y="f158"/>
                </a:cxn>
                <a:cxn ang="f102">
                  <a:pos x="f159" y="f160"/>
                </a:cxn>
                <a:cxn ang="f102">
                  <a:pos x="f161" y="f162"/>
                </a:cxn>
                <a:cxn ang="f102">
                  <a:pos x="f163" y="f164"/>
                </a:cxn>
                <a:cxn ang="f102">
                  <a:pos x="f165" y="f166"/>
                </a:cxn>
                <a:cxn ang="f102">
                  <a:pos x="f167" y="f168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74"/>
                </a:cxn>
                <a:cxn ang="f102">
                  <a:pos x="f175" y="f176"/>
                </a:cxn>
                <a:cxn ang="f102">
                  <a:pos x="f177" y="f178"/>
                </a:cxn>
                <a:cxn ang="f102">
                  <a:pos x="f179" y="f158"/>
                </a:cxn>
                <a:cxn ang="f102">
                  <a:pos x="f157" y="f158"/>
                </a:cxn>
              </a:cxnLst>
              <a:rect l="f153" t="f156" r="f154" b="f155"/>
              <a:pathLst>
                <a:path w="373" h="286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6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7"/>
                    <a:pt x="f40" y="f40"/>
                  </a:cubicBezTo>
                  <a:cubicBezTo>
                    <a:pt x="f41" y="f32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9" y="f58"/>
                    <a:pt x="f5" y="f59"/>
                    <a:pt x="f60" y="f61"/>
                  </a:cubicBezTo>
                  <a:cubicBezTo>
                    <a:pt x="f62" y="f14"/>
                    <a:pt x="f54" y="f9"/>
                    <a:pt x="f63" y="f9"/>
                  </a:cubicBezTo>
                  <a:cubicBezTo>
                    <a:pt x="f64" y="f65"/>
                    <a:pt x="f66" y="f9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Freeform 93">
              <a:extLst>
                <a:ext uri="{FF2B5EF4-FFF2-40B4-BE49-F238E27FC236}">
                  <a16:creationId xmlns:a16="http://schemas.microsoft.com/office/drawing/2014/main" id="{B46FDA81-E68B-4321-9387-74D253C31A3F}"/>
                </a:ext>
              </a:extLst>
            </p:cNvPr>
            <p:cNvSpPr/>
            <p:nvPr/>
          </p:nvSpPr>
          <p:spPr>
            <a:xfrm>
              <a:off x="5446257" y="1358679"/>
              <a:ext cx="373066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3"/>
                <a:gd name="f7" fmla="val 287"/>
                <a:gd name="f8" fmla="val 109"/>
                <a:gd name="f9" fmla="val 6"/>
                <a:gd name="f10" fmla="val 186"/>
                <a:gd name="f11" fmla="val 9"/>
                <a:gd name="f12" fmla="val 265"/>
                <a:gd name="f13" fmla="val 17"/>
                <a:gd name="f14" fmla="val 344"/>
                <a:gd name="f15" fmla="val 16"/>
                <a:gd name="f16" fmla="val 353"/>
                <a:gd name="f17" fmla="val 366"/>
                <a:gd name="f18" fmla="val 12"/>
                <a:gd name="f19" fmla="val 370"/>
                <a:gd name="f20" fmla="val 24"/>
                <a:gd name="f21" fmla="val 33"/>
                <a:gd name="f22" fmla="val 363"/>
                <a:gd name="f23" fmla="val 40"/>
                <a:gd name="f24" fmla="val 357"/>
                <a:gd name="f25" fmla="val 46"/>
                <a:gd name="f26" fmla="val 312"/>
                <a:gd name="f27" fmla="val 87"/>
                <a:gd name="f28" fmla="val 127"/>
                <a:gd name="f29" fmla="val 220"/>
                <a:gd name="f30" fmla="val 169"/>
                <a:gd name="f31" fmla="val 182"/>
                <a:gd name="f32" fmla="val 203"/>
                <a:gd name="f33" fmla="val 139"/>
                <a:gd name="f34" fmla="val 232"/>
                <a:gd name="f35" fmla="val 104"/>
                <a:gd name="f36" fmla="val 270"/>
                <a:gd name="f37" fmla="val 90"/>
                <a:gd name="f38" fmla="val 286"/>
                <a:gd name="f39" fmla="val 73"/>
                <a:gd name="f40" fmla="val 58"/>
                <a:gd name="f41" fmla="val 272"/>
                <a:gd name="f42" fmla="val 255"/>
                <a:gd name="f43" fmla="val 236"/>
                <a:gd name="f44" fmla="val 8"/>
                <a:gd name="f45" fmla="val 218"/>
                <a:gd name="f46" fmla="val 209"/>
                <a:gd name="f47" fmla="val 3"/>
                <a:gd name="f48" fmla="val 199"/>
                <a:gd name="f49" fmla="val 7"/>
                <a:gd name="f50" fmla="val 190"/>
                <a:gd name="f51" fmla="val 31"/>
                <a:gd name="f52" fmla="val 133"/>
                <a:gd name="f53" fmla="val 56"/>
                <a:gd name="f54" fmla="val 77"/>
                <a:gd name="f55" fmla="val 80"/>
                <a:gd name="f56" fmla="val 21"/>
                <a:gd name="f57" fmla="val 85"/>
                <a:gd name="f58" fmla="val 92"/>
                <a:gd name="f59" fmla="+- 0 0 -90"/>
                <a:gd name="f60" fmla="*/ f3 1 373"/>
                <a:gd name="f61" fmla="*/ f4 1 287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373"/>
                <a:gd name="f70" fmla="*/ f66 1 287"/>
                <a:gd name="f71" fmla="*/ 109 f67 1"/>
                <a:gd name="f72" fmla="*/ 6 f66 1"/>
                <a:gd name="f73" fmla="*/ 344 f67 1"/>
                <a:gd name="f74" fmla="*/ 16 f66 1"/>
                <a:gd name="f75" fmla="*/ 370 f67 1"/>
                <a:gd name="f76" fmla="*/ 24 f66 1"/>
                <a:gd name="f77" fmla="*/ 357 f67 1"/>
                <a:gd name="f78" fmla="*/ 46 f66 1"/>
                <a:gd name="f79" fmla="*/ 220 f67 1"/>
                <a:gd name="f80" fmla="*/ 169 f66 1"/>
                <a:gd name="f81" fmla="*/ 104 f67 1"/>
                <a:gd name="f82" fmla="*/ 270 f66 1"/>
                <a:gd name="f83" fmla="*/ 58 f67 1"/>
                <a:gd name="f84" fmla="*/ 272 f66 1"/>
                <a:gd name="f85" fmla="*/ 8 f67 1"/>
                <a:gd name="f86" fmla="*/ 218 f66 1"/>
                <a:gd name="f87" fmla="*/ 7 f67 1"/>
                <a:gd name="f88" fmla="*/ 190 f66 1"/>
                <a:gd name="f89" fmla="*/ 80 f67 1"/>
                <a:gd name="f90" fmla="*/ 21 f66 1"/>
                <a:gd name="f91" fmla="+- f68 0 f1"/>
                <a:gd name="f92" fmla="*/ f71 1 373"/>
                <a:gd name="f93" fmla="*/ f72 1 287"/>
                <a:gd name="f94" fmla="*/ f73 1 373"/>
                <a:gd name="f95" fmla="*/ f74 1 287"/>
                <a:gd name="f96" fmla="*/ f75 1 373"/>
                <a:gd name="f97" fmla="*/ f76 1 287"/>
                <a:gd name="f98" fmla="*/ f77 1 373"/>
                <a:gd name="f99" fmla="*/ f78 1 287"/>
                <a:gd name="f100" fmla="*/ f79 1 373"/>
                <a:gd name="f101" fmla="*/ f80 1 287"/>
                <a:gd name="f102" fmla="*/ f81 1 373"/>
                <a:gd name="f103" fmla="*/ f82 1 287"/>
                <a:gd name="f104" fmla="*/ f83 1 373"/>
                <a:gd name="f105" fmla="*/ f84 1 287"/>
                <a:gd name="f106" fmla="*/ f85 1 373"/>
                <a:gd name="f107" fmla="*/ f86 1 287"/>
                <a:gd name="f108" fmla="*/ f87 1 373"/>
                <a:gd name="f109" fmla="*/ f88 1 287"/>
                <a:gd name="f110" fmla="*/ f89 1 373"/>
                <a:gd name="f111" fmla="*/ f90 1 287"/>
                <a:gd name="f112" fmla="*/ 0 1 f69"/>
                <a:gd name="f113" fmla="*/ f63 1 f69"/>
                <a:gd name="f114" fmla="*/ 0 1 f70"/>
                <a:gd name="f115" fmla="*/ f64 1 f70"/>
                <a:gd name="f116" fmla="*/ f92 1 f69"/>
                <a:gd name="f117" fmla="*/ f93 1 f70"/>
                <a:gd name="f118" fmla="*/ f94 1 f69"/>
                <a:gd name="f119" fmla="*/ f95 1 f70"/>
                <a:gd name="f120" fmla="*/ f96 1 f69"/>
                <a:gd name="f121" fmla="*/ f97 1 f70"/>
                <a:gd name="f122" fmla="*/ f98 1 f69"/>
                <a:gd name="f123" fmla="*/ f99 1 f70"/>
                <a:gd name="f124" fmla="*/ f100 1 f69"/>
                <a:gd name="f125" fmla="*/ f101 1 f70"/>
                <a:gd name="f126" fmla="*/ f102 1 f69"/>
                <a:gd name="f127" fmla="*/ f103 1 f70"/>
                <a:gd name="f128" fmla="*/ f104 1 f69"/>
                <a:gd name="f129" fmla="*/ f105 1 f70"/>
                <a:gd name="f130" fmla="*/ f106 1 f69"/>
                <a:gd name="f131" fmla="*/ f107 1 f70"/>
                <a:gd name="f132" fmla="*/ f108 1 f69"/>
                <a:gd name="f133" fmla="*/ f109 1 f70"/>
                <a:gd name="f134" fmla="*/ f110 1 f69"/>
                <a:gd name="f135" fmla="*/ f111 1 f70"/>
                <a:gd name="f136" fmla="*/ f112 f60 1"/>
                <a:gd name="f137" fmla="*/ f113 f60 1"/>
                <a:gd name="f138" fmla="*/ f115 f61 1"/>
                <a:gd name="f139" fmla="*/ f114 f61 1"/>
                <a:gd name="f140" fmla="*/ f116 f60 1"/>
                <a:gd name="f141" fmla="*/ f117 f61 1"/>
                <a:gd name="f142" fmla="*/ f118 f60 1"/>
                <a:gd name="f143" fmla="*/ f119 f61 1"/>
                <a:gd name="f144" fmla="*/ f120 f60 1"/>
                <a:gd name="f145" fmla="*/ f121 f61 1"/>
                <a:gd name="f146" fmla="*/ f122 f60 1"/>
                <a:gd name="f147" fmla="*/ f123 f61 1"/>
                <a:gd name="f148" fmla="*/ f124 f60 1"/>
                <a:gd name="f149" fmla="*/ f125 f61 1"/>
                <a:gd name="f150" fmla="*/ f126 f60 1"/>
                <a:gd name="f151" fmla="*/ f127 f61 1"/>
                <a:gd name="f152" fmla="*/ f128 f60 1"/>
                <a:gd name="f153" fmla="*/ f129 f61 1"/>
                <a:gd name="f154" fmla="*/ f130 f60 1"/>
                <a:gd name="f155" fmla="*/ f131 f61 1"/>
                <a:gd name="f156" fmla="*/ f132 f60 1"/>
                <a:gd name="f157" fmla="*/ f133 f61 1"/>
                <a:gd name="f158" fmla="*/ f134 f60 1"/>
                <a:gd name="f159" fmla="*/ f135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0" y="f141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40" y="f141"/>
                </a:cxn>
              </a:cxnLst>
              <a:rect l="f136" t="f139" r="f137" b="f138"/>
              <a:pathLst>
                <a:path w="373" h="28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12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7"/>
                    <a:pt x="f40" y="f41"/>
                  </a:cubicBezTo>
                  <a:cubicBezTo>
                    <a:pt x="f23" y="f42"/>
                    <a:pt x="f20" y="f43"/>
                    <a:pt x="f44" y="f45"/>
                  </a:cubicBezTo>
                  <a:cubicBezTo>
                    <a:pt x="f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44"/>
                    <a:pt x="f58" y="f5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reeform 94">
              <a:extLst>
                <a:ext uri="{FF2B5EF4-FFF2-40B4-BE49-F238E27FC236}">
                  <a16:creationId xmlns:a16="http://schemas.microsoft.com/office/drawing/2014/main" id="{298C9210-1615-44AE-8EF7-36B1B63EE7C7}"/>
                </a:ext>
              </a:extLst>
            </p:cNvPr>
            <p:cNvSpPr/>
            <p:nvPr/>
          </p:nvSpPr>
          <p:spPr>
            <a:xfrm>
              <a:off x="7627485" y="2998564"/>
              <a:ext cx="296859" cy="349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6"/>
                <a:gd name="f7" fmla="val 349"/>
                <a:gd name="f8" fmla="val 115"/>
                <a:gd name="f9" fmla="val 89"/>
                <a:gd name="f10" fmla="val 11"/>
                <a:gd name="f11" fmla="val 292"/>
                <a:gd name="f12" fmla="val 4"/>
                <a:gd name="f13" fmla="val 273"/>
                <a:gd name="f14" fmla="val 262"/>
                <a:gd name="f15" fmla="val 6"/>
                <a:gd name="f16" fmla="val 253"/>
                <a:gd name="f17" fmla="val 245"/>
                <a:gd name="f18" fmla="val 57"/>
                <a:gd name="f19" fmla="val 166"/>
                <a:gd name="f20" fmla="val 113"/>
                <a:gd name="f21" fmla="val 95"/>
                <a:gd name="f22" fmla="val 168"/>
                <a:gd name="f23" fmla="val 23"/>
                <a:gd name="f24" fmla="val 183"/>
                <a:gd name="f25" fmla="val 3"/>
                <a:gd name="f26" fmla="val 197"/>
                <a:gd name="f27" fmla="val 216"/>
                <a:gd name="f28" fmla="val 20"/>
                <a:gd name="f29" fmla="val 236"/>
                <a:gd name="f30" fmla="val 41"/>
                <a:gd name="f31" fmla="val 252"/>
                <a:gd name="f32" fmla="val 65"/>
                <a:gd name="f33" fmla="val 278"/>
                <a:gd name="f34" fmla="val 79"/>
                <a:gd name="f35" fmla="val 288"/>
                <a:gd name="f36" fmla="val 84"/>
                <a:gd name="f37" fmla="val 98"/>
                <a:gd name="f38" fmla="val 286"/>
                <a:gd name="f39" fmla="val 112"/>
                <a:gd name="f40" fmla="val 261"/>
                <a:gd name="f41" fmla="val 149"/>
                <a:gd name="f42" fmla="val 238"/>
                <a:gd name="f43" fmla="val 188"/>
                <a:gd name="f44" fmla="val 209"/>
                <a:gd name="f45" fmla="val 222"/>
                <a:gd name="f46" fmla="val 182"/>
                <a:gd name="f47" fmla="val 161"/>
                <a:gd name="f48" fmla="val 289"/>
                <a:gd name="f49" fmla="val 140"/>
                <a:gd name="f50" fmla="val 324"/>
                <a:gd name="f51" fmla="val 132"/>
                <a:gd name="f52" fmla="val 336"/>
                <a:gd name="f53" fmla="val 125"/>
                <a:gd name="f54" fmla="val 347"/>
                <a:gd name="f55" fmla="+- 0 0 -90"/>
                <a:gd name="f56" fmla="*/ f3 1 296"/>
                <a:gd name="f57" fmla="*/ f4 1 349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296"/>
                <a:gd name="f66" fmla="*/ f62 1 349"/>
                <a:gd name="f67" fmla="*/ 115 f63 1"/>
                <a:gd name="f68" fmla="*/ 349 f62 1"/>
                <a:gd name="f69" fmla="*/ 4 f63 1"/>
                <a:gd name="f70" fmla="*/ 273 f62 1"/>
                <a:gd name="f71" fmla="*/ 11 f63 1"/>
                <a:gd name="f72" fmla="*/ 245 f62 1"/>
                <a:gd name="f73" fmla="*/ 168 f63 1"/>
                <a:gd name="f74" fmla="*/ 23 f62 1"/>
                <a:gd name="f75" fmla="*/ 216 f63 1"/>
                <a:gd name="f76" fmla="*/ 20 f62 1"/>
                <a:gd name="f77" fmla="*/ 278 f63 1"/>
                <a:gd name="f78" fmla="*/ 79 f62 1"/>
                <a:gd name="f79" fmla="*/ 286 f63 1"/>
                <a:gd name="f80" fmla="*/ 112 f62 1"/>
                <a:gd name="f81" fmla="*/ 209 f63 1"/>
                <a:gd name="f82" fmla="*/ 222 f62 1"/>
                <a:gd name="f83" fmla="*/ 140 f63 1"/>
                <a:gd name="f84" fmla="*/ 324 f62 1"/>
                <a:gd name="f85" fmla="+- f64 0 f1"/>
                <a:gd name="f86" fmla="*/ f67 1 296"/>
                <a:gd name="f87" fmla="*/ f68 1 349"/>
                <a:gd name="f88" fmla="*/ f69 1 296"/>
                <a:gd name="f89" fmla="*/ f70 1 349"/>
                <a:gd name="f90" fmla="*/ f71 1 296"/>
                <a:gd name="f91" fmla="*/ f72 1 349"/>
                <a:gd name="f92" fmla="*/ f73 1 296"/>
                <a:gd name="f93" fmla="*/ f74 1 349"/>
                <a:gd name="f94" fmla="*/ f75 1 296"/>
                <a:gd name="f95" fmla="*/ f76 1 349"/>
                <a:gd name="f96" fmla="*/ f77 1 296"/>
                <a:gd name="f97" fmla="*/ f78 1 349"/>
                <a:gd name="f98" fmla="*/ f79 1 296"/>
                <a:gd name="f99" fmla="*/ f80 1 349"/>
                <a:gd name="f100" fmla="*/ f81 1 296"/>
                <a:gd name="f101" fmla="*/ f82 1 349"/>
                <a:gd name="f102" fmla="*/ f83 1 296"/>
                <a:gd name="f103" fmla="*/ f84 1 349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296" h="349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0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16"/>
                    <a:pt x="f47" y="f48"/>
                    <a:pt x="f49" y="f50"/>
                  </a:cubicBezTo>
                  <a:cubicBezTo>
                    <a:pt x="f51" y="f52"/>
                    <a:pt x="f53" y="f54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99">
              <a:extLst>
                <a:ext uri="{FF2B5EF4-FFF2-40B4-BE49-F238E27FC236}">
                  <a16:creationId xmlns:a16="http://schemas.microsoft.com/office/drawing/2014/main" id="{31C587EC-E4E0-418F-8AF5-45271AD72C25}"/>
                </a:ext>
              </a:extLst>
            </p:cNvPr>
            <p:cNvSpPr/>
            <p:nvPr/>
          </p:nvSpPr>
          <p:spPr>
            <a:xfrm>
              <a:off x="6790873" y="2803303"/>
              <a:ext cx="363538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3"/>
                <a:gd name="f7" fmla="val 138"/>
                <a:gd name="f8" fmla="val 285"/>
                <a:gd name="f9" fmla="val 242"/>
                <a:gd name="f10" fmla="val 130"/>
                <a:gd name="f11" fmla="val 191"/>
                <a:gd name="f12" fmla="val 135"/>
                <a:gd name="f13" fmla="val 141"/>
                <a:gd name="f14" fmla="val 131"/>
                <a:gd name="f15" fmla="val 126"/>
                <a:gd name="f16" fmla="val 109"/>
                <a:gd name="f17" fmla="val 128"/>
                <a:gd name="f18" fmla="val 101"/>
                <a:gd name="f19" fmla="val 115"/>
                <a:gd name="f20" fmla="val 85"/>
                <a:gd name="f21" fmla="val 87"/>
                <a:gd name="f22" fmla="val 61"/>
                <a:gd name="f23" fmla="val 84"/>
                <a:gd name="f24" fmla="val 32"/>
                <a:gd name="f25" fmla="val 21"/>
                <a:gd name="f26" fmla="val 3"/>
                <a:gd name="f27" fmla="val 89"/>
                <a:gd name="f28" fmla="val 1"/>
                <a:gd name="f29" fmla="val 70"/>
                <a:gd name="f30" fmla="val 50"/>
                <a:gd name="f31" fmla="val 19"/>
                <a:gd name="f32" fmla="val 51"/>
                <a:gd name="f33" fmla="val 65"/>
                <a:gd name="f34" fmla="val 53"/>
                <a:gd name="f35" fmla="val 91"/>
                <a:gd name="f36" fmla="val 43"/>
                <a:gd name="f37" fmla="val 111"/>
                <a:gd name="f38" fmla="val 16"/>
                <a:gd name="f39" fmla="val 116"/>
                <a:gd name="f40" fmla="val 8"/>
                <a:gd name="f41" fmla="val 127"/>
                <a:gd name="f42" fmla="val 193"/>
                <a:gd name="f43" fmla="val 5"/>
                <a:gd name="f44" fmla="val 250"/>
                <a:gd name="f45" fmla="val 307"/>
                <a:gd name="f46" fmla="val 327"/>
                <a:gd name="f47" fmla="val 337"/>
                <a:gd name="f48" fmla="val 6"/>
                <a:gd name="f49" fmla="val 329"/>
                <a:gd name="f50" fmla="val 26"/>
                <a:gd name="f51" fmla="val 322"/>
                <a:gd name="f52" fmla="val 42"/>
                <a:gd name="f53" fmla="val 328"/>
                <a:gd name="f54" fmla="val 48"/>
                <a:gd name="f55" fmla="val 343"/>
                <a:gd name="f56" fmla="val 354"/>
                <a:gd name="f57" fmla="val 56"/>
                <a:gd name="f58" fmla="val 68"/>
                <a:gd name="f59" fmla="val 83"/>
                <a:gd name="f60" fmla="val 351"/>
                <a:gd name="f61" fmla="val 340"/>
                <a:gd name="f62" fmla="val 86"/>
                <a:gd name="f63" fmla="val 334"/>
                <a:gd name="f64" fmla="val 324"/>
                <a:gd name="f65" fmla="val 326"/>
                <a:gd name="f66" fmla="val 97"/>
                <a:gd name="f67" fmla="val 331"/>
                <a:gd name="f68" fmla="val 137"/>
                <a:gd name="f69" fmla="+- 0 0 -90"/>
                <a:gd name="f70" fmla="*/ f3 1 363"/>
                <a:gd name="f71" fmla="*/ f4 1 138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363"/>
                <a:gd name="f80" fmla="*/ f76 1 138"/>
                <a:gd name="f81" fmla="*/ 285 f77 1"/>
                <a:gd name="f82" fmla="*/ 138 f76 1"/>
                <a:gd name="f83" fmla="*/ 141 f77 1"/>
                <a:gd name="f84" fmla="*/ 131 f76 1"/>
                <a:gd name="f85" fmla="*/ 101 f77 1"/>
                <a:gd name="f86" fmla="*/ 115 f76 1"/>
                <a:gd name="f87" fmla="*/ 32 f77 1"/>
                <a:gd name="f88" fmla="*/ 85 f76 1"/>
                <a:gd name="f89" fmla="*/ 1 f77 1"/>
                <a:gd name="f90" fmla="*/ 70 f76 1"/>
                <a:gd name="f91" fmla="*/ 51 f76 1"/>
                <a:gd name="f92" fmla="*/ 111 f77 1"/>
                <a:gd name="f93" fmla="*/ 16 f76 1"/>
                <a:gd name="f94" fmla="*/ 135 f77 1"/>
                <a:gd name="f95" fmla="*/ 8 f76 1"/>
                <a:gd name="f96" fmla="*/ 307 f77 1"/>
                <a:gd name="f97" fmla="*/ 1 f76 1"/>
                <a:gd name="f98" fmla="*/ 329 f77 1"/>
                <a:gd name="f99" fmla="*/ 26 f76 1"/>
                <a:gd name="f100" fmla="*/ 343 f77 1"/>
                <a:gd name="f101" fmla="*/ 50 f76 1"/>
                <a:gd name="f102" fmla="*/ 363 f77 1"/>
                <a:gd name="f103" fmla="*/ 68 f76 1"/>
                <a:gd name="f104" fmla="*/ 340 f77 1"/>
                <a:gd name="f105" fmla="*/ 86 f76 1"/>
                <a:gd name="f106" fmla="*/ 326 f77 1"/>
                <a:gd name="f107" fmla="*/ 97 f76 1"/>
                <a:gd name="f108" fmla="+- f78 0 f1"/>
                <a:gd name="f109" fmla="*/ f81 1 363"/>
                <a:gd name="f110" fmla="*/ f82 1 138"/>
                <a:gd name="f111" fmla="*/ f83 1 363"/>
                <a:gd name="f112" fmla="*/ f84 1 138"/>
                <a:gd name="f113" fmla="*/ f85 1 363"/>
                <a:gd name="f114" fmla="*/ f86 1 138"/>
                <a:gd name="f115" fmla="*/ f87 1 363"/>
                <a:gd name="f116" fmla="*/ f88 1 138"/>
                <a:gd name="f117" fmla="*/ f89 1 363"/>
                <a:gd name="f118" fmla="*/ f90 1 138"/>
                <a:gd name="f119" fmla="*/ f91 1 138"/>
                <a:gd name="f120" fmla="*/ f92 1 363"/>
                <a:gd name="f121" fmla="*/ f93 1 138"/>
                <a:gd name="f122" fmla="*/ f94 1 363"/>
                <a:gd name="f123" fmla="*/ f95 1 138"/>
                <a:gd name="f124" fmla="*/ f96 1 363"/>
                <a:gd name="f125" fmla="*/ f97 1 138"/>
                <a:gd name="f126" fmla="*/ f98 1 363"/>
                <a:gd name="f127" fmla="*/ f99 1 138"/>
                <a:gd name="f128" fmla="*/ f100 1 363"/>
                <a:gd name="f129" fmla="*/ f101 1 138"/>
                <a:gd name="f130" fmla="*/ f102 1 363"/>
                <a:gd name="f131" fmla="*/ f103 1 138"/>
                <a:gd name="f132" fmla="*/ f104 1 363"/>
                <a:gd name="f133" fmla="*/ f105 1 138"/>
                <a:gd name="f134" fmla="*/ f106 1 363"/>
                <a:gd name="f135" fmla="*/ f107 1 138"/>
                <a:gd name="f136" fmla="*/ 0 1 f79"/>
                <a:gd name="f137" fmla="*/ f73 1 f79"/>
                <a:gd name="f138" fmla="*/ 0 1 f80"/>
                <a:gd name="f139" fmla="*/ f74 1 f80"/>
                <a:gd name="f140" fmla="*/ f109 1 f79"/>
                <a:gd name="f141" fmla="*/ f110 1 f80"/>
                <a:gd name="f142" fmla="*/ f111 1 f79"/>
                <a:gd name="f143" fmla="*/ f112 1 f80"/>
                <a:gd name="f144" fmla="*/ f113 1 f79"/>
                <a:gd name="f145" fmla="*/ f114 1 f80"/>
                <a:gd name="f146" fmla="*/ f115 1 f79"/>
                <a:gd name="f147" fmla="*/ f116 1 f80"/>
                <a:gd name="f148" fmla="*/ f117 1 f79"/>
                <a:gd name="f149" fmla="*/ f118 1 f80"/>
                <a:gd name="f150" fmla="*/ f119 1 f80"/>
                <a:gd name="f151" fmla="*/ f120 1 f79"/>
                <a:gd name="f152" fmla="*/ f121 1 f80"/>
                <a:gd name="f153" fmla="*/ f122 1 f79"/>
                <a:gd name="f154" fmla="*/ f123 1 f80"/>
                <a:gd name="f155" fmla="*/ f124 1 f79"/>
                <a:gd name="f156" fmla="*/ f125 1 f80"/>
                <a:gd name="f157" fmla="*/ f126 1 f79"/>
                <a:gd name="f158" fmla="*/ f127 1 f80"/>
                <a:gd name="f159" fmla="*/ f128 1 f79"/>
                <a:gd name="f160" fmla="*/ f129 1 f80"/>
                <a:gd name="f161" fmla="*/ f130 1 f79"/>
                <a:gd name="f162" fmla="*/ f131 1 f80"/>
                <a:gd name="f163" fmla="*/ f132 1 f79"/>
                <a:gd name="f164" fmla="*/ f133 1 f80"/>
                <a:gd name="f165" fmla="*/ f134 1 f79"/>
                <a:gd name="f166" fmla="*/ f135 1 f80"/>
                <a:gd name="f167" fmla="*/ f136 f70 1"/>
                <a:gd name="f168" fmla="*/ f137 f70 1"/>
                <a:gd name="f169" fmla="*/ f139 f71 1"/>
                <a:gd name="f170" fmla="*/ f138 f71 1"/>
                <a:gd name="f171" fmla="*/ f140 f70 1"/>
                <a:gd name="f172" fmla="*/ f141 f71 1"/>
                <a:gd name="f173" fmla="*/ f142 f70 1"/>
                <a:gd name="f174" fmla="*/ f143 f71 1"/>
                <a:gd name="f175" fmla="*/ f144 f70 1"/>
                <a:gd name="f176" fmla="*/ f145 f71 1"/>
                <a:gd name="f177" fmla="*/ f146 f70 1"/>
                <a:gd name="f178" fmla="*/ f147 f71 1"/>
                <a:gd name="f179" fmla="*/ f148 f70 1"/>
                <a:gd name="f180" fmla="*/ f149 f71 1"/>
                <a:gd name="f181" fmla="*/ f150 f71 1"/>
                <a:gd name="f182" fmla="*/ f151 f70 1"/>
                <a:gd name="f183" fmla="*/ f152 f71 1"/>
                <a:gd name="f184" fmla="*/ f153 f70 1"/>
                <a:gd name="f185" fmla="*/ f154 f71 1"/>
                <a:gd name="f186" fmla="*/ f155 f70 1"/>
                <a:gd name="f187" fmla="*/ f156 f71 1"/>
                <a:gd name="f188" fmla="*/ f157 f70 1"/>
                <a:gd name="f189" fmla="*/ f158 f71 1"/>
                <a:gd name="f190" fmla="*/ f159 f70 1"/>
                <a:gd name="f191" fmla="*/ f160 f71 1"/>
                <a:gd name="f192" fmla="*/ f161 f70 1"/>
                <a:gd name="f193" fmla="*/ f162 f71 1"/>
                <a:gd name="f194" fmla="*/ f163 f70 1"/>
                <a:gd name="f195" fmla="*/ f164 f71 1"/>
                <a:gd name="f196" fmla="*/ f165 f70 1"/>
                <a:gd name="f197" fmla="*/ f166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77" y="f181"/>
                </a:cxn>
                <a:cxn ang="f108">
                  <a:pos x="f182" y="f183"/>
                </a:cxn>
                <a:cxn ang="f108">
                  <a:pos x="f184" y="f185"/>
                </a:cxn>
                <a:cxn ang="f108">
                  <a:pos x="f186" y="f187"/>
                </a:cxn>
                <a:cxn ang="f108">
                  <a:pos x="f188" y="f189"/>
                </a:cxn>
                <a:cxn ang="f108">
                  <a:pos x="f190" y="f191"/>
                </a:cxn>
                <a:cxn ang="f108">
                  <a:pos x="f192" y="f193"/>
                </a:cxn>
                <a:cxn ang="f108">
                  <a:pos x="f194" y="f195"/>
                </a:cxn>
                <a:cxn ang="f108">
                  <a:pos x="f196" y="f197"/>
                </a:cxn>
                <a:cxn ang="f108">
                  <a:pos x="f171" y="f172"/>
                </a:cxn>
              </a:cxnLst>
              <a:rect l="f167" t="f170" r="f168" b="f169"/>
              <a:pathLst>
                <a:path w="363" h="138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0"/>
                  </a:cubicBezTo>
                  <a:cubicBezTo>
                    <a:pt x="f25" y="f20"/>
                    <a:pt x="f26" y="f27"/>
                    <a:pt x="f28" y="f29"/>
                  </a:cubicBezTo>
                  <a:cubicBezTo>
                    <a:pt x="f5" y="f30"/>
                    <a:pt x="f31" y="f32"/>
                    <a:pt x="f24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0"/>
                    <a:pt x="f12" y="f40"/>
                  </a:cubicBezTo>
                  <a:cubicBezTo>
                    <a:pt x="f42" y="f43"/>
                    <a:pt x="f44" y="f26"/>
                    <a:pt x="f45" y="f28"/>
                  </a:cubicBezTo>
                  <a:cubicBezTo>
                    <a:pt x="f46" y="f5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30"/>
                  </a:cubicBezTo>
                  <a:cubicBezTo>
                    <a:pt x="f56" y="f32"/>
                    <a:pt x="f6" y="f57"/>
                    <a:pt x="f6" y="f58"/>
                  </a:cubicBezTo>
                  <a:cubicBezTo>
                    <a:pt x="f6" y="f59"/>
                    <a:pt x="f60" y="f23"/>
                    <a:pt x="f61" y="f62"/>
                  </a:cubicBezTo>
                  <a:cubicBezTo>
                    <a:pt x="f63" y="f62"/>
                    <a:pt x="f64" y="f59"/>
                    <a:pt x="f65" y="f66"/>
                  </a:cubicBezTo>
                  <a:cubicBezTo>
                    <a:pt x="f67" y="f68"/>
                    <a:pt x="f67" y="f68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100">
              <a:extLst>
                <a:ext uri="{FF2B5EF4-FFF2-40B4-BE49-F238E27FC236}">
                  <a16:creationId xmlns:a16="http://schemas.microsoft.com/office/drawing/2014/main" id="{CB724A54-2618-4D69-86CC-9BBEB8A0F6F3}"/>
                </a:ext>
              </a:extLst>
            </p:cNvPr>
            <p:cNvSpPr/>
            <p:nvPr/>
          </p:nvSpPr>
          <p:spPr>
            <a:xfrm>
              <a:off x="6362248" y="2527072"/>
              <a:ext cx="288922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"/>
                <a:gd name="f7" fmla="val 294"/>
                <a:gd name="f8" fmla="val 274"/>
                <a:gd name="f9" fmla="val 286"/>
                <a:gd name="f10" fmla="val 288"/>
                <a:gd name="f11" fmla="val 277"/>
                <a:gd name="f12" fmla="val 265"/>
                <a:gd name="f13" fmla="val 283"/>
                <a:gd name="f14" fmla="val 236"/>
                <a:gd name="f15" fmla="val 258"/>
                <a:gd name="f16" fmla="val 206"/>
                <a:gd name="f17" fmla="val 238"/>
                <a:gd name="f18" fmla="val 165"/>
                <a:gd name="f19" fmla="val 240"/>
                <a:gd name="f20" fmla="val 149"/>
                <a:gd name="f21" fmla="val 134"/>
                <a:gd name="f22" fmla="val 226"/>
                <a:gd name="f23" fmla="val 123"/>
                <a:gd name="f24" fmla="val 214"/>
                <a:gd name="f25" fmla="val 92"/>
                <a:gd name="f26" fmla="val 179"/>
                <a:gd name="f27" fmla="val 56"/>
                <a:gd name="f28" fmla="val 21"/>
                <a:gd name="f29" fmla="val 118"/>
                <a:gd name="f30" fmla="val 5"/>
                <a:gd name="f31" fmla="val 104"/>
                <a:gd name="f32" fmla="val 93"/>
                <a:gd name="f33" fmla="val 25"/>
                <a:gd name="f34" fmla="val 83"/>
                <a:gd name="f35" fmla="val 39"/>
                <a:gd name="f36" fmla="val 77"/>
                <a:gd name="f37" fmla="val 45"/>
                <a:gd name="f38" fmla="val 68"/>
                <a:gd name="f39" fmla="val 30"/>
                <a:gd name="f40" fmla="val 54"/>
                <a:gd name="f41" fmla="val 23"/>
                <a:gd name="f42" fmla="val 47"/>
                <a:gd name="f43" fmla="val 22"/>
                <a:gd name="f44" fmla="val 36"/>
                <a:gd name="f45" fmla="val 31"/>
                <a:gd name="f46" fmla="val 27"/>
                <a:gd name="f47" fmla="val 19"/>
                <a:gd name="f48" fmla="val 48"/>
                <a:gd name="f49" fmla="val 24"/>
                <a:gd name="f50" fmla="val 55"/>
                <a:gd name="f51" fmla="val 29"/>
                <a:gd name="f52" fmla="val 70"/>
                <a:gd name="f53" fmla="val 41"/>
                <a:gd name="f54" fmla="val 76"/>
                <a:gd name="f55" fmla="val 35"/>
                <a:gd name="f56" fmla="val 90"/>
                <a:gd name="f57" fmla="val 102"/>
                <a:gd name="f58" fmla="val 116"/>
                <a:gd name="f59" fmla="val 16"/>
                <a:gd name="f60" fmla="val 153"/>
                <a:gd name="f61" fmla="val 57"/>
                <a:gd name="f62" fmla="val 190"/>
                <a:gd name="f63" fmla="val 97"/>
                <a:gd name="f64" fmla="val 228"/>
                <a:gd name="f65" fmla="val 137"/>
                <a:gd name="f66" fmla="val 150"/>
                <a:gd name="f67" fmla="val 243"/>
                <a:gd name="f68" fmla="val 164"/>
                <a:gd name="f69" fmla="val 244"/>
                <a:gd name="f70" fmla="val 181"/>
                <a:gd name="f71" fmla="val 245"/>
                <a:gd name="f72" fmla="val 208"/>
                <a:gd name="f73" fmla="val 247"/>
                <a:gd name="f74" fmla="val 278"/>
                <a:gd name="f75" fmla="val 251"/>
                <a:gd name="f76" fmla="val 255"/>
                <a:gd name="f77" fmla="val 289"/>
                <a:gd name="f78" fmla="val 264"/>
                <a:gd name="f79" fmla="+- 0 0 -90"/>
                <a:gd name="f80" fmla="*/ f3 1 290"/>
                <a:gd name="f81" fmla="*/ f4 1 294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290"/>
                <a:gd name="f90" fmla="*/ f86 1 294"/>
                <a:gd name="f91" fmla="*/ 290 f87 1"/>
                <a:gd name="f92" fmla="*/ 274 f86 1"/>
                <a:gd name="f93" fmla="*/ 265 f87 1"/>
                <a:gd name="f94" fmla="*/ 283 f86 1"/>
                <a:gd name="f95" fmla="*/ 165 f87 1"/>
                <a:gd name="f96" fmla="*/ 240 f86 1"/>
                <a:gd name="f97" fmla="*/ 123 f87 1"/>
                <a:gd name="f98" fmla="*/ 214 f86 1"/>
                <a:gd name="f99" fmla="*/ 21 f87 1"/>
                <a:gd name="f100" fmla="*/ 118 f86 1"/>
                <a:gd name="f101" fmla="*/ 25 f87 1"/>
                <a:gd name="f102" fmla="*/ 83 f86 1"/>
                <a:gd name="f103" fmla="*/ 30 f87 1"/>
                <a:gd name="f104" fmla="*/ 54 f86 1"/>
                <a:gd name="f105" fmla="*/ 31 f87 1"/>
                <a:gd name="f106" fmla="*/ 27 f86 1"/>
                <a:gd name="f107" fmla="*/ 55 f87 1"/>
                <a:gd name="f108" fmla="*/ 29 f86 1"/>
                <a:gd name="f109" fmla="*/ 83 f87 1"/>
                <a:gd name="f110" fmla="*/ 19 f86 1"/>
                <a:gd name="f111" fmla="*/ 116 f87 1"/>
                <a:gd name="f112" fmla="*/ 16 f86 1"/>
                <a:gd name="f113" fmla="*/ 228 f87 1"/>
                <a:gd name="f114" fmla="*/ 137 f86 1"/>
                <a:gd name="f115" fmla="*/ 244 f87 1"/>
                <a:gd name="f116" fmla="*/ 181 f86 1"/>
                <a:gd name="f117" fmla="*/ 278 f87 1"/>
                <a:gd name="f118" fmla="*/ 251 f86 1"/>
                <a:gd name="f119" fmla="+- f88 0 f1"/>
                <a:gd name="f120" fmla="*/ f91 1 290"/>
                <a:gd name="f121" fmla="*/ f92 1 294"/>
                <a:gd name="f122" fmla="*/ f93 1 290"/>
                <a:gd name="f123" fmla="*/ f94 1 294"/>
                <a:gd name="f124" fmla="*/ f95 1 290"/>
                <a:gd name="f125" fmla="*/ f96 1 294"/>
                <a:gd name="f126" fmla="*/ f97 1 290"/>
                <a:gd name="f127" fmla="*/ f98 1 294"/>
                <a:gd name="f128" fmla="*/ f99 1 290"/>
                <a:gd name="f129" fmla="*/ f100 1 294"/>
                <a:gd name="f130" fmla="*/ f101 1 290"/>
                <a:gd name="f131" fmla="*/ f102 1 294"/>
                <a:gd name="f132" fmla="*/ f103 1 290"/>
                <a:gd name="f133" fmla="*/ f104 1 294"/>
                <a:gd name="f134" fmla="*/ f105 1 290"/>
                <a:gd name="f135" fmla="*/ f106 1 294"/>
                <a:gd name="f136" fmla="*/ f107 1 290"/>
                <a:gd name="f137" fmla="*/ f108 1 294"/>
                <a:gd name="f138" fmla="*/ f109 1 290"/>
                <a:gd name="f139" fmla="*/ f110 1 294"/>
                <a:gd name="f140" fmla="*/ f111 1 290"/>
                <a:gd name="f141" fmla="*/ f112 1 294"/>
                <a:gd name="f142" fmla="*/ f113 1 290"/>
                <a:gd name="f143" fmla="*/ f114 1 294"/>
                <a:gd name="f144" fmla="*/ f115 1 290"/>
                <a:gd name="f145" fmla="*/ f116 1 294"/>
                <a:gd name="f146" fmla="*/ f117 1 290"/>
                <a:gd name="f147" fmla="*/ f118 1 294"/>
                <a:gd name="f148" fmla="*/ 0 1 f89"/>
                <a:gd name="f149" fmla="*/ f83 1 f89"/>
                <a:gd name="f150" fmla="*/ 0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290" h="294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0"/>
                    <a:pt x="f28" y="f29"/>
                  </a:cubicBezTo>
                  <a:cubicBezTo>
                    <a:pt x="f30" y="f31"/>
                    <a:pt x="f5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35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34" y="f47"/>
                  </a:cubicBezTo>
                  <a:cubicBezTo>
                    <a:pt x="f56" y="f5"/>
                    <a:pt x="f57" y="f5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19" y="f66"/>
                    <a:pt x="f67" y="f68"/>
                    <a:pt x="f69" y="f70"/>
                  </a:cubicBezTo>
                  <a:cubicBezTo>
                    <a:pt x="f71" y="f72"/>
                    <a:pt x="f73" y="f14"/>
                    <a:pt x="f74" y="f75"/>
                  </a:cubicBezTo>
                  <a:cubicBezTo>
                    <a:pt x="f9" y="f76"/>
                    <a:pt x="f77" y="f78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reeform 101">
              <a:extLst>
                <a:ext uri="{FF2B5EF4-FFF2-40B4-BE49-F238E27FC236}">
                  <a16:creationId xmlns:a16="http://schemas.microsoft.com/office/drawing/2014/main" id="{23BC7500-0917-476B-B0AD-535BE5F7D251}"/>
                </a:ext>
              </a:extLst>
            </p:cNvPr>
            <p:cNvSpPr/>
            <p:nvPr/>
          </p:nvSpPr>
          <p:spPr>
            <a:xfrm>
              <a:off x="6752770" y="2925540"/>
              <a:ext cx="300042" cy="288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"/>
                <a:gd name="f7" fmla="val 289"/>
                <a:gd name="f8" fmla="val 24"/>
                <a:gd name="f9" fmla="val 37"/>
                <a:gd name="f10" fmla="val 1"/>
                <a:gd name="f11" fmla="val 45"/>
                <a:gd name="f12" fmla="val 7"/>
                <a:gd name="f13" fmla="val 52"/>
                <a:gd name="f14" fmla="val 17"/>
                <a:gd name="f15" fmla="val 65"/>
                <a:gd name="f16" fmla="val 83"/>
                <a:gd name="f17" fmla="val 48"/>
                <a:gd name="f18" fmla="val 109"/>
                <a:gd name="f19" fmla="val 46"/>
                <a:gd name="f20" fmla="val 133"/>
                <a:gd name="f21" fmla="val 44"/>
                <a:gd name="f22" fmla="val 153"/>
                <a:gd name="f23" fmla="val 51"/>
                <a:gd name="f24" fmla="val 171"/>
                <a:gd name="f25" fmla="val 72"/>
                <a:gd name="f26" fmla="val 203"/>
                <a:gd name="f27" fmla="val 108"/>
                <a:gd name="f28" fmla="val 241"/>
                <a:gd name="f29" fmla="val 138"/>
                <a:gd name="f30" fmla="val 276"/>
                <a:gd name="f31" fmla="val 288"/>
                <a:gd name="f32" fmla="val 183"/>
                <a:gd name="f33" fmla="val 194"/>
                <a:gd name="f34" fmla="val 207"/>
                <a:gd name="f35" fmla="val 264"/>
                <a:gd name="f36" fmla="val 214"/>
                <a:gd name="f37" fmla="val 260"/>
                <a:gd name="f38" fmla="val 227"/>
                <a:gd name="f39" fmla="val 269"/>
                <a:gd name="f40" fmla="val 274"/>
                <a:gd name="f41" fmla="val 248"/>
                <a:gd name="f42" fmla="val 279"/>
                <a:gd name="f43" fmla="val 254"/>
                <a:gd name="f44" fmla="val 271"/>
                <a:gd name="f45" fmla="val 261"/>
                <a:gd name="f46" fmla="val 267"/>
                <a:gd name="f47" fmla="val 256"/>
                <a:gd name="f48" fmla="val 249"/>
                <a:gd name="f49" fmla="val 262"/>
                <a:gd name="f50" fmla="val 229"/>
                <a:gd name="f51" fmla="val 245"/>
                <a:gd name="f52" fmla="val 218"/>
                <a:gd name="f53" fmla="val 251"/>
                <a:gd name="f54" fmla="val 212"/>
                <a:gd name="f55" fmla="val 275"/>
                <a:gd name="f56" fmla="val 208"/>
                <a:gd name="f57" fmla="val 199"/>
                <a:gd name="f58" fmla="val 287"/>
                <a:gd name="f59" fmla="val 190"/>
                <a:gd name="f60" fmla="val 278"/>
                <a:gd name="f61" fmla="val 147"/>
                <a:gd name="f62" fmla="val 232"/>
                <a:gd name="f63" fmla="val 104"/>
                <a:gd name="f64" fmla="val 185"/>
                <a:gd name="f65" fmla="val 61"/>
                <a:gd name="f66" fmla="val 139"/>
                <a:gd name="f67" fmla="val 59"/>
                <a:gd name="f68" fmla="val 137"/>
                <a:gd name="f69" fmla="val 56"/>
                <a:gd name="f70" fmla="val 134"/>
                <a:gd name="f71" fmla="val 132"/>
                <a:gd name="f72" fmla="val 89"/>
                <a:gd name="f73" fmla="val 43"/>
                <a:gd name="f74" fmla="val 11"/>
                <a:gd name="f75" fmla="val 21"/>
                <a:gd name="f76" fmla="val 14"/>
                <a:gd name="f77" fmla="val 3"/>
                <a:gd name="f78" fmla="+- 0 0 -90"/>
                <a:gd name="f79" fmla="*/ f3 1 300"/>
                <a:gd name="f80" fmla="*/ f4 1 289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300"/>
                <a:gd name="f89" fmla="*/ f85 1 289"/>
                <a:gd name="f90" fmla="*/ 24 f86 1"/>
                <a:gd name="f91" fmla="*/ 0 f85 1"/>
                <a:gd name="f92" fmla="*/ 52 f86 1"/>
                <a:gd name="f93" fmla="*/ 17 f85 1"/>
                <a:gd name="f94" fmla="*/ 109 f86 1"/>
                <a:gd name="f95" fmla="*/ 46 f85 1"/>
                <a:gd name="f96" fmla="*/ 171 f86 1"/>
                <a:gd name="f97" fmla="*/ 72 f85 1"/>
                <a:gd name="f98" fmla="*/ 276 f86 1"/>
                <a:gd name="f99" fmla="*/ 171 f85 1"/>
                <a:gd name="f100" fmla="*/ 207 f85 1"/>
                <a:gd name="f101" fmla="*/ 269 f86 1"/>
                <a:gd name="f102" fmla="*/ 241 f85 1"/>
                <a:gd name="f103" fmla="*/ 271 f86 1"/>
                <a:gd name="f104" fmla="*/ 261 f85 1"/>
                <a:gd name="f105" fmla="*/ 249 f86 1"/>
                <a:gd name="f106" fmla="*/ 262 f85 1"/>
                <a:gd name="f107" fmla="*/ 212 f86 1"/>
                <a:gd name="f108" fmla="*/ 275 f85 1"/>
                <a:gd name="f109" fmla="*/ 190 f86 1"/>
                <a:gd name="f110" fmla="*/ 278 f85 1"/>
                <a:gd name="f111" fmla="*/ 61 f86 1"/>
                <a:gd name="f112" fmla="*/ 139 f85 1"/>
                <a:gd name="f113" fmla="*/ 56 f86 1"/>
                <a:gd name="f114" fmla="*/ 132 f85 1"/>
                <a:gd name="f115" fmla="*/ 11 f86 1"/>
                <a:gd name="f116" fmla="*/ 21 f85 1"/>
                <a:gd name="f117" fmla="+- f87 0 f1"/>
                <a:gd name="f118" fmla="*/ f90 1 300"/>
                <a:gd name="f119" fmla="*/ f91 1 289"/>
                <a:gd name="f120" fmla="*/ f92 1 300"/>
                <a:gd name="f121" fmla="*/ f93 1 289"/>
                <a:gd name="f122" fmla="*/ f94 1 300"/>
                <a:gd name="f123" fmla="*/ f95 1 289"/>
                <a:gd name="f124" fmla="*/ f96 1 300"/>
                <a:gd name="f125" fmla="*/ f97 1 289"/>
                <a:gd name="f126" fmla="*/ f98 1 300"/>
                <a:gd name="f127" fmla="*/ f99 1 289"/>
                <a:gd name="f128" fmla="*/ f100 1 289"/>
                <a:gd name="f129" fmla="*/ f101 1 300"/>
                <a:gd name="f130" fmla="*/ f102 1 289"/>
                <a:gd name="f131" fmla="*/ f103 1 300"/>
                <a:gd name="f132" fmla="*/ f104 1 289"/>
                <a:gd name="f133" fmla="*/ f105 1 300"/>
                <a:gd name="f134" fmla="*/ f106 1 289"/>
                <a:gd name="f135" fmla="*/ f107 1 300"/>
                <a:gd name="f136" fmla="*/ f108 1 289"/>
                <a:gd name="f137" fmla="*/ f109 1 300"/>
                <a:gd name="f138" fmla="*/ f110 1 289"/>
                <a:gd name="f139" fmla="*/ f111 1 300"/>
                <a:gd name="f140" fmla="*/ f112 1 289"/>
                <a:gd name="f141" fmla="*/ f113 1 300"/>
                <a:gd name="f142" fmla="*/ f114 1 289"/>
                <a:gd name="f143" fmla="*/ f115 1 300"/>
                <a:gd name="f144" fmla="*/ f116 1 289"/>
                <a:gd name="f145" fmla="*/ 0 1 f88"/>
                <a:gd name="f146" fmla="*/ f82 1 f88"/>
                <a:gd name="f147" fmla="*/ 0 1 f89"/>
                <a:gd name="f148" fmla="*/ f83 1 f89"/>
                <a:gd name="f149" fmla="*/ f118 1 f88"/>
                <a:gd name="f150" fmla="*/ f119 1 f89"/>
                <a:gd name="f151" fmla="*/ f120 1 f88"/>
                <a:gd name="f152" fmla="*/ f121 1 f89"/>
                <a:gd name="f153" fmla="*/ f122 1 f88"/>
                <a:gd name="f154" fmla="*/ f123 1 f89"/>
                <a:gd name="f155" fmla="*/ f124 1 f88"/>
                <a:gd name="f156" fmla="*/ f125 1 f89"/>
                <a:gd name="f157" fmla="*/ f126 1 f88"/>
                <a:gd name="f158" fmla="*/ f127 1 f89"/>
                <a:gd name="f159" fmla="*/ f128 1 f89"/>
                <a:gd name="f160" fmla="*/ f129 1 f88"/>
                <a:gd name="f161" fmla="*/ f130 1 f89"/>
                <a:gd name="f162" fmla="*/ f131 1 f88"/>
                <a:gd name="f163" fmla="*/ f132 1 f89"/>
                <a:gd name="f164" fmla="*/ f133 1 f88"/>
                <a:gd name="f165" fmla="*/ f134 1 f89"/>
                <a:gd name="f166" fmla="*/ f135 1 f88"/>
                <a:gd name="f167" fmla="*/ f136 1 f89"/>
                <a:gd name="f168" fmla="*/ f137 1 f88"/>
                <a:gd name="f169" fmla="*/ f138 1 f89"/>
                <a:gd name="f170" fmla="*/ f139 1 f88"/>
                <a:gd name="f171" fmla="*/ f140 1 f89"/>
                <a:gd name="f172" fmla="*/ f141 1 f88"/>
                <a:gd name="f173" fmla="*/ f142 1 f89"/>
                <a:gd name="f174" fmla="*/ f143 1 f88"/>
                <a:gd name="f175" fmla="*/ f144 1 f89"/>
                <a:gd name="f176" fmla="*/ f145 f79 1"/>
                <a:gd name="f177" fmla="*/ f146 f79 1"/>
                <a:gd name="f178" fmla="*/ f148 f80 1"/>
                <a:gd name="f179" fmla="*/ f147 f80 1"/>
                <a:gd name="f180" fmla="*/ f149 f79 1"/>
                <a:gd name="f181" fmla="*/ f150 f80 1"/>
                <a:gd name="f182" fmla="*/ f151 f79 1"/>
                <a:gd name="f183" fmla="*/ f152 f80 1"/>
                <a:gd name="f184" fmla="*/ f153 f79 1"/>
                <a:gd name="f185" fmla="*/ f154 f80 1"/>
                <a:gd name="f186" fmla="*/ f155 f79 1"/>
                <a:gd name="f187" fmla="*/ f156 f80 1"/>
                <a:gd name="f188" fmla="*/ f157 f79 1"/>
                <a:gd name="f189" fmla="*/ f158 f80 1"/>
                <a:gd name="f190" fmla="*/ f159 f80 1"/>
                <a:gd name="f191" fmla="*/ f160 f79 1"/>
                <a:gd name="f192" fmla="*/ f161 f80 1"/>
                <a:gd name="f193" fmla="*/ f162 f79 1"/>
                <a:gd name="f194" fmla="*/ f163 f80 1"/>
                <a:gd name="f195" fmla="*/ f164 f79 1"/>
                <a:gd name="f196" fmla="*/ f165 f80 1"/>
                <a:gd name="f197" fmla="*/ f166 f79 1"/>
                <a:gd name="f198" fmla="*/ f167 f80 1"/>
                <a:gd name="f199" fmla="*/ f168 f79 1"/>
                <a:gd name="f200" fmla="*/ f169 f80 1"/>
                <a:gd name="f201" fmla="*/ f170 f79 1"/>
                <a:gd name="f202" fmla="*/ f171 f80 1"/>
                <a:gd name="f203" fmla="*/ f172 f79 1"/>
                <a:gd name="f204" fmla="*/ f173 f80 1"/>
                <a:gd name="f205" fmla="*/ f174 f79 1"/>
                <a:gd name="f206" fmla="*/ f175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80" y="f181"/>
                </a:cxn>
                <a:cxn ang="f117">
                  <a:pos x="f182" y="f183"/>
                </a:cxn>
                <a:cxn ang="f117">
                  <a:pos x="f184" y="f185"/>
                </a:cxn>
                <a:cxn ang="f117">
                  <a:pos x="f186" y="f187"/>
                </a:cxn>
                <a:cxn ang="f117">
                  <a:pos x="f188" y="f189"/>
                </a:cxn>
                <a:cxn ang="f117">
                  <a:pos x="f188" y="f190"/>
                </a:cxn>
                <a:cxn ang="f117">
                  <a:pos x="f191" y="f192"/>
                </a:cxn>
                <a:cxn ang="f117">
                  <a:pos x="f193" y="f194"/>
                </a:cxn>
                <a:cxn ang="f117">
                  <a:pos x="f195" y="f196"/>
                </a:cxn>
                <a:cxn ang="f117">
                  <a:pos x="f197" y="f198"/>
                </a:cxn>
                <a:cxn ang="f117">
                  <a:pos x="f199" y="f200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180" y="f181"/>
                </a:cxn>
              </a:cxnLst>
              <a:rect l="f176" t="f179" r="f177" b="f178"/>
              <a:pathLst>
                <a:path w="300" h="28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9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4"/>
                  </a:cubicBezTo>
                  <a:cubicBezTo>
                    <a:pt x="f31" y="f32"/>
                    <a:pt x="f6" y="f33"/>
                    <a:pt x="f30" y="f34"/>
                  </a:cubicBezTo>
                  <a:cubicBezTo>
                    <a:pt x="f35" y="f36"/>
                    <a:pt x="f37" y="f38"/>
                    <a:pt x="f39" y="f28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35" y="f46"/>
                    <a:pt x="f47" y="f46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7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69" y="f72"/>
                    <a:pt x="f73" y="f13"/>
                    <a:pt x="f74" y="f75"/>
                  </a:cubicBezTo>
                  <a:cubicBezTo>
                    <a:pt x="f5" y="f74"/>
                    <a:pt x="f76" y="f77"/>
                    <a:pt x="f8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Freeform 102">
              <a:extLst>
                <a:ext uri="{FF2B5EF4-FFF2-40B4-BE49-F238E27FC236}">
                  <a16:creationId xmlns:a16="http://schemas.microsoft.com/office/drawing/2014/main" id="{3DD9B06F-9D51-4A51-AA13-DC5AC333F19A}"/>
                </a:ext>
              </a:extLst>
            </p:cNvPr>
            <p:cNvSpPr/>
            <p:nvPr/>
          </p:nvSpPr>
          <p:spPr>
            <a:xfrm>
              <a:off x="6360657" y="2925540"/>
              <a:ext cx="296859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"/>
                <a:gd name="f7" fmla="val 286"/>
                <a:gd name="f8" fmla="val 276"/>
                <a:gd name="f9" fmla="val 290"/>
                <a:gd name="f10" fmla="val 5"/>
                <a:gd name="f11" fmla="val 12"/>
                <a:gd name="f12" fmla="val 287"/>
                <a:gd name="f13" fmla="val 26"/>
                <a:gd name="f14" fmla="val 279"/>
                <a:gd name="f15" fmla="val 36"/>
                <a:gd name="f16" fmla="val 269"/>
                <a:gd name="f17" fmla="val 45"/>
                <a:gd name="f18" fmla="val 260"/>
                <a:gd name="f19" fmla="val 54"/>
                <a:gd name="f20" fmla="val 250"/>
                <a:gd name="f21" fmla="val 64"/>
                <a:gd name="f22" fmla="val 241"/>
                <a:gd name="f23" fmla="val 76"/>
                <a:gd name="f24" fmla="val 243"/>
                <a:gd name="f25" fmla="val 90"/>
                <a:gd name="f26" fmla="val 251"/>
                <a:gd name="f27" fmla="val 133"/>
                <a:gd name="f28" fmla="val 222"/>
                <a:gd name="f29" fmla="val 158"/>
                <a:gd name="f30" fmla="val 198"/>
                <a:gd name="f31" fmla="val 184"/>
                <a:gd name="f32" fmla="val 173"/>
                <a:gd name="f33" fmla="val 212"/>
                <a:gd name="f34" fmla="val 147"/>
                <a:gd name="f35" fmla="val 239"/>
                <a:gd name="f36" fmla="val 122"/>
                <a:gd name="f37" fmla="val 267"/>
                <a:gd name="f38" fmla="val 105"/>
                <a:gd name="f39" fmla="val 95"/>
                <a:gd name="f40" fmla="val 85"/>
                <a:gd name="f41" fmla="val 264"/>
                <a:gd name="f42" fmla="val 77"/>
                <a:gd name="f43" fmla="val 247"/>
                <a:gd name="f44" fmla="val 69"/>
                <a:gd name="f45" fmla="val 249"/>
                <a:gd name="f46" fmla="val 58"/>
                <a:gd name="f47" fmla="val 258"/>
                <a:gd name="f48" fmla="val 50"/>
                <a:gd name="f49" fmla="val 42"/>
                <a:gd name="f50" fmla="val 272"/>
                <a:gd name="f51" fmla="val 32"/>
                <a:gd name="f52" fmla="val 261"/>
                <a:gd name="f53" fmla="val 24"/>
                <a:gd name="f54" fmla="val 253"/>
                <a:gd name="f55" fmla="val 242"/>
                <a:gd name="f56" fmla="val 30"/>
                <a:gd name="f57" fmla="val 234"/>
                <a:gd name="f58" fmla="val 43"/>
                <a:gd name="f59" fmla="val 216"/>
                <a:gd name="f60" fmla="val 38"/>
                <a:gd name="f61" fmla="val 208"/>
                <a:gd name="f62" fmla="val 19"/>
                <a:gd name="f63" fmla="val 204"/>
                <a:gd name="f64" fmla="val 200"/>
                <a:gd name="f65" fmla="val 1"/>
                <a:gd name="f66" fmla="val 188"/>
                <a:gd name="f67" fmla="val 179"/>
                <a:gd name="f68" fmla="val 153"/>
                <a:gd name="f69" fmla="val 74"/>
                <a:gd name="f70" fmla="val 124"/>
                <a:gd name="f71" fmla="val 103"/>
                <a:gd name="f72" fmla="val 94"/>
                <a:gd name="f73" fmla="val 110"/>
                <a:gd name="f74" fmla="val 87"/>
                <a:gd name="f75" fmla="val 118"/>
                <a:gd name="f76" fmla="val 80"/>
                <a:gd name="f77" fmla="val 125"/>
                <a:gd name="f78" fmla="val 72"/>
                <a:gd name="f79" fmla="val 140"/>
                <a:gd name="f80" fmla="val 160"/>
                <a:gd name="f81" fmla="val 185"/>
                <a:gd name="f82" fmla="val 211"/>
                <a:gd name="f83" fmla="val 47"/>
                <a:gd name="f84" fmla="val 233"/>
                <a:gd name="f85" fmla="val 41"/>
                <a:gd name="f86" fmla="val 17"/>
                <a:gd name="f87" fmla="val 255"/>
                <a:gd name="f88" fmla="val 8"/>
                <a:gd name="f89" fmla="val 2"/>
                <a:gd name="f90" fmla="+- 0 0 -90"/>
                <a:gd name="f91" fmla="*/ f3 1 297"/>
                <a:gd name="f92" fmla="*/ f4 1 286"/>
                <a:gd name="f93" fmla="val f5"/>
                <a:gd name="f94" fmla="val f6"/>
                <a:gd name="f95" fmla="val f7"/>
                <a:gd name="f96" fmla="*/ f90 f0 1"/>
                <a:gd name="f97" fmla="+- f95 0 f93"/>
                <a:gd name="f98" fmla="+- f94 0 f93"/>
                <a:gd name="f99" fmla="*/ f96 1 f2"/>
                <a:gd name="f100" fmla="*/ f98 1 297"/>
                <a:gd name="f101" fmla="*/ f97 1 286"/>
                <a:gd name="f102" fmla="*/ 276 f98 1"/>
                <a:gd name="f103" fmla="*/ 0 f97 1"/>
                <a:gd name="f104" fmla="*/ 287 f98 1"/>
                <a:gd name="f105" fmla="*/ 26 f97 1"/>
                <a:gd name="f106" fmla="*/ 260 f98 1"/>
                <a:gd name="f107" fmla="*/ 54 f97 1"/>
                <a:gd name="f108" fmla="*/ 243 f98 1"/>
                <a:gd name="f109" fmla="*/ 90 f97 1"/>
                <a:gd name="f110" fmla="*/ 198 f98 1"/>
                <a:gd name="f111" fmla="*/ 184 f97 1"/>
                <a:gd name="f112" fmla="*/ 122 f98 1"/>
                <a:gd name="f113" fmla="*/ 267 f97 1"/>
                <a:gd name="f114" fmla="*/ 85 f98 1"/>
                <a:gd name="f115" fmla="*/ 264 f97 1"/>
                <a:gd name="f116" fmla="*/ 58 f98 1"/>
                <a:gd name="f117" fmla="*/ 258 f97 1"/>
                <a:gd name="f118" fmla="*/ 32 f98 1"/>
                <a:gd name="f119" fmla="*/ 261 f97 1"/>
                <a:gd name="f120" fmla="*/ 30 f98 1"/>
                <a:gd name="f121" fmla="*/ 234 f97 1"/>
                <a:gd name="f122" fmla="*/ 19 f98 1"/>
                <a:gd name="f123" fmla="*/ 204 f97 1"/>
                <a:gd name="f124" fmla="*/ 12 f98 1"/>
                <a:gd name="f125" fmla="*/ 179 f97 1"/>
                <a:gd name="f126" fmla="*/ 103 f98 1"/>
                <a:gd name="f127" fmla="*/ 94 f97 1"/>
                <a:gd name="f128" fmla="*/ 125 f98 1"/>
                <a:gd name="f129" fmla="*/ 72 f97 1"/>
                <a:gd name="f130" fmla="*/ 185 f98 1"/>
                <a:gd name="f131" fmla="*/ 45 f97 1"/>
                <a:gd name="f132" fmla="*/ 249 f98 1"/>
                <a:gd name="f133" fmla="*/ 17 f97 1"/>
                <a:gd name="f134" fmla="+- f99 0 f1"/>
                <a:gd name="f135" fmla="*/ f102 1 297"/>
                <a:gd name="f136" fmla="*/ f103 1 286"/>
                <a:gd name="f137" fmla="*/ f104 1 297"/>
                <a:gd name="f138" fmla="*/ f105 1 286"/>
                <a:gd name="f139" fmla="*/ f106 1 297"/>
                <a:gd name="f140" fmla="*/ f107 1 286"/>
                <a:gd name="f141" fmla="*/ f108 1 297"/>
                <a:gd name="f142" fmla="*/ f109 1 286"/>
                <a:gd name="f143" fmla="*/ f110 1 297"/>
                <a:gd name="f144" fmla="*/ f111 1 286"/>
                <a:gd name="f145" fmla="*/ f112 1 297"/>
                <a:gd name="f146" fmla="*/ f113 1 286"/>
                <a:gd name="f147" fmla="*/ f114 1 297"/>
                <a:gd name="f148" fmla="*/ f115 1 286"/>
                <a:gd name="f149" fmla="*/ f116 1 297"/>
                <a:gd name="f150" fmla="*/ f117 1 286"/>
                <a:gd name="f151" fmla="*/ f118 1 297"/>
                <a:gd name="f152" fmla="*/ f119 1 286"/>
                <a:gd name="f153" fmla="*/ f120 1 297"/>
                <a:gd name="f154" fmla="*/ f121 1 286"/>
                <a:gd name="f155" fmla="*/ f122 1 297"/>
                <a:gd name="f156" fmla="*/ f123 1 286"/>
                <a:gd name="f157" fmla="*/ f124 1 297"/>
                <a:gd name="f158" fmla="*/ f125 1 286"/>
                <a:gd name="f159" fmla="*/ f126 1 297"/>
                <a:gd name="f160" fmla="*/ f127 1 286"/>
                <a:gd name="f161" fmla="*/ f128 1 297"/>
                <a:gd name="f162" fmla="*/ f129 1 286"/>
                <a:gd name="f163" fmla="*/ f130 1 297"/>
                <a:gd name="f164" fmla="*/ f131 1 286"/>
                <a:gd name="f165" fmla="*/ f132 1 297"/>
                <a:gd name="f166" fmla="*/ f133 1 286"/>
                <a:gd name="f167" fmla="*/ 0 1 f100"/>
                <a:gd name="f168" fmla="*/ f94 1 f100"/>
                <a:gd name="f169" fmla="*/ 0 1 f101"/>
                <a:gd name="f170" fmla="*/ f95 1 f101"/>
                <a:gd name="f171" fmla="*/ f135 1 f100"/>
                <a:gd name="f172" fmla="*/ f136 1 f101"/>
                <a:gd name="f173" fmla="*/ f137 1 f100"/>
                <a:gd name="f174" fmla="*/ f138 1 f101"/>
                <a:gd name="f175" fmla="*/ f139 1 f100"/>
                <a:gd name="f176" fmla="*/ f140 1 f101"/>
                <a:gd name="f177" fmla="*/ f141 1 f100"/>
                <a:gd name="f178" fmla="*/ f142 1 f101"/>
                <a:gd name="f179" fmla="*/ f143 1 f100"/>
                <a:gd name="f180" fmla="*/ f144 1 f101"/>
                <a:gd name="f181" fmla="*/ f145 1 f100"/>
                <a:gd name="f182" fmla="*/ f146 1 f101"/>
                <a:gd name="f183" fmla="*/ f147 1 f100"/>
                <a:gd name="f184" fmla="*/ f148 1 f101"/>
                <a:gd name="f185" fmla="*/ f149 1 f100"/>
                <a:gd name="f186" fmla="*/ f150 1 f101"/>
                <a:gd name="f187" fmla="*/ f151 1 f100"/>
                <a:gd name="f188" fmla="*/ f152 1 f101"/>
                <a:gd name="f189" fmla="*/ f153 1 f100"/>
                <a:gd name="f190" fmla="*/ f154 1 f101"/>
                <a:gd name="f191" fmla="*/ f155 1 f100"/>
                <a:gd name="f192" fmla="*/ f156 1 f101"/>
                <a:gd name="f193" fmla="*/ f157 1 f100"/>
                <a:gd name="f194" fmla="*/ f158 1 f101"/>
                <a:gd name="f195" fmla="*/ f159 1 f100"/>
                <a:gd name="f196" fmla="*/ f160 1 f101"/>
                <a:gd name="f197" fmla="*/ f161 1 f100"/>
                <a:gd name="f198" fmla="*/ f162 1 f101"/>
                <a:gd name="f199" fmla="*/ f163 1 f100"/>
                <a:gd name="f200" fmla="*/ f164 1 f101"/>
                <a:gd name="f201" fmla="*/ f165 1 f100"/>
                <a:gd name="f202" fmla="*/ f166 1 f101"/>
                <a:gd name="f203" fmla="*/ f167 f91 1"/>
                <a:gd name="f204" fmla="*/ f168 f91 1"/>
                <a:gd name="f205" fmla="*/ f170 f92 1"/>
                <a:gd name="f206" fmla="*/ f169 f92 1"/>
                <a:gd name="f207" fmla="*/ f171 f91 1"/>
                <a:gd name="f208" fmla="*/ f172 f92 1"/>
                <a:gd name="f209" fmla="*/ f173 f91 1"/>
                <a:gd name="f210" fmla="*/ f174 f92 1"/>
                <a:gd name="f211" fmla="*/ f175 f91 1"/>
                <a:gd name="f212" fmla="*/ f176 f92 1"/>
                <a:gd name="f213" fmla="*/ f177 f91 1"/>
                <a:gd name="f214" fmla="*/ f178 f92 1"/>
                <a:gd name="f215" fmla="*/ f179 f91 1"/>
                <a:gd name="f216" fmla="*/ f180 f92 1"/>
                <a:gd name="f217" fmla="*/ f181 f91 1"/>
                <a:gd name="f218" fmla="*/ f182 f92 1"/>
                <a:gd name="f219" fmla="*/ f183 f91 1"/>
                <a:gd name="f220" fmla="*/ f184 f92 1"/>
                <a:gd name="f221" fmla="*/ f185 f91 1"/>
                <a:gd name="f222" fmla="*/ f186 f92 1"/>
                <a:gd name="f223" fmla="*/ f187 f91 1"/>
                <a:gd name="f224" fmla="*/ f188 f92 1"/>
                <a:gd name="f225" fmla="*/ f189 f91 1"/>
                <a:gd name="f226" fmla="*/ f190 f92 1"/>
                <a:gd name="f227" fmla="*/ f191 f91 1"/>
                <a:gd name="f228" fmla="*/ f192 f92 1"/>
                <a:gd name="f229" fmla="*/ f193 f91 1"/>
                <a:gd name="f230" fmla="*/ f194 f92 1"/>
                <a:gd name="f231" fmla="*/ f195 f91 1"/>
                <a:gd name="f232" fmla="*/ f196 f92 1"/>
                <a:gd name="f233" fmla="*/ f197 f91 1"/>
                <a:gd name="f234" fmla="*/ f198 f92 1"/>
                <a:gd name="f235" fmla="*/ f199 f91 1"/>
                <a:gd name="f236" fmla="*/ f200 f92 1"/>
                <a:gd name="f237" fmla="*/ f201 f91 1"/>
                <a:gd name="f238" fmla="*/ f2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207" y="f208"/>
                </a:cxn>
                <a:cxn ang="f134">
                  <a:pos x="f209" y="f210"/>
                </a:cxn>
                <a:cxn ang="f134">
                  <a:pos x="f211" y="f212"/>
                </a:cxn>
                <a:cxn ang="f134">
                  <a:pos x="f213" y="f214"/>
                </a:cxn>
                <a:cxn ang="f134">
                  <a:pos x="f215" y="f216"/>
                </a:cxn>
                <a:cxn ang="f134">
                  <a:pos x="f217" y="f218"/>
                </a:cxn>
                <a:cxn ang="f134">
                  <a:pos x="f219" y="f220"/>
                </a:cxn>
                <a:cxn ang="f134">
                  <a:pos x="f221" y="f222"/>
                </a:cxn>
                <a:cxn ang="f134">
                  <a:pos x="f223" y="f224"/>
                </a:cxn>
                <a:cxn ang="f134">
                  <a:pos x="f225" y="f226"/>
                </a:cxn>
                <a:cxn ang="f134">
                  <a:pos x="f227" y="f228"/>
                </a:cxn>
                <a:cxn ang="f134">
                  <a:pos x="f229" y="f230"/>
                </a:cxn>
                <a:cxn ang="f134">
                  <a:pos x="f231" y="f232"/>
                </a:cxn>
                <a:cxn ang="f134">
                  <a:pos x="f233" y="f234"/>
                </a:cxn>
                <a:cxn ang="f134">
                  <a:pos x="f235" y="f236"/>
                </a:cxn>
                <a:cxn ang="f134">
                  <a:pos x="f237" y="f238"/>
                </a:cxn>
                <a:cxn ang="f134">
                  <a:pos x="f207" y="f208"/>
                </a:cxn>
              </a:cxnLst>
              <a:rect l="f203" t="f206" r="f204" b="f205"/>
              <a:pathLst>
                <a:path w="297" h="286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7"/>
                    <a:pt x="f39" y="f7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54"/>
                    <a:pt x="f53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5" y="f64"/>
                    <a:pt x="f65" y="f66"/>
                    <a:pt x="f11" y="f67"/>
                  </a:cubicBezTo>
                  <a:cubicBezTo>
                    <a:pt x="f1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19"/>
                    <a:pt x="f80" y="f58"/>
                    <a:pt x="f81" y="f17"/>
                  </a:cubicBezTo>
                  <a:cubicBezTo>
                    <a:pt x="f82" y="f83"/>
                    <a:pt x="f84" y="f85"/>
                    <a:pt x="f45" y="f86"/>
                  </a:cubicBezTo>
                  <a:cubicBezTo>
                    <a:pt x="f87" y="f88"/>
                    <a:pt x="f41" y="f89"/>
                    <a:pt x="f8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F0EE6AA6-750D-4198-9C4C-67E538C307ED}"/>
                </a:ext>
              </a:extLst>
            </p:cNvPr>
            <p:cNvSpPr/>
            <p:nvPr/>
          </p:nvSpPr>
          <p:spPr>
            <a:xfrm>
              <a:off x="7854494" y="4197123"/>
              <a:ext cx="449263" cy="157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9"/>
                <a:gd name="f7" fmla="val 157"/>
                <a:gd name="f8" fmla="val 220"/>
                <a:gd name="f9" fmla="val 155"/>
                <a:gd name="f10" fmla="val 169"/>
                <a:gd name="f11" fmla="val 117"/>
                <a:gd name="f12" fmla="val 156"/>
                <a:gd name="f13" fmla="val 69"/>
                <a:gd name="f14" fmla="val 134"/>
                <a:gd name="f15" fmla="val 22"/>
                <a:gd name="f16" fmla="val 112"/>
                <a:gd name="f17" fmla="val 76"/>
                <a:gd name="f18" fmla="val 7"/>
                <a:gd name="f19" fmla="val 24"/>
                <a:gd name="f20" fmla="val 11"/>
                <a:gd name="f21" fmla="val 23"/>
                <a:gd name="f22" fmla="val 14"/>
                <a:gd name="f23" fmla="val 31"/>
                <a:gd name="f24" fmla="val 21"/>
                <a:gd name="f25" fmla="val 101"/>
                <a:gd name="f26" fmla="val 182"/>
                <a:gd name="f27" fmla="val 92"/>
                <a:gd name="f28" fmla="val 268"/>
                <a:gd name="f29" fmla="val 83"/>
                <a:gd name="f30" fmla="val 324"/>
                <a:gd name="f31" fmla="val 78"/>
                <a:gd name="f32" fmla="val 375"/>
                <a:gd name="f33" fmla="val 56"/>
                <a:gd name="f34" fmla="val 419"/>
                <a:gd name="f35" fmla="val 425"/>
                <a:gd name="f36" fmla="val 16"/>
                <a:gd name="f37" fmla="val 432"/>
                <a:gd name="f38" fmla="val 439"/>
                <a:gd name="f39" fmla="val 444"/>
                <a:gd name="f40" fmla="val 27"/>
                <a:gd name="f41" fmla="val 35"/>
                <a:gd name="f42" fmla="val 435"/>
                <a:gd name="f43" fmla="val 108"/>
                <a:gd name="f44" fmla="val 422"/>
                <a:gd name="f45" fmla="val 123"/>
                <a:gd name="f46" fmla="val 349"/>
                <a:gd name="f47" fmla="val 143"/>
                <a:gd name="f48" fmla="val 332"/>
                <a:gd name="f49" fmla="val 148"/>
                <a:gd name="f50" fmla="val 315"/>
                <a:gd name="f51" fmla="val 153"/>
                <a:gd name="f52" fmla="val 297"/>
                <a:gd name="f53" fmla="val 272"/>
                <a:gd name="f54" fmla="val 246"/>
                <a:gd name="f55" fmla="+- 0 0 -90"/>
                <a:gd name="f56" fmla="*/ f3 1 449"/>
                <a:gd name="f57" fmla="*/ f4 1 157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449"/>
                <a:gd name="f66" fmla="*/ f62 1 157"/>
                <a:gd name="f67" fmla="*/ 220 f63 1"/>
                <a:gd name="f68" fmla="*/ 155 f62 1"/>
                <a:gd name="f69" fmla="*/ 69 f63 1"/>
                <a:gd name="f70" fmla="*/ 134 f62 1"/>
                <a:gd name="f71" fmla="*/ 7 f63 1"/>
                <a:gd name="f72" fmla="*/ 24 f62 1"/>
                <a:gd name="f73" fmla="*/ 31 f63 1"/>
                <a:gd name="f74" fmla="*/ 21 f62 1"/>
                <a:gd name="f75" fmla="*/ 268 f63 1"/>
                <a:gd name="f76" fmla="*/ 83 f62 1"/>
                <a:gd name="f77" fmla="*/ 419 f63 1"/>
                <a:gd name="f78" fmla="*/ 439 f63 1"/>
                <a:gd name="f79" fmla="*/ 11 f62 1"/>
                <a:gd name="f80" fmla="*/ 444 f63 1"/>
                <a:gd name="f81" fmla="*/ 35 f62 1"/>
                <a:gd name="f82" fmla="*/ 349 f63 1"/>
                <a:gd name="f83" fmla="*/ 143 f62 1"/>
                <a:gd name="f84" fmla="*/ 297 f63 1"/>
                <a:gd name="f85" fmla="+- f64 0 f1"/>
                <a:gd name="f86" fmla="*/ f67 1 449"/>
                <a:gd name="f87" fmla="*/ f68 1 157"/>
                <a:gd name="f88" fmla="*/ f69 1 449"/>
                <a:gd name="f89" fmla="*/ f70 1 157"/>
                <a:gd name="f90" fmla="*/ f71 1 449"/>
                <a:gd name="f91" fmla="*/ f72 1 157"/>
                <a:gd name="f92" fmla="*/ f73 1 449"/>
                <a:gd name="f93" fmla="*/ f74 1 157"/>
                <a:gd name="f94" fmla="*/ f75 1 449"/>
                <a:gd name="f95" fmla="*/ f76 1 157"/>
                <a:gd name="f96" fmla="*/ f77 1 449"/>
                <a:gd name="f97" fmla="*/ f78 1 449"/>
                <a:gd name="f98" fmla="*/ f79 1 157"/>
                <a:gd name="f99" fmla="*/ f80 1 449"/>
                <a:gd name="f100" fmla="*/ f81 1 157"/>
                <a:gd name="f101" fmla="*/ f82 1 449"/>
                <a:gd name="f102" fmla="*/ f83 1 157"/>
                <a:gd name="f103" fmla="*/ f84 1 449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5"/>
                <a:gd name="f120" fmla="*/ f98 1 f66"/>
                <a:gd name="f121" fmla="*/ f99 1 f65"/>
                <a:gd name="f122" fmla="*/ f100 1 f66"/>
                <a:gd name="f123" fmla="*/ f101 1 f65"/>
                <a:gd name="f124" fmla="*/ f102 1 f66"/>
                <a:gd name="f125" fmla="*/ f103 1 f65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6 1"/>
                <a:gd name="f142" fmla="*/ f120 f57 1"/>
                <a:gd name="f143" fmla="*/ f121 f56 1"/>
                <a:gd name="f144" fmla="*/ f122 f57 1"/>
                <a:gd name="f145" fmla="*/ f123 f56 1"/>
                <a:gd name="f146" fmla="*/ f124 f57 1"/>
                <a:gd name="f147" fmla="*/ f125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37"/>
                </a:cxn>
                <a:cxn ang="f85">
                  <a:pos x="f141" y="f142"/>
                </a:cxn>
                <a:cxn ang="f85">
                  <a:pos x="f143" y="f144"/>
                </a:cxn>
                <a:cxn ang="f85">
                  <a:pos x="f145" y="f146"/>
                </a:cxn>
                <a:cxn ang="f85">
                  <a:pos x="f147" y="f131"/>
                </a:cxn>
                <a:cxn ang="f85">
                  <a:pos x="f130" y="f131"/>
                </a:cxn>
              </a:cxnLst>
              <a:rect l="f126" t="f129" r="f127" b="f128"/>
              <a:pathLst>
                <a:path w="449" h="157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5" y="f17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4"/>
                  </a:cubicBezTo>
                  <a:cubicBezTo>
                    <a:pt x="f35" y="f36"/>
                    <a:pt x="f37" y="f18"/>
                    <a:pt x="f38" y="f20"/>
                  </a:cubicBezTo>
                  <a:cubicBezTo>
                    <a:pt x="f6" y="f36"/>
                    <a:pt x="f39" y="f40"/>
                    <a:pt x="f39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9"/>
                  </a:cubicBezTo>
                  <a:cubicBezTo>
                    <a:pt x="f53" y="f12"/>
                    <a:pt x="f54" y="f9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A0991465-0B8A-4865-81BF-F0AF4CC49F39}"/>
                </a:ext>
              </a:extLst>
            </p:cNvPr>
            <p:cNvSpPr/>
            <p:nvPr/>
          </p:nvSpPr>
          <p:spPr>
            <a:xfrm>
              <a:off x="6754361" y="2528663"/>
              <a:ext cx="296859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6"/>
                <a:gd name="f7" fmla="val 294"/>
                <a:gd name="f8" fmla="val 276"/>
                <a:gd name="f9" fmla="val 38"/>
                <a:gd name="f10" fmla="val 242"/>
                <a:gd name="f11" fmla="val 63"/>
                <a:gd name="f12" fmla="val 262"/>
                <a:gd name="f13" fmla="val 76"/>
                <a:gd name="f14" fmla="val 288"/>
                <a:gd name="f15" fmla="val 90"/>
                <a:gd name="f16" fmla="val 94"/>
                <a:gd name="f17" fmla="val 287"/>
                <a:gd name="f18" fmla="val 105"/>
                <a:gd name="f19" fmla="val 281"/>
                <a:gd name="f20" fmla="val 110"/>
                <a:gd name="f21" fmla="val 239"/>
                <a:gd name="f22" fmla="val 149"/>
                <a:gd name="f23" fmla="val 197"/>
                <a:gd name="f24" fmla="val 188"/>
                <a:gd name="f25" fmla="val 156"/>
                <a:gd name="f26" fmla="val 227"/>
                <a:gd name="f27" fmla="val 146"/>
                <a:gd name="f28" fmla="val 237"/>
                <a:gd name="f29" fmla="val 134"/>
                <a:gd name="f30" fmla="val 244"/>
                <a:gd name="f31" fmla="val 121"/>
                <a:gd name="f32" fmla="val 241"/>
                <a:gd name="f33" fmla="val 86"/>
                <a:gd name="f34" fmla="val 234"/>
                <a:gd name="f35" fmla="val 253"/>
                <a:gd name="f36" fmla="val 42"/>
                <a:gd name="f37" fmla="val 277"/>
                <a:gd name="f38" fmla="val 33"/>
                <a:gd name="f39" fmla="val 26"/>
                <a:gd name="f40" fmla="val 13"/>
                <a:gd name="f41" fmla="val 284"/>
                <a:gd name="f42" fmla="val 273"/>
                <a:gd name="f43" fmla="val 6"/>
                <a:gd name="f44" fmla="val 261"/>
                <a:gd name="f45" fmla="val 16"/>
                <a:gd name="f46" fmla="val 254"/>
                <a:gd name="f47" fmla="val 44"/>
                <a:gd name="f48" fmla="val 231"/>
                <a:gd name="f49" fmla="val 59"/>
                <a:gd name="f50" fmla="val 203"/>
                <a:gd name="f51" fmla="val 55"/>
                <a:gd name="f52" fmla="val 166"/>
                <a:gd name="f53" fmla="val 54"/>
                <a:gd name="f54" fmla="val 160"/>
                <a:gd name="f55" fmla="val 58"/>
                <a:gd name="f56" fmla="val 152"/>
                <a:gd name="f57" fmla="val 62"/>
                <a:gd name="f58" fmla="val 147"/>
                <a:gd name="f59" fmla="val 102"/>
                <a:gd name="f60" fmla="val 103"/>
                <a:gd name="f61" fmla="val 143"/>
                <a:gd name="f62" fmla="val 184"/>
                <a:gd name="f63" fmla="val 14"/>
                <a:gd name="f64" fmla="val 196"/>
                <a:gd name="f65" fmla="val 206"/>
                <a:gd name="f66" fmla="val 212"/>
                <a:gd name="f67" fmla="val 19"/>
                <a:gd name="f68" fmla="val 219"/>
                <a:gd name="f69" fmla="val 37"/>
                <a:gd name="f70" fmla="val 229"/>
                <a:gd name="f71" fmla="val 40"/>
                <a:gd name="f72" fmla="val 28"/>
                <a:gd name="f73" fmla="val 256"/>
                <a:gd name="f74" fmla="val 18"/>
                <a:gd name="f75" fmla="val 267"/>
                <a:gd name="f76" fmla="+- 0 0 -90"/>
                <a:gd name="f77" fmla="*/ f3 1 296"/>
                <a:gd name="f78" fmla="*/ f4 1 294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296"/>
                <a:gd name="f87" fmla="*/ f83 1 294"/>
                <a:gd name="f88" fmla="*/ 276 f84 1"/>
                <a:gd name="f89" fmla="*/ 38 f83 1"/>
                <a:gd name="f90" fmla="*/ 288 f84 1"/>
                <a:gd name="f91" fmla="*/ 90 f83 1"/>
                <a:gd name="f92" fmla="*/ 281 f84 1"/>
                <a:gd name="f93" fmla="*/ 110 f83 1"/>
                <a:gd name="f94" fmla="*/ 156 f84 1"/>
                <a:gd name="f95" fmla="*/ 227 f83 1"/>
                <a:gd name="f96" fmla="*/ 121 f84 1"/>
                <a:gd name="f97" fmla="*/ 241 f83 1"/>
                <a:gd name="f98" fmla="*/ 42 f84 1"/>
                <a:gd name="f99" fmla="*/ 277 f83 1"/>
                <a:gd name="f100" fmla="*/ 13 f84 1"/>
                <a:gd name="f101" fmla="*/ 284 f83 1"/>
                <a:gd name="f102" fmla="*/ 16 f84 1"/>
                <a:gd name="f103" fmla="*/ 254 f83 1"/>
                <a:gd name="f104" fmla="*/ 55 f84 1"/>
                <a:gd name="f105" fmla="*/ 166 f83 1"/>
                <a:gd name="f106" fmla="*/ 62 f84 1"/>
                <a:gd name="f107" fmla="*/ 147 f83 1"/>
                <a:gd name="f108" fmla="*/ 184 f84 1"/>
                <a:gd name="f109" fmla="*/ 14 f83 1"/>
                <a:gd name="f110" fmla="*/ 212 f84 1"/>
                <a:gd name="f111" fmla="*/ 19 f83 1"/>
                <a:gd name="f112" fmla="*/ 244 f84 1"/>
                <a:gd name="f113" fmla="*/ 28 f83 1"/>
                <a:gd name="f114" fmla="+- f85 0 f1"/>
                <a:gd name="f115" fmla="*/ f88 1 296"/>
                <a:gd name="f116" fmla="*/ f89 1 294"/>
                <a:gd name="f117" fmla="*/ f90 1 296"/>
                <a:gd name="f118" fmla="*/ f91 1 294"/>
                <a:gd name="f119" fmla="*/ f92 1 296"/>
                <a:gd name="f120" fmla="*/ f93 1 294"/>
                <a:gd name="f121" fmla="*/ f94 1 296"/>
                <a:gd name="f122" fmla="*/ f95 1 294"/>
                <a:gd name="f123" fmla="*/ f96 1 296"/>
                <a:gd name="f124" fmla="*/ f97 1 294"/>
                <a:gd name="f125" fmla="*/ f98 1 296"/>
                <a:gd name="f126" fmla="*/ f99 1 294"/>
                <a:gd name="f127" fmla="*/ f100 1 296"/>
                <a:gd name="f128" fmla="*/ f101 1 294"/>
                <a:gd name="f129" fmla="*/ f102 1 296"/>
                <a:gd name="f130" fmla="*/ f103 1 294"/>
                <a:gd name="f131" fmla="*/ f104 1 296"/>
                <a:gd name="f132" fmla="*/ f105 1 294"/>
                <a:gd name="f133" fmla="*/ f106 1 296"/>
                <a:gd name="f134" fmla="*/ f107 1 294"/>
                <a:gd name="f135" fmla="*/ f108 1 296"/>
                <a:gd name="f136" fmla="*/ f109 1 294"/>
                <a:gd name="f137" fmla="*/ f110 1 296"/>
                <a:gd name="f138" fmla="*/ f111 1 294"/>
                <a:gd name="f139" fmla="*/ f112 1 296"/>
                <a:gd name="f140" fmla="*/ f113 1 294"/>
                <a:gd name="f141" fmla="*/ 0 1 f86"/>
                <a:gd name="f142" fmla="*/ f80 1 f86"/>
                <a:gd name="f143" fmla="*/ 0 1 f87"/>
                <a:gd name="f144" fmla="*/ f81 1 f87"/>
                <a:gd name="f145" fmla="*/ f115 1 f86"/>
                <a:gd name="f146" fmla="*/ f116 1 f87"/>
                <a:gd name="f147" fmla="*/ f117 1 f86"/>
                <a:gd name="f148" fmla="*/ f118 1 f87"/>
                <a:gd name="f149" fmla="*/ f119 1 f86"/>
                <a:gd name="f150" fmla="*/ f120 1 f87"/>
                <a:gd name="f151" fmla="*/ f121 1 f86"/>
                <a:gd name="f152" fmla="*/ f122 1 f87"/>
                <a:gd name="f153" fmla="*/ f123 1 f86"/>
                <a:gd name="f154" fmla="*/ f124 1 f87"/>
                <a:gd name="f155" fmla="*/ f125 1 f86"/>
                <a:gd name="f156" fmla="*/ f126 1 f87"/>
                <a:gd name="f157" fmla="*/ f127 1 f86"/>
                <a:gd name="f158" fmla="*/ f128 1 f87"/>
                <a:gd name="f159" fmla="*/ f129 1 f86"/>
                <a:gd name="f160" fmla="*/ f130 1 f87"/>
                <a:gd name="f161" fmla="*/ f131 1 f86"/>
                <a:gd name="f162" fmla="*/ f132 1 f87"/>
                <a:gd name="f163" fmla="*/ f133 1 f86"/>
                <a:gd name="f164" fmla="*/ f134 1 f87"/>
                <a:gd name="f165" fmla="*/ f135 1 f86"/>
                <a:gd name="f166" fmla="*/ f136 1 f87"/>
                <a:gd name="f167" fmla="*/ f137 1 f86"/>
                <a:gd name="f168" fmla="*/ f138 1 f87"/>
                <a:gd name="f169" fmla="*/ f139 1 f86"/>
                <a:gd name="f170" fmla="*/ f140 1 f87"/>
                <a:gd name="f171" fmla="*/ f141 f77 1"/>
                <a:gd name="f172" fmla="*/ f142 f77 1"/>
                <a:gd name="f173" fmla="*/ f144 f78 1"/>
                <a:gd name="f174" fmla="*/ f143 f78 1"/>
                <a:gd name="f175" fmla="*/ f145 f77 1"/>
                <a:gd name="f176" fmla="*/ f146 f78 1"/>
                <a:gd name="f177" fmla="*/ f147 f77 1"/>
                <a:gd name="f178" fmla="*/ f148 f78 1"/>
                <a:gd name="f179" fmla="*/ f149 f77 1"/>
                <a:gd name="f180" fmla="*/ f150 f78 1"/>
                <a:gd name="f181" fmla="*/ f151 f77 1"/>
                <a:gd name="f182" fmla="*/ f152 f78 1"/>
                <a:gd name="f183" fmla="*/ f153 f77 1"/>
                <a:gd name="f184" fmla="*/ f154 f78 1"/>
                <a:gd name="f185" fmla="*/ f155 f77 1"/>
                <a:gd name="f186" fmla="*/ f156 f78 1"/>
                <a:gd name="f187" fmla="*/ f157 f77 1"/>
                <a:gd name="f188" fmla="*/ f158 f78 1"/>
                <a:gd name="f189" fmla="*/ f159 f77 1"/>
                <a:gd name="f190" fmla="*/ f160 f78 1"/>
                <a:gd name="f191" fmla="*/ f161 f77 1"/>
                <a:gd name="f192" fmla="*/ f162 f78 1"/>
                <a:gd name="f193" fmla="*/ f163 f77 1"/>
                <a:gd name="f194" fmla="*/ f164 f78 1"/>
                <a:gd name="f195" fmla="*/ f165 f77 1"/>
                <a:gd name="f196" fmla="*/ f166 f78 1"/>
                <a:gd name="f197" fmla="*/ f167 f77 1"/>
                <a:gd name="f198" fmla="*/ f168 f78 1"/>
                <a:gd name="f199" fmla="*/ f169 f77 1"/>
                <a:gd name="f200" fmla="*/ f170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75" y="f176"/>
                </a:cxn>
                <a:cxn ang="f114">
                  <a:pos x="f177" y="f178"/>
                </a:cxn>
                <a:cxn ang="f114">
                  <a:pos x="f179" y="f180"/>
                </a:cxn>
                <a:cxn ang="f114">
                  <a:pos x="f181" y="f182"/>
                </a:cxn>
                <a:cxn ang="f114">
                  <a:pos x="f183" y="f184"/>
                </a:cxn>
                <a:cxn ang="f114">
                  <a:pos x="f185" y="f186"/>
                </a:cxn>
                <a:cxn ang="f114">
                  <a:pos x="f187" y="f188"/>
                </a:cxn>
                <a:cxn ang="f114">
                  <a:pos x="f189" y="f190"/>
                </a:cxn>
                <a:cxn ang="f114">
                  <a:pos x="f191" y="f192"/>
                </a:cxn>
                <a:cxn ang="f114">
                  <a:pos x="f193" y="f194"/>
                </a:cxn>
                <a:cxn ang="f114">
                  <a:pos x="f195" y="f196"/>
                </a:cxn>
                <a:cxn ang="f114">
                  <a:pos x="f197" y="f198"/>
                </a:cxn>
                <a:cxn ang="f114">
                  <a:pos x="f199" y="f200"/>
                </a:cxn>
                <a:cxn ang="f114">
                  <a:pos x="f175" y="f176"/>
                </a:cxn>
              </a:cxnLst>
              <a:rect l="f171" t="f174" r="f172" b="f173"/>
              <a:pathLst>
                <a:path w="296" h="29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11" y="f35"/>
                    <a:pt x="f36" y="f37"/>
                  </a:cubicBezTo>
                  <a:cubicBezTo>
                    <a:pt x="f38" y="f14"/>
                    <a:pt x="f39" y="f7"/>
                    <a:pt x="f40" y="f41"/>
                  </a:cubicBezTo>
                  <a:cubicBezTo>
                    <a:pt x="f5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55"/>
                    <a:pt x="f62" y="f63"/>
                  </a:cubicBezTo>
                  <a:cubicBezTo>
                    <a:pt x="f64" y="f5"/>
                    <a:pt x="f65" y="f5"/>
                    <a:pt x="f66" y="f67"/>
                  </a:cubicBezTo>
                  <a:cubicBezTo>
                    <a:pt x="f68" y="f69"/>
                    <a:pt x="f70" y="f71"/>
                    <a:pt x="f30" y="f72"/>
                  </a:cubicBezTo>
                  <a:cubicBezTo>
                    <a:pt x="f73" y="f74"/>
                    <a:pt x="f75" y="f67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030CE736-8E55-49BD-A31C-F854E5BFAA25}"/>
                </a:ext>
              </a:extLst>
            </p:cNvPr>
            <p:cNvSpPr/>
            <p:nvPr/>
          </p:nvSpPr>
          <p:spPr>
            <a:xfrm>
              <a:off x="6255885" y="2803303"/>
              <a:ext cx="366710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6"/>
                <a:gd name="f7" fmla="val 135"/>
                <a:gd name="f8" fmla="val 137"/>
                <a:gd name="f9" fmla="val 111"/>
                <a:gd name="f10" fmla="val 85"/>
                <a:gd name="f11" fmla="val 60"/>
                <a:gd name="f12" fmla="val 40"/>
                <a:gd name="f13" fmla="val 30"/>
                <a:gd name="f14" fmla="val 127"/>
                <a:gd name="f15" fmla="val 38"/>
                <a:gd name="f16" fmla="val 108"/>
                <a:gd name="f17" fmla="val 46"/>
                <a:gd name="f18" fmla="val 89"/>
                <a:gd name="f19" fmla="val 86"/>
                <a:gd name="f20" fmla="val 22"/>
                <a:gd name="f21" fmla="val 12"/>
                <a:gd name="f22" fmla="val 84"/>
                <a:gd name="f23" fmla="val 82"/>
                <a:gd name="f24" fmla="val 70"/>
                <a:gd name="f25" fmla="val 57"/>
                <a:gd name="f26" fmla="val 10"/>
                <a:gd name="f27" fmla="val 54"/>
                <a:gd name="f28" fmla="val 21"/>
                <a:gd name="f29" fmla="val 53"/>
                <a:gd name="f30" fmla="val 39"/>
                <a:gd name="f31" fmla="val 51"/>
                <a:gd name="f32" fmla="val 41"/>
                <a:gd name="f33" fmla="val 37"/>
                <a:gd name="f34" fmla="val 25"/>
                <a:gd name="f35" fmla="val 32"/>
                <a:gd name="f36" fmla="val 5"/>
                <a:gd name="f37" fmla="val 58"/>
                <a:gd name="f38" fmla="val 1"/>
                <a:gd name="f39" fmla="val 116"/>
                <a:gd name="f40" fmla="val 2"/>
                <a:gd name="f41" fmla="val 173"/>
                <a:gd name="f42" fmla="val 4"/>
                <a:gd name="f43" fmla="val 230"/>
                <a:gd name="f44" fmla="val 6"/>
                <a:gd name="f45" fmla="val 243"/>
                <a:gd name="f46" fmla="val 254"/>
                <a:gd name="f47" fmla="val 11"/>
                <a:gd name="f48" fmla="val 262"/>
                <a:gd name="f49" fmla="val 281"/>
                <a:gd name="f50" fmla="val 45"/>
                <a:gd name="f51" fmla="val 306"/>
                <a:gd name="f52" fmla="val 55"/>
                <a:gd name="f53" fmla="val 337"/>
                <a:gd name="f54" fmla="val 348"/>
                <a:gd name="f55" fmla="val 52"/>
                <a:gd name="f56" fmla="val 50"/>
                <a:gd name="f57" fmla="val 365"/>
                <a:gd name="f58" fmla="val 364"/>
                <a:gd name="f59" fmla="val 88"/>
                <a:gd name="f60" fmla="val 349"/>
                <a:gd name="f61" fmla="val 336"/>
                <a:gd name="f62" fmla="val 308"/>
                <a:gd name="f63" fmla="val 83"/>
                <a:gd name="f64" fmla="val 284"/>
                <a:gd name="f65" fmla="val 265"/>
                <a:gd name="f66" fmla="val 252"/>
                <a:gd name="f67" fmla="val 128"/>
                <a:gd name="f68" fmla="val 229"/>
                <a:gd name="f69" fmla="val 132"/>
                <a:gd name="f70" fmla="val 208"/>
                <a:gd name="f71" fmla="val 184"/>
                <a:gd name="f72" fmla="val 133"/>
                <a:gd name="f73" fmla="val 160"/>
                <a:gd name="f74" fmla="val 134"/>
                <a:gd name="f75" fmla="+- 0 0 -90"/>
                <a:gd name="f76" fmla="*/ f3 1 366"/>
                <a:gd name="f77" fmla="*/ f4 1 135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366"/>
                <a:gd name="f86" fmla="*/ f82 1 135"/>
                <a:gd name="f87" fmla="*/ 137 f83 1"/>
                <a:gd name="f88" fmla="*/ 135 f82 1"/>
                <a:gd name="f89" fmla="*/ 60 f83 1"/>
                <a:gd name="f90" fmla="*/ 38 f83 1"/>
                <a:gd name="f91" fmla="*/ 108 f82 1"/>
                <a:gd name="f92" fmla="*/ 22 f83 1"/>
                <a:gd name="f93" fmla="*/ 85 f82 1"/>
                <a:gd name="f94" fmla="*/ 0 f83 1"/>
                <a:gd name="f95" fmla="*/ 70 f82 1"/>
                <a:gd name="f96" fmla="*/ 21 f83 1"/>
                <a:gd name="f97" fmla="*/ 53 f82 1"/>
                <a:gd name="f98" fmla="*/ 37 f83 1"/>
                <a:gd name="f99" fmla="*/ 25 f82 1"/>
                <a:gd name="f100" fmla="*/ 58 f83 1"/>
                <a:gd name="f101" fmla="*/ 1 f82 1"/>
                <a:gd name="f102" fmla="*/ 230 f83 1"/>
                <a:gd name="f103" fmla="*/ 6 f82 1"/>
                <a:gd name="f104" fmla="*/ 262 f83 1"/>
                <a:gd name="f105" fmla="*/ 21 f82 1"/>
                <a:gd name="f106" fmla="*/ 337 f83 1"/>
                <a:gd name="f107" fmla="*/ 365 f83 1"/>
                <a:gd name="f108" fmla="*/ 336 f83 1"/>
                <a:gd name="f109" fmla="*/ 86 f82 1"/>
                <a:gd name="f110" fmla="*/ 265 f83 1"/>
                <a:gd name="f111" fmla="*/ 111 f82 1"/>
                <a:gd name="f112" fmla="*/ 208 f83 1"/>
                <a:gd name="f113" fmla="*/ 132 f82 1"/>
                <a:gd name="f114" fmla="+- f84 0 f1"/>
                <a:gd name="f115" fmla="*/ f87 1 366"/>
                <a:gd name="f116" fmla="*/ f88 1 135"/>
                <a:gd name="f117" fmla="*/ f89 1 366"/>
                <a:gd name="f118" fmla="*/ f90 1 366"/>
                <a:gd name="f119" fmla="*/ f91 1 135"/>
                <a:gd name="f120" fmla="*/ f92 1 366"/>
                <a:gd name="f121" fmla="*/ f93 1 135"/>
                <a:gd name="f122" fmla="*/ f94 1 366"/>
                <a:gd name="f123" fmla="*/ f95 1 135"/>
                <a:gd name="f124" fmla="*/ f96 1 366"/>
                <a:gd name="f125" fmla="*/ f97 1 135"/>
                <a:gd name="f126" fmla="*/ f98 1 366"/>
                <a:gd name="f127" fmla="*/ f99 1 135"/>
                <a:gd name="f128" fmla="*/ f100 1 366"/>
                <a:gd name="f129" fmla="*/ f101 1 135"/>
                <a:gd name="f130" fmla="*/ f102 1 366"/>
                <a:gd name="f131" fmla="*/ f103 1 135"/>
                <a:gd name="f132" fmla="*/ f104 1 366"/>
                <a:gd name="f133" fmla="*/ f105 1 135"/>
                <a:gd name="f134" fmla="*/ f106 1 366"/>
                <a:gd name="f135" fmla="*/ f107 1 366"/>
                <a:gd name="f136" fmla="*/ f108 1 366"/>
                <a:gd name="f137" fmla="*/ f109 1 135"/>
                <a:gd name="f138" fmla="*/ f110 1 366"/>
                <a:gd name="f139" fmla="*/ f111 1 135"/>
                <a:gd name="f140" fmla="*/ f112 1 366"/>
                <a:gd name="f141" fmla="*/ f113 1 135"/>
                <a:gd name="f142" fmla="*/ 0 1 f85"/>
                <a:gd name="f143" fmla="*/ f79 1 f85"/>
                <a:gd name="f144" fmla="*/ 0 1 f86"/>
                <a:gd name="f145" fmla="*/ f80 1 f86"/>
                <a:gd name="f146" fmla="*/ f115 1 f85"/>
                <a:gd name="f147" fmla="*/ f116 1 f86"/>
                <a:gd name="f148" fmla="*/ f117 1 f85"/>
                <a:gd name="f149" fmla="*/ f118 1 f85"/>
                <a:gd name="f150" fmla="*/ f119 1 f86"/>
                <a:gd name="f151" fmla="*/ f120 1 f85"/>
                <a:gd name="f152" fmla="*/ f121 1 f86"/>
                <a:gd name="f153" fmla="*/ f122 1 f85"/>
                <a:gd name="f154" fmla="*/ f123 1 f86"/>
                <a:gd name="f155" fmla="*/ f124 1 f85"/>
                <a:gd name="f156" fmla="*/ f125 1 f86"/>
                <a:gd name="f157" fmla="*/ f126 1 f85"/>
                <a:gd name="f158" fmla="*/ f127 1 f86"/>
                <a:gd name="f159" fmla="*/ f128 1 f85"/>
                <a:gd name="f160" fmla="*/ f129 1 f86"/>
                <a:gd name="f161" fmla="*/ f130 1 f85"/>
                <a:gd name="f162" fmla="*/ f131 1 f86"/>
                <a:gd name="f163" fmla="*/ f132 1 f85"/>
                <a:gd name="f164" fmla="*/ f133 1 f86"/>
                <a:gd name="f165" fmla="*/ f134 1 f85"/>
                <a:gd name="f166" fmla="*/ f135 1 f85"/>
                <a:gd name="f167" fmla="*/ f136 1 f85"/>
                <a:gd name="f168" fmla="*/ f137 1 f86"/>
                <a:gd name="f169" fmla="*/ f138 1 f85"/>
                <a:gd name="f170" fmla="*/ f139 1 f86"/>
                <a:gd name="f171" fmla="*/ f140 1 f85"/>
                <a:gd name="f172" fmla="*/ f141 1 f86"/>
                <a:gd name="f173" fmla="*/ f142 f76 1"/>
                <a:gd name="f174" fmla="*/ f143 f76 1"/>
                <a:gd name="f175" fmla="*/ f145 f77 1"/>
                <a:gd name="f176" fmla="*/ f144 f77 1"/>
                <a:gd name="f177" fmla="*/ f146 f76 1"/>
                <a:gd name="f178" fmla="*/ f147 f77 1"/>
                <a:gd name="f179" fmla="*/ f148 f76 1"/>
                <a:gd name="f180" fmla="*/ f149 f76 1"/>
                <a:gd name="f181" fmla="*/ f150 f77 1"/>
                <a:gd name="f182" fmla="*/ f151 f76 1"/>
                <a:gd name="f183" fmla="*/ f152 f77 1"/>
                <a:gd name="f184" fmla="*/ f153 f76 1"/>
                <a:gd name="f185" fmla="*/ f154 f77 1"/>
                <a:gd name="f186" fmla="*/ f155 f76 1"/>
                <a:gd name="f187" fmla="*/ f156 f77 1"/>
                <a:gd name="f188" fmla="*/ f157 f76 1"/>
                <a:gd name="f189" fmla="*/ f158 f77 1"/>
                <a:gd name="f190" fmla="*/ f159 f76 1"/>
                <a:gd name="f191" fmla="*/ f160 f77 1"/>
                <a:gd name="f192" fmla="*/ f161 f76 1"/>
                <a:gd name="f193" fmla="*/ f162 f77 1"/>
                <a:gd name="f194" fmla="*/ f163 f76 1"/>
                <a:gd name="f195" fmla="*/ f164 f77 1"/>
                <a:gd name="f196" fmla="*/ f165 f76 1"/>
                <a:gd name="f197" fmla="*/ f166 f76 1"/>
                <a:gd name="f198" fmla="*/ f167 f76 1"/>
                <a:gd name="f199" fmla="*/ f168 f77 1"/>
                <a:gd name="f200" fmla="*/ f169 f76 1"/>
                <a:gd name="f201" fmla="*/ f170 f77 1"/>
                <a:gd name="f202" fmla="*/ f171 f76 1"/>
                <a:gd name="f203" fmla="*/ f172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77" y="f178"/>
                </a:cxn>
                <a:cxn ang="f114">
                  <a:pos x="f179" y="f178"/>
                </a:cxn>
                <a:cxn ang="f114">
                  <a:pos x="f180" y="f181"/>
                </a:cxn>
                <a:cxn ang="f114">
                  <a:pos x="f182" y="f183"/>
                </a:cxn>
                <a:cxn ang="f114">
                  <a:pos x="f184" y="f185"/>
                </a:cxn>
                <a:cxn ang="f114">
                  <a:pos x="f186" y="f187"/>
                </a:cxn>
                <a:cxn ang="f114">
                  <a:pos x="f188" y="f189"/>
                </a:cxn>
                <a:cxn ang="f114">
                  <a:pos x="f190" y="f191"/>
                </a:cxn>
                <a:cxn ang="f114">
                  <a:pos x="f192" y="f193"/>
                </a:cxn>
                <a:cxn ang="f114">
                  <a:pos x="f194" y="f195"/>
                </a:cxn>
                <a:cxn ang="f114">
                  <a:pos x="f196" y="f187"/>
                </a:cxn>
                <a:cxn ang="f114">
                  <a:pos x="f197" y="f185"/>
                </a:cxn>
                <a:cxn ang="f114">
                  <a:pos x="f198" y="f199"/>
                </a:cxn>
                <a:cxn ang="f114">
                  <a:pos x="f200" y="f201"/>
                </a:cxn>
                <a:cxn ang="f114">
                  <a:pos x="f202" y="f203"/>
                </a:cxn>
                <a:cxn ang="f114">
                  <a:pos x="f177" y="f203"/>
                </a:cxn>
                <a:cxn ang="f114">
                  <a:pos x="f177" y="f178"/>
                </a:cxn>
              </a:cxnLst>
              <a:rect l="f173" t="f176" r="f174" b="f175"/>
              <a:pathLst>
                <a:path w="366" h="13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10"/>
                  </a:cubicBezTo>
                  <a:cubicBezTo>
                    <a:pt x="f21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8" y="f29"/>
                  </a:cubicBezTo>
                  <a:cubicBezTo>
                    <a:pt x="f30" y="f31"/>
                    <a:pt x="f32" y="f30"/>
                    <a:pt x="f33" y="f34"/>
                  </a:cubicBezTo>
                  <a:cubicBezTo>
                    <a:pt x="f35" y="f36"/>
                    <a:pt x="f32" y="f5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4"/>
                    <a:pt x="f46" y="f47"/>
                    <a:pt x="f48" y="f28"/>
                  </a:cubicBezTo>
                  <a:cubicBezTo>
                    <a:pt x="f49" y="f50"/>
                    <a:pt x="f51" y="f52"/>
                    <a:pt x="f53" y="f29"/>
                  </a:cubicBezTo>
                  <a:cubicBezTo>
                    <a:pt x="f54" y="f55"/>
                    <a:pt x="f6" y="f56"/>
                    <a:pt x="f57" y="f24"/>
                  </a:cubicBezTo>
                  <a:cubicBezTo>
                    <a:pt x="f58" y="f59"/>
                    <a:pt x="f60" y="f59"/>
                    <a:pt x="f61" y="f19"/>
                  </a:cubicBezTo>
                  <a:cubicBezTo>
                    <a:pt x="f62" y="f63"/>
                    <a:pt x="f64" y="f19"/>
                    <a:pt x="f65" y="f9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72"/>
                    <a:pt x="f73" y="f69"/>
                    <a:pt x="f8" y="f69"/>
                  </a:cubicBezTo>
                  <a:cubicBezTo>
                    <a:pt x="f8" y="f72"/>
                    <a:pt x="f8" y="f74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1696BFAC-347B-4857-9DB2-1CB7D3F439F4}"/>
                </a:ext>
              </a:extLst>
            </p:cNvPr>
            <p:cNvSpPr/>
            <p:nvPr/>
          </p:nvSpPr>
          <p:spPr>
            <a:xfrm>
              <a:off x="6638470" y="2950942"/>
              <a:ext cx="136529" cy="3667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366"/>
                <a:gd name="f8" fmla="val 136"/>
                <a:gd name="f9" fmla="val 300"/>
                <a:gd name="f10" fmla="val 323"/>
                <a:gd name="f11" fmla="val 340"/>
                <a:gd name="f12" fmla="val 110"/>
                <a:gd name="f13" fmla="val 330"/>
                <a:gd name="f14" fmla="val 93"/>
                <a:gd name="f15" fmla="val 325"/>
                <a:gd name="f16" fmla="val 85"/>
                <a:gd name="f17" fmla="val 332"/>
                <a:gd name="f18" fmla="val 84"/>
                <a:gd name="f19" fmla="val 349"/>
                <a:gd name="f20" fmla="val 83"/>
                <a:gd name="f21" fmla="val 357"/>
                <a:gd name="f22" fmla="val 80"/>
                <a:gd name="f23" fmla="val 365"/>
                <a:gd name="f24" fmla="val 70"/>
                <a:gd name="f25" fmla="val 58"/>
                <a:gd name="f26" fmla="val 54"/>
                <a:gd name="f27" fmla="val 359"/>
                <a:gd name="f28" fmla="val 53"/>
                <a:gd name="f29" fmla="val 51"/>
                <a:gd name="f30" fmla="val 41"/>
                <a:gd name="f31" fmla="val 24"/>
                <a:gd name="f32" fmla="val 333"/>
                <a:gd name="f33" fmla="val 7"/>
                <a:gd name="f34" fmla="val 342"/>
                <a:gd name="f35" fmla="val 335"/>
                <a:gd name="f36" fmla="val 318"/>
                <a:gd name="f37" fmla="val 3"/>
                <a:gd name="f38" fmla="val 260"/>
                <a:gd name="f39" fmla="val 5"/>
                <a:gd name="f40" fmla="val 203"/>
                <a:gd name="f41" fmla="val 146"/>
                <a:gd name="f42" fmla="val 8"/>
                <a:gd name="f43" fmla="val 129"/>
                <a:gd name="f44" fmla="val 11"/>
                <a:gd name="f45" fmla="val 111"/>
                <a:gd name="f46" fmla="val 27"/>
                <a:gd name="f47" fmla="val 101"/>
                <a:gd name="f48" fmla="val 49"/>
                <a:gd name="f49" fmla="val 86"/>
                <a:gd name="f50" fmla="val 66"/>
                <a:gd name="f51" fmla="val 52"/>
                <a:gd name="f52" fmla="val 42"/>
                <a:gd name="f53" fmla="val 34"/>
                <a:gd name="f54" fmla="val 26"/>
                <a:gd name="f55" fmla="val 18"/>
                <a:gd name="f56" fmla="val 56"/>
                <a:gd name="f57" fmla="val 68"/>
                <a:gd name="f58" fmla="val 81"/>
                <a:gd name="f59" fmla="val 9"/>
                <a:gd name="f60" fmla="val 20"/>
                <a:gd name="f61" fmla="val 32"/>
                <a:gd name="f62" fmla="val 38"/>
                <a:gd name="f63" fmla="val 82"/>
                <a:gd name="f64" fmla="val 65"/>
                <a:gd name="f65" fmla="val 87"/>
                <a:gd name="f66" fmla="val 112"/>
                <a:gd name="f67" fmla="val 105"/>
                <a:gd name="f68" fmla="val 127"/>
                <a:gd name="f69" fmla="val 115"/>
                <a:gd name="f70" fmla="val 131"/>
                <a:gd name="f71" fmla="val 156"/>
                <a:gd name="f72" fmla="val 132"/>
                <a:gd name="f73" fmla="val 205"/>
                <a:gd name="f74" fmla="val 130"/>
                <a:gd name="f75" fmla="val 255"/>
                <a:gd name="f76" fmla="+- 0 0 -90"/>
                <a:gd name="f77" fmla="*/ f3 1 137"/>
                <a:gd name="f78" fmla="*/ f4 1 366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137"/>
                <a:gd name="f87" fmla="*/ f83 1 366"/>
                <a:gd name="f88" fmla="*/ 136 f84 1"/>
                <a:gd name="f89" fmla="*/ 300 f83 1"/>
                <a:gd name="f90" fmla="*/ 110 f84 1"/>
                <a:gd name="f91" fmla="*/ 330 f83 1"/>
                <a:gd name="f92" fmla="*/ 84 f84 1"/>
                <a:gd name="f93" fmla="*/ 349 f83 1"/>
                <a:gd name="f94" fmla="*/ 70 f84 1"/>
                <a:gd name="f95" fmla="*/ 365 f83 1"/>
                <a:gd name="f96" fmla="*/ 53 f84 1"/>
                <a:gd name="f97" fmla="*/ 24 f84 1"/>
                <a:gd name="f98" fmla="*/ 333 f83 1"/>
                <a:gd name="f99" fmla="*/ 0 f84 1"/>
                <a:gd name="f100" fmla="*/ 318 f83 1"/>
                <a:gd name="f101" fmla="*/ 7 f84 1"/>
                <a:gd name="f102" fmla="*/ 146 f83 1"/>
                <a:gd name="f103" fmla="*/ 27 f84 1"/>
                <a:gd name="f104" fmla="*/ 101 f83 1"/>
                <a:gd name="f105" fmla="*/ 52 f84 1"/>
                <a:gd name="f106" fmla="*/ 42 f83 1"/>
                <a:gd name="f107" fmla="*/ 18 f83 1"/>
                <a:gd name="f108" fmla="*/ 68 f84 1"/>
                <a:gd name="f109" fmla="*/ 0 f83 1"/>
                <a:gd name="f110" fmla="*/ 20 f83 1"/>
                <a:gd name="f111" fmla="*/ 38 f83 1"/>
                <a:gd name="f112" fmla="*/ 112 f84 1"/>
                <a:gd name="f113" fmla="*/ 105 f83 1"/>
                <a:gd name="f114" fmla="*/ 131 f84 1"/>
                <a:gd name="f115" fmla="*/ 156 f83 1"/>
                <a:gd name="f116" fmla="+- f85 0 f1"/>
                <a:gd name="f117" fmla="*/ f88 1 137"/>
                <a:gd name="f118" fmla="*/ f89 1 366"/>
                <a:gd name="f119" fmla="*/ f90 1 137"/>
                <a:gd name="f120" fmla="*/ f91 1 366"/>
                <a:gd name="f121" fmla="*/ f92 1 137"/>
                <a:gd name="f122" fmla="*/ f93 1 366"/>
                <a:gd name="f123" fmla="*/ f94 1 137"/>
                <a:gd name="f124" fmla="*/ f95 1 366"/>
                <a:gd name="f125" fmla="*/ f96 1 137"/>
                <a:gd name="f126" fmla="*/ f97 1 137"/>
                <a:gd name="f127" fmla="*/ f98 1 366"/>
                <a:gd name="f128" fmla="*/ f99 1 137"/>
                <a:gd name="f129" fmla="*/ f100 1 366"/>
                <a:gd name="f130" fmla="*/ f101 1 137"/>
                <a:gd name="f131" fmla="*/ f102 1 366"/>
                <a:gd name="f132" fmla="*/ f103 1 137"/>
                <a:gd name="f133" fmla="*/ f104 1 366"/>
                <a:gd name="f134" fmla="*/ f105 1 137"/>
                <a:gd name="f135" fmla="*/ f106 1 366"/>
                <a:gd name="f136" fmla="*/ f107 1 366"/>
                <a:gd name="f137" fmla="*/ f108 1 137"/>
                <a:gd name="f138" fmla="*/ f109 1 366"/>
                <a:gd name="f139" fmla="*/ f110 1 366"/>
                <a:gd name="f140" fmla="*/ f111 1 366"/>
                <a:gd name="f141" fmla="*/ f112 1 137"/>
                <a:gd name="f142" fmla="*/ f113 1 366"/>
                <a:gd name="f143" fmla="*/ f114 1 137"/>
                <a:gd name="f144" fmla="*/ f115 1 366"/>
                <a:gd name="f145" fmla="*/ 0 1 f86"/>
                <a:gd name="f146" fmla="*/ f80 1 f86"/>
                <a:gd name="f147" fmla="*/ 0 1 f87"/>
                <a:gd name="f148" fmla="*/ f81 1 f87"/>
                <a:gd name="f149" fmla="*/ f117 1 f86"/>
                <a:gd name="f150" fmla="*/ f118 1 f87"/>
                <a:gd name="f151" fmla="*/ f119 1 f86"/>
                <a:gd name="f152" fmla="*/ f120 1 f87"/>
                <a:gd name="f153" fmla="*/ f121 1 f86"/>
                <a:gd name="f154" fmla="*/ f122 1 f87"/>
                <a:gd name="f155" fmla="*/ f123 1 f86"/>
                <a:gd name="f156" fmla="*/ f124 1 f87"/>
                <a:gd name="f157" fmla="*/ f125 1 f86"/>
                <a:gd name="f158" fmla="*/ f126 1 f86"/>
                <a:gd name="f159" fmla="*/ f127 1 f87"/>
                <a:gd name="f160" fmla="*/ f128 1 f86"/>
                <a:gd name="f161" fmla="*/ f129 1 f87"/>
                <a:gd name="f162" fmla="*/ f130 1 f86"/>
                <a:gd name="f163" fmla="*/ f131 1 f87"/>
                <a:gd name="f164" fmla="*/ f132 1 f86"/>
                <a:gd name="f165" fmla="*/ f133 1 f87"/>
                <a:gd name="f166" fmla="*/ f134 1 f86"/>
                <a:gd name="f167" fmla="*/ f135 1 f87"/>
                <a:gd name="f168" fmla="*/ f136 1 f87"/>
                <a:gd name="f169" fmla="*/ f137 1 f86"/>
                <a:gd name="f170" fmla="*/ f138 1 f87"/>
                <a:gd name="f171" fmla="*/ f139 1 f87"/>
                <a:gd name="f172" fmla="*/ f140 1 f87"/>
                <a:gd name="f173" fmla="*/ f141 1 f86"/>
                <a:gd name="f174" fmla="*/ f142 1 f87"/>
                <a:gd name="f175" fmla="*/ f143 1 f86"/>
                <a:gd name="f176" fmla="*/ f144 1 f87"/>
                <a:gd name="f177" fmla="*/ f145 f77 1"/>
                <a:gd name="f178" fmla="*/ f146 f77 1"/>
                <a:gd name="f179" fmla="*/ f148 f78 1"/>
                <a:gd name="f180" fmla="*/ f147 f78 1"/>
                <a:gd name="f181" fmla="*/ f149 f77 1"/>
                <a:gd name="f182" fmla="*/ f150 f78 1"/>
                <a:gd name="f183" fmla="*/ f151 f77 1"/>
                <a:gd name="f184" fmla="*/ f152 f78 1"/>
                <a:gd name="f185" fmla="*/ f153 f77 1"/>
                <a:gd name="f186" fmla="*/ f154 f78 1"/>
                <a:gd name="f187" fmla="*/ f155 f77 1"/>
                <a:gd name="f188" fmla="*/ f156 f78 1"/>
                <a:gd name="f189" fmla="*/ f157 f77 1"/>
                <a:gd name="f190" fmla="*/ f158 f77 1"/>
                <a:gd name="f191" fmla="*/ f159 f78 1"/>
                <a:gd name="f192" fmla="*/ f160 f77 1"/>
                <a:gd name="f193" fmla="*/ f161 f78 1"/>
                <a:gd name="f194" fmla="*/ f162 f77 1"/>
                <a:gd name="f195" fmla="*/ f163 f78 1"/>
                <a:gd name="f196" fmla="*/ f164 f77 1"/>
                <a:gd name="f197" fmla="*/ f165 f78 1"/>
                <a:gd name="f198" fmla="*/ f166 f77 1"/>
                <a:gd name="f199" fmla="*/ f167 f78 1"/>
                <a:gd name="f200" fmla="*/ f168 f78 1"/>
                <a:gd name="f201" fmla="*/ f169 f77 1"/>
                <a:gd name="f202" fmla="*/ f170 f78 1"/>
                <a:gd name="f203" fmla="*/ f171 f78 1"/>
                <a:gd name="f204" fmla="*/ f172 f78 1"/>
                <a:gd name="f205" fmla="*/ f173 f77 1"/>
                <a:gd name="f206" fmla="*/ f174 f78 1"/>
                <a:gd name="f207" fmla="*/ f175 f77 1"/>
                <a:gd name="f208" fmla="*/ f176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1" y="f182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86"/>
                </a:cxn>
                <a:cxn ang="f116">
                  <a:pos x="f190" y="f191"/>
                </a:cxn>
                <a:cxn ang="f116">
                  <a:pos x="f192" y="f193"/>
                </a:cxn>
                <a:cxn ang="f116">
                  <a:pos x="f194" y="f195"/>
                </a:cxn>
                <a:cxn ang="f116">
                  <a:pos x="f196" y="f197"/>
                </a:cxn>
                <a:cxn ang="f116">
                  <a:pos x="f198" y="f199"/>
                </a:cxn>
                <a:cxn ang="f116">
                  <a:pos x="f189" y="f200"/>
                </a:cxn>
                <a:cxn ang="f116">
                  <a:pos x="f201" y="f202"/>
                </a:cxn>
                <a:cxn ang="f116">
                  <a:pos x="f185" y="f203"/>
                </a:cxn>
                <a:cxn ang="f116">
                  <a:pos x="f185" y="f204"/>
                </a:cxn>
                <a:cxn ang="f116">
                  <a:pos x="f205" y="f206"/>
                </a:cxn>
                <a:cxn ang="f116">
                  <a:pos x="f207" y="f208"/>
                </a:cxn>
                <a:cxn ang="f116">
                  <a:pos x="f181" y="f182"/>
                </a:cxn>
              </a:cxnLst>
              <a:rect l="f177" t="f180" r="f178" b="f179"/>
              <a:pathLst>
                <a:path w="137" h="366">
                  <a:moveTo>
                    <a:pt x="f8" y="f9"/>
                  </a:moveTo>
                  <a:cubicBezTo>
                    <a:pt x="f6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7"/>
                    <a:pt x="f26" y="f27"/>
                    <a:pt x="f28" y="f19"/>
                  </a:cubicBezTo>
                  <a:cubicBezTo>
                    <a:pt x="f29" y="f13"/>
                    <a:pt x="f30" y="f15"/>
                    <a:pt x="f31" y="f32"/>
                  </a:cubicBezTo>
                  <a:cubicBezTo>
                    <a:pt x="f33" y="f34"/>
                    <a:pt x="f5" y="f35"/>
                    <a:pt x="f5" y="f36"/>
                  </a:cubicBezTo>
                  <a:cubicBezTo>
                    <a:pt x="f37" y="f38"/>
                    <a:pt x="f39" y="f40"/>
                    <a:pt x="f33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26" y="f50"/>
                    <a:pt x="f51" y="f52"/>
                  </a:cubicBezTo>
                  <a:cubicBezTo>
                    <a:pt x="f51" y="f53"/>
                    <a:pt x="f51" y="f54"/>
                    <a:pt x="f28" y="f55"/>
                  </a:cubicBezTo>
                  <a:cubicBezTo>
                    <a:pt x="f28" y="f42"/>
                    <a:pt x="f56" y="f5"/>
                    <a:pt x="f57" y="f5"/>
                  </a:cubicBezTo>
                  <a:cubicBezTo>
                    <a:pt x="f58" y="f5"/>
                    <a:pt x="f18" y="f59"/>
                    <a:pt x="f18" y="f60"/>
                  </a:cubicBezTo>
                  <a:cubicBezTo>
                    <a:pt x="f18" y="f54"/>
                    <a:pt x="f16" y="f61"/>
                    <a:pt x="f18" y="f62"/>
                  </a:cubicBezTo>
                  <a:cubicBezTo>
                    <a:pt x="f63" y="f64"/>
                    <a:pt x="f65" y="f65"/>
                    <a:pt x="f66" y="f67"/>
                  </a:cubicBezTo>
                  <a:cubicBezTo>
                    <a:pt x="f68" y="f69"/>
                    <a:pt x="f70" y="f8"/>
                    <a:pt x="f70" y="f71"/>
                  </a:cubicBezTo>
                  <a:cubicBezTo>
                    <a:pt x="f72" y="f73"/>
                    <a:pt x="f74" y="f75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Freeform 107">
              <a:extLst>
                <a:ext uri="{FF2B5EF4-FFF2-40B4-BE49-F238E27FC236}">
                  <a16:creationId xmlns:a16="http://schemas.microsoft.com/office/drawing/2014/main" id="{2A366B0D-008A-459F-A25E-4F2AADAD6068}"/>
                </a:ext>
              </a:extLst>
            </p:cNvPr>
            <p:cNvSpPr/>
            <p:nvPr/>
          </p:nvSpPr>
          <p:spPr>
            <a:xfrm>
              <a:off x="6635297" y="2423891"/>
              <a:ext cx="139702" cy="36036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40"/>
                <a:gd name="f8" fmla="val 56"/>
                <a:gd name="f9" fmla="val 315"/>
                <a:gd name="f10" fmla="val 59"/>
                <a:gd name="f11" fmla="val 296"/>
                <a:gd name="f12" fmla="val 51"/>
                <a:gd name="f13" fmla="val 277"/>
                <a:gd name="f14" fmla="val 33"/>
                <a:gd name="f15" fmla="val 262"/>
                <a:gd name="f16" fmla="val 21"/>
                <a:gd name="f17" fmla="val 253"/>
                <a:gd name="f18" fmla="val 14"/>
                <a:gd name="f19" fmla="val 240"/>
                <a:gd name="f20" fmla="val 13"/>
                <a:gd name="f21" fmla="val 224"/>
                <a:gd name="f22" fmla="val 10"/>
                <a:gd name="f23" fmla="val 171"/>
                <a:gd name="f24" fmla="val 6"/>
                <a:gd name="f25" fmla="val 118"/>
                <a:gd name="f26" fmla="val 3"/>
                <a:gd name="f27" fmla="val 64"/>
                <a:gd name="f28" fmla="val 2"/>
                <a:gd name="f29" fmla="val 45"/>
                <a:gd name="f30" fmla="val 34"/>
                <a:gd name="f31" fmla="val 36"/>
                <a:gd name="f32" fmla="val 42"/>
                <a:gd name="f33" fmla="val 53"/>
                <a:gd name="f34" fmla="val 55"/>
                <a:gd name="f35" fmla="val 23"/>
                <a:gd name="f36" fmla="val 57"/>
                <a:gd name="f37" fmla="val 12"/>
                <a:gd name="f38" fmla="val 72"/>
                <a:gd name="f39" fmla="val 86"/>
                <a:gd name="f40" fmla="val 88"/>
                <a:gd name="f41" fmla="val 92"/>
                <a:gd name="f42" fmla="val 41"/>
                <a:gd name="f43" fmla="val 105"/>
                <a:gd name="f44" fmla="val 38"/>
                <a:gd name="f45" fmla="val 117"/>
                <a:gd name="f46" fmla="val 32"/>
                <a:gd name="f47" fmla="val 136"/>
                <a:gd name="f48" fmla="val 24"/>
                <a:gd name="f49" fmla="val 49"/>
                <a:gd name="f50" fmla="val 138"/>
                <a:gd name="f51" fmla="val 109"/>
                <a:gd name="f52" fmla="val 170"/>
                <a:gd name="f53" fmla="val 134"/>
                <a:gd name="f54" fmla="val 230"/>
                <a:gd name="f55" fmla="val 244"/>
                <a:gd name="f56" fmla="val 128"/>
                <a:gd name="f57" fmla="val 254"/>
                <a:gd name="f58" fmla="val 263"/>
                <a:gd name="f59" fmla="val 94"/>
                <a:gd name="f60" fmla="val 279"/>
                <a:gd name="f61" fmla="val 84"/>
                <a:gd name="f62" fmla="val 300"/>
                <a:gd name="f63" fmla="val 87"/>
                <a:gd name="f64" fmla="val 329"/>
                <a:gd name="f65" fmla="val 341"/>
                <a:gd name="f66" fmla="val 71"/>
                <a:gd name="f67" fmla="val 50"/>
                <a:gd name="f68" fmla="val 342"/>
                <a:gd name="f69" fmla="val 326"/>
                <a:gd name="f70" fmla="val 323"/>
                <a:gd name="f71" fmla="+- 0 0 -90"/>
                <a:gd name="f72" fmla="*/ f4 1 140"/>
                <a:gd name="f73" fmla="*/ f5 1 360"/>
                <a:gd name="f74" fmla="val f6"/>
                <a:gd name="f75" fmla="val f7"/>
                <a:gd name="f76" fmla="val f2"/>
                <a:gd name="f77" fmla="*/ f71 f0 1"/>
                <a:gd name="f78" fmla="+- f76 0 f74"/>
                <a:gd name="f79" fmla="+- f75 0 f74"/>
                <a:gd name="f80" fmla="*/ f77 1 f3"/>
                <a:gd name="f81" fmla="*/ f79 1 140"/>
                <a:gd name="f82" fmla="*/ f78 1 360"/>
                <a:gd name="f83" fmla="*/ 56 f79 1"/>
                <a:gd name="f84" fmla="*/ 315 f78 1"/>
                <a:gd name="f85" fmla="*/ 33 f79 1"/>
                <a:gd name="f86" fmla="*/ 262 f78 1"/>
                <a:gd name="f87" fmla="*/ 13 f79 1"/>
                <a:gd name="f88" fmla="*/ 224 f78 1"/>
                <a:gd name="f89" fmla="*/ 3 f79 1"/>
                <a:gd name="f90" fmla="*/ 64 f78 1"/>
                <a:gd name="f91" fmla="*/ 34 f79 1"/>
                <a:gd name="f92" fmla="*/ 36 f78 1"/>
                <a:gd name="f93" fmla="*/ 55 f79 1"/>
                <a:gd name="f94" fmla="*/ 23 f78 1"/>
                <a:gd name="f95" fmla="*/ 72 f79 1"/>
                <a:gd name="f96" fmla="*/ 0 f78 1"/>
                <a:gd name="f97" fmla="*/ 88 f79 1"/>
                <a:gd name="f98" fmla="*/ 21 f78 1"/>
                <a:gd name="f99" fmla="*/ 117 f79 1"/>
                <a:gd name="f100" fmla="*/ 32 f78 1"/>
                <a:gd name="f101" fmla="*/ 140 f79 1"/>
                <a:gd name="f102" fmla="*/ 49 f78 1"/>
                <a:gd name="f103" fmla="*/ 134 f79 1"/>
                <a:gd name="f104" fmla="*/ 230 f78 1"/>
                <a:gd name="f105" fmla="*/ 263 f78 1"/>
                <a:gd name="f106" fmla="*/ 87 f79 1"/>
                <a:gd name="f107" fmla="*/ 329 f78 1"/>
                <a:gd name="f108" fmla="*/ 71 f79 1"/>
                <a:gd name="f109" fmla="*/ 360 f78 1"/>
                <a:gd name="f110" fmla="+- f80 0 f1"/>
                <a:gd name="f111" fmla="*/ f83 1 140"/>
                <a:gd name="f112" fmla="*/ f84 1 360"/>
                <a:gd name="f113" fmla="*/ f85 1 140"/>
                <a:gd name="f114" fmla="*/ f86 1 360"/>
                <a:gd name="f115" fmla="*/ f87 1 140"/>
                <a:gd name="f116" fmla="*/ f88 1 360"/>
                <a:gd name="f117" fmla="*/ f89 1 140"/>
                <a:gd name="f118" fmla="*/ f90 1 360"/>
                <a:gd name="f119" fmla="*/ f91 1 140"/>
                <a:gd name="f120" fmla="*/ f92 1 360"/>
                <a:gd name="f121" fmla="*/ f93 1 140"/>
                <a:gd name="f122" fmla="*/ f94 1 360"/>
                <a:gd name="f123" fmla="*/ f95 1 140"/>
                <a:gd name="f124" fmla="*/ f96 1 360"/>
                <a:gd name="f125" fmla="*/ f97 1 140"/>
                <a:gd name="f126" fmla="*/ f98 1 360"/>
                <a:gd name="f127" fmla="*/ f99 1 140"/>
                <a:gd name="f128" fmla="*/ f100 1 360"/>
                <a:gd name="f129" fmla="*/ f101 1 140"/>
                <a:gd name="f130" fmla="*/ f102 1 360"/>
                <a:gd name="f131" fmla="*/ f103 1 140"/>
                <a:gd name="f132" fmla="*/ f104 1 360"/>
                <a:gd name="f133" fmla="*/ f105 1 360"/>
                <a:gd name="f134" fmla="*/ f106 1 140"/>
                <a:gd name="f135" fmla="*/ f107 1 360"/>
                <a:gd name="f136" fmla="*/ f108 1 140"/>
                <a:gd name="f137" fmla="*/ f109 1 360"/>
                <a:gd name="f138" fmla="*/ 0 1 f81"/>
                <a:gd name="f139" fmla="*/ f75 1 f81"/>
                <a:gd name="f140" fmla="*/ 0 1 f82"/>
                <a:gd name="f141" fmla="*/ f76 1 f82"/>
                <a:gd name="f142" fmla="*/ f111 1 f81"/>
                <a:gd name="f143" fmla="*/ f112 1 f82"/>
                <a:gd name="f144" fmla="*/ f113 1 f81"/>
                <a:gd name="f145" fmla="*/ f114 1 f82"/>
                <a:gd name="f146" fmla="*/ f115 1 f81"/>
                <a:gd name="f147" fmla="*/ f116 1 f82"/>
                <a:gd name="f148" fmla="*/ f117 1 f81"/>
                <a:gd name="f149" fmla="*/ f118 1 f82"/>
                <a:gd name="f150" fmla="*/ f119 1 f81"/>
                <a:gd name="f151" fmla="*/ f120 1 f82"/>
                <a:gd name="f152" fmla="*/ f121 1 f81"/>
                <a:gd name="f153" fmla="*/ f122 1 f82"/>
                <a:gd name="f154" fmla="*/ f123 1 f81"/>
                <a:gd name="f155" fmla="*/ f124 1 f82"/>
                <a:gd name="f156" fmla="*/ f125 1 f81"/>
                <a:gd name="f157" fmla="*/ f126 1 f82"/>
                <a:gd name="f158" fmla="*/ f127 1 f81"/>
                <a:gd name="f159" fmla="*/ f128 1 f82"/>
                <a:gd name="f160" fmla="*/ f129 1 f81"/>
                <a:gd name="f161" fmla="*/ f130 1 f82"/>
                <a:gd name="f162" fmla="*/ f131 1 f81"/>
                <a:gd name="f163" fmla="*/ f132 1 f82"/>
                <a:gd name="f164" fmla="*/ f133 1 f82"/>
                <a:gd name="f165" fmla="*/ f134 1 f81"/>
                <a:gd name="f166" fmla="*/ f135 1 f82"/>
                <a:gd name="f167" fmla="*/ f136 1 f81"/>
                <a:gd name="f168" fmla="*/ f137 1 f82"/>
                <a:gd name="f169" fmla="*/ f138 f72 1"/>
                <a:gd name="f170" fmla="*/ f139 f72 1"/>
                <a:gd name="f171" fmla="*/ f141 f73 1"/>
                <a:gd name="f172" fmla="*/ f140 f73 1"/>
                <a:gd name="f173" fmla="*/ f142 f72 1"/>
                <a:gd name="f174" fmla="*/ f143 f73 1"/>
                <a:gd name="f175" fmla="*/ f144 f72 1"/>
                <a:gd name="f176" fmla="*/ f145 f73 1"/>
                <a:gd name="f177" fmla="*/ f146 f72 1"/>
                <a:gd name="f178" fmla="*/ f147 f73 1"/>
                <a:gd name="f179" fmla="*/ f148 f72 1"/>
                <a:gd name="f180" fmla="*/ f149 f73 1"/>
                <a:gd name="f181" fmla="*/ f150 f72 1"/>
                <a:gd name="f182" fmla="*/ f151 f73 1"/>
                <a:gd name="f183" fmla="*/ f152 f72 1"/>
                <a:gd name="f184" fmla="*/ f153 f73 1"/>
                <a:gd name="f185" fmla="*/ f154 f72 1"/>
                <a:gd name="f186" fmla="*/ f155 f73 1"/>
                <a:gd name="f187" fmla="*/ f156 f72 1"/>
                <a:gd name="f188" fmla="*/ f157 f73 1"/>
                <a:gd name="f189" fmla="*/ f158 f72 1"/>
                <a:gd name="f190" fmla="*/ f159 f73 1"/>
                <a:gd name="f191" fmla="*/ f160 f72 1"/>
                <a:gd name="f192" fmla="*/ f161 f73 1"/>
                <a:gd name="f193" fmla="*/ f162 f72 1"/>
                <a:gd name="f194" fmla="*/ f163 f73 1"/>
                <a:gd name="f195" fmla="*/ f164 f73 1"/>
                <a:gd name="f196" fmla="*/ f165 f72 1"/>
                <a:gd name="f197" fmla="*/ f166 f73 1"/>
                <a:gd name="f198" fmla="*/ f167 f72 1"/>
                <a:gd name="f199" fmla="*/ f168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73" y="f174"/>
                </a:cxn>
                <a:cxn ang="f110">
                  <a:pos x="f175" y="f176"/>
                </a:cxn>
                <a:cxn ang="f110">
                  <a:pos x="f177" y="f178"/>
                </a:cxn>
                <a:cxn ang="f110">
                  <a:pos x="f179" y="f180"/>
                </a:cxn>
                <a:cxn ang="f110">
                  <a:pos x="f181" y="f182"/>
                </a:cxn>
                <a:cxn ang="f110">
                  <a:pos x="f183" y="f184"/>
                </a:cxn>
                <a:cxn ang="f110">
                  <a:pos x="f185" y="f186"/>
                </a:cxn>
                <a:cxn ang="f110">
                  <a:pos x="f187" y="f188"/>
                </a:cxn>
                <a:cxn ang="f110">
                  <a:pos x="f189" y="f190"/>
                </a:cxn>
                <a:cxn ang="f110">
                  <a:pos x="f191" y="f192"/>
                </a:cxn>
                <a:cxn ang="f110">
                  <a:pos x="f193" y="f194"/>
                </a:cxn>
                <a:cxn ang="f110">
                  <a:pos x="f189" y="f195"/>
                </a:cxn>
                <a:cxn ang="f110">
                  <a:pos x="f196" y="f197"/>
                </a:cxn>
                <a:cxn ang="f110">
                  <a:pos x="f198" y="f199"/>
                </a:cxn>
                <a:cxn ang="f110">
                  <a:pos x="f183" y="f197"/>
                </a:cxn>
                <a:cxn ang="f110">
                  <a:pos x="f173" y="f174"/>
                </a:cxn>
              </a:cxnLst>
              <a:rect l="f169" t="f172" r="f170" b="f171"/>
              <a:pathLst>
                <a:path w="140" h="36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16"/>
                    <a:pt x="f30" y="f31"/>
                  </a:cubicBezTo>
                  <a:cubicBezTo>
                    <a:pt x="f29" y="f32"/>
                    <a:pt x="f33" y="f30"/>
                    <a:pt x="f34" y="f35"/>
                  </a:cubicBezTo>
                  <a:cubicBezTo>
                    <a:pt x="f36" y="f37"/>
                    <a:pt x="f36" y="f6"/>
                    <a:pt x="f38" y="f6"/>
                  </a:cubicBezTo>
                  <a:cubicBezTo>
                    <a:pt x="f39" y="f6"/>
                    <a:pt x="f39" y="f37"/>
                    <a:pt x="f40" y="f16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7" y="f46"/>
                    <a:pt x="f7" y="f49"/>
                  </a:cubicBezTo>
                  <a:cubicBezTo>
                    <a:pt x="f50" y="f51"/>
                    <a:pt x="f47" y="f52"/>
                    <a:pt x="f53" y="f54"/>
                  </a:cubicBezTo>
                  <a:cubicBezTo>
                    <a:pt x="f53" y="f55"/>
                    <a:pt x="f56" y="f57"/>
                    <a:pt x="f45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40" y="f65"/>
                    <a:pt x="f41" y="f2"/>
                    <a:pt x="f66" y="f2"/>
                  </a:cubicBezTo>
                  <a:cubicBezTo>
                    <a:pt x="f67" y="f2"/>
                    <a:pt x="f34" y="f68"/>
                    <a:pt x="f34" y="f64"/>
                  </a:cubicBezTo>
                  <a:cubicBezTo>
                    <a:pt x="f34" y="f69"/>
                    <a:pt x="f34" y="f70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reeform 108">
              <a:extLst>
                <a:ext uri="{FF2B5EF4-FFF2-40B4-BE49-F238E27FC236}">
                  <a16:creationId xmlns:a16="http://schemas.microsoft.com/office/drawing/2014/main" id="{CD233A6D-65A5-4ADE-A9AB-6432EACD986F}"/>
                </a:ext>
              </a:extLst>
            </p:cNvPr>
            <p:cNvSpPr/>
            <p:nvPr/>
          </p:nvSpPr>
          <p:spPr>
            <a:xfrm>
              <a:off x="5697086" y="2677884"/>
              <a:ext cx="214317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5"/>
                <a:gd name="f7" fmla="val 332"/>
                <a:gd name="f8" fmla="val 214"/>
                <a:gd name="f9" fmla="val 171"/>
                <a:gd name="f10" fmla="val 231"/>
                <a:gd name="f11" fmla="val 189"/>
                <a:gd name="f12" fmla="val 278"/>
                <a:gd name="f13" fmla="val 147"/>
                <a:gd name="f14" fmla="val 318"/>
                <a:gd name="f15" fmla="val 141"/>
                <a:gd name="f16" fmla="val 324"/>
                <a:gd name="f17" fmla="val 132"/>
                <a:gd name="f18" fmla="val 124"/>
                <a:gd name="f19" fmla="val 327"/>
                <a:gd name="f20" fmla="val 115"/>
                <a:gd name="f21" fmla="val 322"/>
                <a:gd name="f22" fmla="val 122"/>
                <a:gd name="f23" fmla="val 313"/>
                <a:gd name="f24" fmla="val 123"/>
                <a:gd name="f25" fmla="val 305"/>
                <a:gd name="f26" fmla="val 144"/>
                <a:gd name="f27" fmla="val 201"/>
                <a:gd name="f28" fmla="val 108"/>
                <a:gd name="f29" fmla="val 120"/>
                <a:gd name="f30" fmla="val 24"/>
                <a:gd name="f31" fmla="val 57"/>
                <a:gd name="f32" fmla="val 39"/>
                <a:gd name="f33" fmla="val 2"/>
                <a:gd name="f34" fmla="val 34"/>
                <a:gd name="f35" fmla="val 30"/>
                <a:gd name="f36" fmla="val 22"/>
                <a:gd name="f37" fmla="val 84"/>
                <a:gd name="f38" fmla="val 152"/>
                <a:gd name="f39" fmla="val 21"/>
                <a:gd name="f40" fmla="val 184"/>
                <a:gd name="f41" fmla="val 71"/>
                <a:gd name="f42" fmla="val 202"/>
                <a:gd name="f43" fmla="val 98"/>
                <a:gd name="f44" fmla="val 138"/>
                <a:gd name="f45" fmla="+- 0 0 -90"/>
                <a:gd name="f46" fmla="*/ f3 1 215"/>
                <a:gd name="f47" fmla="*/ f4 1 332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15"/>
                <a:gd name="f56" fmla="*/ f52 1 332"/>
                <a:gd name="f57" fmla="*/ 214 f53 1"/>
                <a:gd name="f58" fmla="*/ 171 f52 1"/>
                <a:gd name="f59" fmla="*/ 147 f53 1"/>
                <a:gd name="f60" fmla="*/ 318 f52 1"/>
                <a:gd name="f61" fmla="*/ 124 f53 1"/>
                <a:gd name="f62" fmla="*/ 327 f52 1"/>
                <a:gd name="f63" fmla="*/ 123 f53 1"/>
                <a:gd name="f64" fmla="*/ 305 f52 1"/>
                <a:gd name="f65" fmla="*/ 24 f53 1"/>
                <a:gd name="f66" fmla="*/ 57 f52 1"/>
                <a:gd name="f67" fmla="*/ 30 f53 1"/>
                <a:gd name="f68" fmla="*/ 22 f52 1"/>
                <a:gd name="f69" fmla="*/ 184 f53 1"/>
                <a:gd name="f70" fmla="*/ 71 f52 1"/>
                <a:gd name="f71" fmla="+- f54 0 f1"/>
                <a:gd name="f72" fmla="*/ f57 1 215"/>
                <a:gd name="f73" fmla="*/ f58 1 332"/>
                <a:gd name="f74" fmla="*/ f59 1 215"/>
                <a:gd name="f75" fmla="*/ f60 1 332"/>
                <a:gd name="f76" fmla="*/ f61 1 215"/>
                <a:gd name="f77" fmla="*/ f62 1 332"/>
                <a:gd name="f78" fmla="*/ f63 1 215"/>
                <a:gd name="f79" fmla="*/ f64 1 332"/>
                <a:gd name="f80" fmla="*/ f65 1 215"/>
                <a:gd name="f81" fmla="*/ f66 1 332"/>
                <a:gd name="f82" fmla="*/ f67 1 215"/>
                <a:gd name="f83" fmla="*/ f68 1 332"/>
                <a:gd name="f84" fmla="*/ f69 1 215"/>
                <a:gd name="f85" fmla="*/ f70 1 332"/>
                <a:gd name="f86" fmla="*/ 0 1 f55"/>
                <a:gd name="f87" fmla="*/ f49 1 f55"/>
                <a:gd name="f88" fmla="*/ 0 1 f56"/>
                <a:gd name="f89" fmla="*/ f50 1 f56"/>
                <a:gd name="f90" fmla="*/ f72 1 f55"/>
                <a:gd name="f91" fmla="*/ f73 1 f56"/>
                <a:gd name="f92" fmla="*/ f74 1 f55"/>
                <a:gd name="f93" fmla="*/ f75 1 f56"/>
                <a:gd name="f94" fmla="*/ f76 1 f55"/>
                <a:gd name="f95" fmla="*/ f77 1 f56"/>
                <a:gd name="f96" fmla="*/ f78 1 f55"/>
                <a:gd name="f97" fmla="*/ f79 1 f56"/>
                <a:gd name="f98" fmla="*/ f80 1 f55"/>
                <a:gd name="f99" fmla="*/ f81 1 f56"/>
                <a:gd name="f100" fmla="*/ f82 1 f55"/>
                <a:gd name="f101" fmla="*/ f83 1 f56"/>
                <a:gd name="f102" fmla="*/ f84 1 f55"/>
                <a:gd name="f103" fmla="*/ f85 1 f56"/>
                <a:gd name="f104" fmla="*/ f86 f46 1"/>
                <a:gd name="f105" fmla="*/ f87 f46 1"/>
                <a:gd name="f106" fmla="*/ f89 f47 1"/>
                <a:gd name="f107" fmla="*/ f88 f47 1"/>
                <a:gd name="f108" fmla="*/ f90 f46 1"/>
                <a:gd name="f109" fmla="*/ f91 f47 1"/>
                <a:gd name="f110" fmla="*/ f92 f46 1"/>
                <a:gd name="f111" fmla="*/ f93 f47 1"/>
                <a:gd name="f112" fmla="*/ f94 f46 1"/>
                <a:gd name="f113" fmla="*/ f95 f47 1"/>
                <a:gd name="f114" fmla="*/ f96 f46 1"/>
                <a:gd name="f115" fmla="*/ f97 f47 1"/>
                <a:gd name="f116" fmla="*/ f98 f46 1"/>
                <a:gd name="f117" fmla="*/ f99 f47 1"/>
                <a:gd name="f118" fmla="*/ f100 f46 1"/>
                <a:gd name="f119" fmla="*/ f101 f47 1"/>
                <a:gd name="f120" fmla="*/ f102 f46 1"/>
                <a:gd name="f121" fmla="*/ f103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08" y="f109"/>
                </a:cxn>
                <a:cxn ang="f71">
                  <a:pos x="f110" y="f111"/>
                </a:cxn>
                <a:cxn ang="f71">
                  <a:pos x="f112" y="f113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08" y="f109"/>
                </a:cxn>
              </a:cxnLst>
              <a:rect l="f104" t="f107" r="f105" b="f106"/>
              <a:pathLst>
                <a:path w="215" h="332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7" y="f5"/>
                    <a:pt x="f38" y="f39"/>
                    <a:pt x="f40" y="f41"/>
                  </a:cubicBezTo>
                  <a:cubicBezTo>
                    <a:pt x="f42" y="f43"/>
                    <a:pt x="f8" y="f44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id="{D4BC72DA-66F1-4233-8FA7-16F784A21CC9}"/>
                </a:ext>
              </a:extLst>
            </p:cNvPr>
            <p:cNvSpPr/>
            <p:nvPr/>
          </p:nvSpPr>
          <p:spPr>
            <a:xfrm>
              <a:off x="5174799" y="1522192"/>
              <a:ext cx="314325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4"/>
                <a:gd name="f7" fmla="val 164"/>
                <a:gd name="f8" fmla="val 157"/>
                <a:gd name="f9" fmla="val 41"/>
                <a:gd name="f10" fmla="val 98"/>
                <a:gd name="f11" fmla="val 97"/>
                <a:gd name="f12" fmla="val 58"/>
                <a:gd name="f13" fmla="val 146"/>
                <a:gd name="f14" fmla="val 11"/>
                <a:gd name="f15" fmla="val 158"/>
                <a:gd name="f16" fmla="val 169"/>
                <a:gd name="f17" fmla="val 6"/>
                <a:gd name="f18" fmla="val 178"/>
                <a:gd name="f19" fmla="val 14"/>
                <a:gd name="f20" fmla="val 220"/>
                <a:gd name="f21" fmla="val 56"/>
                <a:gd name="f22" fmla="val 261"/>
                <a:gd name="f23" fmla="val 303"/>
                <a:gd name="f24" fmla="val 140"/>
                <a:gd name="f25" fmla="val 151"/>
                <a:gd name="f26" fmla="val 296"/>
                <a:gd name="f27" fmla="val 160"/>
                <a:gd name="f28" fmla="val 288"/>
                <a:gd name="f29" fmla="val 162"/>
                <a:gd name="f30" fmla="val 279"/>
                <a:gd name="f31" fmla="val 163"/>
                <a:gd name="f32" fmla="val 270"/>
                <a:gd name="f33" fmla="val 196"/>
                <a:gd name="f34" fmla="val 122"/>
                <a:gd name="f35" fmla="val 47"/>
                <a:gd name="f36" fmla="val 32"/>
                <a:gd name="f37" fmla="val 17"/>
                <a:gd name="f38" fmla="+- 0 0 -90"/>
                <a:gd name="f39" fmla="*/ f3 1 314"/>
                <a:gd name="f40" fmla="*/ f4 1 164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314"/>
                <a:gd name="f49" fmla="*/ f45 1 164"/>
                <a:gd name="f50" fmla="*/ 0 f46 1"/>
                <a:gd name="f51" fmla="*/ 157 f45 1"/>
                <a:gd name="f52" fmla="*/ 146 f46 1"/>
                <a:gd name="f53" fmla="*/ 11 f45 1"/>
                <a:gd name="f54" fmla="*/ 178 f46 1"/>
                <a:gd name="f55" fmla="*/ 14 f45 1"/>
                <a:gd name="f56" fmla="*/ 303 f46 1"/>
                <a:gd name="f57" fmla="*/ 140 f45 1"/>
                <a:gd name="f58" fmla="*/ 296 f46 1"/>
                <a:gd name="f59" fmla="*/ 160 f45 1"/>
                <a:gd name="f60" fmla="*/ 270 f46 1"/>
                <a:gd name="f61" fmla="*/ 163 f45 1"/>
                <a:gd name="f62" fmla="*/ 47 f46 1"/>
                <a:gd name="f63" fmla="+- f47 0 f1"/>
                <a:gd name="f64" fmla="*/ f50 1 314"/>
                <a:gd name="f65" fmla="*/ f51 1 164"/>
                <a:gd name="f66" fmla="*/ f52 1 314"/>
                <a:gd name="f67" fmla="*/ f53 1 164"/>
                <a:gd name="f68" fmla="*/ f54 1 314"/>
                <a:gd name="f69" fmla="*/ f55 1 164"/>
                <a:gd name="f70" fmla="*/ f56 1 314"/>
                <a:gd name="f71" fmla="*/ f57 1 164"/>
                <a:gd name="f72" fmla="*/ f58 1 314"/>
                <a:gd name="f73" fmla="*/ f59 1 164"/>
                <a:gd name="f74" fmla="*/ f60 1 314"/>
                <a:gd name="f75" fmla="*/ f61 1 164"/>
                <a:gd name="f76" fmla="*/ f62 1 314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9"/>
                <a:gd name="f91" fmla="*/ f74 1 f48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40 1"/>
                <a:gd name="f108" fmla="*/ f91 f39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09"/>
                </a:cxn>
                <a:cxn ang="f63">
                  <a:pos x="f98" y="f99"/>
                </a:cxn>
              </a:cxnLst>
              <a:rect l="f94" t="f97" r="f95" b="f96"/>
              <a:pathLst>
                <a:path w="314" h="16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22" y="f10"/>
                    <a:pt x="f23" y="f24"/>
                  </a:cubicBezTo>
                  <a:cubicBezTo>
                    <a:pt x="f6" y="f25"/>
                    <a:pt x="f6" y="f1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7"/>
                    <a:pt x="f34" y="f7"/>
                    <a:pt x="f35" y="f31"/>
                  </a:cubicBezTo>
                  <a:cubicBezTo>
                    <a:pt x="f36" y="f31"/>
                    <a:pt x="f37" y="f27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Freeform 112">
              <a:extLst>
                <a:ext uri="{FF2B5EF4-FFF2-40B4-BE49-F238E27FC236}">
                  <a16:creationId xmlns:a16="http://schemas.microsoft.com/office/drawing/2014/main" id="{63E2CFE2-3040-4738-8CEA-BC370752491A}"/>
                </a:ext>
              </a:extLst>
            </p:cNvPr>
            <p:cNvSpPr/>
            <p:nvPr/>
          </p:nvSpPr>
          <p:spPr>
            <a:xfrm>
              <a:off x="7768769" y="2841397"/>
              <a:ext cx="309560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0"/>
                <a:gd name="f7" fmla="val 287"/>
                <a:gd name="f8" fmla="val 22"/>
                <a:gd name="f9" fmla="val 1"/>
                <a:gd name="f10" fmla="val 27"/>
                <a:gd name="f11" fmla="val 3"/>
                <a:gd name="f12" fmla="val 35"/>
                <a:gd name="f13" fmla="val 7"/>
                <a:gd name="f14" fmla="val 43"/>
                <a:gd name="f15" fmla="val 12"/>
                <a:gd name="f16" fmla="val 106"/>
                <a:gd name="f17" fmla="val 50"/>
                <a:gd name="f18" fmla="val 160"/>
                <a:gd name="f19" fmla="val 98"/>
                <a:gd name="f20" fmla="val 212"/>
                <a:gd name="f21" fmla="val 149"/>
                <a:gd name="f22" fmla="val 244"/>
                <a:gd name="f23" fmla="val 276"/>
                <a:gd name="f24" fmla="val 211"/>
                <a:gd name="f25" fmla="val 298"/>
                <a:gd name="f26" fmla="val 250"/>
                <a:gd name="f27" fmla="val 303"/>
                <a:gd name="f28" fmla="val 258"/>
                <a:gd name="f29" fmla="val 268"/>
                <a:gd name="f30" fmla="val 302"/>
                <a:gd name="f31" fmla="val 277"/>
                <a:gd name="f32" fmla="val 293"/>
                <a:gd name="f33" fmla="val 282"/>
                <a:gd name="f34" fmla="val 280"/>
                <a:gd name="f35" fmla="val 272"/>
                <a:gd name="f36" fmla="val 220"/>
                <a:gd name="f37" fmla="val 251"/>
                <a:gd name="f38" fmla="val 179"/>
                <a:gd name="f39" fmla="val 135"/>
                <a:gd name="f40" fmla="val 174"/>
                <a:gd name="f41" fmla="val 92"/>
                <a:gd name="f42" fmla="val 137"/>
                <a:gd name="f43" fmla="val 56"/>
                <a:gd name="f44" fmla="val 93"/>
                <a:gd name="f45" fmla="val 16"/>
                <a:gd name="f46" fmla="val 53"/>
                <a:gd name="f47" fmla="val 6"/>
                <a:gd name="f48" fmla="val 2"/>
                <a:gd name="f49" fmla="val 31"/>
                <a:gd name="f50" fmla="val 18"/>
                <a:gd name="f51" fmla="+- 0 0 -90"/>
                <a:gd name="f52" fmla="*/ f3 1 310"/>
                <a:gd name="f53" fmla="*/ f4 1 287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10"/>
                <a:gd name="f62" fmla="*/ f58 1 287"/>
                <a:gd name="f63" fmla="*/ 22 f59 1"/>
                <a:gd name="f64" fmla="*/ 1 f58 1"/>
                <a:gd name="f65" fmla="*/ 43 f59 1"/>
                <a:gd name="f66" fmla="*/ 12 f58 1"/>
                <a:gd name="f67" fmla="*/ 212 f59 1"/>
                <a:gd name="f68" fmla="*/ 149 f58 1"/>
                <a:gd name="f69" fmla="*/ 298 f59 1"/>
                <a:gd name="f70" fmla="*/ 250 f58 1"/>
                <a:gd name="f71" fmla="*/ 302 f59 1"/>
                <a:gd name="f72" fmla="*/ 277 f58 1"/>
                <a:gd name="f73" fmla="*/ 272 f59 1"/>
                <a:gd name="f74" fmla="*/ 276 f58 1"/>
                <a:gd name="f75" fmla="*/ 135 f59 1"/>
                <a:gd name="f76" fmla="*/ 174 f58 1"/>
                <a:gd name="f77" fmla="*/ 16 f59 1"/>
                <a:gd name="f78" fmla="*/ 53 f58 1"/>
                <a:gd name="f79" fmla="*/ 1 f59 1"/>
                <a:gd name="f80" fmla="*/ 18 f58 1"/>
                <a:gd name="f81" fmla="+- f60 0 f1"/>
                <a:gd name="f82" fmla="*/ f63 1 310"/>
                <a:gd name="f83" fmla="*/ f64 1 287"/>
                <a:gd name="f84" fmla="*/ f65 1 310"/>
                <a:gd name="f85" fmla="*/ f66 1 287"/>
                <a:gd name="f86" fmla="*/ f67 1 310"/>
                <a:gd name="f87" fmla="*/ f68 1 287"/>
                <a:gd name="f88" fmla="*/ f69 1 310"/>
                <a:gd name="f89" fmla="*/ f70 1 287"/>
                <a:gd name="f90" fmla="*/ f71 1 310"/>
                <a:gd name="f91" fmla="*/ f72 1 287"/>
                <a:gd name="f92" fmla="*/ f73 1 310"/>
                <a:gd name="f93" fmla="*/ f74 1 287"/>
                <a:gd name="f94" fmla="*/ f75 1 310"/>
                <a:gd name="f95" fmla="*/ f76 1 287"/>
                <a:gd name="f96" fmla="*/ f77 1 310"/>
                <a:gd name="f97" fmla="*/ f78 1 287"/>
                <a:gd name="f98" fmla="*/ f79 1 310"/>
                <a:gd name="f99" fmla="*/ f80 1 287"/>
                <a:gd name="f100" fmla="*/ 0 1 f61"/>
                <a:gd name="f101" fmla="*/ f55 1 f61"/>
                <a:gd name="f102" fmla="*/ 0 1 f62"/>
                <a:gd name="f103" fmla="*/ f56 1 f62"/>
                <a:gd name="f104" fmla="*/ f82 1 f61"/>
                <a:gd name="f105" fmla="*/ f83 1 f62"/>
                <a:gd name="f106" fmla="*/ f84 1 f61"/>
                <a:gd name="f107" fmla="*/ f85 1 f62"/>
                <a:gd name="f108" fmla="*/ f86 1 f61"/>
                <a:gd name="f109" fmla="*/ f87 1 f62"/>
                <a:gd name="f110" fmla="*/ f88 1 f61"/>
                <a:gd name="f111" fmla="*/ f89 1 f62"/>
                <a:gd name="f112" fmla="*/ f90 1 f61"/>
                <a:gd name="f113" fmla="*/ f91 1 f62"/>
                <a:gd name="f114" fmla="*/ f92 1 f61"/>
                <a:gd name="f115" fmla="*/ f93 1 f62"/>
                <a:gd name="f116" fmla="*/ f94 1 f61"/>
                <a:gd name="f117" fmla="*/ f95 1 f62"/>
                <a:gd name="f118" fmla="*/ f96 1 f61"/>
                <a:gd name="f119" fmla="*/ f97 1 f62"/>
                <a:gd name="f120" fmla="*/ f98 1 f61"/>
                <a:gd name="f121" fmla="*/ f99 1 f62"/>
                <a:gd name="f122" fmla="*/ f100 f52 1"/>
                <a:gd name="f123" fmla="*/ f101 f52 1"/>
                <a:gd name="f124" fmla="*/ f103 f53 1"/>
                <a:gd name="f125" fmla="*/ f102 f53 1"/>
                <a:gd name="f126" fmla="*/ f104 f52 1"/>
                <a:gd name="f127" fmla="*/ f105 f53 1"/>
                <a:gd name="f128" fmla="*/ f106 f52 1"/>
                <a:gd name="f129" fmla="*/ f107 f53 1"/>
                <a:gd name="f130" fmla="*/ f108 f52 1"/>
                <a:gd name="f131" fmla="*/ f109 f53 1"/>
                <a:gd name="f132" fmla="*/ f110 f52 1"/>
                <a:gd name="f133" fmla="*/ f111 f53 1"/>
                <a:gd name="f134" fmla="*/ f112 f52 1"/>
                <a:gd name="f135" fmla="*/ f113 f53 1"/>
                <a:gd name="f136" fmla="*/ f114 f52 1"/>
                <a:gd name="f137" fmla="*/ f115 f53 1"/>
                <a:gd name="f138" fmla="*/ f116 f52 1"/>
                <a:gd name="f139" fmla="*/ f117 f53 1"/>
                <a:gd name="f140" fmla="*/ f118 f52 1"/>
                <a:gd name="f141" fmla="*/ f119 f53 1"/>
                <a:gd name="f142" fmla="*/ f120 f52 1"/>
                <a:gd name="f143" fmla="*/ f121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26" y="f127"/>
                </a:cxn>
              </a:cxnLst>
              <a:rect l="f122" t="f125" r="f123" b="f124"/>
              <a:pathLst>
                <a:path w="310" h="28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"/>
                    <a:pt x="f23" y="f24"/>
                    <a:pt x="f25" y="f26"/>
                  </a:cubicBezTo>
                  <a:cubicBezTo>
                    <a:pt x="f27" y="f28"/>
                    <a:pt x="f6" y="f29"/>
                    <a:pt x="f30" y="f31"/>
                  </a:cubicBezTo>
                  <a:cubicBezTo>
                    <a:pt x="f32" y="f7"/>
                    <a:pt x="f33" y="f34"/>
                    <a:pt x="f35" y="f23"/>
                  </a:cubicBezTo>
                  <a:cubicBezTo>
                    <a:pt x="f36" y="f37"/>
                    <a:pt x="f38" y="f24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14"/>
                    <a:pt x="f48" y="f49"/>
                    <a:pt x="f9" y="f50"/>
                  </a:cubicBezTo>
                  <a:cubicBezTo>
                    <a:pt x="f5" y="f47"/>
                    <a:pt x="f47" y="f5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reeform 114">
              <a:extLst>
                <a:ext uri="{FF2B5EF4-FFF2-40B4-BE49-F238E27FC236}">
                  <a16:creationId xmlns:a16="http://schemas.microsoft.com/office/drawing/2014/main" id="{4F3AE37E-53E1-453C-BC13-E97B7E747110}"/>
                </a:ext>
              </a:extLst>
            </p:cNvPr>
            <p:cNvSpPr/>
            <p:nvPr/>
          </p:nvSpPr>
          <p:spPr>
            <a:xfrm>
              <a:off x="7968794" y="4009799"/>
              <a:ext cx="227008" cy="10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101"/>
                <a:gd name="f8" fmla="val 113"/>
                <a:gd name="f9" fmla="val 75"/>
                <a:gd name="f10" fmla="val 100"/>
                <a:gd name="f11" fmla="val 43"/>
                <a:gd name="f12" fmla="val 83"/>
                <a:gd name="f13" fmla="val 15"/>
                <a:gd name="f14" fmla="val 58"/>
                <a:gd name="f15" fmla="val 3"/>
                <a:gd name="f16" fmla="val 48"/>
                <a:gd name="f17" fmla="val 36"/>
                <a:gd name="f18" fmla="val 18"/>
                <a:gd name="f19" fmla="val 25"/>
                <a:gd name="f20" fmla="val 37"/>
                <a:gd name="f21" fmla="val 12"/>
                <a:gd name="f22" fmla="val 57"/>
                <a:gd name="f23" fmla="val 8"/>
                <a:gd name="f24" fmla="val 79"/>
                <a:gd name="f25" fmla="val 5"/>
                <a:gd name="f26" fmla="val 125"/>
                <a:gd name="f27" fmla="val 169"/>
                <a:gd name="f28" fmla="val 4"/>
                <a:gd name="f29" fmla="val 211"/>
                <a:gd name="f30" fmla="val 27"/>
                <a:gd name="f31" fmla="val 225"/>
                <a:gd name="f32" fmla="val 34"/>
                <a:gd name="f33" fmla="val 40"/>
                <a:gd name="f34" fmla="val 216"/>
                <a:gd name="f35" fmla="val 51"/>
                <a:gd name="f36" fmla="val 189"/>
                <a:gd name="f37" fmla="val 82"/>
                <a:gd name="f38" fmla="val 155"/>
                <a:gd name="f39" fmla="+- 0 0 -90"/>
                <a:gd name="f40" fmla="*/ f3 1 226"/>
                <a:gd name="f41" fmla="*/ f4 1 101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226"/>
                <a:gd name="f50" fmla="*/ f46 1 101"/>
                <a:gd name="f51" fmla="*/ 113 f47 1"/>
                <a:gd name="f52" fmla="*/ 101 f46 1"/>
                <a:gd name="f53" fmla="*/ 15 f47 1"/>
                <a:gd name="f54" fmla="*/ 58 f46 1"/>
                <a:gd name="f55" fmla="*/ 18 f47 1"/>
                <a:gd name="f56" fmla="*/ 25 f46 1"/>
                <a:gd name="f57" fmla="*/ 79 f47 1"/>
                <a:gd name="f58" fmla="*/ 5 f46 1"/>
                <a:gd name="f59" fmla="*/ 211 f47 1"/>
                <a:gd name="f60" fmla="*/ 27 f46 1"/>
                <a:gd name="f61" fmla="*/ 216 f47 1"/>
                <a:gd name="f62" fmla="*/ 51 f46 1"/>
                <a:gd name="f63" fmla="+- f48 0 f1"/>
                <a:gd name="f64" fmla="*/ f51 1 226"/>
                <a:gd name="f65" fmla="*/ f52 1 101"/>
                <a:gd name="f66" fmla="*/ f53 1 226"/>
                <a:gd name="f67" fmla="*/ f54 1 101"/>
                <a:gd name="f68" fmla="*/ f55 1 226"/>
                <a:gd name="f69" fmla="*/ f56 1 101"/>
                <a:gd name="f70" fmla="*/ f57 1 226"/>
                <a:gd name="f71" fmla="*/ f58 1 101"/>
                <a:gd name="f72" fmla="*/ f59 1 226"/>
                <a:gd name="f73" fmla="*/ f60 1 101"/>
                <a:gd name="f74" fmla="*/ f61 1 226"/>
                <a:gd name="f75" fmla="*/ f62 1 101"/>
                <a:gd name="f76" fmla="*/ 0 1 f49"/>
                <a:gd name="f77" fmla="*/ f43 1 f49"/>
                <a:gd name="f78" fmla="*/ 0 1 f50"/>
                <a:gd name="f79" fmla="*/ f44 1 f50"/>
                <a:gd name="f80" fmla="*/ f64 1 f49"/>
                <a:gd name="f81" fmla="*/ f65 1 f50"/>
                <a:gd name="f82" fmla="*/ f66 1 f49"/>
                <a:gd name="f83" fmla="*/ f67 1 f50"/>
                <a:gd name="f84" fmla="*/ f68 1 f49"/>
                <a:gd name="f85" fmla="*/ f69 1 f50"/>
                <a:gd name="f86" fmla="*/ f70 1 f49"/>
                <a:gd name="f87" fmla="*/ f71 1 f50"/>
                <a:gd name="f88" fmla="*/ f72 1 f49"/>
                <a:gd name="f89" fmla="*/ f73 1 f50"/>
                <a:gd name="f90" fmla="*/ f74 1 f49"/>
                <a:gd name="f91" fmla="*/ f75 1 f50"/>
                <a:gd name="f92" fmla="*/ f76 f40 1"/>
                <a:gd name="f93" fmla="*/ f77 f40 1"/>
                <a:gd name="f94" fmla="*/ f79 f41 1"/>
                <a:gd name="f95" fmla="*/ f78 f41 1"/>
                <a:gd name="f96" fmla="*/ f80 f40 1"/>
                <a:gd name="f97" fmla="*/ f81 f41 1"/>
                <a:gd name="f98" fmla="*/ f82 f40 1"/>
                <a:gd name="f99" fmla="*/ f83 f41 1"/>
                <a:gd name="f100" fmla="*/ f84 f40 1"/>
                <a:gd name="f101" fmla="*/ f85 f41 1"/>
                <a:gd name="f102" fmla="*/ f86 f40 1"/>
                <a:gd name="f103" fmla="*/ f87 f41 1"/>
                <a:gd name="f104" fmla="*/ f88 f40 1"/>
                <a:gd name="f105" fmla="*/ f89 f41 1"/>
                <a:gd name="f106" fmla="*/ f90 f40 1"/>
                <a:gd name="f107" fmla="*/ f9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6" y="f97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96" y="f97"/>
                </a:cxn>
              </a:cxnLst>
              <a:rect l="f92" t="f95" r="f93" b="f94"/>
              <a:pathLst>
                <a:path w="226" h="10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5"/>
                    <a:pt x="f27" y="f28"/>
                    <a:pt x="f29" y="f30"/>
                  </a:cubicBezTo>
                  <a:cubicBezTo>
                    <a:pt x="f31" y="f32"/>
                    <a:pt x="f6" y="f33"/>
                    <a:pt x="f34" y="f35"/>
                  </a:cubicBezTo>
                  <a:cubicBezTo>
                    <a:pt x="f36" y="f37"/>
                    <a:pt x="f38" y="f10"/>
                    <a:pt x="f8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reeform 115">
              <a:extLst>
                <a:ext uri="{FF2B5EF4-FFF2-40B4-BE49-F238E27FC236}">
                  <a16:creationId xmlns:a16="http://schemas.microsoft.com/office/drawing/2014/main" id="{9ACE5C99-8653-4B61-A4D9-2EC469A0C197}"/>
                </a:ext>
              </a:extLst>
            </p:cNvPr>
            <p:cNvSpPr/>
            <p:nvPr/>
          </p:nvSpPr>
          <p:spPr>
            <a:xfrm>
              <a:off x="4749347" y="2706459"/>
              <a:ext cx="147639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219"/>
                <a:gd name="f8" fmla="val 5"/>
                <a:gd name="f9" fmla="val 90"/>
                <a:gd name="f10" fmla="val 7"/>
                <a:gd name="f11" fmla="val 66"/>
                <a:gd name="f12" fmla="val 11"/>
                <a:gd name="f13" fmla="val 43"/>
                <a:gd name="f14" fmla="val 23"/>
                <a:gd name="f15" fmla="val 22"/>
                <a:gd name="f16" fmla="val 33"/>
                <a:gd name="f17" fmla="val 3"/>
                <a:gd name="f18" fmla="val 42"/>
                <a:gd name="f19" fmla="val 51"/>
                <a:gd name="f20" fmla="val 70"/>
                <a:gd name="f21" fmla="val 68"/>
                <a:gd name="f22" fmla="val 89"/>
                <a:gd name="f23" fmla="val 113"/>
                <a:gd name="f24" fmla="val 114"/>
                <a:gd name="f25" fmla="val 155"/>
                <a:gd name="f26" fmla="val 122"/>
                <a:gd name="f27" fmla="val 168"/>
                <a:gd name="f28" fmla="val 132"/>
                <a:gd name="f29" fmla="val 140"/>
                <a:gd name="f30" fmla="val 194"/>
                <a:gd name="f31" fmla="val 210"/>
                <a:gd name="f32" fmla="val 143"/>
                <a:gd name="f33" fmla="val 218"/>
                <a:gd name="f34" fmla="val 124"/>
                <a:gd name="f35" fmla="val 150"/>
                <a:gd name="f36" fmla="+- 0 0 -90"/>
                <a:gd name="f37" fmla="*/ f3 1 148"/>
                <a:gd name="f38" fmla="*/ f4 1 219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48"/>
                <a:gd name="f47" fmla="*/ f43 1 219"/>
                <a:gd name="f48" fmla="*/ 5 f44 1"/>
                <a:gd name="f49" fmla="*/ 90 f43 1"/>
                <a:gd name="f50" fmla="*/ 23 f44 1"/>
                <a:gd name="f51" fmla="*/ 22 f43 1"/>
                <a:gd name="f52" fmla="*/ 51 f44 1"/>
                <a:gd name="f53" fmla="*/ 114 f44 1"/>
                <a:gd name="f54" fmla="*/ 155 f43 1"/>
                <a:gd name="f55" fmla="*/ 140 f44 1"/>
                <a:gd name="f56" fmla="*/ 194 f43 1"/>
                <a:gd name="f57" fmla="*/ 124 f44 1"/>
                <a:gd name="f58" fmla="*/ 218 f43 1"/>
                <a:gd name="f59" fmla="+- f45 0 f1"/>
                <a:gd name="f60" fmla="*/ f48 1 148"/>
                <a:gd name="f61" fmla="*/ f49 1 219"/>
                <a:gd name="f62" fmla="*/ f50 1 148"/>
                <a:gd name="f63" fmla="*/ f51 1 219"/>
                <a:gd name="f64" fmla="*/ f52 1 148"/>
                <a:gd name="f65" fmla="*/ f53 1 148"/>
                <a:gd name="f66" fmla="*/ f54 1 219"/>
                <a:gd name="f67" fmla="*/ f55 1 148"/>
                <a:gd name="f68" fmla="*/ f56 1 219"/>
                <a:gd name="f69" fmla="*/ f57 1 148"/>
                <a:gd name="f70" fmla="*/ f58 1 219"/>
                <a:gd name="f71" fmla="*/ 0 1 f46"/>
                <a:gd name="f72" fmla="*/ f40 1 f46"/>
                <a:gd name="f73" fmla="*/ 0 1 f47"/>
                <a:gd name="f74" fmla="*/ f41 1 f47"/>
                <a:gd name="f75" fmla="*/ f60 1 f46"/>
                <a:gd name="f76" fmla="*/ f61 1 f47"/>
                <a:gd name="f77" fmla="*/ f62 1 f46"/>
                <a:gd name="f78" fmla="*/ f63 1 f47"/>
                <a:gd name="f79" fmla="*/ f64 1 f46"/>
                <a:gd name="f80" fmla="*/ f65 1 f46"/>
                <a:gd name="f81" fmla="*/ f66 1 f47"/>
                <a:gd name="f82" fmla="*/ f67 1 f46"/>
                <a:gd name="f83" fmla="*/ f68 1 f47"/>
                <a:gd name="f84" fmla="*/ f69 1 f46"/>
                <a:gd name="f85" fmla="*/ f70 1 f47"/>
                <a:gd name="f86" fmla="*/ f71 f37 1"/>
                <a:gd name="f87" fmla="*/ f72 f37 1"/>
                <a:gd name="f88" fmla="*/ f74 f38 1"/>
                <a:gd name="f89" fmla="*/ f73 f38 1"/>
                <a:gd name="f90" fmla="*/ f75 f37 1"/>
                <a:gd name="f91" fmla="*/ f76 f38 1"/>
                <a:gd name="f92" fmla="*/ f77 f37 1"/>
                <a:gd name="f93" fmla="*/ f78 f38 1"/>
                <a:gd name="f94" fmla="*/ f79 f37 1"/>
                <a:gd name="f95" fmla="*/ f80 f37 1"/>
                <a:gd name="f96" fmla="*/ f81 f38 1"/>
                <a:gd name="f97" fmla="*/ f82 f37 1"/>
                <a:gd name="f98" fmla="*/ f83 f38 1"/>
                <a:gd name="f99" fmla="*/ f84 f37 1"/>
                <a:gd name="f100" fmla="*/ f8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0" y="f91"/>
                </a:cxn>
                <a:cxn ang="f59">
                  <a:pos x="f92" y="f93"/>
                </a:cxn>
                <a:cxn ang="f59">
                  <a:pos x="f94" y="f93"/>
                </a:cxn>
                <a:cxn ang="f59">
                  <a:pos x="f95" y="f96"/>
                </a:cxn>
                <a:cxn ang="f59">
                  <a:pos x="f97" y="f98"/>
                </a:cxn>
                <a:cxn ang="f59">
                  <a:pos x="f99" y="f100"/>
                </a:cxn>
                <a:cxn ang="f59">
                  <a:pos x="f90" y="f91"/>
                </a:cxn>
              </a:cxnLst>
              <a:rect l="f86" t="f89" r="f87" b="f88"/>
              <a:pathLst>
                <a:path w="148" h="21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15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"/>
                    <a:pt x="f29" y="f30"/>
                  </a:cubicBezTo>
                  <a:cubicBezTo>
                    <a:pt x="f6" y="f31"/>
                    <a:pt x="f32" y="f33"/>
                    <a:pt x="f34" y="f33"/>
                  </a:cubicBezTo>
                  <a:cubicBezTo>
                    <a:pt x="f11" y="f7"/>
                    <a:pt x="f5" y="f35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Freeform 118">
              <a:extLst>
                <a:ext uri="{FF2B5EF4-FFF2-40B4-BE49-F238E27FC236}">
                  <a16:creationId xmlns:a16="http://schemas.microsoft.com/office/drawing/2014/main" id="{BA0432E5-572F-4670-AE29-5F4889C743A1}"/>
                </a:ext>
              </a:extLst>
            </p:cNvPr>
            <p:cNvSpPr/>
            <p:nvPr/>
          </p:nvSpPr>
          <p:spPr>
            <a:xfrm>
              <a:off x="6655935" y="2820759"/>
              <a:ext cx="101598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99"/>
                <a:gd name="f8" fmla="val 50"/>
                <a:gd name="f9" fmla="val 84"/>
                <a:gd name="f10" fmla="val 101"/>
                <a:gd name="f11" fmla="val 17"/>
                <a:gd name="f12" fmla="val 52"/>
                <a:gd name="f13" fmla="val 81"/>
                <a:gd name="f14" fmla="val 83"/>
                <a:gd name="f15" fmla="val 22"/>
                <a:gd name="f16" fmla="val 78"/>
                <a:gd name="f17" fmla="val 1"/>
                <a:gd name="f18" fmla="val 51"/>
                <a:gd name="f19" fmla="val 20"/>
                <a:gd name="f20" fmla="val 19"/>
                <a:gd name="f21" fmla="+- 0 0 -90"/>
                <a:gd name="f22" fmla="*/ f3 1 102"/>
                <a:gd name="f23" fmla="*/ f4 1 9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02"/>
                <a:gd name="f32" fmla="*/ f28 1 99"/>
                <a:gd name="f33" fmla="*/ 50 f29 1"/>
                <a:gd name="f34" fmla="*/ 0 f28 1"/>
                <a:gd name="f35" fmla="*/ 101 f29 1"/>
                <a:gd name="f36" fmla="*/ 52 f28 1"/>
                <a:gd name="f37" fmla="*/ 99 f28 1"/>
                <a:gd name="f38" fmla="*/ 1 f29 1"/>
                <a:gd name="f39" fmla="*/ 51 f28 1"/>
                <a:gd name="f40" fmla="+- f30 0 f1"/>
                <a:gd name="f41" fmla="*/ f33 1 102"/>
                <a:gd name="f42" fmla="*/ f34 1 99"/>
                <a:gd name="f43" fmla="*/ f35 1 102"/>
                <a:gd name="f44" fmla="*/ f36 1 99"/>
                <a:gd name="f45" fmla="*/ f37 1 99"/>
                <a:gd name="f46" fmla="*/ f38 1 102"/>
                <a:gd name="f47" fmla="*/ f39 1 99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3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102" h="99">
                  <a:moveTo>
                    <a:pt x="f8" y="f5"/>
                  </a:moveTo>
                  <a:cubicBezTo>
                    <a:pt x="f9" y="f5"/>
                    <a:pt x="f10" y="f11"/>
                    <a:pt x="f10" y="f12"/>
                  </a:cubicBezTo>
                  <a:cubicBezTo>
                    <a:pt x="f6" y="f13"/>
                    <a:pt x="f14" y="f7"/>
                    <a:pt x="f8" y="f7"/>
                  </a:cubicBezTo>
                  <a:cubicBezTo>
                    <a:pt x="f15" y="f7"/>
                    <a:pt x="f5" y="f16"/>
                    <a:pt x="f17" y="f18"/>
                  </a:cubicBezTo>
                  <a:cubicBezTo>
                    <a:pt x="f17" y="f19"/>
                    <a:pt x="f20" y="f5"/>
                    <a:pt x="f8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Freeform 119">
              <a:extLst>
                <a:ext uri="{FF2B5EF4-FFF2-40B4-BE49-F238E27FC236}">
                  <a16:creationId xmlns:a16="http://schemas.microsoft.com/office/drawing/2014/main" id="{B7399BE8-2F43-40C5-9A7A-05B4DFC360AE}"/>
                </a:ext>
              </a:extLst>
            </p:cNvPr>
            <p:cNvSpPr/>
            <p:nvPr/>
          </p:nvSpPr>
          <p:spPr>
            <a:xfrm>
              <a:off x="4931907" y="1582515"/>
              <a:ext cx="153984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90"/>
                <a:gd name="f8" fmla="val 136"/>
                <a:gd name="f9" fmla="val 85"/>
                <a:gd name="f10" fmla="val 93"/>
                <a:gd name="f11" fmla="val 82"/>
                <a:gd name="f12" fmla="val 58"/>
                <a:gd name="f13" fmla="val 80"/>
                <a:gd name="f14" fmla="val 24"/>
                <a:gd name="f15" fmla="val 77"/>
                <a:gd name="f16" fmla="val 15"/>
                <a:gd name="f17" fmla="val 76"/>
                <a:gd name="f18" fmla="val 5"/>
                <a:gd name="f19" fmla="val 74"/>
                <a:gd name="f20" fmla="val 2"/>
                <a:gd name="f21" fmla="val 64"/>
                <a:gd name="f22" fmla="val 55"/>
                <a:gd name="f23" fmla="val 6"/>
                <a:gd name="f24" fmla="val 47"/>
                <a:gd name="f25" fmla="val 13"/>
                <a:gd name="f26" fmla="val 41"/>
                <a:gd name="f27" fmla="val 26"/>
                <a:gd name="f28" fmla="val 30"/>
                <a:gd name="f29" fmla="val 39"/>
                <a:gd name="f30" fmla="val 20"/>
                <a:gd name="f31" fmla="val 52"/>
                <a:gd name="f32" fmla="val 9"/>
                <a:gd name="f33" fmla="val 63"/>
                <a:gd name="f34" fmla="val 72"/>
                <a:gd name="f35" fmla="val 81"/>
                <a:gd name="f36" fmla="val 100"/>
                <a:gd name="f37" fmla="val 29"/>
                <a:gd name="f38" fmla="val 119"/>
                <a:gd name="f39" fmla="val 45"/>
                <a:gd name="f40" fmla="val 138"/>
                <a:gd name="f41" fmla="val 60"/>
                <a:gd name="f42" fmla="val 145"/>
                <a:gd name="f43" fmla="val 66"/>
                <a:gd name="f44" fmla="val 149"/>
                <a:gd name="f45" fmla="val 135"/>
                <a:gd name="f46" fmla="val 86"/>
                <a:gd name="f47" fmla="+- 0 0 -90"/>
                <a:gd name="f48" fmla="*/ f3 1 154"/>
                <a:gd name="f49" fmla="*/ f4 1 90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4"/>
                <a:gd name="f58" fmla="*/ f54 1 90"/>
                <a:gd name="f59" fmla="*/ 136 f55 1"/>
                <a:gd name="f60" fmla="*/ 85 f54 1"/>
                <a:gd name="f61" fmla="*/ 24 f55 1"/>
                <a:gd name="f62" fmla="*/ 77 f54 1"/>
                <a:gd name="f63" fmla="*/ 2 f55 1"/>
                <a:gd name="f64" fmla="*/ 64 f54 1"/>
                <a:gd name="f65" fmla="*/ 13 f55 1"/>
                <a:gd name="f66" fmla="*/ 41 f54 1"/>
                <a:gd name="f67" fmla="*/ 52 f55 1"/>
                <a:gd name="f68" fmla="*/ 9 f54 1"/>
                <a:gd name="f69" fmla="*/ 81 f55 1"/>
                <a:gd name="f70" fmla="*/ 13 f54 1"/>
                <a:gd name="f71" fmla="*/ 138 f55 1"/>
                <a:gd name="f72" fmla="*/ 60 f54 1"/>
                <a:gd name="f73" fmla="*/ 149 f55 1"/>
                <a:gd name="f74" fmla="*/ 82 f54 1"/>
                <a:gd name="f75" fmla="+- f56 0 f1"/>
                <a:gd name="f76" fmla="*/ f59 1 154"/>
                <a:gd name="f77" fmla="*/ f60 1 90"/>
                <a:gd name="f78" fmla="*/ f61 1 154"/>
                <a:gd name="f79" fmla="*/ f62 1 90"/>
                <a:gd name="f80" fmla="*/ f63 1 154"/>
                <a:gd name="f81" fmla="*/ f64 1 90"/>
                <a:gd name="f82" fmla="*/ f65 1 154"/>
                <a:gd name="f83" fmla="*/ f66 1 90"/>
                <a:gd name="f84" fmla="*/ f67 1 154"/>
                <a:gd name="f85" fmla="*/ f68 1 90"/>
                <a:gd name="f86" fmla="*/ f69 1 154"/>
                <a:gd name="f87" fmla="*/ f70 1 90"/>
                <a:gd name="f88" fmla="*/ f71 1 154"/>
                <a:gd name="f89" fmla="*/ f72 1 90"/>
                <a:gd name="f90" fmla="*/ f73 1 154"/>
                <a:gd name="f91" fmla="*/ f74 1 90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54" h="9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5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5"/>
                    <a:pt x="f34" y="f23"/>
                    <a:pt x="f35" y="f2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6" y="f34"/>
                    <a:pt x="f44" y="f11"/>
                  </a:cubicBezTo>
                  <a:cubicBezTo>
                    <a:pt x="f42" y="f7"/>
                    <a:pt x="f45" y="f46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120">
              <a:extLst>
                <a:ext uri="{FF2B5EF4-FFF2-40B4-BE49-F238E27FC236}">
                  <a16:creationId xmlns:a16="http://schemas.microsoft.com/office/drawing/2014/main" id="{775E700A-D00B-4694-B978-8A578665670F}"/>
                </a:ext>
              </a:extLst>
            </p:cNvPr>
            <p:cNvSpPr/>
            <p:nvPr/>
          </p:nvSpPr>
          <p:spPr>
            <a:xfrm>
              <a:off x="5581195" y="1582515"/>
              <a:ext cx="160340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90"/>
                <a:gd name="f8" fmla="val 24"/>
                <a:gd name="f9" fmla="val 86"/>
                <a:gd name="f10" fmla="val 18"/>
                <a:gd name="f11" fmla="val 85"/>
                <a:gd name="f12" fmla="val 8"/>
                <a:gd name="f13" fmla="val 4"/>
                <a:gd name="f14" fmla="val 81"/>
                <a:gd name="f15" fmla="val 72"/>
                <a:gd name="f16" fmla="val 10"/>
                <a:gd name="f17" fmla="val 68"/>
                <a:gd name="f18" fmla="val 16"/>
                <a:gd name="f19" fmla="val 63"/>
                <a:gd name="f20" fmla="val 35"/>
                <a:gd name="f21" fmla="val 46"/>
                <a:gd name="f22" fmla="val 54"/>
                <a:gd name="f23" fmla="val 30"/>
                <a:gd name="f24" fmla="val 74"/>
                <a:gd name="f25" fmla="val 13"/>
                <a:gd name="f26" fmla="val 82"/>
                <a:gd name="f27" fmla="val 6"/>
                <a:gd name="f28" fmla="val 93"/>
                <a:gd name="f29" fmla="val 103"/>
                <a:gd name="f30" fmla="val 9"/>
                <a:gd name="f31" fmla="val 119"/>
                <a:gd name="f32" fmla="val 23"/>
                <a:gd name="f33" fmla="val 135"/>
                <a:gd name="f34" fmla="val 38"/>
                <a:gd name="f35" fmla="val 148"/>
                <a:gd name="f36" fmla="val 55"/>
                <a:gd name="f37" fmla="val 140"/>
                <a:gd name="f38" fmla="val 131"/>
                <a:gd name="f39" fmla="val 75"/>
                <a:gd name="f40" fmla="val 96"/>
                <a:gd name="f41" fmla="val 80"/>
                <a:gd name="f42" fmla="val 61"/>
                <a:gd name="f43" fmla="+- 0 0 -90"/>
                <a:gd name="f44" fmla="*/ f3 1 161"/>
                <a:gd name="f45" fmla="*/ f4 1 90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61"/>
                <a:gd name="f54" fmla="*/ f50 1 90"/>
                <a:gd name="f55" fmla="*/ 24 f51 1"/>
                <a:gd name="f56" fmla="*/ 86 f50 1"/>
                <a:gd name="f57" fmla="*/ 4 f51 1"/>
                <a:gd name="f58" fmla="*/ 81 f50 1"/>
                <a:gd name="f59" fmla="*/ 16 f51 1"/>
                <a:gd name="f60" fmla="*/ 63 f50 1"/>
                <a:gd name="f61" fmla="*/ 74 f51 1"/>
                <a:gd name="f62" fmla="*/ 13 f50 1"/>
                <a:gd name="f63" fmla="*/ 103 f51 1"/>
                <a:gd name="f64" fmla="*/ 9 f50 1"/>
                <a:gd name="f65" fmla="*/ 148 f51 1"/>
                <a:gd name="f66" fmla="*/ 55 f50 1"/>
                <a:gd name="f67" fmla="*/ 131 f51 1"/>
                <a:gd name="f68" fmla="*/ 75 f50 1"/>
                <a:gd name="f69" fmla="+- f52 0 f1"/>
                <a:gd name="f70" fmla="*/ f55 1 161"/>
                <a:gd name="f71" fmla="*/ f56 1 90"/>
                <a:gd name="f72" fmla="*/ f57 1 161"/>
                <a:gd name="f73" fmla="*/ f58 1 90"/>
                <a:gd name="f74" fmla="*/ f59 1 161"/>
                <a:gd name="f75" fmla="*/ f60 1 90"/>
                <a:gd name="f76" fmla="*/ f61 1 161"/>
                <a:gd name="f77" fmla="*/ f62 1 90"/>
                <a:gd name="f78" fmla="*/ f63 1 161"/>
                <a:gd name="f79" fmla="*/ f64 1 90"/>
                <a:gd name="f80" fmla="*/ f65 1 161"/>
                <a:gd name="f81" fmla="*/ f66 1 90"/>
                <a:gd name="f82" fmla="*/ f67 1 161"/>
                <a:gd name="f83" fmla="*/ f68 1 90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161" h="90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6" y="f24"/>
                    <a:pt x="f37" y="f24"/>
                    <a:pt x="f38" y="f39"/>
                  </a:cubicBezTo>
                  <a:cubicBezTo>
                    <a:pt x="f40" y="f41"/>
                    <a:pt x="f42" y="f26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122">
              <a:extLst>
                <a:ext uri="{FF2B5EF4-FFF2-40B4-BE49-F238E27FC236}">
                  <a16:creationId xmlns:a16="http://schemas.microsoft.com/office/drawing/2014/main" id="{10C4C774-A3D7-453A-A8CD-7EF6BBC96A90}"/>
                </a:ext>
              </a:extLst>
            </p:cNvPr>
            <p:cNvSpPr/>
            <p:nvPr/>
          </p:nvSpPr>
          <p:spPr>
            <a:xfrm>
              <a:off x="5233531" y="4336825"/>
              <a:ext cx="188915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"/>
                <a:gd name="f7" fmla="val 183"/>
                <a:gd name="f8" fmla="val 136"/>
                <a:gd name="f9" fmla="val 93"/>
                <a:gd name="f10" fmla="val 134"/>
                <a:gd name="f11" fmla="val 103"/>
                <a:gd name="f12" fmla="val 146"/>
                <a:gd name="f13" fmla="val 113"/>
                <a:gd name="f14" fmla="val 140"/>
                <a:gd name="f15" fmla="val 124"/>
                <a:gd name="f16" fmla="val 129"/>
                <a:gd name="f17" fmla="val 143"/>
                <a:gd name="f18" fmla="val 158"/>
                <a:gd name="f19" fmla="val 157"/>
                <a:gd name="f20" fmla="val 160"/>
                <a:gd name="f21" fmla="val 163"/>
                <a:gd name="f22" fmla="val 168"/>
                <a:gd name="f23" fmla="val 164"/>
                <a:gd name="f24" fmla="val 167"/>
                <a:gd name="f25" fmla="val 172"/>
                <a:gd name="f26" fmla="val 179"/>
                <a:gd name="f27" fmla="val 162"/>
                <a:gd name="f28" fmla="val 182"/>
                <a:gd name="f29" fmla="val 156"/>
                <a:gd name="f30" fmla="val 115"/>
                <a:gd name="f31" fmla="val 74"/>
                <a:gd name="f32" fmla="val 34"/>
                <a:gd name="f33" fmla="val 28"/>
                <a:gd name="f34" fmla="val 22"/>
                <a:gd name="f35" fmla="val 21"/>
                <a:gd name="f36" fmla="val 173"/>
                <a:gd name="f37" fmla="val 20"/>
                <a:gd name="f38" fmla="val 166"/>
                <a:gd name="f39" fmla="val 24"/>
                <a:gd name="f40" fmla="val 30"/>
                <a:gd name="f41" fmla="val 48"/>
                <a:gd name="f42" fmla="val 155"/>
                <a:gd name="f43" fmla="val 141"/>
                <a:gd name="f44" fmla="val 41"/>
                <a:gd name="f45" fmla="val 130"/>
                <a:gd name="f46" fmla="val 32"/>
                <a:gd name="f47" fmla="val 36"/>
                <a:gd name="f48" fmla="val 105"/>
                <a:gd name="f49" fmla="val 49"/>
                <a:gd name="f50" fmla="val 95"/>
                <a:gd name="f51" fmla="val 38"/>
                <a:gd name="f52" fmla="val 84"/>
                <a:gd name="f53" fmla="val 27"/>
                <a:gd name="f54" fmla="val 92"/>
                <a:gd name="f55" fmla="val 17"/>
                <a:gd name="f56" fmla="val 91"/>
                <a:gd name="f57" fmla="val 10"/>
                <a:gd name="f58" fmla="val 90"/>
                <a:gd name="f59" fmla="val 4"/>
                <a:gd name="f60" fmla="val 2"/>
                <a:gd name="f61" fmla="val 83"/>
                <a:gd name="f62" fmla="val 76"/>
                <a:gd name="f63" fmla="val 71"/>
                <a:gd name="f64" fmla="val 70"/>
                <a:gd name="f65" fmla="val 61"/>
                <a:gd name="f66" fmla="val 59"/>
                <a:gd name="f67" fmla="val 39"/>
                <a:gd name="f68" fmla="val 12"/>
                <a:gd name="f69" fmla="val 80"/>
                <a:gd name="f70" fmla="val 1"/>
                <a:gd name="f71" fmla="val 97"/>
                <a:gd name="f72" fmla="val 114"/>
                <a:gd name="f73" fmla="val 139"/>
                <a:gd name="f74" fmla="val 53"/>
                <a:gd name="f75" fmla="val 69"/>
                <a:gd name="f76" fmla="val 174"/>
                <a:gd name="f77" fmla="val 175"/>
                <a:gd name="f78" fmla="val 109"/>
                <a:gd name="f79" fmla="val 96"/>
                <a:gd name="f80" fmla="val 154"/>
                <a:gd name="f81" fmla="val 94"/>
                <a:gd name="f82" fmla="val 148"/>
                <a:gd name="f83" fmla="val 88"/>
                <a:gd name="f84" fmla="+- 0 0 -90"/>
                <a:gd name="f85" fmla="*/ f3 1 189"/>
                <a:gd name="f86" fmla="*/ f4 1 183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189"/>
                <a:gd name="f95" fmla="*/ f91 1 183"/>
                <a:gd name="f96" fmla="*/ 136 f92 1"/>
                <a:gd name="f97" fmla="*/ 93 f91 1"/>
                <a:gd name="f98" fmla="*/ 140 f92 1"/>
                <a:gd name="f99" fmla="*/ 124 f91 1"/>
                <a:gd name="f100" fmla="*/ 157 f92 1"/>
                <a:gd name="f101" fmla="*/ 160 f91 1"/>
                <a:gd name="f102" fmla="*/ 167 f92 1"/>
                <a:gd name="f103" fmla="*/ 172 f91 1"/>
                <a:gd name="f104" fmla="*/ 156 f92 1"/>
                <a:gd name="f105" fmla="*/ 183 f91 1"/>
                <a:gd name="f106" fmla="*/ 34 f92 1"/>
                <a:gd name="f107" fmla="*/ 21 f92 1"/>
                <a:gd name="f108" fmla="*/ 173 f91 1"/>
                <a:gd name="f109" fmla="*/ 30 f92 1"/>
                <a:gd name="f110" fmla="*/ 41 f92 1"/>
                <a:gd name="f111" fmla="*/ 130 f91 1"/>
                <a:gd name="f112" fmla="*/ 49 f92 1"/>
                <a:gd name="f113" fmla="*/ 95 f91 1"/>
                <a:gd name="f114" fmla="*/ 17 f92 1"/>
                <a:gd name="f115" fmla="*/ 91 f91 1"/>
                <a:gd name="f116" fmla="*/ 2 f92 1"/>
                <a:gd name="f117" fmla="*/ 83 f91 1"/>
                <a:gd name="f118" fmla="*/ 10 f92 1"/>
                <a:gd name="f119" fmla="*/ 70 f91 1"/>
                <a:gd name="f120" fmla="*/ 74 f92 1"/>
                <a:gd name="f121" fmla="*/ 12 f91 1"/>
                <a:gd name="f122" fmla="*/ 97 f92 1"/>
                <a:gd name="f123" fmla="*/ 164 f92 1"/>
                <a:gd name="f124" fmla="*/ 69 f91 1"/>
                <a:gd name="f125" fmla="*/ 182 f92 1"/>
                <a:gd name="f126" fmla="*/ 154 f92 1"/>
                <a:gd name="f127" fmla="*/ 94 f91 1"/>
                <a:gd name="f128" fmla="+- f93 0 f1"/>
                <a:gd name="f129" fmla="*/ f96 1 189"/>
                <a:gd name="f130" fmla="*/ f97 1 183"/>
                <a:gd name="f131" fmla="*/ f98 1 189"/>
                <a:gd name="f132" fmla="*/ f99 1 183"/>
                <a:gd name="f133" fmla="*/ f100 1 189"/>
                <a:gd name="f134" fmla="*/ f101 1 183"/>
                <a:gd name="f135" fmla="*/ f102 1 189"/>
                <a:gd name="f136" fmla="*/ f103 1 183"/>
                <a:gd name="f137" fmla="*/ f104 1 189"/>
                <a:gd name="f138" fmla="*/ f105 1 183"/>
                <a:gd name="f139" fmla="*/ f106 1 189"/>
                <a:gd name="f140" fmla="*/ f107 1 189"/>
                <a:gd name="f141" fmla="*/ f108 1 183"/>
                <a:gd name="f142" fmla="*/ f109 1 189"/>
                <a:gd name="f143" fmla="*/ f110 1 189"/>
                <a:gd name="f144" fmla="*/ f111 1 183"/>
                <a:gd name="f145" fmla="*/ f112 1 189"/>
                <a:gd name="f146" fmla="*/ f113 1 183"/>
                <a:gd name="f147" fmla="*/ f114 1 189"/>
                <a:gd name="f148" fmla="*/ f115 1 183"/>
                <a:gd name="f149" fmla="*/ f116 1 189"/>
                <a:gd name="f150" fmla="*/ f117 1 183"/>
                <a:gd name="f151" fmla="*/ f118 1 189"/>
                <a:gd name="f152" fmla="*/ f119 1 183"/>
                <a:gd name="f153" fmla="*/ f120 1 189"/>
                <a:gd name="f154" fmla="*/ f121 1 183"/>
                <a:gd name="f155" fmla="*/ f122 1 189"/>
                <a:gd name="f156" fmla="*/ f123 1 189"/>
                <a:gd name="f157" fmla="*/ f124 1 183"/>
                <a:gd name="f158" fmla="*/ f125 1 189"/>
                <a:gd name="f159" fmla="*/ f126 1 189"/>
                <a:gd name="f160" fmla="*/ f127 1 183"/>
                <a:gd name="f161" fmla="*/ 0 1 f94"/>
                <a:gd name="f162" fmla="*/ f88 1 f94"/>
                <a:gd name="f163" fmla="*/ 0 1 f95"/>
                <a:gd name="f164" fmla="*/ f89 1 f95"/>
                <a:gd name="f165" fmla="*/ f129 1 f94"/>
                <a:gd name="f166" fmla="*/ f130 1 f95"/>
                <a:gd name="f167" fmla="*/ f131 1 f94"/>
                <a:gd name="f168" fmla="*/ f132 1 f95"/>
                <a:gd name="f169" fmla="*/ f133 1 f94"/>
                <a:gd name="f170" fmla="*/ f134 1 f95"/>
                <a:gd name="f171" fmla="*/ f135 1 f94"/>
                <a:gd name="f172" fmla="*/ f136 1 f95"/>
                <a:gd name="f173" fmla="*/ f137 1 f94"/>
                <a:gd name="f174" fmla="*/ f138 1 f95"/>
                <a:gd name="f175" fmla="*/ f139 1 f94"/>
                <a:gd name="f176" fmla="*/ f140 1 f94"/>
                <a:gd name="f177" fmla="*/ f141 1 f95"/>
                <a:gd name="f178" fmla="*/ f142 1 f94"/>
                <a:gd name="f179" fmla="*/ f143 1 f94"/>
                <a:gd name="f180" fmla="*/ f144 1 f95"/>
                <a:gd name="f181" fmla="*/ f145 1 f94"/>
                <a:gd name="f182" fmla="*/ f146 1 f95"/>
                <a:gd name="f183" fmla="*/ f147 1 f94"/>
                <a:gd name="f184" fmla="*/ f148 1 f95"/>
                <a:gd name="f185" fmla="*/ f149 1 f94"/>
                <a:gd name="f186" fmla="*/ f150 1 f95"/>
                <a:gd name="f187" fmla="*/ f151 1 f94"/>
                <a:gd name="f188" fmla="*/ f152 1 f95"/>
                <a:gd name="f189" fmla="*/ f153 1 f94"/>
                <a:gd name="f190" fmla="*/ f154 1 f95"/>
                <a:gd name="f191" fmla="*/ f155 1 f94"/>
                <a:gd name="f192" fmla="*/ f156 1 f94"/>
                <a:gd name="f193" fmla="*/ f157 1 f95"/>
                <a:gd name="f194" fmla="*/ f158 1 f94"/>
                <a:gd name="f195" fmla="*/ f159 1 f94"/>
                <a:gd name="f196" fmla="*/ f160 1 f95"/>
                <a:gd name="f197" fmla="*/ f161 f85 1"/>
                <a:gd name="f198" fmla="*/ f162 f85 1"/>
                <a:gd name="f199" fmla="*/ f164 f86 1"/>
                <a:gd name="f200" fmla="*/ f163 f86 1"/>
                <a:gd name="f201" fmla="*/ f165 f85 1"/>
                <a:gd name="f202" fmla="*/ f166 f86 1"/>
                <a:gd name="f203" fmla="*/ f167 f85 1"/>
                <a:gd name="f204" fmla="*/ f168 f86 1"/>
                <a:gd name="f205" fmla="*/ f169 f85 1"/>
                <a:gd name="f206" fmla="*/ f170 f86 1"/>
                <a:gd name="f207" fmla="*/ f171 f85 1"/>
                <a:gd name="f208" fmla="*/ f172 f86 1"/>
                <a:gd name="f209" fmla="*/ f173 f85 1"/>
                <a:gd name="f210" fmla="*/ f174 f86 1"/>
                <a:gd name="f211" fmla="*/ f175 f85 1"/>
                <a:gd name="f212" fmla="*/ f176 f85 1"/>
                <a:gd name="f213" fmla="*/ f177 f86 1"/>
                <a:gd name="f214" fmla="*/ f178 f85 1"/>
                <a:gd name="f215" fmla="*/ f179 f85 1"/>
                <a:gd name="f216" fmla="*/ f180 f86 1"/>
                <a:gd name="f217" fmla="*/ f181 f85 1"/>
                <a:gd name="f218" fmla="*/ f182 f86 1"/>
                <a:gd name="f219" fmla="*/ f183 f85 1"/>
                <a:gd name="f220" fmla="*/ f184 f86 1"/>
                <a:gd name="f221" fmla="*/ f185 f85 1"/>
                <a:gd name="f222" fmla="*/ f186 f86 1"/>
                <a:gd name="f223" fmla="*/ f187 f85 1"/>
                <a:gd name="f224" fmla="*/ f188 f86 1"/>
                <a:gd name="f225" fmla="*/ f189 f85 1"/>
                <a:gd name="f226" fmla="*/ f190 f86 1"/>
                <a:gd name="f227" fmla="*/ f191 f85 1"/>
                <a:gd name="f228" fmla="*/ f192 f85 1"/>
                <a:gd name="f229" fmla="*/ f193 f86 1"/>
                <a:gd name="f230" fmla="*/ f194 f85 1"/>
                <a:gd name="f231" fmla="*/ f195 f85 1"/>
                <a:gd name="f232" fmla="*/ f1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8">
                  <a:pos x="f201" y="f202"/>
                </a:cxn>
                <a:cxn ang="f128">
                  <a:pos x="f203" y="f204"/>
                </a:cxn>
                <a:cxn ang="f128">
                  <a:pos x="f205" y="f206"/>
                </a:cxn>
                <a:cxn ang="f128">
                  <a:pos x="f207" y="f208"/>
                </a:cxn>
                <a:cxn ang="f128">
                  <a:pos x="f209" y="f210"/>
                </a:cxn>
                <a:cxn ang="f128">
                  <a:pos x="f211" y="f210"/>
                </a:cxn>
                <a:cxn ang="f128">
                  <a:pos x="f212" y="f213"/>
                </a:cxn>
                <a:cxn ang="f128">
                  <a:pos x="f214" y="f206"/>
                </a:cxn>
                <a:cxn ang="f128">
                  <a:pos x="f215" y="f216"/>
                </a:cxn>
                <a:cxn ang="f128">
                  <a:pos x="f217" y="f218"/>
                </a:cxn>
                <a:cxn ang="f128">
                  <a:pos x="f219" y="f220"/>
                </a:cxn>
                <a:cxn ang="f128">
                  <a:pos x="f221" y="f222"/>
                </a:cxn>
                <a:cxn ang="f128">
                  <a:pos x="f223" y="f224"/>
                </a:cxn>
                <a:cxn ang="f128">
                  <a:pos x="f225" y="f226"/>
                </a:cxn>
                <a:cxn ang="f128">
                  <a:pos x="f227" y="f226"/>
                </a:cxn>
                <a:cxn ang="f128">
                  <a:pos x="f228" y="f229"/>
                </a:cxn>
                <a:cxn ang="f128">
                  <a:pos x="f230" y="f218"/>
                </a:cxn>
                <a:cxn ang="f128">
                  <a:pos x="f231" y="f232"/>
                </a:cxn>
                <a:cxn ang="f128">
                  <a:pos x="f201" y="f202"/>
                </a:cxn>
              </a:cxnLst>
              <a:rect l="f197" t="f200" r="f198" b="f199"/>
              <a:pathLst>
                <a:path w="189" h="18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9" y="f20"/>
                  </a:cubicBezTo>
                  <a:cubicBezTo>
                    <a:pt x="f21" y="f20"/>
                    <a:pt x="f22" y="f23"/>
                    <a:pt x="f24" y="f25"/>
                  </a:cubicBezTo>
                  <a:cubicBezTo>
                    <a:pt x="f24" y="f26"/>
                    <a:pt x="f27" y="f28"/>
                    <a:pt x="f29" y="f7"/>
                  </a:cubicBezTo>
                  <a:cubicBezTo>
                    <a:pt x="f30" y="f7"/>
                    <a:pt x="f31" y="f7"/>
                    <a:pt x="f32" y="f7"/>
                  </a:cubicBezTo>
                  <a:cubicBezTo>
                    <a:pt x="f33" y="f7"/>
                    <a:pt x="f34" y="f2"/>
                    <a:pt x="f35" y="f36"/>
                  </a:cubicBezTo>
                  <a:cubicBezTo>
                    <a:pt x="f37" y="f38"/>
                    <a:pt x="f39" y="f27"/>
                    <a:pt x="f40" y="f2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6" y="f30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61"/>
                  </a:cubicBezTo>
                  <a:cubicBezTo>
                    <a:pt x="f5" y="f62"/>
                    <a:pt x="f59" y="f63"/>
                    <a:pt x="f57" y="f64"/>
                  </a:cubicBezTo>
                  <a:cubicBezTo>
                    <a:pt x="f44" y="f65"/>
                    <a:pt x="f66" y="f67"/>
                    <a:pt x="f31" y="f68"/>
                  </a:cubicBezTo>
                  <a:cubicBezTo>
                    <a:pt x="f69" y="f5"/>
                    <a:pt x="f58" y="f70"/>
                    <a:pt x="f71" y="f68"/>
                  </a:cubicBezTo>
                  <a:cubicBezTo>
                    <a:pt x="f72" y="f51"/>
                    <a:pt x="f73" y="f74"/>
                    <a:pt x="f23" y="f75"/>
                  </a:cubicBezTo>
                  <a:cubicBezTo>
                    <a:pt x="f76" y="f62"/>
                    <a:pt x="f6" y="f69"/>
                    <a:pt x="f28" y="f50"/>
                  </a:cubicBezTo>
                  <a:cubicBezTo>
                    <a:pt x="f77" y="f78"/>
                    <a:pt x="f21" y="f79"/>
                    <a:pt x="f80" y="f81"/>
                  </a:cubicBezTo>
                  <a:cubicBezTo>
                    <a:pt x="f82" y="f54"/>
                    <a:pt x="f17" y="f83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123">
              <a:extLst>
                <a:ext uri="{FF2B5EF4-FFF2-40B4-BE49-F238E27FC236}">
                  <a16:creationId xmlns:a16="http://schemas.microsoft.com/office/drawing/2014/main" id="{0013FAC2-586F-495B-8C6A-122988CA416D}"/>
                </a:ext>
              </a:extLst>
            </p:cNvPr>
            <p:cNvSpPr/>
            <p:nvPr/>
          </p:nvSpPr>
          <p:spPr>
            <a:xfrm>
              <a:off x="5257342" y="4165375"/>
              <a:ext cx="131765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59"/>
                <a:gd name="f8" fmla="val 17"/>
                <a:gd name="f9" fmla="val 1"/>
                <a:gd name="f10" fmla="val 11"/>
                <a:gd name="f11" fmla="val 2"/>
                <a:gd name="f12" fmla="val 5"/>
                <a:gd name="f13" fmla="val 8"/>
                <a:gd name="f14" fmla="val 3"/>
                <a:gd name="f15" fmla="val 15"/>
                <a:gd name="f16" fmla="val 20"/>
                <a:gd name="f17" fmla="val 4"/>
                <a:gd name="f18" fmla="val 23"/>
                <a:gd name="f19" fmla="val 34"/>
                <a:gd name="f20" fmla="val 45"/>
                <a:gd name="f21" fmla="val 31"/>
                <a:gd name="f22" fmla="val 63"/>
                <a:gd name="f23" fmla="val 80"/>
                <a:gd name="f24" fmla="val 32"/>
                <a:gd name="f25" fmla="val 93"/>
                <a:gd name="f26" fmla="val 26"/>
                <a:gd name="f27" fmla="val 103"/>
                <a:gd name="f28" fmla="val 12"/>
                <a:gd name="f29" fmla="val 108"/>
                <a:gd name="f30" fmla="val 116"/>
                <a:gd name="f31" fmla="val 123"/>
                <a:gd name="f32" fmla="val 7"/>
                <a:gd name="f33" fmla="val 129"/>
                <a:gd name="f34" fmla="val 21"/>
                <a:gd name="f35" fmla="val 127"/>
                <a:gd name="f36" fmla="val 112"/>
                <a:gd name="f37" fmla="val 94"/>
                <a:gd name="f38" fmla="val 68"/>
                <a:gd name="f39" fmla="val 58"/>
                <a:gd name="f40" fmla="val 39"/>
                <a:gd name="f41" fmla="val 57"/>
                <a:gd name="f42" fmla="val 51"/>
                <a:gd name="f43" fmla="val 19"/>
                <a:gd name="f44" fmla="+- 0 0 -90"/>
                <a:gd name="f45" fmla="*/ f3 1 131"/>
                <a:gd name="f46" fmla="*/ f4 1 59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31"/>
                <a:gd name="f55" fmla="*/ f51 1 59"/>
                <a:gd name="f56" fmla="*/ 0 f52 1"/>
                <a:gd name="f57" fmla="*/ 17 f51 1"/>
                <a:gd name="f58" fmla="*/ 8 f52 1"/>
                <a:gd name="f59" fmla="*/ 3 f51 1"/>
                <a:gd name="f60" fmla="*/ 23 f52 1"/>
                <a:gd name="f61" fmla="*/ 8 f51 1"/>
                <a:gd name="f62" fmla="*/ 63 f52 1"/>
                <a:gd name="f63" fmla="*/ 31 f51 1"/>
                <a:gd name="f64" fmla="*/ 103 f52 1"/>
                <a:gd name="f65" fmla="*/ 12 f51 1"/>
                <a:gd name="f66" fmla="*/ 123 f52 1"/>
                <a:gd name="f67" fmla="*/ 7 f51 1"/>
                <a:gd name="f68" fmla="*/ 127 f52 1"/>
                <a:gd name="f69" fmla="*/ 26 f51 1"/>
                <a:gd name="f70" fmla="*/ 68 f52 1"/>
                <a:gd name="f71" fmla="*/ 58 f51 1"/>
                <a:gd name="f72" fmla="*/ 2 f52 1"/>
                <a:gd name="f73" fmla="*/ 23 f51 1"/>
                <a:gd name="f74" fmla="+- f53 0 f1"/>
                <a:gd name="f75" fmla="*/ f56 1 131"/>
                <a:gd name="f76" fmla="*/ f57 1 59"/>
                <a:gd name="f77" fmla="*/ f58 1 131"/>
                <a:gd name="f78" fmla="*/ f59 1 59"/>
                <a:gd name="f79" fmla="*/ f60 1 131"/>
                <a:gd name="f80" fmla="*/ f61 1 59"/>
                <a:gd name="f81" fmla="*/ f62 1 131"/>
                <a:gd name="f82" fmla="*/ f63 1 59"/>
                <a:gd name="f83" fmla="*/ f64 1 131"/>
                <a:gd name="f84" fmla="*/ f65 1 59"/>
                <a:gd name="f85" fmla="*/ f66 1 131"/>
                <a:gd name="f86" fmla="*/ f67 1 59"/>
                <a:gd name="f87" fmla="*/ f68 1 131"/>
                <a:gd name="f88" fmla="*/ f69 1 59"/>
                <a:gd name="f89" fmla="*/ f70 1 131"/>
                <a:gd name="f90" fmla="*/ f71 1 59"/>
                <a:gd name="f91" fmla="*/ f72 1 131"/>
                <a:gd name="f92" fmla="*/ f73 1 59"/>
                <a:gd name="f93" fmla="*/ 0 1 f54"/>
                <a:gd name="f94" fmla="*/ f48 1 f54"/>
                <a:gd name="f95" fmla="*/ 0 1 f55"/>
                <a:gd name="f96" fmla="*/ f49 1 f55"/>
                <a:gd name="f97" fmla="*/ f75 1 f54"/>
                <a:gd name="f98" fmla="*/ f76 1 f55"/>
                <a:gd name="f99" fmla="*/ f77 1 f54"/>
                <a:gd name="f100" fmla="*/ f78 1 f55"/>
                <a:gd name="f101" fmla="*/ f79 1 f54"/>
                <a:gd name="f102" fmla="*/ f80 1 f55"/>
                <a:gd name="f103" fmla="*/ f81 1 f54"/>
                <a:gd name="f104" fmla="*/ f82 1 f55"/>
                <a:gd name="f105" fmla="*/ f83 1 f54"/>
                <a:gd name="f106" fmla="*/ f84 1 f55"/>
                <a:gd name="f107" fmla="*/ f85 1 f54"/>
                <a:gd name="f108" fmla="*/ f86 1 f55"/>
                <a:gd name="f109" fmla="*/ f87 1 f54"/>
                <a:gd name="f110" fmla="*/ f88 1 f55"/>
                <a:gd name="f111" fmla="*/ f89 1 f54"/>
                <a:gd name="f112" fmla="*/ f90 1 f55"/>
                <a:gd name="f113" fmla="*/ f91 1 f54"/>
                <a:gd name="f114" fmla="*/ f92 1 f55"/>
                <a:gd name="f115" fmla="*/ f93 f45 1"/>
                <a:gd name="f116" fmla="*/ f94 f45 1"/>
                <a:gd name="f117" fmla="*/ f96 f46 1"/>
                <a:gd name="f118" fmla="*/ f95 f46 1"/>
                <a:gd name="f119" fmla="*/ f97 f45 1"/>
                <a:gd name="f120" fmla="*/ f98 f46 1"/>
                <a:gd name="f121" fmla="*/ f99 f45 1"/>
                <a:gd name="f122" fmla="*/ f100 f46 1"/>
                <a:gd name="f123" fmla="*/ f101 f45 1"/>
                <a:gd name="f124" fmla="*/ f102 f46 1"/>
                <a:gd name="f125" fmla="*/ f103 f45 1"/>
                <a:gd name="f126" fmla="*/ f104 f46 1"/>
                <a:gd name="f127" fmla="*/ f105 f45 1"/>
                <a:gd name="f128" fmla="*/ f106 f46 1"/>
                <a:gd name="f129" fmla="*/ f107 f45 1"/>
                <a:gd name="f130" fmla="*/ f108 f46 1"/>
                <a:gd name="f131" fmla="*/ f109 f45 1"/>
                <a:gd name="f132" fmla="*/ f110 f46 1"/>
                <a:gd name="f133" fmla="*/ f111 f45 1"/>
                <a:gd name="f134" fmla="*/ f112 f46 1"/>
                <a:gd name="f135" fmla="*/ f113 f45 1"/>
                <a:gd name="f136" fmla="*/ f114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31" y="f132"/>
                </a:cxn>
                <a:cxn ang="f74">
                  <a:pos x="f133" y="f134"/>
                </a:cxn>
                <a:cxn ang="f74">
                  <a:pos x="f135" y="f136"/>
                </a:cxn>
                <a:cxn ang="f74">
                  <a:pos x="f119" y="f120"/>
                </a:cxn>
              </a:cxnLst>
              <a:rect l="f115" t="f118" r="f116" b="f117"/>
              <a:pathLst>
                <a:path w="131" h="5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3"/>
                  </a:cubicBezTo>
                  <a:cubicBezTo>
                    <a:pt x="f19" y="f16"/>
                    <a:pt x="f20" y="f21"/>
                    <a:pt x="f22" y="f21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7"/>
                    <a:pt x="f30" y="f9"/>
                    <a:pt x="f31" y="f32"/>
                  </a:cubicBezTo>
                  <a:cubicBezTo>
                    <a:pt x="f33" y="f28"/>
                    <a:pt x="f6" y="f34"/>
                    <a:pt x="f35" y="f26"/>
                  </a:cubicBezTo>
                  <a:cubicBezTo>
                    <a:pt x="f36" y="f20"/>
                    <a:pt x="f37" y="f7"/>
                    <a:pt x="f38" y="f39"/>
                  </a:cubicBezTo>
                  <a:cubicBezTo>
                    <a:pt x="f40" y="f41"/>
                    <a:pt x="f15" y="f42"/>
                    <a:pt x="f11" y="f18"/>
                  </a:cubicBezTo>
                  <a:cubicBezTo>
                    <a:pt x="f9" y="f34"/>
                    <a:pt x="f9" y="f43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1">
            <a:extLst>
              <a:ext uri="{FF2B5EF4-FFF2-40B4-BE49-F238E27FC236}">
                <a16:creationId xmlns:a16="http://schemas.microsoft.com/office/drawing/2014/main" id="{06E98C1C-703D-1A33-6EA0-D1CB44CB112C}"/>
              </a:ext>
            </a:extLst>
          </p:cNvPr>
          <p:cNvSpPr/>
          <p:nvPr/>
        </p:nvSpPr>
        <p:spPr>
          <a:xfrm rot="10800009" flipH="1">
            <a:off x="263263" y="4971117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A60872A-B825-DF62-FB10-A7D9BACFE7B2}"/>
              </a:ext>
            </a:extLst>
          </p:cNvPr>
          <p:cNvSpPr/>
          <p:nvPr/>
        </p:nvSpPr>
        <p:spPr>
          <a:xfrm rot="16200004" flipH="1" flipV="1">
            <a:off x="-290541" y="286161"/>
            <a:ext cx="968477" cy="3846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ángulo 85">
            <a:extLst>
              <a:ext uri="{FF2B5EF4-FFF2-40B4-BE49-F238E27FC236}">
                <a16:creationId xmlns:a16="http://schemas.microsoft.com/office/drawing/2014/main" id="{CCA6AEFC-D326-D484-2834-592BD230403F}"/>
              </a:ext>
            </a:extLst>
          </p:cNvPr>
          <p:cNvSpPr/>
          <p:nvPr/>
        </p:nvSpPr>
        <p:spPr>
          <a:xfrm>
            <a:off x="8880738" y="0"/>
            <a:ext cx="263261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E0BEBB3-4790-B099-11D0-98E7F40DC08B}"/>
              </a:ext>
            </a:extLst>
          </p:cNvPr>
          <p:cNvSpPr/>
          <p:nvPr/>
        </p:nvSpPr>
        <p:spPr>
          <a:xfrm rot="5399996" flipH="1">
            <a:off x="-467209" y="4269484"/>
            <a:ext cx="1347002" cy="4125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Diamond 5">
            <a:extLst>
              <a:ext uri="{FF2B5EF4-FFF2-40B4-BE49-F238E27FC236}">
                <a16:creationId xmlns:a16="http://schemas.microsoft.com/office/drawing/2014/main" id="{FDC247B7-F468-8C3E-798F-7687CE1D0F47}"/>
              </a:ext>
            </a:extLst>
          </p:cNvPr>
          <p:cNvSpPr/>
          <p:nvPr/>
        </p:nvSpPr>
        <p:spPr>
          <a:xfrm>
            <a:off x="3277766" y="111911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7E45E2B9-ED72-0D86-B39B-6D33D1A86280}"/>
              </a:ext>
            </a:extLst>
          </p:cNvPr>
          <p:cNvSpPr/>
          <p:nvPr/>
        </p:nvSpPr>
        <p:spPr>
          <a:xfrm>
            <a:off x="2648705" y="117201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Isosceles Triangle 57">
            <a:extLst>
              <a:ext uri="{FF2B5EF4-FFF2-40B4-BE49-F238E27FC236}">
                <a16:creationId xmlns:a16="http://schemas.microsoft.com/office/drawing/2014/main" id="{417442B4-0262-5C4F-32AA-986618051F3B}"/>
              </a:ext>
            </a:extLst>
          </p:cNvPr>
          <p:cNvSpPr/>
          <p:nvPr/>
        </p:nvSpPr>
        <p:spPr>
          <a:xfrm>
            <a:off x="3279329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3F504C4-C279-A0F6-78BF-24EAD17BF789}"/>
              </a:ext>
            </a:extLst>
          </p:cNvPr>
          <p:cNvSpPr/>
          <p:nvPr/>
        </p:nvSpPr>
        <p:spPr>
          <a:xfrm rot="18900010">
            <a:off x="5883015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CAD5875B-83C4-D03C-0D0B-1C13C2B5643F}"/>
              </a:ext>
            </a:extLst>
          </p:cNvPr>
          <p:cNvSpPr/>
          <p:nvPr/>
        </p:nvSpPr>
        <p:spPr>
          <a:xfrm flipH="1">
            <a:off x="2643986" y="348143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4267ACA5-6FC1-62F8-4CEA-FFC05E15A238}"/>
              </a:ext>
            </a:extLst>
          </p:cNvPr>
          <p:cNvSpPr/>
          <p:nvPr/>
        </p:nvSpPr>
        <p:spPr>
          <a:xfrm>
            <a:off x="4502769" y="273188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3C444A5F-CC3B-7F67-63AA-05225601B192}"/>
              </a:ext>
            </a:extLst>
          </p:cNvPr>
          <p:cNvSpPr/>
          <p:nvPr/>
        </p:nvSpPr>
        <p:spPr>
          <a:xfrm>
            <a:off x="6991492" y="270043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07E5242-8864-23CF-AC15-3183DDA46132}"/>
              </a:ext>
            </a:extLst>
          </p:cNvPr>
          <p:cNvSpPr/>
          <p:nvPr/>
        </p:nvSpPr>
        <p:spPr>
          <a:xfrm>
            <a:off x="3906837" y="113904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EE306F4-B14E-0567-327E-6FAC8F105317}"/>
              </a:ext>
            </a:extLst>
          </p:cNvPr>
          <p:cNvSpPr/>
          <p:nvPr/>
        </p:nvSpPr>
        <p:spPr>
          <a:xfrm rot="5400013">
            <a:off x="4496981" y="113904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Pie 24">
            <a:extLst>
              <a:ext uri="{FF2B5EF4-FFF2-40B4-BE49-F238E27FC236}">
                <a16:creationId xmlns:a16="http://schemas.microsoft.com/office/drawing/2014/main" id="{DED98B58-0B8A-396A-48F2-182FD5940452}"/>
              </a:ext>
            </a:extLst>
          </p:cNvPr>
          <p:cNvSpPr/>
          <p:nvPr/>
        </p:nvSpPr>
        <p:spPr>
          <a:xfrm>
            <a:off x="3801169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Block Arc 14">
            <a:extLst>
              <a:ext uri="{FF2B5EF4-FFF2-40B4-BE49-F238E27FC236}">
                <a16:creationId xmlns:a16="http://schemas.microsoft.com/office/drawing/2014/main" id="{4F424A3B-2767-30A3-B0E8-56AD39A51F45}"/>
              </a:ext>
            </a:extLst>
          </p:cNvPr>
          <p:cNvSpPr/>
          <p:nvPr/>
        </p:nvSpPr>
        <p:spPr>
          <a:xfrm rot="16200004">
            <a:off x="5087729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Block Arc 41">
            <a:extLst>
              <a:ext uri="{FF2B5EF4-FFF2-40B4-BE49-F238E27FC236}">
                <a16:creationId xmlns:a16="http://schemas.microsoft.com/office/drawing/2014/main" id="{AC6AE0B0-579B-CC90-DD3A-6642312CC30D}"/>
              </a:ext>
            </a:extLst>
          </p:cNvPr>
          <p:cNvSpPr/>
          <p:nvPr/>
        </p:nvSpPr>
        <p:spPr>
          <a:xfrm>
            <a:off x="5750130" y="106823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ight Triangle 17">
            <a:extLst>
              <a:ext uri="{FF2B5EF4-FFF2-40B4-BE49-F238E27FC236}">
                <a16:creationId xmlns:a16="http://schemas.microsoft.com/office/drawing/2014/main" id="{38F33FDA-91BD-E90F-3541-998A70835583}"/>
              </a:ext>
            </a:extLst>
          </p:cNvPr>
          <p:cNvSpPr/>
          <p:nvPr/>
        </p:nvSpPr>
        <p:spPr>
          <a:xfrm>
            <a:off x="4473024" y="345071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Oval 66">
            <a:extLst>
              <a:ext uri="{FF2B5EF4-FFF2-40B4-BE49-F238E27FC236}">
                <a16:creationId xmlns:a16="http://schemas.microsoft.com/office/drawing/2014/main" id="{C28D22EE-A5AC-F40D-E516-1321F9CC14EF}"/>
              </a:ext>
            </a:extLst>
          </p:cNvPr>
          <p:cNvSpPr/>
          <p:nvPr/>
        </p:nvSpPr>
        <p:spPr>
          <a:xfrm rot="20700014">
            <a:off x="3296859" y="272566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3D3A55C-0230-A7E2-79CE-92597A5A2128}"/>
              </a:ext>
            </a:extLst>
          </p:cNvPr>
          <p:cNvSpPr/>
          <p:nvPr/>
        </p:nvSpPr>
        <p:spPr>
          <a:xfrm>
            <a:off x="1994597" y="265893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id="{CBF06D6A-F3E7-1F2D-B5F7-544D7784A5E8}"/>
              </a:ext>
            </a:extLst>
          </p:cNvPr>
          <p:cNvSpPr/>
          <p:nvPr/>
        </p:nvSpPr>
        <p:spPr>
          <a:xfrm>
            <a:off x="1975897" y="346007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91541629-59C5-9B6F-CCF7-61B0C357640A}"/>
              </a:ext>
            </a:extLst>
          </p:cNvPr>
          <p:cNvSpPr/>
          <p:nvPr/>
        </p:nvSpPr>
        <p:spPr>
          <a:xfrm rot="18805987">
            <a:off x="6288741" y="115451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FBC6A4EB-030C-6719-3C6E-5F7BAD4D7051}"/>
              </a:ext>
            </a:extLst>
          </p:cNvPr>
          <p:cNvSpPr/>
          <p:nvPr/>
        </p:nvSpPr>
        <p:spPr>
          <a:xfrm>
            <a:off x="6893330" y="115456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5" name="Right Triangle 17">
            <a:extLst>
              <a:ext uri="{FF2B5EF4-FFF2-40B4-BE49-F238E27FC236}">
                <a16:creationId xmlns:a16="http://schemas.microsoft.com/office/drawing/2014/main" id="{A8DBC14D-7B98-17AF-4593-4AD15B0FB2A7}"/>
              </a:ext>
            </a:extLst>
          </p:cNvPr>
          <p:cNvSpPr/>
          <p:nvPr/>
        </p:nvSpPr>
        <p:spPr>
          <a:xfrm>
            <a:off x="5716325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6" name="Right Triangle 17">
            <a:extLst>
              <a:ext uri="{FF2B5EF4-FFF2-40B4-BE49-F238E27FC236}">
                <a16:creationId xmlns:a16="http://schemas.microsoft.com/office/drawing/2014/main" id="{FDFB0E21-B53F-B5A0-D565-4F2C5A6C5AB6}"/>
              </a:ext>
            </a:extLst>
          </p:cNvPr>
          <p:cNvSpPr/>
          <p:nvPr/>
        </p:nvSpPr>
        <p:spPr>
          <a:xfrm>
            <a:off x="506004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7" name="Right Triangle 17">
            <a:extLst>
              <a:ext uri="{FF2B5EF4-FFF2-40B4-BE49-F238E27FC236}">
                <a16:creationId xmlns:a16="http://schemas.microsoft.com/office/drawing/2014/main" id="{77D090D0-7DD1-583D-344A-9346405504B7}"/>
              </a:ext>
            </a:extLst>
          </p:cNvPr>
          <p:cNvSpPr/>
          <p:nvPr/>
        </p:nvSpPr>
        <p:spPr>
          <a:xfrm>
            <a:off x="6372599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8" name="Oval 44">
            <a:extLst>
              <a:ext uri="{FF2B5EF4-FFF2-40B4-BE49-F238E27FC236}">
                <a16:creationId xmlns:a16="http://schemas.microsoft.com/office/drawing/2014/main" id="{2C1E11B1-001E-2D81-7937-E36E8171C617}"/>
              </a:ext>
            </a:extLst>
          </p:cNvPr>
          <p:cNvSpPr/>
          <p:nvPr/>
        </p:nvSpPr>
        <p:spPr>
          <a:xfrm>
            <a:off x="702888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9" name="Google Shape;6000;p67">
            <a:extLst>
              <a:ext uri="{FF2B5EF4-FFF2-40B4-BE49-F238E27FC236}">
                <a16:creationId xmlns:a16="http://schemas.microsoft.com/office/drawing/2014/main" id="{E27EF80D-8375-D99F-73CC-EB5D754463EA}"/>
              </a:ext>
            </a:extLst>
          </p:cNvPr>
          <p:cNvSpPr/>
          <p:nvPr/>
        </p:nvSpPr>
        <p:spPr>
          <a:xfrm>
            <a:off x="1957108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30" name="Google Shape;6029;p67">
            <a:extLst>
              <a:ext uri="{FF2B5EF4-FFF2-40B4-BE49-F238E27FC236}">
                <a16:creationId xmlns:a16="http://schemas.microsoft.com/office/drawing/2014/main" id="{68C084B4-FA50-7391-DBB5-CF66BAC74C56}"/>
              </a:ext>
            </a:extLst>
          </p:cNvPr>
          <p:cNvGrpSpPr/>
          <p:nvPr/>
        </p:nvGrpSpPr>
        <p:grpSpPr>
          <a:xfrm>
            <a:off x="5719570" y="4064929"/>
            <a:ext cx="303114" cy="420175"/>
            <a:chOff x="7025856" y="4064928"/>
            <a:chExt cx="303114" cy="420175"/>
          </a:xfrm>
          <a:solidFill>
            <a:srgbClr val="00B0F0"/>
          </a:solidFill>
        </p:grpSpPr>
        <p:sp>
          <p:nvSpPr>
            <p:cNvPr id="31" name="Google Shape;6030;p67">
              <a:extLst>
                <a:ext uri="{FF2B5EF4-FFF2-40B4-BE49-F238E27FC236}">
                  <a16:creationId xmlns:a16="http://schemas.microsoft.com/office/drawing/2014/main" id="{BC21F863-9D03-1BE0-9A0F-739485E69CA5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31;p67">
              <a:extLst>
                <a:ext uri="{FF2B5EF4-FFF2-40B4-BE49-F238E27FC236}">
                  <a16:creationId xmlns:a16="http://schemas.microsoft.com/office/drawing/2014/main" id="{18CAD3F8-F5F9-1D93-06F2-A8891183505F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032;p67">
              <a:extLst>
                <a:ext uri="{FF2B5EF4-FFF2-40B4-BE49-F238E27FC236}">
                  <a16:creationId xmlns:a16="http://schemas.microsoft.com/office/drawing/2014/main" id="{3835414F-88E5-13C6-236B-502A7E59FCFC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033;p67">
              <a:extLst>
                <a:ext uri="{FF2B5EF4-FFF2-40B4-BE49-F238E27FC236}">
                  <a16:creationId xmlns:a16="http://schemas.microsoft.com/office/drawing/2014/main" id="{D7568960-3502-7D2A-85F3-CC012FE061AE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5" name="Google Shape;6066;p67">
            <a:extLst>
              <a:ext uri="{FF2B5EF4-FFF2-40B4-BE49-F238E27FC236}">
                <a16:creationId xmlns:a16="http://schemas.microsoft.com/office/drawing/2014/main" id="{47DC3D92-F45A-4208-A0D8-B2582DB4F664}"/>
              </a:ext>
            </a:extLst>
          </p:cNvPr>
          <p:cNvGrpSpPr/>
          <p:nvPr/>
        </p:nvGrpSpPr>
        <p:grpSpPr>
          <a:xfrm>
            <a:off x="1929062" y="1800674"/>
            <a:ext cx="483150" cy="480763"/>
            <a:chOff x="3235348" y="1800673"/>
            <a:chExt cx="483150" cy="480763"/>
          </a:xfrm>
          <a:solidFill>
            <a:srgbClr val="00B0F0"/>
          </a:solidFill>
        </p:grpSpPr>
        <p:sp>
          <p:nvSpPr>
            <p:cNvPr id="36" name="Google Shape;6067;p67">
              <a:extLst>
                <a:ext uri="{FF2B5EF4-FFF2-40B4-BE49-F238E27FC236}">
                  <a16:creationId xmlns:a16="http://schemas.microsoft.com/office/drawing/2014/main" id="{33BB27E4-FABA-B1A9-FF58-A542D0929120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" name="Google Shape;6068;p67">
              <a:extLst>
                <a:ext uri="{FF2B5EF4-FFF2-40B4-BE49-F238E27FC236}">
                  <a16:creationId xmlns:a16="http://schemas.microsoft.com/office/drawing/2014/main" id="{3744AD2F-03B8-99F6-D1E5-1E89F4C8DD18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8" name="Google Shape;5976;p67">
            <a:extLst>
              <a:ext uri="{FF2B5EF4-FFF2-40B4-BE49-F238E27FC236}">
                <a16:creationId xmlns:a16="http://schemas.microsoft.com/office/drawing/2014/main" id="{AF07EF90-265F-04CF-2C37-5034736792DE}"/>
              </a:ext>
            </a:extLst>
          </p:cNvPr>
          <p:cNvGrpSpPr/>
          <p:nvPr/>
        </p:nvGrpSpPr>
        <p:grpSpPr>
          <a:xfrm>
            <a:off x="1993628" y="4214195"/>
            <a:ext cx="371547" cy="331551"/>
            <a:chOff x="3299914" y="4214195"/>
            <a:chExt cx="371547" cy="331551"/>
          </a:xfrm>
          <a:solidFill>
            <a:srgbClr val="00B0F0"/>
          </a:solidFill>
        </p:grpSpPr>
        <p:sp>
          <p:nvSpPr>
            <p:cNvPr id="39" name="Google Shape;5977;p67">
              <a:extLst>
                <a:ext uri="{FF2B5EF4-FFF2-40B4-BE49-F238E27FC236}">
                  <a16:creationId xmlns:a16="http://schemas.microsoft.com/office/drawing/2014/main" id="{FE6359A0-5323-B9BF-08AA-9E1A82850EBA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78;p67">
              <a:extLst>
                <a:ext uri="{FF2B5EF4-FFF2-40B4-BE49-F238E27FC236}">
                  <a16:creationId xmlns:a16="http://schemas.microsoft.com/office/drawing/2014/main" id="{9E529362-C666-6A3F-EFEF-A4845BD858CF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5979;p67">
              <a:extLst>
                <a:ext uri="{FF2B5EF4-FFF2-40B4-BE49-F238E27FC236}">
                  <a16:creationId xmlns:a16="http://schemas.microsoft.com/office/drawing/2014/main" id="{43B3463F-C306-8D2C-A29D-7862627AEE6C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5989;p67">
            <a:extLst>
              <a:ext uri="{FF2B5EF4-FFF2-40B4-BE49-F238E27FC236}">
                <a16:creationId xmlns:a16="http://schemas.microsoft.com/office/drawing/2014/main" id="{277A6AFD-2D87-C08F-1FAB-E88A62E5B880}"/>
              </a:ext>
            </a:extLst>
          </p:cNvPr>
          <p:cNvGrpSpPr/>
          <p:nvPr/>
        </p:nvGrpSpPr>
        <p:grpSpPr>
          <a:xfrm>
            <a:off x="5018243" y="4126477"/>
            <a:ext cx="372408" cy="364370"/>
            <a:chOff x="6324529" y="4126476"/>
            <a:chExt cx="372408" cy="364370"/>
          </a:xfrm>
          <a:solidFill>
            <a:srgbClr val="00B0F0"/>
          </a:solidFill>
        </p:grpSpPr>
        <p:sp>
          <p:nvSpPr>
            <p:cNvPr id="43" name="Google Shape;5990;p67">
              <a:extLst>
                <a:ext uri="{FF2B5EF4-FFF2-40B4-BE49-F238E27FC236}">
                  <a16:creationId xmlns:a16="http://schemas.microsoft.com/office/drawing/2014/main" id="{1A40343A-0AEC-CFDA-5A40-2D3E286F5C4C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5991;p67">
              <a:extLst>
                <a:ext uri="{FF2B5EF4-FFF2-40B4-BE49-F238E27FC236}">
                  <a16:creationId xmlns:a16="http://schemas.microsoft.com/office/drawing/2014/main" id="{3238A92E-9D3B-27C9-CAFB-E1695A689017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5992;p67">
              <a:extLst>
                <a:ext uri="{FF2B5EF4-FFF2-40B4-BE49-F238E27FC236}">
                  <a16:creationId xmlns:a16="http://schemas.microsoft.com/office/drawing/2014/main" id="{A09C3452-6B7C-0E3B-A012-4CA8F6E56BF0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6007;p67">
            <a:extLst>
              <a:ext uri="{FF2B5EF4-FFF2-40B4-BE49-F238E27FC236}">
                <a16:creationId xmlns:a16="http://schemas.microsoft.com/office/drawing/2014/main" id="{FC14E06E-BF43-FE8A-4234-9495CAB9AEBA}"/>
              </a:ext>
            </a:extLst>
          </p:cNvPr>
          <p:cNvGrpSpPr/>
          <p:nvPr/>
        </p:nvGrpSpPr>
        <p:grpSpPr>
          <a:xfrm>
            <a:off x="2657885" y="4157046"/>
            <a:ext cx="352263" cy="356771"/>
            <a:chOff x="3964170" y="4157045"/>
            <a:chExt cx="352263" cy="356771"/>
          </a:xfrm>
          <a:solidFill>
            <a:srgbClr val="00B0F0"/>
          </a:solidFill>
        </p:grpSpPr>
        <p:sp>
          <p:nvSpPr>
            <p:cNvPr id="47" name="Google Shape;6008;p67">
              <a:extLst>
                <a:ext uri="{FF2B5EF4-FFF2-40B4-BE49-F238E27FC236}">
                  <a16:creationId xmlns:a16="http://schemas.microsoft.com/office/drawing/2014/main" id="{B5888F3B-E4B3-D0DB-6870-80FE28BB84EC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09;p67">
              <a:extLst>
                <a:ext uri="{FF2B5EF4-FFF2-40B4-BE49-F238E27FC236}">
                  <a16:creationId xmlns:a16="http://schemas.microsoft.com/office/drawing/2014/main" id="{0503AC42-E178-9456-630F-2CD693C952B9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9" name="Google Shape;6018;p67">
            <a:extLst>
              <a:ext uri="{FF2B5EF4-FFF2-40B4-BE49-F238E27FC236}">
                <a16:creationId xmlns:a16="http://schemas.microsoft.com/office/drawing/2014/main" id="{CF301DF3-8360-5E0F-2B9D-F5D8641E311F}"/>
              </a:ext>
            </a:extLst>
          </p:cNvPr>
          <p:cNvGrpSpPr/>
          <p:nvPr/>
        </p:nvGrpSpPr>
        <p:grpSpPr>
          <a:xfrm>
            <a:off x="6359641" y="4173514"/>
            <a:ext cx="365202" cy="332677"/>
            <a:chOff x="7665927" y="4173513"/>
            <a:chExt cx="365202" cy="332677"/>
          </a:xfrm>
          <a:solidFill>
            <a:srgbClr val="00B0F0"/>
          </a:solidFill>
        </p:grpSpPr>
        <p:sp>
          <p:nvSpPr>
            <p:cNvPr id="50" name="Google Shape;6019;p67">
              <a:extLst>
                <a:ext uri="{FF2B5EF4-FFF2-40B4-BE49-F238E27FC236}">
                  <a16:creationId xmlns:a16="http://schemas.microsoft.com/office/drawing/2014/main" id="{C19B5C4E-3C17-396B-204D-D51644923BFA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0;p67">
              <a:extLst>
                <a:ext uri="{FF2B5EF4-FFF2-40B4-BE49-F238E27FC236}">
                  <a16:creationId xmlns:a16="http://schemas.microsoft.com/office/drawing/2014/main" id="{88B49AF5-9F28-6999-27FF-214903800437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021;p67">
              <a:extLst>
                <a:ext uri="{FF2B5EF4-FFF2-40B4-BE49-F238E27FC236}">
                  <a16:creationId xmlns:a16="http://schemas.microsoft.com/office/drawing/2014/main" id="{8C1ECE7B-81FB-4F33-F9A1-DD8194B0517F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022;p67">
              <a:extLst>
                <a:ext uri="{FF2B5EF4-FFF2-40B4-BE49-F238E27FC236}">
                  <a16:creationId xmlns:a16="http://schemas.microsoft.com/office/drawing/2014/main" id="{E12CB7B4-5DC4-7AA6-E540-94CDE1FADACE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023;p67">
              <a:extLst>
                <a:ext uri="{FF2B5EF4-FFF2-40B4-BE49-F238E27FC236}">
                  <a16:creationId xmlns:a16="http://schemas.microsoft.com/office/drawing/2014/main" id="{F5847D3A-F69B-2FAB-8D01-79400F9BAFF1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24;p67">
              <a:extLst>
                <a:ext uri="{FF2B5EF4-FFF2-40B4-BE49-F238E27FC236}">
                  <a16:creationId xmlns:a16="http://schemas.microsoft.com/office/drawing/2014/main" id="{38F4DB75-484C-8522-6ABE-17C38446634F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25;p67">
              <a:extLst>
                <a:ext uri="{FF2B5EF4-FFF2-40B4-BE49-F238E27FC236}">
                  <a16:creationId xmlns:a16="http://schemas.microsoft.com/office/drawing/2014/main" id="{5A17C411-9BE7-AEC9-5455-1A98C39C0BFC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57" name="Google Shape;6043;p67">
            <a:extLst>
              <a:ext uri="{FF2B5EF4-FFF2-40B4-BE49-F238E27FC236}">
                <a16:creationId xmlns:a16="http://schemas.microsoft.com/office/drawing/2014/main" id="{B9509750-9ECC-3B0E-1F9D-3A28DEE41846}"/>
              </a:ext>
            </a:extLst>
          </p:cNvPr>
          <p:cNvSpPr/>
          <p:nvPr/>
        </p:nvSpPr>
        <p:spPr>
          <a:xfrm>
            <a:off x="3251816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58" name="Google Shape;6052;p67">
            <a:extLst>
              <a:ext uri="{FF2B5EF4-FFF2-40B4-BE49-F238E27FC236}">
                <a16:creationId xmlns:a16="http://schemas.microsoft.com/office/drawing/2014/main" id="{FDA8D38C-E3AF-04F9-4FE7-FDCFACE088F6}"/>
              </a:ext>
            </a:extLst>
          </p:cNvPr>
          <p:cNvGrpSpPr/>
          <p:nvPr/>
        </p:nvGrpSpPr>
        <p:grpSpPr>
          <a:xfrm>
            <a:off x="7022664" y="4140815"/>
            <a:ext cx="357082" cy="363401"/>
            <a:chOff x="8328949" y="4140814"/>
            <a:chExt cx="357082" cy="363401"/>
          </a:xfrm>
          <a:solidFill>
            <a:srgbClr val="00B0F0"/>
          </a:solidFill>
        </p:grpSpPr>
        <p:sp>
          <p:nvSpPr>
            <p:cNvPr id="59" name="Google Shape;6053;p67">
              <a:extLst>
                <a:ext uri="{FF2B5EF4-FFF2-40B4-BE49-F238E27FC236}">
                  <a16:creationId xmlns:a16="http://schemas.microsoft.com/office/drawing/2014/main" id="{FD9A92D7-8F3F-2FC5-BB2A-8009FAAADCB2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54;p67">
              <a:extLst>
                <a:ext uri="{FF2B5EF4-FFF2-40B4-BE49-F238E27FC236}">
                  <a16:creationId xmlns:a16="http://schemas.microsoft.com/office/drawing/2014/main" id="{329B37F7-4456-B04D-A6F7-B5F344EF40CB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55;p67">
              <a:extLst>
                <a:ext uri="{FF2B5EF4-FFF2-40B4-BE49-F238E27FC236}">
                  <a16:creationId xmlns:a16="http://schemas.microsoft.com/office/drawing/2014/main" id="{851CB8C5-075E-5172-7D2D-91E223FD8FC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078;p67">
            <a:extLst>
              <a:ext uri="{FF2B5EF4-FFF2-40B4-BE49-F238E27FC236}">
                <a16:creationId xmlns:a16="http://schemas.microsoft.com/office/drawing/2014/main" id="{B892F034-F9C5-357F-B246-0A090F121577}"/>
              </a:ext>
            </a:extLst>
          </p:cNvPr>
          <p:cNvGrpSpPr/>
          <p:nvPr/>
        </p:nvGrpSpPr>
        <p:grpSpPr>
          <a:xfrm>
            <a:off x="3819968" y="4158600"/>
            <a:ext cx="365202" cy="363400"/>
            <a:chOff x="5126254" y="4158599"/>
            <a:chExt cx="365202" cy="363400"/>
          </a:xfrm>
          <a:solidFill>
            <a:srgbClr val="00B0F0"/>
          </a:solidFill>
        </p:grpSpPr>
        <p:sp>
          <p:nvSpPr>
            <p:cNvPr id="63" name="Google Shape;6079;p67">
              <a:extLst>
                <a:ext uri="{FF2B5EF4-FFF2-40B4-BE49-F238E27FC236}">
                  <a16:creationId xmlns:a16="http://schemas.microsoft.com/office/drawing/2014/main" id="{3AD33C3A-5FBF-5D99-046B-439D02CED57E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080;p67">
              <a:extLst>
                <a:ext uri="{FF2B5EF4-FFF2-40B4-BE49-F238E27FC236}">
                  <a16:creationId xmlns:a16="http://schemas.microsoft.com/office/drawing/2014/main" id="{9145D349-5A03-013D-645B-99664114B28F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6081;p67">
              <a:extLst>
                <a:ext uri="{FF2B5EF4-FFF2-40B4-BE49-F238E27FC236}">
                  <a16:creationId xmlns:a16="http://schemas.microsoft.com/office/drawing/2014/main" id="{FBBC285D-5149-01ED-4934-EF70450886C2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082;p67">
              <a:extLst>
                <a:ext uri="{FF2B5EF4-FFF2-40B4-BE49-F238E27FC236}">
                  <a16:creationId xmlns:a16="http://schemas.microsoft.com/office/drawing/2014/main" id="{2B404907-55D1-32B4-3D28-025B351B5167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6110;p67">
            <a:extLst>
              <a:ext uri="{FF2B5EF4-FFF2-40B4-BE49-F238E27FC236}">
                <a16:creationId xmlns:a16="http://schemas.microsoft.com/office/drawing/2014/main" id="{1DDBD86C-2FEE-E2C0-68C6-F6C668A05A2E}"/>
              </a:ext>
            </a:extLst>
          </p:cNvPr>
          <p:cNvGrpSpPr/>
          <p:nvPr/>
        </p:nvGrpSpPr>
        <p:grpSpPr>
          <a:xfrm>
            <a:off x="4426756" y="4193493"/>
            <a:ext cx="362504" cy="283866"/>
            <a:chOff x="5733041" y="4193493"/>
            <a:chExt cx="362504" cy="283866"/>
          </a:xfrm>
          <a:solidFill>
            <a:srgbClr val="00B0F0"/>
          </a:solidFill>
        </p:grpSpPr>
        <p:sp>
          <p:nvSpPr>
            <p:cNvPr id="68" name="Google Shape;6111;p67">
              <a:extLst>
                <a:ext uri="{FF2B5EF4-FFF2-40B4-BE49-F238E27FC236}">
                  <a16:creationId xmlns:a16="http://schemas.microsoft.com/office/drawing/2014/main" id="{DFCC0B55-A41E-39F5-B751-29CCC269CE5E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112;p67">
              <a:extLst>
                <a:ext uri="{FF2B5EF4-FFF2-40B4-BE49-F238E27FC236}">
                  <a16:creationId xmlns:a16="http://schemas.microsoft.com/office/drawing/2014/main" id="{5C8C77C4-6415-A329-A7C1-E8AD57648CF9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0" name="Google Shape;5972;p67">
            <a:extLst>
              <a:ext uri="{FF2B5EF4-FFF2-40B4-BE49-F238E27FC236}">
                <a16:creationId xmlns:a16="http://schemas.microsoft.com/office/drawing/2014/main" id="{8E2F184F-3190-3824-AA17-D5DC03F8E04E}"/>
              </a:ext>
            </a:extLst>
          </p:cNvPr>
          <p:cNvGrpSpPr/>
          <p:nvPr/>
        </p:nvGrpSpPr>
        <p:grpSpPr>
          <a:xfrm>
            <a:off x="2617332" y="1891747"/>
            <a:ext cx="360502" cy="414716"/>
            <a:chOff x="3923617" y="1891747"/>
            <a:chExt cx="360502" cy="414716"/>
          </a:xfrm>
          <a:solidFill>
            <a:srgbClr val="00B0F0"/>
          </a:solidFill>
        </p:grpSpPr>
        <p:sp>
          <p:nvSpPr>
            <p:cNvPr id="71" name="Google Shape;5973;p67">
              <a:extLst>
                <a:ext uri="{FF2B5EF4-FFF2-40B4-BE49-F238E27FC236}">
                  <a16:creationId xmlns:a16="http://schemas.microsoft.com/office/drawing/2014/main" id="{73C721C9-A0AF-6779-8246-D163B5FDBD39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74;p67">
              <a:extLst>
                <a:ext uri="{FF2B5EF4-FFF2-40B4-BE49-F238E27FC236}">
                  <a16:creationId xmlns:a16="http://schemas.microsoft.com/office/drawing/2014/main" id="{2DCB01A2-017A-9EC8-8003-9E05838B2683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75;p67">
              <a:extLst>
                <a:ext uri="{FF2B5EF4-FFF2-40B4-BE49-F238E27FC236}">
                  <a16:creationId xmlns:a16="http://schemas.microsoft.com/office/drawing/2014/main" id="{C7565792-7CBE-436B-48E0-32AF35F50CA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5984;p67">
            <a:extLst>
              <a:ext uri="{FF2B5EF4-FFF2-40B4-BE49-F238E27FC236}">
                <a16:creationId xmlns:a16="http://schemas.microsoft.com/office/drawing/2014/main" id="{7E237FF1-1237-DCFD-53B6-8F86F302E006}"/>
              </a:ext>
            </a:extLst>
          </p:cNvPr>
          <p:cNvGrpSpPr/>
          <p:nvPr/>
        </p:nvGrpSpPr>
        <p:grpSpPr>
          <a:xfrm>
            <a:off x="5687192" y="1888684"/>
            <a:ext cx="416125" cy="415100"/>
            <a:chOff x="6993477" y="1888684"/>
            <a:chExt cx="416125" cy="415100"/>
          </a:xfrm>
          <a:solidFill>
            <a:srgbClr val="00B0F0"/>
          </a:solidFill>
        </p:grpSpPr>
        <p:sp>
          <p:nvSpPr>
            <p:cNvPr id="75" name="Google Shape;5985;p67">
              <a:extLst>
                <a:ext uri="{FF2B5EF4-FFF2-40B4-BE49-F238E27FC236}">
                  <a16:creationId xmlns:a16="http://schemas.microsoft.com/office/drawing/2014/main" id="{D8909480-F8C7-8EAF-CCDB-2B5EC7D46658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5986;p67">
              <a:extLst>
                <a:ext uri="{FF2B5EF4-FFF2-40B4-BE49-F238E27FC236}">
                  <a16:creationId xmlns:a16="http://schemas.microsoft.com/office/drawing/2014/main" id="{E1AA477A-AAF4-B2DD-13CE-F7AA7BAA2F22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5987;p67">
              <a:extLst>
                <a:ext uri="{FF2B5EF4-FFF2-40B4-BE49-F238E27FC236}">
                  <a16:creationId xmlns:a16="http://schemas.microsoft.com/office/drawing/2014/main" id="{6D1A4ADF-6389-EEEC-FC6B-555CD0F1FFDD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5988;p67">
              <a:extLst>
                <a:ext uri="{FF2B5EF4-FFF2-40B4-BE49-F238E27FC236}">
                  <a16:creationId xmlns:a16="http://schemas.microsoft.com/office/drawing/2014/main" id="{10F70C63-D02D-333F-7DDC-92E986DF58BB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02;p67">
            <a:extLst>
              <a:ext uri="{FF2B5EF4-FFF2-40B4-BE49-F238E27FC236}">
                <a16:creationId xmlns:a16="http://schemas.microsoft.com/office/drawing/2014/main" id="{51050F1A-0135-0CA6-80C9-A6AD5FCFC44C}"/>
              </a:ext>
            </a:extLst>
          </p:cNvPr>
          <p:cNvGrpSpPr/>
          <p:nvPr/>
        </p:nvGrpSpPr>
        <p:grpSpPr>
          <a:xfrm>
            <a:off x="3263529" y="1891747"/>
            <a:ext cx="480718" cy="415100"/>
            <a:chOff x="4569814" y="1891747"/>
            <a:chExt cx="480718" cy="415100"/>
          </a:xfrm>
          <a:solidFill>
            <a:srgbClr val="00B0F0"/>
          </a:solidFill>
        </p:grpSpPr>
        <p:sp>
          <p:nvSpPr>
            <p:cNvPr id="80" name="Google Shape;6003;p67">
              <a:extLst>
                <a:ext uri="{FF2B5EF4-FFF2-40B4-BE49-F238E27FC236}">
                  <a16:creationId xmlns:a16="http://schemas.microsoft.com/office/drawing/2014/main" id="{E8383784-3210-BBD9-7B8B-90D72C718214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04;p67">
              <a:extLst>
                <a:ext uri="{FF2B5EF4-FFF2-40B4-BE49-F238E27FC236}">
                  <a16:creationId xmlns:a16="http://schemas.microsoft.com/office/drawing/2014/main" id="{F9018211-E96D-A5B1-47C6-94C7416ED79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05;p67">
              <a:extLst>
                <a:ext uri="{FF2B5EF4-FFF2-40B4-BE49-F238E27FC236}">
                  <a16:creationId xmlns:a16="http://schemas.microsoft.com/office/drawing/2014/main" id="{B52580CC-FA12-3E3E-B5E5-55E49A4AB7AD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06;p67">
              <a:extLst>
                <a:ext uri="{FF2B5EF4-FFF2-40B4-BE49-F238E27FC236}">
                  <a16:creationId xmlns:a16="http://schemas.microsoft.com/office/drawing/2014/main" id="{E3027E5E-11A2-2676-BB2A-F66A1DCDECFA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84" name="Google Shape;6011;p67">
            <a:extLst>
              <a:ext uri="{FF2B5EF4-FFF2-40B4-BE49-F238E27FC236}">
                <a16:creationId xmlns:a16="http://schemas.microsoft.com/office/drawing/2014/main" id="{6B76BB51-1C95-62A5-BBEA-0ED216AB0DC8}"/>
              </a:ext>
            </a:extLst>
          </p:cNvPr>
          <p:cNvGrpSpPr/>
          <p:nvPr/>
        </p:nvGrpSpPr>
        <p:grpSpPr>
          <a:xfrm>
            <a:off x="6278864" y="1867516"/>
            <a:ext cx="421867" cy="414489"/>
            <a:chOff x="7585149" y="1867515"/>
            <a:chExt cx="421867" cy="414489"/>
          </a:xfrm>
          <a:solidFill>
            <a:srgbClr val="00B0F0"/>
          </a:solidFill>
        </p:grpSpPr>
        <p:sp>
          <p:nvSpPr>
            <p:cNvPr id="85" name="Google Shape;6012;p67">
              <a:extLst>
                <a:ext uri="{FF2B5EF4-FFF2-40B4-BE49-F238E27FC236}">
                  <a16:creationId xmlns:a16="http://schemas.microsoft.com/office/drawing/2014/main" id="{66F83CFF-948F-9483-41E1-DADFEEA60D1E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6013;p67">
              <a:extLst>
                <a:ext uri="{FF2B5EF4-FFF2-40B4-BE49-F238E27FC236}">
                  <a16:creationId xmlns:a16="http://schemas.microsoft.com/office/drawing/2014/main" id="{F83B8C60-03FA-8281-48D4-755B40CE14F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014;p67">
              <a:extLst>
                <a:ext uri="{FF2B5EF4-FFF2-40B4-BE49-F238E27FC236}">
                  <a16:creationId xmlns:a16="http://schemas.microsoft.com/office/drawing/2014/main" id="{0BCC64E0-2667-8155-AD23-A964DD082824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015;p67">
              <a:extLst>
                <a:ext uri="{FF2B5EF4-FFF2-40B4-BE49-F238E27FC236}">
                  <a16:creationId xmlns:a16="http://schemas.microsoft.com/office/drawing/2014/main" id="{909B0B51-90A9-037E-05FD-869C8D2EE1BE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16;p67">
              <a:extLst>
                <a:ext uri="{FF2B5EF4-FFF2-40B4-BE49-F238E27FC236}">
                  <a16:creationId xmlns:a16="http://schemas.microsoft.com/office/drawing/2014/main" id="{6447C419-0473-940B-F0E3-76F92C06B985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17;p67">
              <a:extLst>
                <a:ext uri="{FF2B5EF4-FFF2-40B4-BE49-F238E27FC236}">
                  <a16:creationId xmlns:a16="http://schemas.microsoft.com/office/drawing/2014/main" id="{26D91833-8B45-64DA-8CB0-7FC69A71F65F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91" name="Google Shape;6042;p67">
            <a:extLst>
              <a:ext uri="{FF2B5EF4-FFF2-40B4-BE49-F238E27FC236}">
                <a16:creationId xmlns:a16="http://schemas.microsoft.com/office/drawing/2014/main" id="{7124BD60-BBE4-BE56-C715-8BB65A2D64B5}"/>
              </a:ext>
            </a:extLst>
          </p:cNvPr>
          <p:cNvSpPr/>
          <p:nvPr/>
        </p:nvSpPr>
        <p:spPr>
          <a:xfrm>
            <a:off x="3895552" y="189256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92" name="Google Shape;6047;p67">
            <a:extLst>
              <a:ext uri="{FF2B5EF4-FFF2-40B4-BE49-F238E27FC236}">
                <a16:creationId xmlns:a16="http://schemas.microsoft.com/office/drawing/2014/main" id="{641E76FA-1232-CE24-FB00-3A88716AA5B9}"/>
              </a:ext>
            </a:extLst>
          </p:cNvPr>
          <p:cNvGrpSpPr/>
          <p:nvPr/>
        </p:nvGrpSpPr>
        <p:grpSpPr>
          <a:xfrm>
            <a:off x="6924128" y="1867735"/>
            <a:ext cx="415101" cy="378030"/>
            <a:chOff x="8230413" y="1867735"/>
            <a:chExt cx="415101" cy="378030"/>
          </a:xfrm>
          <a:solidFill>
            <a:srgbClr val="00B0F0"/>
          </a:solidFill>
        </p:grpSpPr>
        <p:sp>
          <p:nvSpPr>
            <p:cNvPr id="93" name="Google Shape;6048;p67">
              <a:extLst>
                <a:ext uri="{FF2B5EF4-FFF2-40B4-BE49-F238E27FC236}">
                  <a16:creationId xmlns:a16="http://schemas.microsoft.com/office/drawing/2014/main" id="{84A66FC3-4D2B-B75D-ACA4-DD8074A3383A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49;p67">
              <a:extLst>
                <a:ext uri="{FF2B5EF4-FFF2-40B4-BE49-F238E27FC236}">
                  <a16:creationId xmlns:a16="http://schemas.microsoft.com/office/drawing/2014/main" id="{44B18605-0E56-EC11-6F73-E1DD3EB1CF76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50;p67">
              <a:extLst>
                <a:ext uri="{FF2B5EF4-FFF2-40B4-BE49-F238E27FC236}">
                  <a16:creationId xmlns:a16="http://schemas.microsoft.com/office/drawing/2014/main" id="{A24B95A1-6D32-07BD-EC0E-9910EC8F0660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51;p67">
              <a:extLst>
                <a:ext uri="{FF2B5EF4-FFF2-40B4-BE49-F238E27FC236}">
                  <a16:creationId xmlns:a16="http://schemas.microsoft.com/office/drawing/2014/main" id="{62E18436-FC89-1CB7-D97E-812D9FA9931E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7" name="Google Shape;6072;p67">
            <a:extLst>
              <a:ext uri="{FF2B5EF4-FFF2-40B4-BE49-F238E27FC236}">
                <a16:creationId xmlns:a16="http://schemas.microsoft.com/office/drawing/2014/main" id="{1420E762-2401-A425-254C-FEE80F808302}"/>
              </a:ext>
            </a:extLst>
          </p:cNvPr>
          <p:cNvGrpSpPr/>
          <p:nvPr/>
        </p:nvGrpSpPr>
        <p:grpSpPr>
          <a:xfrm>
            <a:off x="4470207" y="1872352"/>
            <a:ext cx="415128" cy="414872"/>
            <a:chOff x="5776493" y="1872352"/>
            <a:chExt cx="415128" cy="414872"/>
          </a:xfrm>
          <a:solidFill>
            <a:srgbClr val="00B0F0"/>
          </a:solidFill>
        </p:grpSpPr>
        <p:sp>
          <p:nvSpPr>
            <p:cNvPr id="98" name="Google Shape;6073;p67">
              <a:extLst>
                <a:ext uri="{FF2B5EF4-FFF2-40B4-BE49-F238E27FC236}">
                  <a16:creationId xmlns:a16="http://schemas.microsoft.com/office/drawing/2014/main" id="{B3705DE0-75F7-AEE2-1842-678A1659A0F4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6074;p67">
              <a:extLst>
                <a:ext uri="{FF2B5EF4-FFF2-40B4-BE49-F238E27FC236}">
                  <a16:creationId xmlns:a16="http://schemas.microsoft.com/office/drawing/2014/main" id="{F95D4DF3-B3DE-058A-D311-B7735F88530E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075;p67">
              <a:extLst>
                <a:ext uri="{FF2B5EF4-FFF2-40B4-BE49-F238E27FC236}">
                  <a16:creationId xmlns:a16="http://schemas.microsoft.com/office/drawing/2014/main" id="{52A5F7B7-9545-AD65-87FD-A520486A2CEF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1" name="Google Shape;6076;p67">
              <a:extLst>
                <a:ext uri="{FF2B5EF4-FFF2-40B4-BE49-F238E27FC236}">
                  <a16:creationId xmlns:a16="http://schemas.microsoft.com/office/drawing/2014/main" id="{3B33C293-9E5F-95D4-F5C8-847670EBC63B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2" name="Google Shape;6077;p67">
              <a:extLst>
                <a:ext uri="{FF2B5EF4-FFF2-40B4-BE49-F238E27FC236}">
                  <a16:creationId xmlns:a16="http://schemas.microsoft.com/office/drawing/2014/main" id="{B9FDAEE3-BB09-0D4C-01A2-EA31032B510E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3" name="Google Shape;6107;p67">
            <a:extLst>
              <a:ext uri="{FF2B5EF4-FFF2-40B4-BE49-F238E27FC236}">
                <a16:creationId xmlns:a16="http://schemas.microsoft.com/office/drawing/2014/main" id="{979AE8CB-464C-5A39-A192-C9B3CE459884}"/>
              </a:ext>
            </a:extLst>
          </p:cNvPr>
          <p:cNvGrpSpPr/>
          <p:nvPr/>
        </p:nvGrpSpPr>
        <p:grpSpPr>
          <a:xfrm>
            <a:off x="5090728" y="1856360"/>
            <a:ext cx="418200" cy="413070"/>
            <a:chOff x="6397014" y="1856360"/>
            <a:chExt cx="418200" cy="413070"/>
          </a:xfrm>
          <a:solidFill>
            <a:srgbClr val="00B0F0"/>
          </a:solidFill>
        </p:grpSpPr>
        <p:sp>
          <p:nvSpPr>
            <p:cNvPr id="104" name="Google Shape;6108;p67">
              <a:extLst>
                <a:ext uri="{FF2B5EF4-FFF2-40B4-BE49-F238E27FC236}">
                  <a16:creationId xmlns:a16="http://schemas.microsoft.com/office/drawing/2014/main" id="{0C384161-9807-6DC9-CD17-109882A24CF3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109;p67">
              <a:extLst>
                <a:ext uri="{FF2B5EF4-FFF2-40B4-BE49-F238E27FC236}">
                  <a16:creationId xmlns:a16="http://schemas.microsoft.com/office/drawing/2014/main" id="{A41A0B02-1A8C-C72C-04B1-EC36ACB77486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5593;p66">
            <a:extLst>
              <a:ext uri="{FF2B5EF4-FFF2-40B4-BE49-F238E27FC236}">
                <a16:creationId xmlns:a16="http://schemas.microsoft.com/office/drawing/2014/main" id="{B75AF3D0-B494-F93C-B6CE-C108CEA2D1A7}"/>
              </a:ext>
            </a:extLst>
          </p:cNvPr>
          <p:cNvGrpSpPr/>
          <p:nvPr/>
        </p:nvGrpSpPr>
        <p:grpSpPr>
          <a:xfrm>
            <a:off x="2579255" y="2599749"/>
            <a:ext cx="501822" cy="501823"/>
            <a:chOff x="3885541" y="2599748"/>
            <a:chExt cx="501822" cy="501823"/>
          </a:xfrm>
          <a:solidFill>
            <a:srgbClr val="00B0F0"/>
          </a:solidFill>
        </p:grpSpPr>
        <p:sp>
          <p:nvSpPr>
            <p:cNvPr id="107" name="Google Shape;5594;p66">
              <a:extLst>
                <a:ext uri="{FF2B5EF4-FFF2-40B4-BE49-F238E27FC236}">
                  <a16:creationId xmlns:a16="http://schemas.microsoft.com/office/drawing/2014/main" id="{569E83EF-6E19-B376-3EEF-97359A5D40E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5595;p66">
              <a:extLst>
                <a:ext uri="{FF2B5EF4-FFF2-40B4-BE49-F238E27FC236}">
                  <a16:creationId xmlns:a16="http://schemas.microsoft.com/office/drawing/2014/main" id="{0EC0A9DC-C80B-D64F-BAEC-F305149A858C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5596;p66">
            <a:extLst>
              <a:ext uri="{FF2B5EF4-FFF2-40B4-BE49-F238E27FC236}">
                <a16:creationId xmlns:a16="http://schemas.microsoft.com/office/drawing/2014/main" id="{B0DEC01C-5E6F-262A-8CC2-69A567ED8476}"/>
              </a:ext>
            </a:extLst>
          </p:cNvPr>
          <p:cNvGrpSpPr/>
          <p:nvPr/>
        </p:nvGrpSpPr>
        <p:grpSpPr>
          <a:xfrm>
            <a:off x="3874476" y="2670652"/>
            <a:ext cx="395020" cy="395021"/>
            <a:chOff x="5180761" y="2670651"/>
            <a:chExt cx="395020" cy="395021"/>
          </a:xfrm>
          <a:solidFill>
            <a:srgbClr val="00B0F0"/>
          </a:solidFill>
        </p:grpSpPr>
        <p:sp>
          <p:nvSpPr>
            <p:cNvPr id="110" name="Google Shape;5597;p66">
              <a:extLst>
                <a:ext uri="{FF2B5EF4-FFF2-40B4-BE49-F238E27FC236}">
                  <a16:creationId xmlns:a16="http://schemas.microsoft.com/office/drawing/2014/main" id="{0A659002-D111-C1CE-28FD-FBEFF5BDCF45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5598;p66">
              <a:extLst>
                <a:ext uri="{FF2B5EF4-FFF2-40B4-BE49-F238E27FC236}">
                  <a16:creationId xmlns:a16="http://schemas.microsoft.com/office/drawing/2014/main" id="{62B53B01-5707-059F-F1CB-B2B386C5263C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5651;p66">
            <a:extLst>
              <a:ext uri="{FF2B5EF4-FFF2-40B4-BE49-F238E27FC236}">
                <a16:creationId xmlns:a16="http://schemas.microsoft.com/office/drawing/2014/main" id="{D55A7527-D47E-DEBA-4A6C-6A5925AF7146}"/>
              </a:ext>
            </a:extLst>
          </p:cNvPr>
          <p:cNvGrpSpPr/>
          <p:nvPr/>
        </p:nvGrpSpPr>
        <p:grpSpPr>
          <a:xfrm>
            <a:off x="6286992" y="2726924"/>
            <a:ext cx="441298" cy="284452"/>
            <a:chOff x="7593278" y="2726923"/>
            <a:chExt cx="441298" cy="284452"/>
          </a:xfrm>
          <a:solidFill>
            <a:srgbClr val="00B0F0"/>
          </a:solidFill>
        </p:grpSpPr>
        <p:sp>
          <p:nvSpPr>
            <p:cNvPr id="113" name="Google Shape;5652;p66">
              <a:extLst>
                <a:ext uri="{FF2B5EF4-FFF2-40B4-BE49-F238E27FC236}">
                  <a16:creationId xmlns:a16="http://schemas.microsoft.com/office/drawing/2014/main" id="{93B52296-D3F7-702D-7763-52421EEF2B91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653;p66">
              <a:extLst>
                <a:ext uri="{FF2B5EF4-FFF2-40B4-BE49-F238E27FC236}">
                  <a16:creationId xmlns:a16="http://schemas.microsoft.com/office/drawing/2014/main" id="{E0480112-6749-8461-FA85-0FEF0D6E26D6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5" name="Google Shape;5775;p66">
            <a:extLst>
              <a:ext uri="{FF2B5EF4-FFF2-40B4-BE49-F238E27FC236}">
                <a16:creationId xmlns:a16="http://schemas.microsoft.com/office/drawing/2014/main" id="{5B0E5BFA-EB18-A842-8B5A-AAB2CE365C3F}"/>
              </a:ext>
            </a:extLst>
          </p:cNvPr>
          <p:cNvGrpSpPr/>
          <p:nvPr/>
        </p:nvGrpSpPr>
        <p:grpSpPr>
          <a:xfrm>
            <a:off x="5126124" y="2748312"/>
            <a:ext cx="338931" cy="317744"/>
            <a:chOff x="6432410" y="2748311"/>
            <a:chExt cx="338931" cy="317744"/>
          </a:xfrm>
          <a:solidFill>
            <a:srgbClr val="00B0F0"/>
          </a:solidFill>
        </p:grpSpPr>
        <p:sp>
          <p:nvSpPr>
            <p:cNvPr id="116" name="Google Shape;5776;p66">
              <a:extLst>
                <a:ext uri="{FF2B5EF4-FFF2-40B4-BE49-F238E27FC236}">
                  <a16:creationId xmlns:a16="http://schemas.microsoft.com/office/drawing/2014/main" id="{A33C5A26-CB0A-2393-5AEB-6A46D06ED493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5777;p66">
              <a:extLst>
                <a:ext uri="{FF2B5EF4-FFF2-40B4-BE49-F238E27FC236}">
                  <a16:creationId xmlns:a16="http://schemas.microsoft.com/office/drawing/2014/main" id="{6E988B5C-B475-D180-BB6E-85F3FA100C89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5778;p66">
              <a:extLst>
                <a:ext uri="{FF2B5EF4-FFF2-40B4-BE49-F238E27FC236}">
                  <a16:creationId xmlns:a16="http://schemas.microsoft.com/office/drawing/2014/main" id="{2F3071A3-E2B1-6D59-B62B-2F6E7BB62DE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9" name="Google Shape;5779;p66">
              <a:extLst>
                <a:ext uri="{FF2B5EF4-FFF2-40B4-BE49-F238E27FC236}">
                  <a16:creationId xmlns:a16="http://schemas.microsoft.com/office/drawing/2014/main" id="{E23D48E8-4353-8F99-A1F1-38A8FD0612C7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0" name="Google Shape;5780;p66">
              <a:extLst>
                <a:ext uri="{FF2B5EF4-FFF2-40B4-BE49-F238E27FC236}">
                  <a16:creationId xmlns:a16="http://schemas.microsoft.com/office/drawing/2014/main" id="{BE865BDC-3440-B054-30DB-C7FD7C8B2CB7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5781;p66">
              <a:extLst>
                <a:ext uri="{FF2B5EF4-FFF2-40B4-BE49-F238E27FC236}">
                  <a16:creationId xmlns:a16="http://schemas.microsoft.com/office/drawing/2014/main" id="{37249D54-F3D4-4C0C-249B-C36302DF227C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22" name="Text Placeholder 1">
            <a:extLst>
              <a:ext uri="{FF2B5EF4-FFF2-40B4-BE49-F238E27FC236}">
                <a16:creationId xmlns:a16="http://schemas.microsoft.com/office/drawing/2014/main" id="{85D8BBEA-6900-2ABF-83E7-BB95FD777D84}"/>
              </a:ext>
            </a:extLst>
          </p:cNvPr>
          <p:cNvSpPr txBox="1">
            <a:spLocks/>
          </p:cNvSpPr>
          <p:nvPr/>
        </p:nvSpPr>
        <p:spPr>
          <a:xfrm>
            <a:off x="925113" y="270340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14895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1">
            <a:extLst>
              <a:ext uri="{FF2B5EF4-FFF2-40B4-BE49-F238E27FC236}">
                <a16:creationId xmlns:a16="http://schemas.microsoft.com/office/drawing/2014/main" id="{06E98C1C-703D-1A33-6EA0-D1CB44CB112C}"/>
              </a:ext>
            </a:extLst>
          </p:cNvPr>
          <p:cNvSpPr/>
          <p:nvPr/>
        </p:nvSpPr>
        <p:spPr>
          <a:xfrm rot="10800009" flipH="1">
            <a:off x="263263" y="4971117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A60872A-B825-DF62-FB10-A7D9BACFE7B2}"/>
              </a:ext>
            </a:extLst>
          </p:cNvPr>
          <p:cNvSpPr/>
          <p:nvPr/>
        </p:nvSpPr>
        <p:spPr>
          <a:xfrm rot="16200004" flipH="1" flipV="1">
            <a:off x="-290541" y="286161"/>
            <a:ext cx="968477" cy="3846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ángulo 85">
            <a:extLst>
              <a:ext uri="{FF2B5EF4-FFF2-40B4-BE49-F238E27FC236}">
                <a16:creationId xmlns:a16="http://schemas.microsoft.com/office/drawing/2014/main" id="{CCA6AEFC-D326-D484-2834-592BD230403F}"/>
              </a:ext>
            </a:extLst>
          </p:cNvPr>
          <p:cNvSpPr/>
          <p:nvPr/>
        </p:nvSpPr>
        <p:spPr>
          <a:xfrm>
            <a:off x="8880738" y="0"/>
            <a:ext cx="263261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E0BEBB3-4790-B099-11D0-98E7F40DC08B}"/>
              </a:ext>
            </a:extLst>
          </p:cNvPr>
          <p:cNvSpPr/>
          <p:nvPr/>
        </p:nvSpPr>
        <p:spPr>
          <a:xfrm rot="5399996" flipH="1">
            <a:off x="-467209" y="4269484"/>
            <a:ext cx="1347002" cy="4125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8" name="Freeform 108">
            <a:extLst>
              <a:ext uri="{FF2B5EF4-FFF2-40B4-BE49-F238E27FC236}">
                <a16:creationId xmlns:a16="http://schemas.microsoft.com/office/drawing/2014/main" id="{B69B6AF0-847E-0BE8-8177-A89F721A680B}"/>
              </a:ext>
            </a:extLst>
          </p:cNvPr>
          <p:cNvSpPr/>
          <p:nvPr/>
        </p:nvSpPr>
        <p:spPr>
          <a:xfrm>
            <a:off x="3177706" y="1318027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9" name="Oval 8">
            <a:extLst>
              <a:ext uri="{FF2B5EF4-FFF2-40B4-BE49-F238E27FC236}">
                <a16:creationId xmlns:a16="http://schemas.microsoft.com/office/drawing/2014/main" id="{56DDE9AA-673B-0898-2563-B4291159B384}"/>
              </a:ext>
            </a:extLst>
          </p:cNvPr>
          <p:cNvSpPr/>
          <p:nvPr/>
        </p:nvSpPr>
        <p:spPr>
          <a:xfrm>
            <a:off x="3870802" y="1328909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79335241-826E-9643-68C6-574C6B767CA6}"/>
              </a:ext>
            </a:extLst>
          </p:cNvPr>
          <p:cNvGrpSpPr/>
          <p:nvPr/>
        </p:nvGrpSpPr>
        <p:grpSpPr>
          <a:xfrm>
            <a:off x="2484070" y="1318027"/>
            <a:ext cx="415402" cy="489222"/>
            <a:chOff x="3837179" y="1242450"/>
            <a:chExt cx="415402" cy="489222"/>
          </a:xfrm>
          <a:solidFill>
            <a:srgbClr val="00B0F0"/>
          </a:solidFill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CFD3D8D8-A58C-0546-08DD-02643CC086E3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22" name="Oval 37">
              <a:extLst>
                <a:ext uri="{FF2B5EF4-FFF2-40B4-BE49-F238E27FC236}">
                  <a16:creationId xmlns:a16="http://schemas.microsoft.com/office/drawing/2014/main" id="{D5F503D4-BAAB-F28F-F461-90056E66170F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223" name="Rectangle 19">
            <a:extLst>
              <a:ext uri="{FF2B5EF4-FFF2-40B4-BE49-F238E27FC236}">
                <a16:creationId xmlns:a16="http://schemas.microsoft.com/office/drawing/2014/main" id="{5DA3ECCF-EFDE-0DBD-F092-439754A41283}"/>
              </a:ext>
            </a:extLst>
          </p:cNvPr>
          <p:cNvSpPr/>
          <p:nvPr/>
        </p:nvSpPr>
        <p:spPr>
          <a:xfrm>
            <a:off x="1804560" y="1344573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4" name="Oval 47">
            <a:extLst>
              <a:ext uri="{FF2B5EF4-FFF2-40B4-BE49-F238E27FC236}">
                <a16:creationId xmlns:a16="http://schemas.microsoft.com/office/drawing/2014/main" id="{3EF17379-75B0-20F6-842E-405C2BDC6F1E}"/>
              </a:ext>
            </a:extLst>
          </p:cNvPr>
          <p:cNvSpPr/>
          <p:nvPr/>
        </p:nvSpPr>
        <p:spPr>
          <a:xfrm>
            <a:off x="7130894" y="1328936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5" name="Rounded Rectangle 2">
            <a:extLst>
              <a:ext uri="{FF2B5EF4-FFF2-40B4-BE49-F238E27FC236}">
                <a16:creationId xmlns:a16="http://schemas.microsoft.com/office/drawing/2014/main" id="{516AC867-241A-27A3-1820-007FC884B7AB}"/>
              </a:ext>
            </a:extLst>
          </p:cNvPr>
          <p:cNvSpPr/>
          <p:nvPr/>
        </p:nvSpPr>
        <p:spPr>
          <a:xfrm>
            <a:off x="2476863" y="4156929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6" name="Rounded Rectangle 8">
            <a:extLst>
              <a:ext uri="{FF2B5EF4-FFF2-40B4-BE49-F238E27FC236}">
                <a16:creationId xmlns:a16="http://schemas.microsoft.com/office/drawing/2014/main" id="{CA1AE308-ABD3-DC6F-6308-C175F03D24CF}"/>
              </a:ext>
            </a:extLst>
          </p:cNvPr>
          <p:cNvSpPr/>
          <p:nvPr/>
        </p:nvSpPr>
        <p:spPr>
          <a:xfrm>
            <a:off x="1775757" y="4156929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7" name="Rounded Rectangle 2">
            <a:extLst>
              <a:ext uri="{FF2B5EF4-FFF2-40B4-BE49-F238E27FC236}">
                <a16:creationId xmlns:a16="http://schemas.microsoft.com/office/drawing/2014/main" id="{1968B9FB-4B9A-2C14-7AF4-B828D4464F5A}"/>
              </a:ext>
            </a:extLst>
          </p:cNvPr>
          <p:cNvSpPr/>
          <p:nvPr/>
        </p:nvSpPr>
        <p:spPr>
          <a:xfrm>
            <a:off x="3874058" y="4156929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8" name="Rounded Rectangle 3">
            <a:extLst>
              <a:ext uri="{FF2B5EF4-FFF2-40B4-BE49-F238E27FC236}">
                <a16:creationId xmlns:a16="http://schemas.microsoft.com/office/drawing/2014/main" id="{9A53E547-1297-A8BA-D40A-0A2E150EFCF4}"/>
              </a:ext>
            </a:extLst>
          </p:cNvPr>
          <p:cNvSpPr/>
          <p:nvPr/>
        </p:nvSpPr>
        <p:spPr>
          <a:xfrm>
            <a:off x="3170490" y="4156929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9" name="Rounded Rectangle 10">
            <a:extLst>
              <a:ext uri="{FF2B5EF4-FFF2-40B4-BE49-F238E27FC236}">
                <a16:creationId xmlns:a16="http://schemas.microsoft.com/office/drawing/2014/main" id="{A608D075-64D3-C27B-33AB-44627B9D0FBF}"/>
              </a:ext>
            </a:extLst>
          </p:cNvPr>
          <p:cNvSpPr/>
          <p:nvPr/>
        </p:nvSpPr>
        <p:spPr>
          <a:xfrm>
            <a:off x="4590372" y="4147620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0" name="Block Arc 6">
            <a:extLst>
              <a:ext uri="{FF2B5EF4-FFF2-40B4-BE49-F238E27FC236}">
                <a16:creationId xmlns:a16="http://schemas.microsoft.com/office/drawing/2014/main" id="{6A22319F-12F4-4CF9-6C4D-8A23DA2EA9D9}"/>
              </a:ext>
            </a:extLst>
          </p:cNvPr>
          <p:cNvSpPr/>
          <p:nvPr/>
        </p:nvSpPr>
        <p:spPr>
          <a:xfrm>
            <a:off x="5257829" y="4179816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231" name="Google Shape;10001;p74">
            <a:extLst>
              <a:ext uri="{FF2B5EF4-FFF2-40B4-BE49-F238E27FC236}">
                <a16:creationId xmlns:a16="http://schemas.microsoft.com/office/drawing/2014/main" id="{70D5E2FB-4E41-CBFA-57C2-4FBF8C849EFA}"/>
              </a:ext>
            </a:extLst>
          </p:cNvPr>
          <p:cNvGrpSpPr/>
          <p:nvPr/>
        </p:nvGrpSpPr>
        <p:grpSpPr>
          <a:xfrm>
            <a:off x="6498423" y="4138787"/>
            <a:ext cx="410839" cy="437879"/>
            <a:chOff x="7851532" y="4063209"/>
            <a:chExt cx="410839" cy="437879"/>
          </a:xfrm>
          <a:solidFill>
            <a:srgbClr val="00B0F0"/>
          </a:solidFill>
        </p:grpSpPr>
        <p:sp>
          <p:nvSpPr>
            <p:cNvPr id="232" name="Google Shape;10002;p74">
              <a:extLst>
                <a:ext uri="{FF2B5EF4-FFF2-40B4-BE49-F238E27FC236}">
                  <a16:creationId xmlns:a16="http://schemas.microsoft.com/office/drawing/2014/main" id="{EB543E32-0826-2EC3-2D4E-7BEAA0C52B9E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33" name="Google Shape;10003;p74">
              <a:extLst>
                <a:ext uri="{FF2B5EF4-FFF2-40B4-BE49-F238E27FC236}">
                  <a16:creationId xmlns:a16="http://schemas.microsoft.com/office/drawing/2014/main" id="{8F62C8E1-8012-AA6B-B30A-80F161772CD8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4" name="Google Shape;10027;p74">
            <a:extLst>
              <a:ext uri="{FF2B5EF4-FFF2-40B4-BE49-F238E27FC236}">
                <a16:creationId xmlns:a16="http://schemas.microsoft.com/office/drawing/2014/main" id="{59D42981-1AE0-2F05-F392-073880EEDC27}"/>
              </a:ext>
            </a:extLst>
          </p:cNvPr>
          <p:cNvGrpSpPr/>
          <p:nvPr/>
        </p:nvGrpSpPr>
        <p:grpSpPr>
          <a:xfrm>
            <a:off x="2630483" y="2852693"/>
            <a:ext cx="392753" cy="381085"/>
            <a:chOff x="3983592" y="2777115"/>
            <a:chExt cx="392753" cy="381085"/>
          </a:xfrm>
          <a:solidFill>
            <a:srgbClr val="00B0F0"/>
          </a:solidFill>
        </p:grpSpPr>
        <p:sp>
          <p:nvSpPr>
            <p:cNvPr id="235" name="Google Shape;10028;p74">
              <a:extLst>
                <a:ext uri="{FF2B5EF4-FFF2-40B4-BE49-F238E27FC236}">
                  <a16:creationId xmlns:a16="http://schemas.microsoft.com/office/drawing/2014/main" id="{6447B50E-07B8-6C1A-91B8-6F696E35F244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36" name="Google Shape;10029;p74">
              <a:extLst>
                <a:ext uri="{FF2B5EF4-FFF2-40B4-BE49-F238E27FC236}">
                  <a16:creationId xmlns:a16="http://schemas.microsoft.com/office/drawing/2014/main" id="{7DC0912A-0CA8-DFF5-4181-08735D3E7457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37" name="Google Shape;10030;p74">
              <a:extLst>
                <a:ext uri="{FF2B5EF4-FFF2-40B4-BE49-F238E27FC236}">
                  <a16:creationId xmlns:a16="http://schemas.microsoft.com/office/drawing/2014/main" id="{AD3A0FAE-3AB1-4FBC-12AE-58D1F005C3E1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8" name="Google Shape;10074;p74">
            <a:extLst>
              <a:ext uri="{FF2B5EF4-FFF2-40B4-BE49-F238E27FC236}">
                <a16:creationId xmlns:a16="http://schemas.microsoft.com/office/drawing/2014/main" id="{A0DAC3F0-7DF3-F7D0-585C-6E21EACA85A8}"/>
              </a:ext>
            </a:extLst>
          </p:cNvPr>
          <p:cNvGrpSpPr/>
          <p:nvPr/>
        </p:nvGrpSpPr>
        <p:grpSpPr>
          <a:xfrm>
            <a:off x="3225099" y="2827382"/>
            <a:ext cx="392753" cy="410263"/>
            <a:chOff x="4578208" y="2751804"/>
            <a:chExt cx="392753" cy="410263"/>
          </a:xfrm>
          <a:solidFill>
            <a:srgbClr val="00B0F0"/>
          </a:solidFill>
        </p:grpSpPr>
        <p:sp>
          <p:nvSpPr>
            <p:cNvPr id="239" name="Google Shape;10075;p74">
              <a:extLst>
                <a:ext uri="{FF2B5EF4-FFF2-40B4-BE49-F238E27FC236}">
                  <a16:creationId xmlns:a16="http://schemas.microsoft.com/office/drawing/2014/main" id="{30554373-69A8-05A0-28BB-4B1F9066711D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40" name="Google Shape;10076;p74">
              <a:extLst>
                <a:ext uri="{FF2B5EF4-FFF2-40B4-BE49-F238E27FC236}">
                  <a16:creationId xmlns:a16="http://schemas.microsoft.com/office/drawing/2014/main" id="{347CDA3D-4FDD-AEF2-F32E-A7155B7ED4A3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41" name="Google Shape;10077;p74">
              <a:extLst>
                <a:ext uri="{FF2B5EF4-FFF2-40B4-BE49-F238E27FC236}">
                  <a16:creationId xmlns:a16="http://schemas.microsoft.com/office/drawing/2014/main" id="{3AD20AD3-68BA-F3E5-38A9-A04A2C48188E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42" name="Google Shape;10084;p74">
            <a:extLst>
              <a:ext uri="{FF2B5EF4-FFF2-40B4-BE49-F238E27FC236}">
                <a16:creationId xmlns:a16="http://schemas.microsoft.com/office/drawing/2014/main" id="{6BA57101-F871-CAEA-A068-E1F5C2BD0944}"/>
              </a:ext>
            </a:extLst>
          </p:cNvPr>
          <p:cNvGrpSpPr/>
          <p:nvPr/>
        </p:nvGrpSpPr>
        <p:grpSpPr>
          <a:xfrm>
            <a:off x="5777015" y="2836397"/>
            <a:ext cx="359660" cy="371036"/>
            <a:chOff x="7130125" y="2760820"/>
            <a:chExt cx="359660" cy="371036"/>
          </a:xfrm>
          <a:solidFill>
            <a:srgbClr val="00B0F0"/>
          </a:solidFill>
        </p:grpSpPr>
        <p:sp>
          <p:nvSpPr>
            <p:cNvPr id="243" name="Google Shape;10085;p74">
              <a:extLst>
                <a:ext uri="{FF2B5EF4-FFF2-40B4-BE49-F238E27FC236}">
                  <a16:creationId xmlns:a16="http://schemas.microsoft.com/office/drawing/2014/main" id="{E13B9387-A871-105B-2A3B-7340B0654ABC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44" name="Google Shape;10086;p74">
              <a:extLst>
                <a:ext uri="{FF2B5EF4-FFF2-40B4-BE49-F238E27FC236}">
                  <a16:creationId xmlns:a16="http://schemas.microsoft.com/office/drawing/2014/main" id="{49F2F96B-6F92-5065-5C8D-F5F94AC01B9C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45" name="Google Shape;10087;p74">
              <a:extLst>
                <a:ext uri="{FF2B5EF4-FFF2-40B4-BE49-F238E27FC236}">
                  <a16:creationId xmlns:a16="http://schemas.microsoft.com/office/drawing/2014/main" id="{32D252BF-C61C-C834-230C-7B305020F0DF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46" name="Google Shape;10088;p74">
              <a:extLst>
                <a:ext uri="{FF2B5EF4-FFF2-40B4-BE49-F238E27FC236}">
                  <a16:creationId xmlns:a16="http://schemas.microsoft.com/office/drawing/2014/main" id="{52E9D94D-C55A-D56E-B23A-FA56F851F69A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47" name="Google Shape;10089;p74">
            <a:extLst>
              <a:ext uri="{FF2B5EF4-FFF2-40B4-BE49-F238E27FC236}">
                <a16:creationId xmlns:a16="http://schemas.microsoft.com/office/drawing/2014/main" id="{5CE42DF1-DA87-8426-560E-13EBB1B4787B}"/>
              </a:ext>
            </a:extLst>
          </p:cNvPr>
          <p:cNvGrpSpPr/>
          <p:nvPr/>
        </p:nvGrpSpPr>
        <p:grpSpPr>
          <a:xfrm>
            <a:off x="5050406" y="1255199"/>
            <a:ext cx="515511" cy="543501"/>
            <a:chOff x="6403515" y="1179621"/>
            <a:chExt cx="515511" cy="543501"/>
          </a:xfrm>
          <a:solidFill>
            <a:srgbClr val="00B0F0"/>
          </a:solidFill>
        </p:grpSpPr>
        <p:sp>
          <p:nvSpPr>
            <p:cNvPr id="248" name="Google Shape;10090;p74">
              <a:extLst>
                <a:ext uri="{FF2B5EF4-FFF2-40B4-BE49-F238E27FC236}">
                  <a16:creationId xmlns:a16="http://schemas.microsoft.com/office/drawing/2014/main" id="{D9E4BC82-76E4-9F8D-1932-614171B94939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49" name="Google Shape;10091;p74">
              <a:extLst>
                <a:ext uri="{FF2B5EF4-FFF2-40B4-BE49-F238E27FC236}">
                  <a16:creationId xmlns:a16="http://schemas.microsoft.com/office/drawing/2014/main" id="{FCEC99A1-321C-9E31-39CB-752EB8DE64C5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250" name="Google Shape;10113;p74">
            <a:extLst>
              <a:ext uri="{FF2B5EF4-FFF2-40B4-BE49-F238E27FC236}">
                <a16:creationId xmlns:a16="http://schemas.microsoft.com/office/drawing/2014/main" id="{27FCC9F9-375C-552A-12AD-3FEF7051027A}"/>
              </a:ext>
            </a:extLst>
          </p:cNvPr>
          <p:cNvSpPr/>
          <p:nvPr/>
        </p:nvSpPr>
        <p:spPr>
          <a:xfrm>
            <a:off x="3876371" y="2806241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251" name="Google Shape;10118;p74">
            <a:extLst>
              <a:ext uri="{FF2B5EF4-FFF2-40B4-BE49-F238E27FC236}">
                <a16:creationId xmlns:a16="http://schemas.microsoft.com/office/drawing/2014/main" id="{44395959-A322-01F2-82DF-BE8E9DDA0622}"/>
              </a:ext>
            </a:extLst>
          </p:cNvPr>
          <p:cNvGrpSpPr/>
          <p:nvPr/>
        </p:nvGrpSpPr>
        <p:grpSpPr>
          <a:xfrm>
            <a:off x="7121211" y="2148714"/>
            <a:ext cx="350645" cy="379421"/>
            <a:chOff x="8474320" y="2073136"/>
            <a:chExt cx="350645" cy="379421"/>
          </a:xfrm>
          <a:solidFill>
            <a:srgbClr val="00B0F0"/>
          </a:solidFill>
        </p:grpSpPr>
        <p:sp>
          <p:nvSpPr>
            <p:cNvPr id="252" name="Google Shape;10119;p74">
              <a:extLst>
                <a:ext uri="{FF2B5EF4-FFF2-40B4-BE49-F238E27FC236}">
                  <a16:creationId xmlns:a16="http://schemas.microsoft.com/office/drawing/2014/main" id="{A81FAC90-9FD3-E9E9-CF2E-3A8652BBB4F1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3" name="Google Shape;10120;p74">
              <a:extLst>
                <a:ext uri="{FF2B5EF4-FFF2-40B4-BE49-F238E27FC236}">
                  <a16:creationId xmlns:a16="http://schemas.microsoft.com/office/drawing/2014/main" id="{4E84E3B9-2FEF-CDF4-740B-4DDCB0D70D7A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4" name="Google Shape;10121;p74">
              <a:extLst>
                <a:ext uri="{FF2B5EF4-FFF2-40B4-BE49-F238E27FC236}">
                  <a16:creationId xmlns:a16="http://schemas.microsoft.com/office/drawing/2014/main" id="{0360E3A6-A144-E658-CDF8-0F3F73A35657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5" name="Google Shape;10122;p74">
              <a:extLst>
                <a:ext uri="{FF2B5EF4-FFF2-40B4-BE49-F238E27FC236}">
                  <a16:creationId xmlns:a16="http://schemas.microsoft.com/office/drawing/2014/main" id="{A41F78CE-74BD-290A-0C2C-35D04B8D58E4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6" name="Google Shape;10123;p74">
              <a:extLst>
                <a:ext uri="{FF2B5EF4-FFF2-40B4-BE49-F238E27FC236}">
                  <a16:creationId xmlns:a16="http://schemas.microsoft.com/office/drawing/2014/main" id="{B8859A34-E864-5386-0184-84461B14C168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7" name="Google Shape;10124;p74">
              <a:extLst>
                <a:ext uri="{FF2B5EF4-FFF2-40B4-BE49-F238E27FC236}">
                  <a16:creationId xmlns:a16="http://schemas.microsoft.com/office/drawing/2014/main" id="{FC6BD983-4E4E-9A74-C7B1-8C2BA2725620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58" name="Google Shape;10129;p74">
            <a:extLst>
              <a:ext uri="{FF2B5EF4-FFF2-40B4-BE49-F238E27FC236}">
                <a16:creationId xmlns:a16="http://schemas.microsoft.com/office/drawing/2014/main" id="{8B6DCBBA-9D5C-3F1D-6268-5C0197182B76}"/>
              </a:ext>
            </a:extLst>
          </p:cNvPr>
          <p:cNvGrpSpPr/>
          <p:nvPr/>
        </p:nvGrpSpPr>
        <p:grpSpPr>
          <a:xfrm>
            <a:off x="4513177" y="1285923"/>
            <a:ext cx="427692" cy="535545"/>
            <a:chOff x="5866287" y="1210345"/>
            <a:chExt cx="427692" cy="535545"/>
          </a:xfrm>
          <a:solidFill>
            <a:srgbClr val="00B0F0"/>
          </a:solidFill>
        </p:grpSpPr>
        <p:sp>
          <p:nvSpPr>
            <p:cNvPr id="259" name="Google Shape;10130;p74">
              <a:extLst>
                <a:ext uri="{FF2B5EF4-FFF2-40B4-BE49-F238E27FC236}">
                  <a16:creationId xmlns:a16="http://schemas.microsoft.com/office/drawing/2014/main" id="{DB83ABF1-F881-2DF9-DEE9-92A42C700FC0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0" name="Google Shape;10131;p74">
              <a:extLst>
                <a:ext uri="{FF2B5EF4-FFF2-40B4-BE49-F238E27FC236}">
                  <a16:creationId xmlns:a16="http://schemas.microsoft.com/office/drawing/2014/main" id="{827182D6-669F-8194-FC78-5F997DBF1AB5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1" name="Google Shape;10132;p74">
              <a:extLst>
                <a:ext uri="{FF2B5EF4-FFF2-40B4-BE49-F238E27FC236}">
                  <a16:creationId xmlns:a16="http://schemas.microsoft.com/office/drawing/2014/main" id="{D80A7460-5184-0BD0-EDDB-4DB47BE6FC43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62" name="Google Shape;10154;p74">
            <a:extLst>
              <a:ext uri="{FF2B5EF4-FFF2-40B4-BE49-F238E27FC236}">
                <a16:creationId xmlns:a16="http://schemas.microsoft.com/office/drawing/2014/main" id="{1ED8BAE7-EA49-8CF1-009F-71FF79BD8A72}"/>
              </a:ext>
            </a:extLst>
          </p:cNvPr>
          <p:cNvGrpSpPr/>
          <p:nvPr/>
        </p:nvGrpSpPr>
        <p:grpSpPr>
          <a:xfrm>
            <a:off x="4590372" y="2805921"/>
            <a:ext cx="392752" cy="418456"/>
            <a:chOff x="5943481" y="2730343"/>
            <a:chExt cx="392752" cy="418456"/>
          </a:xfrm>
          <a:solidFill>
            <a:srgbClr val="00B0F0"/>
          </a:solidFill>
        </p:grpSpPr>
        <p:sp>
          <p:nvSpPr>
            <p:cNvPr id="263" name="Google Shape;10155;p74">
              <a:extLst>
                <a:ext uri="{FF2B5EF4-FFF2-40B4-BE49-F238E27FC236}">
                  <a16:creationId xmlns:a16="http://schemas.microsoft.com/office/drawing/2014/main" id="{A37297EF-7523-038A-48EF-915585D19D2C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4" name="Google Shape;10156;p74">
              <a:extLst>
                <a:ext uri="{FF2B5EF4-FFF2-40B4-BE49-F238E27FC236}">
                  <a16:creationId xmlns:a16="http://schemas.microsoft.com/office/drawing/2014/main" id="{559BF055-8A8F-2198-F4B0-212CC76DB7D5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5" name="Google Shape;10157;p74">
              <a:extLst>
                <a:ext uri="{FF2B5EF4-FFF2-40B4-BE49-F238E27FC236}">
                  <a16:creationId xmlns:a16="http://schemas.microsoft.com/office/drawing/2014/main" id="{0A685635-C850-DBF8-6178-0E72AC783C5A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6" name="Google Shape;10158;p74">
              <a:extLst>
                <a:ext uri="{FF2B5EF4-FFF2-40B4-BE49-F238E27FC236}">
                  <a16:creationId xmlns:a16="http://schemas.microsoft.com/office/drawing/2014/main" id="{6AC00186-41F8-CC35-5E88-B623A2E29BB0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7" name="Google Shape;10159;p74">
              <a:extLst>
                <a:ext uri="{FF2B5EF4-FFF2-40B4-BE49-F238E27FC236}">
                  <a16:creationId xmlns:a16="http://schemas.microsoft.com/office/drawing/2014/main" id="{7CCC2B36-76F5-38B2-475B-23900DB2A350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8" name="Google Shape;10160;p74">
              <a:extLst>
                <a:ext uri="{FF2B5EF4-FFF2-40B4-BE49-F238E27FC236}">
                  <a16:creationId xmlns:a16="http://schemas.microsoft.com/office/drawing/2014/main" id="{5B27081A-4048-BF20-58DC-E171A1E59CC8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9" name="Google Shape;10161;p74">
              <a:extLst>
                <a:ext uri="{FF2B5EF4-FFF2-40B4-BE49-F238E27FC236}">
                  <a16:creationId xmlns:a16="http://schemas.microsoft.com/office/drawing/2014/main" id="{E91F39FF-3478-BDBC-22D3-FCC0513E4A09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70" name="Google Shape;10172;p74">
            <a:extLst>
              <a:ext uri="{FF2B5EF4-FFF2-40B4-BE49-F238E27FC236}">
                <a16:creationId xmlns:a16="http://schemas.microsoft.com/office/drawing/2014/main" id="{9EA76F7F-3EA9-DA2B-DB4C-5A416B0A91AF}"/>
              </a:ext>
            </a:extLst>
          </p:cNvPr>
          <p:cNvGrpSpPr/>
          <p:nvPr/>
        </p:nvGrpSpPr>
        <p:grpSpPr>
          <a:xfrm>
            <a:off x="5715623" y="1299429"/>
            <a:ext cx="512987" cy="541708"/>
            <a:chOff x="7068732" y="1223851"/>
            <a:chExt cx="512987" cy="541708"/>
          </a:xfrm>
          <a:solidFill>
            <a:srgbClr val="00B0F0"/>
          </a:solidFill>
        </p:grpSpPr>
        <p:sp>
          <p:nvSpPr>
            <p:cNvPr id="271" name="Google Shape;10173;p74">
              <a:extLst>
                <a:ext uri="{FF2B5EF4-FFF2-40B4-BE49-F238E27FC236}">
                  <a16:creationId xmlns:a16="http://schemas.microsoft.com/office/drawing/2014/main" id="{3312004F-E5F6-EFD8-5994-36F951BC0D6C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2" name="Google Shape;10174;p74">
              <a:extLst>
                <a:ext uri="{FF2B5EF4-FFF2-40B4-BE49-F238E27FC236}">
                  <a16:creationId xmlns:a16="http://schemas.microsoft.com/office/drawing/2014/main" id="{7C1495C4-81AE-F742-363B-A54A3A1123FD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3" name="Google Shape;10175;p74">
              <a:extLst>
                <a:ext uri="{FF2B5EF4-FFF2-40B4-BE49-F238E27FC236}">
                  <a16:creationId xmlns:a16="http://schemas.microsoft.com/office/drawing/2014/main" id="{D659258A-BF18-AC4F-043E-E320BBD44365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74" name="Google Shape;10184;p74">
            <a:extLst>
              <a:ext uri="{FF2B5EF4-FFF2-40B4-BE49-F238E27FC236}">
                <a16:creationId xmlns:a16="http://schemas.microsoft.com/office/drawing/2014/main" id="{D5210AF2-412A-4C37-C3E6-6F15D1C315FF}"/>
              </a:ext>
            </a:extLst>
          </p:cNvPr>
          <p:cNvGrpSpPr/>
          <p:nvPr/>
        </p:nvGrpSpPr>
        <p:grpSpPr>
          <a:xfrm>
            <a:off x="1853774" y="2804641"/>
            <a:ext cx="392753" cy="419645"/>
            <a:chOff x="3206883" y="2729063"/>
            <a:chExt cx="392753" cy="419645"/>
          </a:xfrm>
          <a:solidFill>
            <a:srgbClr val="00B0F0"/>
          </a:solidFill>
        </p:grpSpPr>
        <p:sp>
          <p:nvSpPr>
            <p:cNvPr id="275" name="Google Shape;10185;p74">
              <a:extLst>
                <a:ext uri="{FF2B5EF4-FFF2-40B4-BE49-F238E27FC236}">
                  <a16:creationId xmlns:a16="http://schemas.microsoft.com/office/drawing/2014/main" id="{EF02746B-47DE-C59A-A208-F0B912407EE5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6" name="Google Shape;10186;p74">
              <a:extLst>
                <a:ext uri="{FF2B5EF4-FFF2-40B4-BE49-F238E27FC236}">
                  <a16:creationId xmlns:a16="http://schemas.microsoft.com/office/drawing/2014/main" id="{C169538E-FDF0-CC1D-84D1-F4DF1495B44A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277" name="Google Shape;10189;p74">
            <a:extLst>
              <a:ext uri="{FF2B5EF4-FFF2-40B4-BE49-F238E27FC236}">
                <a16:creationId xmlns:a16="http://schemas.microsoft.com/office/drawing/2014/main" id="{8E85BCA0-0CEB-1A0F-493B-3394B3A99DEB}"/>
              </a:ext>
            </a:extLst>
          </p:cNvPr>
          <p:cNvSpPr/>
          <p:nvPr/>
        </p:nvSpPr>
        <p:spPr>
          <a:xfrm>
            <a:off x="5207857" y="2863793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278" name="Google Shape;10190;p74">
            <a:extLst>
              <a:ext uri="{FF2B5EF4-FFF2-40B4-BE49-F238E27FC236}">
                <a16:creationId xmlns:a16="http://schemas.microsoft.com/office/drawing/2014/main" id="{7C3C4CCE-A309-1861-A15B-94497DEE786D}"/>
              </a:ext>
            </a:extLst>
          </p:cNvPr>
          <p:cNvGrpSpPr/>
          <p:nvPr/>
        </p:nvGrpSpPr>
        <p:grpSpPr>
          <a:xfrm>
            <a:off x="6509047" y="2818319"/>
            <a:ext cx="359688" cy="378726"/>
            <a:chOff x="7862157" y="2742742"/>
            <a:chExt cx="359688" cy="378726"/>
          </a:xfrm>
          <a:solidFill>
            <a:srgbClr val="00B0F0"/>
          </a:solidFill>
        </p:grpSpPr>
        <p:sp>
          <p:nvSpPr>
            <p:cNvPr id="279" name="Google Shape;10191;p74">
              <a:extLst>
                <a:ext uri="{FF2B5EF4-FFF2-40B4-BE49-F238E27FC236}">
                  <a16:creationId xmlns:a16="http://schemas.microsoft.com/office/drawing/2014/main" id="{6189029E-9243-F40B-68DE-F24A360132DA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0" name="Google Shape;10192;p74">
              <a:extLst>
                <a:ext uri="{FF2B5EF4-FFF2-40B4-BE49-F238E27FC236}">
                  <a16:creationId xmlns:a16="http://schemas.microsoft.com/office/drawing/2014/main" id="{EC6CBEF8-B979-253F-6D69-8D508C182EC2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1" name="Google Shape;10193;p74">
              <a:extLst>
                <a:ext uri="{FF2B5EF4-FFF2-40B4-BE49-F238E27FC236}">
                  <a16:creationId xmlns:a16="http://schemas.microsoft.com/office/drawing/2014/main" id="{B0F90637-9826-D3C3-1F3D-46F6B06D0030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2" name="Google Shape;10194;p74">
              <a:extLst>
                <a:ext uri="{FF2B5EF4-FFF2-40B4-BE49-F238E27FC236}">
                  <a16:creationId xmlns:a16="http://schemas.microsoft.com/office/drawing/2014/main" id="{71B1AE56-2036-487D-5B60-294CF0F40169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83" name="Google Shape;10221;p74">
            <a:extLst>
              <a:ext uri="{FF2B5EF4-FFF2-40B4-BE49-F238E27FC236}">
                <a16:creationId xmlns:a16="http://schemas.microsoft.com/office/drawing/2014/main" id="{FEF92FFC-D0BE-7E49-A396-5B584B33DBC3}"/>
              </a:ext>
            </a:extLst>
          </p:cNvPr>
          <p:cNvGrpSpPr/>
          <p:nvPr/>
        </p:nvGrpSpPr>
        <p:grpSpPr>
          <a:xfrm>
            <a:off x="2482360" y="3542525"/>
            <a:ext cx="316967" cy="383407"/>
            <a:chOff x="3835469" y="3466947"/>
            <a:chExt cx="316967" cy="383407"/>
          </a:xfrm>
          <a:solidFill>
            <a:srgbClr val="00B0F0"/>
          </a:solidFill>
        </p:grpSpPr>
        <p:sp>
          <p:nvSpPr>
            <p:cNvPr id="284" name="Google Shape;10222;p74">
              <a:extLst>
                <a:ext uri="{FF2B5EF4-FFF2-40B4-BE49-F238E27FC236}">
                  <a16:creationId xmlns:a16="http://schemas.microsoft.com/office/drawing/2014/main" id="{0ABC2CE9-0836-1AB9-AE6C-47FDEE761829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5" name="Google Shape;10223;p74">
              <a:extLst>
                <a:ext uri="{FF2B5EF4-FFF2-40B4-BE49-F238E27FC236}">
                  <a16:creationId xmlns:a16="http://schemas.microsoft.com/office/drawing/2014/main" id="{A86D6661-078D-30E3-32A1-E88DAA8D5287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6" name="Google Shape;10224;p74">
              <a:extLst>
                <a:ext uri="{FF2B5EF4-FFF2-40B4-BE49-F238E27FC236}">
                  <a16:creationId xmlns:a16="http://schemas.microsoft.com/office/drawing/2014/main" id="{C997007D-FC3E-650F-04D6-ABA50C9AA6C9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87" name="Google Shape;10240;p74">
            <a:extLst>
              <a:ext uri="{FF2B5EF4-FFF2-40B4-BE49-F238E27FC236}">
                <a16:creationId xmlns:a16="http://schemas.microsoft.com/office/drawing/2014/main" id="{1AEDDB14-5048-4BE0-231B-3D05C3120189}"/>
              </a:ext>
            </a:extLst>
          </p:cNvPr>
          <p:cNvGrpSpPr/>
          <p:nvPr/>
        </p:nvGrpSpPr>
        <p:grpSpPr>
          <a:xfrm>
            <a:off x="3871041" y="3546192"/>
            <a:ext cx="365019" cy="360365"/>
            <a:chOff x="5224150" y="3470614"/>
            <a:chExt cx="365019" cy="360365"/>
          </a:xfrm>
          <a:solidFill>
            <a:srgbClr val="00B0F0"/>
          </a:solidFill>
        </p:grpSpPr>
        <p:sp>
          <p:nvSpPr>
            <p:cNvPr id="288" name="Google Shape;10241;p74">
              <a:extLst>
                <a:ext uri="{FF2B5EF4-FFF2-40B4-BE49-F238E27FC236}">
                  <a16:creationId xmlns:a16="http://schemas.microsoft.com/office/drawing/2014/main" id="{90188234-FDDB-E5E2-6266-F6516781BB6F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9" name="Google Shape;10242;p74">
              <a:extLst>
                <a:ext uri="{FF2B5EF4-FFF2-40B4-BE49-F238E27FC236}">
                  <a16:creationId xmlns:a16="http://schemas.microsoft.com/office/drawing/2014/main" id="{BCFEA16A-DC0A-5377-DBA3-897C115A53B9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90" name="Google Shape;10303;p74">
            <a:extLst>
              <a:ext uri="{FF2B5EF4-FFF2-40B4-BE49-F238E27FC236}">
                <a16:creationId xmlns:a16="http://schemas.microsoft.com/office/drawing/2014/main" id="{B58BDC1C-166B-B402-24DF-D641B906655A}"/>
              </a:ext>
            </a:extLst>
          </p:cNvPr>
          <p:cNvGrpSpPr/>
          <p:nvPr/>
        </p:nvGrpSpPr>
        <p:grpSpPr>
          <a:xfrm>
            <a:off x="4571480" y="3514800"/>
            <a:ext cx="360237" cy="383893"/>
            <a:chOff x="5924589" y="3439222"/>
            <a:chExt cx="360237" cy="383893"/>
          </a:xfrm>
          <a:solidFill>
            <a:srgbClr val="00B0F0"/>
          </a:solidFill>
        </p:grpSpPr>
        <p:sp>
          <p:nvSpPr>
            <p:cNvPr id="291" name="Google Shape;10304;p74">
              <a:extLst>
                <a:ext uri="{FF2B5EF4-FFF2-40B4-BE49-F238E27FC236}">
                  <a16:creationId xmlns:a16="http://schemas.microsoft.com/office/drawing/2014/main" id="{FF105E8C-C7FD-E8C7-4135-79531EBDA813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2" name="Google Shape;10305;p74">
              <a:extLst>
                <a:ext uri="{FF2B5EF4-FFF2-40B4-BE49-F238E27FC236}">
                  <a16:creationId xmlns:a16="http://schemas.microsoft.com/office/drawing/2014/main" id="{D11A4EE7-2F21-4C8B-4267-0CEA291E55E9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3" name="Google Shape;10306;p74">
              <a:extLst>
                <a:ext uri="{FF2B5EF4-FFF2-40B4-BE49-F238E27FC236}">
                  <a16:creationId xmlns:a16="http://schemas.microsoft.com/office/drawing/2014/main" id="{25F39C26-632E-E693-8381-5A168C96CB19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4" name="Google Shape;10307;p74">
              <a:extLst>
                <a:ext uri="{FF2B5EF4-FFF2-40B4-BE49-F238E27FC236}">
                  <a16:creationId xmlns:a16="http://schemas.microsoft.com/office/drawing/2014/main" id="{68896137-287C-5D18-E5FB-16C76B136C56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5" name="Google Shape;10308;p74">
              <a:extLst>
                <a:ext uri="{FF2B5EF4-FFF2-40B4-BE49-F238E27FC236}">
                  <a16:creationId xmlns:a16="http://schemas.microsoft.com/office/drawing/2014/main" id="{29136C9E-F77D-A5C3-D3E1-90EFBC5882F4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6" name="Google Shape;10309;p74">
              <a:extLst>
                <a:ext uri="{FF2B5EF4-FFF2-40B4-BE49-F238E27FC236}">
                  <a16:creationId xmlns:a16="http://schemas.microsoft.com/office/drawing/2014/main" id="{19FCB6D2-0774-55DB-89B1-B2C1E222BE85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7" name="Google Shape;10310;p74">
              <a:extLst>
                <a:ext uri="{FF2B5EF4-FFF2-40B4-BE49-F238E27FC236}">
                  <a16:creationId xmlns:a16="http://schemas.microsoft.com/office/drawing/2014/main" id="{2CFD5F8D-954E-968D-6777-E87D72476C95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8" name="Google Shape;10311;p74">
              <a:extLst>
                <a:ext uri="{FF2B5EF4-FFF2-40B4-BE49-F238E27FC236}">
                  <a16:creationId xmlns:a16="http://schemas.microsoft.com/office/drawing/2014/main" id="{27835923-FBF5-C628-1B24-B38EEAC1824A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9" name="Google Shape;10312;p74">
              <a:extLst>
                <a:ext uri="{FF2B5EF4-FFF2-40B4-BE49-F238E27FC236}">
                  <a16:creationId xmlns:a16="http://schemas.microsoft.com/office/drawing/2014/main" id="{1B882EF0-84F5-CE89-6CF2-57F841AB3ED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0" name="Google Shape;10313;p74">
              <a:extLst>
                <a:ext uri="{FF2B5EF4-FFF2-40B4-BE49-F238E27FC236}">
                  <a16:creationId xmlns:a16="http://schemas.microsoft.com/office/drawing/2014/main" id="{5DDD36F7-6A69-937D-44DB-D8008E1CED64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1" name="Google Shape;10314;p74">
              <a:extLst>
                <a:ext uri="{FF2B5EF4-FFF2-40B4-BE49-F238E27FC236}">
                  <a16:creationId xmlns:a16="http://schemas.microsoft.com/office/drawing/2014/main" id="{729E2457-EC37-DB3C-BEC4-828A36FFBDA1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2" name="Google Shape;10315;p74">
              <a:extLst>
                <a:ext uri="{FF2B5EF4-FFF2-40B4-BE49-F238E27FC236}">
                  <a16:creationId xmlns:a16="http://schemas.microsoft.com/office/drawing/2014/main" id="{90118563-B8D1-2400-8373-6A6AD6C1F0EC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03" name="Google Shape;10341;p74">
            <a:extLst>
              <a:ext uri="{FF2B5EF4-FFF2-40B4-BE49-F238E27FC236}">
                <a16:creationId xmlns:a16="http://schemas.microsoft.com/office/drawing/2014/main" id="{5F3CB184-3D37-7B0E-5C93-4BD7716AF796}"/>
              </a:ext>
            </a:extLst>
          </p:cNvPr>
          <p:cNvGrpSpPr/>
          <p:nvPr/>
        </p:nvGrpSpPr>
        <p:grpSpPr>
          <a:xfrm>
            <a:off x="7174593" y="2824602"/>
            <a:ext cx="259506" cy="362596"/>
            <a:chOff x="8527703" y="2749024"/>
            <a:chExt cx="259506" cy="362596"/>
          </a:xfrm>
          <a:solidFill>
            <a:srgbClr val="00B0F0"/>
          </a:solidFill>
        </p:grpSpPr>
        <p:sp>
          <p:nvSpPr>
            <p:cNvPr id="304" name="Google Shape;10342;p74">
              <a:extLst>
                <a:ext uri="{FF2B5EF4-FFF2-40B4-BE49-F238E27FC236}">
                  <a16:creationId xmlns:a16="http://schemas.microsoft.com/office/drawing/2014/main" id="{07B6371A-9250-1693-CF6E-89ECD6FEF48C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5" name="Google Shape;10343;p74">
              <a:extLst>
                <a:ext uri="{FF2B5EF4-FFF2-40B4-BE49-F238E27FC236}">
                  <a16:creationId xmlns:a16="http://schemas.microsoft.com/office/drawing/2014/main" id="{9E052FCA-09FC-6E00-FDA0-BCFA13C11548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6" name="Google Shape;10344;p74">
              <a:extLst>
                <a:ext uri="{FF2B5EF4-FFF2-40B4-BE49-F238E27FC236}">
                  <a16:creationId xmlns:a16="http://schemas.microsoft.com/office/drawing/2014/main" id="{0BC0D996-2740-E753-CD04-DEF5D3916B6B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7" name="Google Shape;10345;p74">
              <a:extLst>
                <a:ext uri="{FF2B5EF4-FFF2-40B4-BE49-F238E27FC236}">
                  <a16:creationId xmlns:a16="http://schemas.microsoft.com/office/drawing/2014/main" id="{9589C884-1181-0418-9B5F-0EC77D948D4C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8" name="Google Shape;10346;p74">
              <a:extLst>
                <a:ext uri="{FF2B5EF4-FFF2-40B4-BE49-F238E27FC236}">
                  <a16:creationId xmlns:a16="http://schemas.microsoft.com/office/drawing/2014/main" id="{0486A2C1-0E95-AA18-F89D-FF5F62240C12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09" name="Google Shape;10359;p74">
            <a:extLst>
              <a:ext uri="{FF2B5EF4-FFF2-40B4-BE49-F238E27FC236}">
                <a16:creationId xmlns:a16="http://schemas.microsoft.com/office/drawing/2014/main" id="{998882A2-EC3A-56AF-09F0-0721A1B58FFF}"/>
              </a:ext>
            </a:extLst>
          </p:cNvPr>
          <p:cNvGrpSpPr/>
          <p:nvPr/>
        </p:nvGrpSpPr>
        <p:grpSpPr>
          <a:xfrm>
            <a:off x="5231640" y="3556898"/>
            <a:ext cx="361179" cy="338858"/>
            <a:chOff x="6584749" y="3481321"/>
            <a:chExt cx="361179" cy="338858"/>
          </a:xfrm>
          <a:solidFill>
            <a:srgbClr val="00B0F0"/>
          </a:solidFill>
        </p:grpSpPr>
        <p:sp>
          <p:nvSpPr>
            <p:cNvPr id="310" name="Google Shape;10360;p74">
              <a:extLst>
                <a:ext uri="{FF2B5EF4-FFF2-40B4-BE49-F238E27FC236}">
                  <a16:creationId xmlns:a16="http://schemas.microsoft.com/office/drawing/2014/main" id="{D4807F4C-FDBE-E1D6-E1C6-5ECAD4A77E38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1" name="Google Shape;10361;p74">
              <a:extLst>
                <a:ext uri="{FF2B5EF4-FFF2-40B4-BE49-F238E27FC236}">
                  <a16:creationId xmlns:a16="http://schemas.microsoft.com/office/drawing/2014/main" id="{5AC14E6C-742C-11AE-55FE-3B37ABF06D37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2" name="Google Shape;10362;p74">
              <a:extLst>
                <a:ext uri="{FF2B5EF4-FFF2-40B4-BE49-F238E27FC236}">
                  <a16:creationId xmlns:a16="http://schemas.microsoft.com/office/drawing/2014/main" id="{9D009DBE-FB0B-E5F7-3AA3-81D6421578D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3" name="Google Shape;10363;p74">
              <a:extLst>
                <a:ext uri="{FF2B5EF4-FFF2-40B4-BE49-F238E27FC236}">
                  <a16:creationId xmlns:a16="http://schemas.microsoft.com/office/drawing/2014/main" id="{26B66177-0327-8F00-13DC-170AABABB670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4" name="Google Shape;10364;p74">
              <a:extLst>
                <a:ext uri="{FF2B5EF4-FFF2-40B4-BE49-F238E27FC236}">
                  <a16:creationId xmlns:a16="http://schemas.microsoft.com/office/drawing/2014/main" id="{B957F281-AE4F-4319-08C9-1F028B29F122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5" name="Google Shape;10365;p74">
              <a:extLst>
                <a:ext uri="{FF2B5EF4-FFF2-40B4-BE49-F238E27FC236}">
                  <a16:creationId xmlns:a16="http://schemas.microsoft.com/office/drawing/2014/main" id="{DB57DDF1-3A93-AC42-E854-6BEE3232BF15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6" name="Google Shape;10366;p74">
              <a:extLst>
                <a:ext uri="{FF2B5EF4-FFF2-40B4-BE49-F238E27FC236}">
                  <a16:creationId xmlns:a16="http://schemas.microsoft.com/office/drawing/2014/main" id="{D41CEE77-821C-BF4B-D370-A2E232817040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17" name="Google Shape;10399;p74">
            <a:extLst>
              <a:ext uri="{FF2B5EF4-FFF2-40B4-BE49-F238E27FC236}">
                <a16:creationId xmlns:a16="http://schemas.microsoft.com/office/drawing/2014/main" id="{801AE26F-CF9F-886A-33F6-C77B33D1CBA6}"/>
              </a:ext>
            </a:extLst>
          </p:cNvPr>
          <p:cNvGrpSpPr/>
          <p:nvPr/>
        </p:nvGrpSpPr>
        <p:grpSpPr>
          <a:xfrm>
            <a:off x="1779185" y="3486088"/>
            <a:ext cx="360210" cy="381844"/>
            <a:chOff x="3132295" y="3410510"/>
            <a:chExt cx="360210" cy="381844"/>
          </a:xfrm>
          <a:solidFill>
            <a:srgbClr val="00B0F0"/>
          </a:solidFill>
        </p:grpSpPr>
        <p:sp>
          <p:nvSpPr>
            <p:cNvPr id="318" name="Google Shape;10400;p74">
              <a:extLst>
                <a:ext uri="{FF2B5EF4-FFF2-40B4-BE49-F238E27FC236}">
                  <a16:creationId xmlns:a16="http://schemas.microsoft.com/office/drawing/2014/main" id="{D4F67A82-A300-802B-E8E4-A440B36CCA75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9" name="Google Shape;10401;p74">
              <a:extLst>
                <a:ext uri="{FF2B5EF4-FFF2-40B4-BE49-F238E27FC236}">
                  <a16:creationId xmlns:a16="http://schemas.microsoft.com/office/drawing/2014/main" id="{2877DBCE-CA43-29ED-BD5A-7784BFC5D34F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0" name="Google Shape;10402;p74">
              <a:extLst>
                <a:ext uri="{FF2B5EF4-FFF2-40B4-BE49-F238E27FC236}">
                  <a16:creationId xmlns:a16="http://schemas.microsoft.com/office/drawing/2014/main" id="{4034AC4C-B150-3977-014D-545A0205A808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1" name="Google Shape;10403;p74">
              <a:extLst>
                <a:ext uri="{FF2B5EF4-FFF2-40B4-BE49-F238E27FC236}">
                  <a16:creationId xmlns:a16="http://schemas.microsoft.com/office/drawing/2014/main" id="{A4B8D377-8EF5-4BC9-AE91-C82305C7E922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2" name="Google Shape;10404;p74">
              <a:extLst>
                <a:ext uri="{FF2B5EF4-FFF2-40B4-BE49-F238E27FC236}">
                  <a16:creationId xmlns:a16="http://schemas.microsoft.com/office/drawing/2014/main" id="{0A5EB544-65D0-9C8F-7B0C-114AB45CE88F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3" name="Google Shape;10405;p74">
              <a:extLst>
                <a:ext uri="{FF2B5EF4-FFF2-40B4-BE49-F238E27FC236}">
                  <a16:creationId xmlns:a16="http://schemas.microsoft.com/office/drawing/2014/main" id="{76512FB1-1F23-D597-3DC9-6A0C13B1A94D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4" name="Google Shape;10406;p74">
              <a:extLst>
                <a:ext uri="{FF2B5EF4-FFF2-40B4-BE49-F238E27FC236}">
                  <a16:creationId xmlns:a16="http://schemas.microsoft.com/office/drawing/2014/main" id="{4091F47B-23D4-896B-5725-3DF5F1B0BF7E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5" name="Google Shape;10407;p74">
              <a:extLst>
                <a:ext uri="{FF2B5EF4-FFF2-40B4-BE49-F238E27FC236}">
                  <a16:creationId xmlns:a16="http://schemas.microsoft.com/office/drawing/2014/main" id="{C5878CD3-3848-9C95-6416-5283BB5C1BF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26" name="Google Shape;10421;p74">
            <a:extLst>
              <a:ext uri="{FF2B5EF4-FFF2-40B4-BE49-F238E27FC236}">
                <a16:creationId xmlns:a16="http://schemas.microsoft.com/office/drawing/2014/main" id="{FCC441AA-E6C3-7E3B-9D8C-0E08521EF5D7}"/>
              </a:ext>
            </a:extLst>
          </p:cNvPr>
          <p:cNvGrpSpPr/>
          <p:nvPr/>
        </p:nvGrpSpPr>
        <p:grpSpPr>
          <a:xfrm>
            <a:off x="5783417" y="3494866"/>
            <a:ext cx="362139" cy="386982"/>
            <a:chOff x="7136526" y="3419289"/>
            <a:chExt cx="362139" cy="386982"/>
          </a:xfrm>
          <a:solidFill>
            <a:srgbClr val="00B0F0"/>
          </a:solidFill>
        </p:grpSpPr>
        <p:sp>
          <p:nvSpPr>
            <p:cNvPr id="327" name="Google Shape;10422;p74">
              <a:extLst>
                <a:ext uri="{FF2B5EF4-FFF2-40B4-BE49-F238E27FC236}">
                  <a16:creationId xmlns:a16="http://schemas.microsoft.com/office/drawing/2014/main" id="{7333D7EA-DDD3-F2FF-0690-D4525FC238F4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8" name="Google Shape;10423;p74">
              <a:extLst>
                <a:ext uri="{FF2B5EF4-FFF2-40B4-BE49-F238E27FC236}">
                  <a16:creationId xmlns:a16="http://schemas.microsoft.com/office/drawing/2014/main" id="{F4460E44-91FE-0AFD-28C1-A05462192BC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9" name="Google Shape;10424;p74">
              <a:extLst>
                <a:ext uri="{FF2B5EF4-FFF2-40B4-BE49-F238E27FC236}">
                  <a16:creationId xmlns:a16="http://schemas.microsoft.com/office/drawing/2014/main" id="{A35FF1C3-FD1E-0221-C6A2-F7B10118064F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0" name="Google Shape;10425;p74">
              <a:extLst>
                <a:ext uri="{FF2B5EF4-FFF2-40B4-BE49-F238E27FC236}">
                  <a16:creationId xmlns:a16="http://schemas.microsoft.com/office/drawing/2014/main" id="{2D075B7C-553C-503C-458E-A8EBBCCFF1EF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1" name="Google Shape;10426;p74">
              <a:extLst>
                <a:ext uri="{FF2B5EF4-FFF2-40B4-BE49-F238E27FC236}">
                  <a16:creationId xmlns:a16="http://schemas.microsoft.com/office/drawing/2014/main" id="{02A3171A-D8FF-484E-0034-7860AC5DA46F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2" name="Google Shape;10427;p74">
              <a:extLst>
                <a:ext uri="{FF2B5EF4-FFF2-40B4-BE49-F238E27FC236}">
                  <a16:creationId xmlns:a16="http://schemas.microsoft.com/office/drawing/2014/main" id="{520FC13E-04CF-FDB0-F340-7450E43D7615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3" name="Google Shape;10428;p74">
              <a:extLst>
                <a:ext uri="{FF2B5EF4-FFF2-40B4-BE49-F238E27FC236}">
                  <a16:creationId xmlns:a16="http://schemas.microsoft.com/office/drawing/2014/main" id="{654A1DB6-3AEB-A40D-94BF-BD2F0A9B4B77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4" name="Google Shape;10429;p74">
              <a:extLst>
                <a:ext uri="{FF2B5EF4-FFF2-40B4-BE49-F238E27FC236}">
                  <a16:creationId xmlns:a16="http://schemas.microsoft.com/office/drawing/2014/main" id="{8F6BBA5A-80D3-E316-50EE-A104FB7E5C29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35" name="Google Shape;10435;p74">
            <a:extLst>
              <a:ext uri="{FF2B5EF4-FFF2-40B4-BE49-F238E27FC236}">
                <a16:creationId xmlns:a16="http://schemas.microsoft.com/office/drawing/2014/main" id="{EB7AF855-E39C-DA68-6D77-C383E17C7578}"/>
              </a:ext>
            </a:extLst>
          </p:cNvPr>
          <p:cNvGrpSpPr/>
          <p:nvPr/>
        </p:nvGrpSpPr>
        <p:grpSpPr>
          <a:xfrm>
            <a:off x="5762129" y="4040306"/>
            <a:ext cx="532226" cy="525935"/>
            <a:chOff x="7115239" y="3964728"/>
            <a:chExt cx="532226" cy="525935"/>
          </a:xfrm>
          <a:solidFill>
            <a:srgbClr val="00B0F0"/>
          </a:solidFill>
        </p:grpSpPr>
        <p:sp>
          <p:nvSpPr>
            <p:cNvPr id="336" name="Google Shape;10436;p74">
              <a:extLst>
                <a:ext uri="{FF2B5EF4-FFF2-40B4-BE49-F238E27FC236}">
                  <a16:creationId xmlns:a16="http://schemas.microsoft.com/office/drawing/2014/main" id="{98C00300-44A5-B744-E6E0-70274D0A4966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7" name="Google Shape;10437;p74">
              <a:extLst>
                <a:ext uri="{FF2B5EF4-FFF2-40B4-BE49-F238E27FC236}">
                  <a16:creationId xmlns:a16="http://schemas.microsoft.com/office/drawing/2014/main" id="{F0AECA36-B940-7B75-859A-788B935266BB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8" name="Google Shape;10438;p74">
              <a:extLst>
                <a:ext uri="{FF2B5EF4-FFF2-40B4-BE49-F238E27FC236}">
                  <a16:creationId xmlns:a16="http://schemas.microsoft.com/office/drawing/2014/main" id="{614782BB-1925-57E2-E4D9-21CBF6386A6A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9" name="Google Shape;10439;p74">
              <a:extLst>
                <a:ext uri="{FF2B5EF4-FFF2-40B4-BE49-F238E27FC236}">
                  <a16:creationId xmlns:a16="http://schemas.microsoft.com/office/drawing/2014/main" id="{E7566561-F5D2-DC88-45CC-FCE8AD61D583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0" name="Google Shape;10440;p74">
              <a:extLst>
                <a:ext uri="{FF2B5EF4-FFF2-40B4-BE49-F238E27FC236}">
                  <a16:creationId xmlns:a16="http://schemas.microsoft.com/office/drawing/2014/main" id="{FA163976-BCAA-9B08-F4C5-C9EBF0B20ADB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1" name="Google Shape;10441;p74">
              <a:extLst>
                <a:ext uri="{FF2B5EF4-FFF2-40B4-BE49-F238E27FC236}">
                  <a16:creationId xmlns:a16="http://schemas.microsoft.com/office/drawing/2014/main" id="{556D85E0-992E-7EF5-F687-FA7477909C8A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2" name="Google Shape;10442;p74">
              <a:extLst>
                <a:ext uri="{FF2B5EF4-FFF2-40B4-BE49-F238E27FC236}">
                  <a16:creationId xmlns:a16="http://schemas.microsoft.com/office/drawing/2014/main" id="{67F582B7-1066-E9C7-7509-2DC58B1FD1BA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43" name="Google Shape;10443;p74">
            <a:extLst>
              <a:ext uri="{FF2B5EF4-FFF2-40B4-BE49-F238E27FC236}">
                <a16:creationId xmlns:a16="http://schemas.microsoft.com/office/drawing/2014/main" id="{85BCDDC9-1516-5FB6-1223-CE29865DBFA0}"/>
              </a:ext>
            </a:extLst>
          </p:cNvPr>
          <p:cNvGrpSpPr/>
          <p:nvPr/>
        </p:nvGrpSpPr>
        <p:grpSpPr>
          <a:xfrm>
            <a:off x="7132687" y="3412753"/>
            <a:ext cx="413345" cy="440549"/>
            <a:chOff x="8485796" y="3337175"/>
            <a:chExt cx="413345" cy="440549"/>
          </a:xfrm>
          <a:solidFill>
            <a:srgbClr val="00B0F0"/>
          </a:solidFill>
        </p:grpSpPr>
        <p:sp>
          <p:nvSpPr>
            <p:cNvPr id="344" name="Google Shape;10444;p74">
              <a:extLst>
                <a:ext uri="{FF2B5EF4-FFF2-40B4-BE49-F238E27FC236}">
                  <a16:creationId xmlns:a16="http://schemas.microsoft.com/office/drawing/2014/main" id="{950A12C1-28B3-9C9F-2EE6-B6821939D923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5" name="Google Shape;10445;p74">
              <a:extLst>
                <a:ext uri="{FF2B5EF4-FFF2-40B4-BE49-F238E27FC236}">
                  <a16:creationId xmlns:a16="http://schemas.microsoft.com/office/drawing/2014/main" id="{F309E35E-C1BC-DA38-14B8-74868CEA189A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6" name="Google Shape;10446;p74">
              <a:extLst>
                <a:ext uri="{FF2B5EF4-FFF2-40B4-BE49-F238E27FC236}">
                  <a16:creationId xmlns:a16="http://schemas.microsoft.com/office/drawing/2014/main" id="{5C1A6CEF-0089-E0C0-94E5-1819EB32E6D9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7" name="Google Shape;10447;p74">
              <a:extLst>
                <a:ext uri="{FF2B5EF4-FFF2-40B4-BE49-F238E27FC236}">
                  <a16:creationId xmlns:a16="http://schemas.microsoft.com/office/drawing/2014/main" id="{CAA534AB-11FB-422E-F217-B9042CD70DDC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8" name="Google Shape;10448;p74">
              <a:extLst>
                <a:ext uri="{FF2B5EF4-FFF2-40B4-BE49-F238E27FC236}">
                  <a16:creationId xmlns:a16="http://schemas.microsoft.com/office/drawing/2014/main" id="{8E25FEA0-36F3-0E89-28D2-8795F8A0D99F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9" name="Google Shape;10449;p74">
              <a:extLst>
                <a:ext uri="{FF2B5EF4-FFF2-40B4-BE49-F238E27FC236}">
                  <a16:creationId xmlns:a16="http://schemas.microsoft.com/office/drawing/2014/main" id="{6BE4C50F-46E0-6347-8349-7FD111D62881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50" name="Google Shape;10468;p74">
            <a:extLst>
              <a:ext uri="{FF2B5EF4-FFF2-40B4-BE49-F238E27FC236}">
                <a16:creationId xmlns:a16="http://schemas.microsoft.com/office/drawing/2014/main" id="{0D112D64-E26F-0DB9-4346-6D2031885BB2}"/>
              </a:ext>
            </a:extLst>
          </p:cNvPr>
          <p:cNvGrpSpPr/>
          <p:nvPr/>
        </p:nvGrpSpPr>
        <p:grpSpPr>
          <a:xfrm>
            <a:off x="3165406" y="3580948"/>
            <a:ext cx="362148" cy="384935"/>
            <a:chOff x="4518516" y="3505370"/>
            <a:chExt cx="362148" cy="384935"/>
          </a:xfrm>
          <a:solidFill>
            <a:srgbClr val="00B0F0"/>
          </a:solidFill>
        </p:grpSpPr>
        <p:sp>
          <p:nvSpPr>
            <p:cNvPr id="351" name="Google Shape;10469;p74">
              <a:extLst>
                <a:ext uri="{FF2B5EF4-FFF2-40B4-BE49-F238E27FC236}">
                  <a16:creationId xmlns:a16="http://schemas.microsoft.com/office/drawing/2014/main" id="{081EA9E2-A600-4946-8B88-15880D675353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2" name="Google Shape;10470;p74">
              <a:extLst>
                <a:ext uri="{FF2B5EF4-FFF2-40B4-BE49-F238E27FC236}">
                  <a16:creationId xmlns:a16="http://schemas.microsoft.com/office/drawing/2014/main" id="{A330CE61-B09D-A5E7-B81F-0686F5AC9D0A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3" name="Google Shape;10471;p74">
              <a:extLst>
                <a:ext uri="{FF2B5EF4-FFF2-40B4-BE49-F238E27FC236}">
                  <a16:creationId xmlns:a16="http://schemas.microsoft.com/office/drawing/2014/main" id="{787D6C90-E886-77E4-ED5A-DF58E1C9284C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54" name="Google Shape;10483;p74">
            <a:extLst>
              <a:ext uri="{FF2B5EF4-FFF2-40B4-BE49-F238E27FC236}">
                <a16:creationId xmlns:a16="http://schemas.microsoft.com/office/drawing/2014/main" id="{12055460-FD8C-BFFF-8D91-F139CA370C7B}"/>
              </a:ext>
            </a:extLst>
          </p:cNvPr>
          <p:cNvGrpSpPr/>
          <p:nvPr/>
        </p:nvGrpSpPr>
        <p:grpSpPr>
          <a:xfrm>
            <a:off x="6508399" y="3480857"/>
            <a:ext cx="340046" cy="360374"/>
            <a:chOff x="7861508" y="3405280"/>
            <a:chExt cx="340046" cy="360374"/>
          </a:xfrm>
          <a:solidFill>
            <a:srgbClr val="00B0F0"/>
          </a:solidFill>
        </p:grpSpPr>
        <p:sp>
          <p:nvSpPr>
            <p:cNvPr id="355" name="Google Shape;10484;p74">
              <a:extLst>
                <a:ext uri="{FF2B5EF4-FFF2-40B4-BE49-F238E27FC236}">
                  <a16:creationId xmlns:a16="http://schemas.microsoft.com/office/drawing/2014/main" id="{7AF1E89A-BD27-368D-FC33-E69F200C6800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6" name="Google Shape;10485;p74">
              <a:extLst>
                <a:ext uri="{FF2B5EF4-FFF2-40B4-BE49-F238E27FC236}">
                  <a16:creationId xmlns:a16="http://schemas.microsoft.com/office/drawing/2014/main" id="{E83CBF83-BACE-4706-885F-9694ABDF5E64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7" name="Google Shape;10486;p74">
              <a:extLst>
                <a:ext uri="{FF2B5EF4-FFF2-40B4-BE49-F238E27FC236}">
                  <a16:creationId xmlns:a16="http://schemas.microsoft.com/office/drawing/2014/main" id="{4B23D428-AEC1-8DC9-C076-5B7B33D38484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8" name="Google Shape;10487;p74">
              <a:extLst>
                <a:ext uri="{FF2B5EF4-FFF2-40B4-BE49-F238E27FC236}">
                  <a16:creationId xmlns:a16="http://schemas.microsoft.com/office/drawing/2014/main" id="{3CC698CF-A608-77A7-5A96-DC1C669E81DD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9" name="Google Shape;10488;p74">
              <a:extLst>
                <a:ext uri="{FF2B5EF4-FFF2-40B4-BE49-F238E27FC236}">
                  <a16:creationId xmlns:a16="http://schemas.microsoft.com/office/drawing/2014/main" id="{D58503CE-992D-D788-B42B-499A1F94AA48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60" name="Google Shape;10497;p74">
            <a:extLst>
              <a:ext uri="{FF2B5EF4-FFF2-40B4-BE49-F238E27FC236}">
                <a16:creationId xmlns:a16="http://schemas.microsoft.com/office/drawing/2014/main" id="{5804B62D-807E-DC34-6C0B-4E5CA1F6EEF8}"/>
              </a:ext>
            </a:extLst>
          </p:cNvPr>
          <p:cNvGrpSpPr/>
          <p:nvPr/>
        </p:nvGrpSpPr>
        <p:grpSpPr>
          <a:xfrm>
            <a:off x="6427474" y="2030152"/>
            <a:ext cx="472799" cy="502554"/>
            <a:chOff x="7780583" y="1954575"/>
            <a:chExt cx="472799" cy="502554"/>
          </a:xfrm>
          <a:solidFill>
            <a:srgbClr val="00B0F0"/>
          </a:solidFill>
        </p:grpSpPr>
        <p:sp>
          <p:nvSpPr>
            <p:cNvPr id="361" name="Google Shape;10498;p74">
              <a:extLst>
                <a:ext uri="{FF2B5EF4-FFF2-40B4-BE49-F238E27FC236}">
                  <a16:creationId xmlns:a16="http://schemas.microsoft.com/office/drawing/2014/main" id="{B4E08103-5E82-06F1-BA21-E598F79D7C3C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2" name="Google Shape;10499;p74">
              <a:extLst>
                <a:ext uri="{FF2B5EF4-FFF2-40B4-BE49-F238E27FC236}">
                  <a16:creationId xmlns:a16="http://schemas.microsoft.com/office/drawing/2014/main" id="{89F664F2-14E8-72F2-B394-A446C4E60D0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3" name="Google Shape;10500;p74">
              <a:extLst>
                <a:ext uri="{FF2B5EF4-FFF2-40B4-BE49-F238E27FC236}">
                  <a16:creationId xmlns:a16="http://schemas.microsoft.com/office/drawing/2014/main" id="{C6C0021C-2B53-BF12-A1EC-72CAAE3C03E3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4" name="Google Shape;10501;p74">
              <a:extLst>
                <a:ext uri="{FF2B5EF4-FFF2-40B4-BE49-F238E27FC236}">
                  <a16:creationId xmlns:a16="http://schemas.microsoft.com/office/drawing/2014/main" id="{1EF9581B-409D-FB51-F2C1-7367F6562CBA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5" name="Google Shape;10502;p74">
              <a:extLst>
                <a:ext uri="{FF2B5EF4-FFF2-40B4-BE49-F238E27FC236}">
                  <a16:creationId xmlns:a16="http://schemas.microsoft.com/office/drawing/2014/main" id="{E3303E5D-39F4-6697-5F54-D173A310A5A0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6" name="Google Shape;10503;p74">
              <a:extLst>
                <a:ext uri="{FF2B5EF4-FFF2-40B4-BE49-F238E27FC236}">
                  <a16:creationId xmlns:a16="http://schemas.microsoft.com/office/drawing/2014/main" id="{4AFD5F89-9B7F-991A-7DCE-1CD76D809529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67" name="Google Shape;10234;p74">
            <a:extLst>
              <a:ext uri="{FF2B5EF4-FFF2-40B4-BE49-F238E27FC236}">
                <a16:creationId xmlns:a16="http://schemas.microsoft.com/office/drawing/2014/main" id="{E5C6E6C3-A7DB-068F-04F0-0A5CA75B65BF}"/>
              </a:ext>
            </a:extLst>
          </p:cNvPr>
          <p:cNvGrpSpPr/>
          <p:nvPr/>
        </p:nvGrpSpPr>
        <p:grpSpPr>
          <a:xfrm>
            <a:off x="2433832" y="2066317"/>
            <a:ext cx="470294" cy="502554"/>
            <a:chOff x="3786941" y="1990740"/>
            <a:chExt cx="470294" cy="502554"/>
          </a:xfrm>
          <a:solidFill>
            <a:srgbClr val="00B0F0"/>
          </a:solidFill>
        </p:grpSpPr>
        <p:sp>
          <p:nvSpPr>
            <p:cNvPr id="368" name="Google Shape;10235;p74">
              <a:extLst>
                <a:ext uri="{FF2B5EF4-FFF2-40B4-BE49-F238E27FC236}">
                  <a16:creationId xmlns:a16="http://schemas.microsoft.com/office/drawing/2014/main" id="{C4CF8CD2-6BD1-AF29-A2DE-695E63926AB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9" name="Google Shape;10236;p74">
              <a:extLst>
                <a:ext uri="{FF2B5EF4-FFF2-40B4-BE49-F238E27FC236}">
                  <a16:creationId xmlns:a16="http://schemas.microsoft.com/office/drawing/2014/main" id="{FEC9AA4B-ABBB-8D82-6F8B-B28236B2DF7B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0" name="Google Shape;10237;p74">
              <a:extLst>
                <a:ext uri="{FF2B5EF4-FFF2-40B4-BE49-F238E27FC236}">
                  <a16:creationId xmlns:a16="http://schemas.microsoft.com/office/drawing/2014/main" id="{40F40CE8-156D-41D7-9C79-9B1902143C17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1" name="Google Shape;10238;p74">
              <a:extLst>
                <a:ext uri="{FF2B5EF4-FFF2-40B4-BE49-F238E27FC236}">
                  <a16:creationId xmlns:a16="http://schemas.microsoft.com/office/drawing/2014/main" id="{83181104-DDEF-8047-B3C2-625663B02CC5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2" name="Google Shape;10239;p74">
              <a:extLst>
                <a:ext uri="{FF2B5EF4-FFF2-40B4-BE49-F238E27FC236}">
                  <a16:creationId xmlns:a16="http://schemas.microsoft.com/office/drawing/2014/main" id="{7267871C-4A80-ED57-6366-BEF298569AB0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73" name="Google Shape;10251;p74">
            <a:extLst>
              <a:ext uri="{FF2B5EF4-FFF2-40B4-BE49-F238E27FC236}">
                <a16:creationId xmlns:a16="http://schemas.microsoft.com/office/drawing/2014/main" id="{A2559D64-45A9-642D-1A01-B497302DD53F}"/>
              </a:ext>
            </a:extLst>
          </p:cNvPr>
          <p:cNvGrpSpPr/>
          <p:nvPr/>
        </p:nvGrpSpPr>
        <p:grpSpPr>
          <a:xfrm>
            <a:off x="5772278" y="2070486"/>
            <a:ext cx="304760" cy="502545"/>
            <a:chOff x="7125388" y="1994909"/>
            <a:chExt cx="304760" cy="502545"/>
          </a:xfrm>
          <a:solidFill>
            <a:srgbClr val="00B0F0"/>
          </a:solidFill>
        </p:grpSpPr>
        <p:sp>
          <p:nvSpPr>
            <p:cNvPr id="374" name="Google Shape;10252;p74">
              <a:extLst>
                <a:ext uri="{FF2B5EF4-FFF2-40B4-BE49-F238E27FC236}">
                  <a16:creationId xmlns:a16="http://schemas.microsoft.com/office/drawing/2014/main" id="{B2BBBC85-A413-3173-8317-FFFA7EC2BB1E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5" name="Google Shape;10253;p74">
              <a:extLst>
                <a:ext uri="{FF2B5EF4-FFF2-40B4-BE49-F238E27FC236}">
                  <a16:creationId xmlns:a16="http://schemas.microsoft.com/office/drawing/2014/main" id="{30C0BFE1-4D92-AA77-07BD-FC201D171C5F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6" name="Google Shape;10254;p74">
              <a:extLst>
                <a:ext uri="{FF2B5EF4-FFF2-40B4-BE49-F238E27FC236}">
                  <a16:creationId xmlns:a16="http://schemas.microsoft.com/office/drawing/2014/main" id="{04ACFA4F-3F29-FA85-74CF-FA7EFE41F2E3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7" name="Google Shape;10255;p74">
              <a:extLst>
                <a:ext uri="{FF2B5EF4-FFF2-40B4-BE49-F238E27FC236}">
                  <a16:creationId xmlns:a16="http://schemas.microsoft.com/office/drawing/2014/main" id="{EF0C5F0F-E272-CC07-DBFD-0336CC09845E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8" name="Google Shape;10256;p74">
              <a:extLst>
                <a:ext uri="{FF2B5EF4-FFF2-40B4-BE49-F238E27FC236}">
                  <a16:creationId xmlns:a16="http://schemas.microsoft.com/office/drawing/2014/main" id="{49093EC8-C609-3963-2756-C9D2393E2436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9" name="Google Shape;10257;p74">
              <a:extLst>
                <a:ext uri="{FF2B5EF4-FFF2-40B4-BE49-F238E27FC236}">
                  <a16:creationId xmlns:a16="http://schemas.microsoft.com/office/drawing/2014/main" id="{8F52D2D4-AFFD-D00A-0CA1-FE913920D73C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0" name="Google Shape;10258;p74">
              <a:extLst>
                <a:ext uri="{FF2B5EF4-FFF2-40B4-BE49-F238E27FC236}">
                  <a16:creationId xmlns:a16="http://schemas.microsoft.com/office/drawing/2014/main" id="{921C774D-25C4-18F4-D05C-17824071C9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81" name="Google Shape;10297;p74">
            <a:extLst>
              <a:ext uri="{FF2B5EF4-FFF2-40B4-BE49-F238E27FC236}">
                <a16:creationId xmlns:a16="http://schemas.microsoft.com/office/drawing/2014/main" id="{6B588054-7149-0BE5-5BFE-CAFED9E55BBD}"/>
              </a:ext>
            </a:extLst>
          </p:cNvPr>
          <p:cNvGrpSpPr/>
          <p:nvPr/>
        </p:nvGrpSpPr>
        <p:grpSpPr>
          <a:xfrm>
            <a:off x="3160543" y="2057146"/>
            <a:ext cx="470257" cy="499874"/>
            <a:chOff x="4513652" y="1981568"/>
            <a:chExt cx="470257" cy="499874"/>
          </a:xfrm>
          <a:solidFill>
            <a:srgbClr val="00B0F0"/>
          </a:solidFill>
        </p:grpSpPr>
        <p:sp>
          <p:nvSpPr>
            <p:cNvPr id="382" name="Google Shape;10298;p74">
              <a:extLst>
                <a:ext uri="{FF2B5EF4-FFF2-40B4-BE49-F238E27FC236}">
                  <a16:creationId xmlns:a16="http://schemas.microsoft.com/office/drawing/2014/main" id="{62CB0D7F-E96E-82A6-2785-F7FF1E23DDBE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3" name="Google Shape;10299;p74">
              <a:extLst>
                <a:ext uri="{FF2B5EF4-FFF2-40B4-BE49-F238E27FC236}">
                  <a16:creationId xmlns:a16="http://schemas.microsoft.com/office/drawing/2014/main" id="{760C241C-6D78-090E-9C23-0799212DF1CE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4" name="Google Shape;10300;p74">
              <a:extLst>
                <a:ext uri="{FF2B5EF4-FFF2-40B4-BE49-F238E27FC236}">
                  <a16:creationId xmlns:a16="http://schemas.microsoft.com/office/drawing/2014/main" id="{1044B4FF-9CD3-06D4-D242-799F2D43DECE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5" name="Google Shape;10301;p74">
              <a:extLst>
                <a:ext uri="{FF2B5EF4-FFF2-40B4-BE49-F238E27FC236}">
                  <a16:creationId xmlns:a16="http://schemas.microsoft.com/office/drawing/2014/main" id="{819905E5-8BB3-3526-1634-34D9C470BA42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6" name="Google Shape;10302;p74">
              <a:extLst>
                <a:ext uri="{FF2B5EF4-FFF2-40B4-BE49-F238E27FC236}">
                  <a16:creationId xmlns:a16="http://schemas.microsoft.com/office/drawing/2014/main" id="{6D147800-F55A-3275-69A8-B96C04E0955D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87" name="Google Shape;10352;p74">
            <a:extLst>
              <a:ext uri="{FF2B5EF4-FFF2-40B4-BE49-F238E27FC236}">
                <a16:creationId xmlns:a16="http://schemas.microsoft.com/office/drawing/2014/main" id="{68A2CC2F-9AB7-6C61-C3C9-D71040F2A4B4}"/>
              </a:ext>
            </a:extLst>
          </p:cNvPr>
          <p:cNvGrpSpPr/>
          <p:nvPr/>
        </p:nvGrpSpPr>
        <p:grpSpPr>
          <a:xfrm>
            <a:off x="3830184" y="2065632"/>
            <a:ext cx="471528" cy="504319"/>
            <a:chOff x="5183294" y="1990054"/>
            <a:chExt cx="471528" cy="504319"/>
          </a:xfrm>
          <a:solidFill>
            <a:srgbClr val="00B0F0"/>
          </a:solidFill>
        </p:grpSpPr>
        <p:sp>
          <p:nvSpPr>
            <p:cNvPr id="388" name="Google Shape;10353;p74">
              <a:extLst>
                <a:ext uri="{FF2B5EF4-FFF2-40B4-BE49-F238E27FC236}">
                  <a16:creationId xmlns:a16="http://schemas.microsoft.com/office/drawing/2014/main" id="{8D11D830-EE50-E026-75F8-7F9727066768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9" name="Google Shape;10354;p74">
              <a:extLst>
                <a:ext uri="{FF2B5EF4-FFF2-40B4-BE49-F238E27FC236}">
                  <a16:creationId xmlns:a16="http://schemas.microsoft.com/office/drawing/2014/main" id="{3EEE063E-BF5E-53C4-63F9-9C2EC19E5143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0" name="Google Shape;10355;p74">
              <a:extLst>
                <a:ext uri="{FF2B5EF4-FFF2-40B4-BE49-F238E27FC236}">
                  <a16:creationId xmlns:a16="http://schemas.microsoft.com/office/drawing/2014/main" id="{9C16447B-22E1-B6F0-BDA7-DD77B5DE29A2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1" name="Google Shape;10356;p74">
              <a:extLst>
                <a:ext uri="{FF2B5EF4-FFF2-40B4-BE49-F238E27FC236}">
                  <a16:creationId xmlns:a16="http://schemas.microsoft.com/office/drawing/2014/main" id="{49E1F99A-A890-426D-30D5-50334CD4A020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2" name="Google Shape;10357;p74">
              <a:extLst>
                <a:ext uri="{FF2B5EF4-FFF2-40B4-BE49-F238E27FC236}">
                  <a16:creationId xmlns:a16="http://schemas.microsoft.com/office/drawing/2014/main" id="{C8F01A2E-7887-EA35-ACC6-08A2A2E8865D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3" name="Google Shape;10358;p74">
              <a:extLst>
                <a:ext uri="{FF2B5EF4-FFF2-40B4-BE49-F238E27FC236}">
                  <a16:creationId xmlns:a16="http://schemas.microsoft.com/office/drawing/2014/main" id="{EB93E044-9E2E-9130-6D74-10D5A64FD96E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94" name="Google Shape;10390;p74">
            <a:extLst>
              <a:ext uri="{FF2B5EF4-FFF2-40B4-BE49-F238E27FC236}">
                <a16:creationId xmlns:a16="http://schemas.microsoft.com/office/drawing/2014/main" id="{1B422731-D237-97FA-0503-401C3E8B0404}"/>
              </a:ext>
            </a:extLst>
          </p:cNvPr>
          <p:cNvGrpSpPr/>
          <p:nvPr/>
        </p:nvGrpSpPr>
        <p:grpSpPr>
          <a:xfrm>
            <a:off x="1775766" y="2077271"/>
            <a:ext cx="471529" cy="502554"/>
            <a:chOff x="3128875" y="2001694"/>
            <a:chExt cx="471529" cy="502554"/>
          </a:xfrm>
          <a:solidFill>
            <a:srgbClr val="00B0F0"/>
          </a:solidFill>
        </p:grpSpPr>
        <p:sp>
          <p:nvSpPr>
            <p:cNvPr id="395" name="Google Shape;10391;p74">
              <a:extLst>
                <a:ext uri="{FF2B5EF4-FFF2-40B4-BE49-F238E27FC236}">
                  <a16:creationId xmlns:a16="http://schemas.microsoft.com/office/drawing/2014/main" id="{8A6FF391-02D9-9550-FEC8-817D871A5BD1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6" name="Google Shape;10392;p74">
              <a:extLst>
                <a:ext uri="{FF2B5EF4-FFF2-40B4-BE49-F238E27FC236}">
                  <a16:creationId xmlns:a16="http://schemas.microsoft.com/office/drawing/2014/main" id="{96ECB48F-93E9-2E8B-9A74-ECB244CF8852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7" name="Google Shape;10393;p74">
              <a:extLst>
                <a:ext uri="{FF2B5EF4-FFF2-40B4-BE49-F238E27FC236}">
                  <a16:creationId xmlns:a16="http://schemas.microsoft.com/office/drawing/2014/main" id="{EA460FC2-D377-0174-CFEA-D4316884D7AB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8" name="Google Shape;10394;p74">
              <a:extLst>
                <a:ext uri="{FF2B5EF4-FFF2-40B4-BE49-F238E27FC236}">
                  <a16:creationId xmlns:a16="http://schemas.microsoft.com/office/drawing/2014/main" id="{D25F8CE7-EEC1-2048-A573-8C3A21AAFB8F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9" name="Google Shape;10395;p74">
              <a:extLst>
                <a:ext uri="{FF2B5EF4-FFF2-40B4-BE49-F238E27FC236}">
                  <a16:creationId xmlns:a16="http://schemas.microsoft.com/office/drawing/2014/main" id="{CFDA2E8C-CF57-B2CE-49DE-5A5C4584B0E5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0" name="Google Shape;10396;p74">
              <a:extLst>
                <a:ext uri="{FF2B5EF4-FFF2-40B4-BE49-F238E27FC236}">
                  <a16:creationId xmlns:a16="http://schemas.microsoft.com/office/drawing/2014/main" id="{57BAEFC3-40D2-FF87-7BDD-A317898A1D2E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1" name="Google Shape;10397;p74">
              <a:extLst>
                <a:ext uri="{FF2B5EF4-FFF2-40B4-BE49-F238E27FC236}">
                  <a16:creationId xmlns:a16="http://schemas.microsoft.com/office/drawing/2014/main" id="{412F2A2B-6172-23EE-258F-F2634F957703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2" name="Google Shape;10398;p74">
              <a:extLst>
                <a:ext uri="{FF2B5EF4-FFF2-40B4-BE49-F238E27FC236}">
                  <a16:creationId xmlns:a16="http://schemas.microsoft.com/office/drawing/2014/main" id="{B9E0B2F0-B9AD-8533-E463-FFA5F6D0BACF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03" name="Google Shape;10412;p74">
            <a:extLst>
              <a:ext uri="{FF2B5EF4-FFF2-40B4-BE49-F238E27FC236}">
                <a16:creationId xmlns:a16="http://schemas.microsoft.com/office/drawing/2014/main" id="{66CB3171-DEA5-E195-CB0D-B01F461DF176}"/>
              </a:ext>
            </a:extLst>
          </p:cNvPr>
          <p:cNvGrpSpPr/>
          <p:nvPr/>
        </p:nvGrpSpPr>
        <p:grpSpPr>
          <a:xfrm>
            <a:off x="4541688" y="2065988"/>
            <a:ext cx="441444" cy="500460"/>
            <a:chOff x="5894798" y="1990411"/>
            <a:chExt cx="441444" cy="500460"/>
          </a:xfrm>
          <a:solidFill>
            <a:srgbClr val="00B0F0"/>
          </a:solidFill>
        </p:grpSpPr>
        <p:sp>
          <p:nvSpPr>
            <p:cNvPr id="404" name="Google Shape;10413;p74">
              <a:extLst>
                <a:ext uri="{FF2B5EF4-FFF2-40B4-BE49-F238E27FC236}">
                  <a16:creationId xmlns:a16="http://schemas.microsoft.com/office/drawing/2014/main" id="{FEF5DB9B-60D7-3299-77B2-A1306497DDD7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5" name="Google Shape;10414;p74">
              <a:extLst>
                <a:ext uri="{FF2B5EF4-FFF2-40B4-BE49-F238E27FC236}">
                  <a16:creationId xmlns:a16="http://schemas.microsoft.com/office/drawing/2014/main" id="{B10EBD2F-AAEF-EB68-1711-B91921C946BC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6" name="Google Shape;10415;p74">
              <a:extLst>
                <a:ext uri="{FF2B5EF4-FFF2-40B4-BE49-F238E27FC236}">
                  <a16:creationId xmlns:a16="http://schemas.microsoft.com/office/drawing/2014/main" id="{6A77CFEB-3674-0946-803C-514C3E8317DD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7" name="Google Shape;10416;p74">
              <a:extLst>
                <a:ext uri="{FF2B5EF4-FFF2-40B4-BE49-F238E27FC236}">
                  <a16:creationId xmlns:a16="http://schemas.microsoft.com/office/drawing/2014/main" id="{5D3CC1B5-81B5-77AB-0D0E-A2FD31496A8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8" name="Google Shape;10417;p74">
              <a:extLst>
                <a:ext uri="{FF2B5EF4-FFF2-40B4-BE49-F238E27FC236}">
                  <a16:creationId xmlns:a16="http://schemas.microsoft.com/office/drawing/2014/main" id="{2B5CA8D3-94EA-BC0A-23EF-FFCB58402E1C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9" name="Google Shape;10418;p74">
              <a:extLst>
                <a:ext uri="{FF2B5EF4-FFF2-40B4-BE49-F238E27FC236}">
                  <a16:creationId xmlns:a16="http://schemas.microsoft.com/office/drawing/2014/main" id="{A61A5E4E-E366-912C-FEB1-A693BA3BF988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0" name="Google Shape;10419;p74">
              <a:extLst>
                <a:ext uri="{FF2B5EF4-FFF2-40B4-BE49-F238E27FC236}">
                  <a16:creationId xmlns:a16="http://schemas.microsoft.com/office/drawing/2014/main" id="{FA8A149A-2C3B-9148-F162-55D34D8A9068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1" name="Google Shape;10420;p74">
              <a:extLst>
                <a:ext uri="{FF2B5EF4-FFF2-40B4-BE49-F238E27FC236}">
                  <a16:creationId xmlns:a16="http://schemas.microsoft.com/office/drawing/2014/main" id="{59B8454F-8B44-A8AC-4B63-D7CD872B8F4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12" name="Google Shape;10478;p74">
            <a:extLst>
              <a:ext uri="{FF2B5EF4-FFF2-40B4-BE49-F238E27FC236}">
                <a16:creationId xmlns:a16="http://schemas.microsoft.com/office/drawing/2014/main" id="{66EDBE83-5EAF-820D-A35D-3F2C22C1D83B}"/>
              </a:ext>
            </a:extLst>
          </p:cNvPr>
          <p:cNvGrpSpPr/>
          <p:nvPr/>
        </p:nvGrpSpPr>
        <p:grpSpPr>
          <a:xfrm>
            <a:off x="5098741" y="2065823"/>
            <a:ext cx="479054" cy="501182"/>
            <a:chOff x="6451850" y="1990246"/>
            <a:chExt cx="479054" cy="501182"/>
          </a:xfrm>
          <a:solidFill>
            <a:srgbClr val="00B0F0"/>
          </a:solidFill>
        </p:grpSpPr>
        <p:sp>
          <p:nvSpPr>
            <p:cNvPr id="413" name="Google Shape;10479;p74">
              <a:extLst>
                <a:ext uri="{FF2B5EF4-FFF2-40B4-BE49-F238E27FC236}">
                  <a16:creationId xmlns:a16="http://schemas.microsoft.com/office/drawing/2014/main" id="{3AFAF465-C637-ACDE-4A45-E231F60B4584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4" name="Google Shape;10480;p74">
              <a:extLst>
                <a:ext uri="{FF2B5EF4-FFF2-40B4-BE49-F238E27FC236}">
                  <a16:creationId xmlns:a16="http://schemas.microsoft.com/office/drawing/2014/main" id="{75199768-8F50-EBB3-6CF7-3DBF0C60C8A7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5" name="Google Shape;10481;p74">
              <a:extLst>
                <a:ext uri="{FF2B5EF4-FFF2-40B4-BE49-F238E27FC236}">
                  <a16:creationId xmlns:a16="http://schemas.microsoft.com/office/drawing/2014/main" id="{4A81DC32-96A8-AB75-E9EA-F036E0B567B7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6" name="Google Shape;10482;p74">
              <a:extLst>
                <a:ext uri="{FF2B5EF4-FFF2-40B4-BE49-F238E27FC236}">
                  <a16:creationId xmlns:a16="http://schemas.microsoft.com/office/drawing/2014/main" id="{01929F27-3270-E64B-988C-C50786E061B8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17" name="Google Shape;10101;p74">
            <a:extLst>
              <a:ext uri="{FF2B5EF4-FFF2-40B4-BE49-F238E27FC236}">
                <a16:creationId xmlns:a16="http://schemas.microsoft.com/office/drawing/2014/main" id="{51C05E6F-BD88-F830-929B-D1DA3BCB2303}"/>
              </a:ext>
            </a:extLst>
          </p:cNvPr>
          <p:cNvGrpSpPr/>
          <p:nvPr/>
        </p:nvGrpSpPr>
        <p:grpSpPr>
          <a:xfrm>
            <a:off x="7185337" y="4242087"/>
            <a:ext cx="327922" cy="324154"/>
            <a:chOff x="8538447" y="4166509"/>
            <a:chExt cx="327922" cy="324154"/>
          </a:xfrm>
          <a:solidFill>
            <a:srgbClr val="00B0F0"/>
          </a:solidFill>
        </p:grpSpPr>
        <p:sp>
          <p:nvSpPr>
            <p:cNvPr id="418" name="Google Shape;10102;p74">
              <a:extLst>
                <a:ext uri="{FF2B5EF4-FFF2-40B4-BE49-F238E27FC236}">
                  <a16:creationId xmlns:a16="http://schemas.microsoft.com/office/drawing/2014/main" id="{49BCF54D-6036-CD96-BE14-6CE967E25C35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9" name="Google Shape;10103;p74">
              <a:extLst>
                <a:ext uri="{FF2B5EF4-FFF2-40B4-BE49-F238E27FC236}">
                  <a16:creationId xmlns:a16="http://schemas.microsoft.com/office/drawing/2014/main" id="{E0F797DD-6F03-B924-7248-95CF0F5BCC7C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0" name="Google Shape;10104;p74">
              <a:extLst>
                <a:ext uri="{FF2B5EF4-FFF2-40B4-BE49-F238E27FC236}">
                  <a16:creationId xmlns:a16="http://schemas.microsoft.com/office/drawing/2014/main" id="{6A430427-012F-1656-31B5-61B452466AEB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1" name="Google Shape;10105;p74">
              <a:extLst>
                <a:ext uri="{FF2B5EF4-FFF2-40B4-BE49-F238E27FC236}">
                  <a16:creationId xmlns:a16="http://schemas.microsoft.com/office/drawing/2014/main" id="{1AD0668D-5F0E-20E3-8741-614452231E78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2" name="Google Shape;10106;p74">
              <a:extLst>
                <a:ext uri="{FF2B5EF4-FFF2-40B4-BE49-F238E27FC236}">
                  <a16:creationId xmlns:a16="http://schemas.microsoft.com/office/drawing/2014/main" id="{2950A967-FE82-D3D1-BCD3-46421AD0764D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23" name="Google Shape;10125;p74">
            <a:extLst>
              <a:ext uri="{FF2B5EF4-FFF2-40B4-BE49-F238E27FC236}">
                <a16:creationId xmlns:a16="http://schemas.microsoft.com/office/drawing/2014/main" id="{CAC5C172-0EB2-EBDD-0300-EE36D948BC42}"/>
              </a:ext>
            </a:extLst>
          </p:cNvPr>
          <p:cNvGrpSpPr/>
          <p:nvPr/>
        </p:nvGrpSpPr>
        <p:grpSpPr>
          <a:xfrm>
            <a:off x="6456927" y="1389717"/>
            <a:ext cx="445504" cy="476017"/>
            <a:chOff x="7810036" y="1314139"/>
            <a:chExt cx="445504" cy="476017"/>
          </a:xfrm>
          <a:solidFill>
            <a:srgbClr val="00B0F0"/>
          </a:solidFill>
        </p:grpSpPr>
        <p:sp>
          <p:nvSpPr>
            <p:cNvPr id="424" name="Google Shape;10126;p74">
              <a:extLst>
                <a:ext uri="{FF2B5EF4-FFF2-40B4-BE49-F238E27FC236}">
                  <a16:creationId xmlns:a16="http://schemas.microsoft.com/office/drawing/2014/main" id="{8BB1A604-AB0E-671C-9712-3FEC577775CE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5" name="Google Shape;10127;p74">
              <a:extLst>
                <a:ext uri="{FF2B5EF4-FFF2-40B4-BE49-F238E27FC236}">
                  <a16:creationId xmlns:a16="http://schemas.microsoft.com/office/drawing/2014/main" id="{7448770A-4F09-C48F-2958-6256069708E0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6" name="Google Shape;10128;p74">
              <a:extLst>
                <a:ext uri="{FF2B5EF4-FFF2-40B4-BE49-F238E27FC236}">
                  <a16:creationId xmlns:a16="http://schemas.microsoft.com/office/drawing/2014/main" id="{2ADC38EE-DFA2-8AEC-B7F6-F167ACCC3100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427" name="Text Placeholder 1">
            <a:extLst>
              <a:ext uri="{FF2B5EF4-FFF2-40B4-BE49-F238E27FC236}">
                <a16:creationId xmlns:a16="http://schemas.microsoft.com/office/drawing/2014/main" id="{26285783-CE16-CD98-EE34-5FAF6D357017}"/>
              </a:ext>
            </a:extLst>
          </p:cNvPr>
          <p:cNvSpPr txBox="1">
            <a:spLocks/>
          </p:cNvSpPr>
          <p:nvPr/>
        </p:nvSpPr>
        <p:spPr>
          <a:xfrm>
            <a:off x="1175285" y="356091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53515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1">
            <a:extLst>
              <a:ext uri="{FF2B5EF4-FFF2-40B4-BE49-F238E27FC236}">
                <a16:creationId xmlns:a16="http://schemas.microsoft.com/office/drawing/2014/main" id="{06E98C1C-703D-1A33-6EA0-D1CB44CB112C}"/>
              </a:ext>
            </a:extLst>
          </p:cNvPr>
          <p:cNvSpPr/>
          <p:nvPr/>
        </p:nvSpPr>
        <p:spPr>
          <a:xfrm rot="10800009" flipH="1">
            <a:off x="263263" y="4971117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A60872A-B825-DF62-FB10-A7D9BACFE7B2}"/>
              </a:ext>
            </a:extLst>
          </p:cNvPr>
          <p:cNvSpPr/>
          <p:nvPr/>
        </p:nvSpPr>
        <p:spPr>
          <a:xfrm rot="16200004" flipH="1" flipV="1">
            <a:off x="-290541" y="286161"/>
            <a:ext cx="968477" cy="3846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ángulo 85">
            <a:extLst>
              <a:ext uri="{FF2B5EF4-FFF2-40B4-BE49-F238E27FC236}">
                <a16:creationId xmlns:a16="http://schemas.microsoft.com/office/drawing/2014/main" id="{CCA6AEFC-D326-D484-2834-592BD230403F}"/>
              </a:ext>
            </a:extLst>
          </p:cNvPr>
          <p:cNvSpPr/>
          <p:nvPr/>
        </p:nvSpPr>
        <p:spPr>
          <a:xfrm>
            <a:off x="8880738" y="0"/>
            <a:ext cx="263261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E0BEBB3-4790-B099-11D0-98E7F40DC08B}"/>
              </a:ext>
            </a:extLst>
          </p:cNvPr>
          <p:cNvSpPr/>
          <p:nvPr/>
        </p:nvSpPr>
        <p:spPr>
          <a:xfrm rot="5399996" flipH="1">
            <a:off x="-467209" y="4269484"/>
            <a:ext cx="1347002" cy="4125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22BD10CD-BF2A-2D52-DA5E-18220CBBDDC9}"/>
              </a:ext>
            </a:extLst>
          </p:cNvPr>
          <p:cNvSpPr/>
          <p:nvPr/>
        </p:nvSpPr>
        <p:spPr>
          <a:xfrm rot="10799991">
            <a:off x="4978343" y="33695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227D68-09E1-D9D8-E8E0-3178DC13EA84}"/>
              </a:ext>
            </a:extLst>
          </p:cNvPr>
          <p:cNvSpPr/>
          <p:nvPr/>
        </p:nvSpPr>
        <p:spPr>
          <a:xfrm>
            <a:off x="5456594" y="34368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3C58789D-8E39-870A-B3FA-8423A9A53146}"/>
              </a:ext>
            </a:extLst>
          </p:cNvPr>
          <p:cNvSpPr/>
          <p:nvPr/>
        </p:nvSpPr>
        <p:spPr>
          <a:xfrm>
            <a:off x="6873201" y="34860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5EEF31E2-BA0A-D5CF-2C99-706D515DCDC4}"/>
              </a:ext>
            </a:extLst>
          </p:cNvPr>
          <p:cNvSpPr/>
          <p:nvPr/>
        </p:nvSpPr>
        <p:spPr>
          <a:xfrm>
            <a:off x="6917119" y="43871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6528ECEB-E139-7701-7F34-4F723137573F}"/>
              </a:ext>
            </a:extLst>
          </p:cNvPr>
          <p:cNvSpPr/>
          <p:nvPr/>
        </p:nvSpPr>
        <p:spPr>
          <a:xfrm>
            <a:off x="1821808" y="34169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Chord 38">
            <a:extLst>
              <a:ext uri="{FF2B5EF4-FFF2-40B4-BE49-F238E27FC236}">
                <a16:creationId xmlns:a16="http://schemas.microsoft.com/office/drawing/2014/main" id="{D7268E28-E868-C146-8B20-17305133321D}"/>
              </a:ext>
            </a:extLst>
          </p:cNvPr>
          <p:cNvSpPr/>
          <p:nvPr/>
        </p:nvSpPr>
        <p:spPr>
          <a:xfrm>
            <a:off x="3686232" y="42273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66E1D6B-D2FE-F266-C3E5-5B616D2053ED}"/>
              </a:ext>
            </a:extLst>
          </p:cNvPr>
          <p:cNvSpPr/>
          <p:nvPr/>
        </p:nvSpPr>
        <p:spPr>
          <a:xfrm>
            <a:off x="4314316" y="43551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0BFBE498-C456-137F-C3F8-282A9B191FEA}"/>
              </a:ext>
            </a:extLst>
          </p:cNvPr>
          <p:cNvSpPr/>
          <p:nvPr/>
        </p:nvSpPr>
        <p:spPr>
          <a:xfrm>
            <a:off x="2530487" y="42756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31">
            <a:extLst>
              <a:ext uri="{FF2B5EF4-FFF2-40B4-BE49-F238E27FC236}">
                <a16:creationId xmlns:a16="http://schemas.microsoft.com/office/drawing/2014/main" id="{660017EA-C5AC-267E-9C00-2244036EE00E}"/>
              </a:ext>
            </a:extLst>
          </p:cNvPr>
          <p:cNvSpPr/>
          <p:nvPr/>
        </p:nvSpPr>
        <p:spPr>
          <a:xfrm>
            <a:off x="4948827" y="43073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Freeform 53">
            <a:extLst>
              <a:ext uri="{FF2B5EF4-FFF2-40B4-BE49-F238E27FC236}">
                <a16:creationId xmlns:a16="http://schemas.microsoft.com/office/drawing/2014/main" id="{66444BB2-F939-46E2-5474-083FF4994D9F}"/>
              </a:ext>
            </a:extLst>
          </p:cNvPr>
          <p:cNvSpPr/>
          <p:nvPr/>
        </p:nvSpPr>
        <p:spPr>
          <a:xfrm>
            <a:off x="6243975" y="43337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10">
            <a:extLst>
              <a:ext uri="{FF2B5EF4-FFF2-40B4-BE49-F238E27FC236}">
                <a16:creationId xmlns:a16="http://schemas.microsoft.com/office/drawing/2014/main" id="{3D696D6A-5615-BDB4-88B5-D5879DFE903C}"/>
              </a:ext>
            </a:extLst>
          </p:cNvPr>
          <p:cNvSpPr/>
          <p:nvPr/>
        </p:nvSpPr>
        <p:spPr>
          <a:xfrm>
            <a:off x="2429509" y="35148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id="{35826BD8-A71E-A688-21F0-5A3F055455F8}"/>
              </a:ext>
            </a:extLst>
          </p:cNvPr>
          <p:cNvSpPr/>
          <p:nvPr/>
        </p:nvSpPr>
        <p:spPr>
          <a:xfrm>
            <a:off x="1971705" y="41612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78666B71-3E3B-933D-EF70-0992A5F7F9B7}"/>
              </a:ext>
            </a:extLst>
          </p:cNvPr>
          <p:cNvSpPr/>
          <p:nvPr/>
        </p:nvSpPr>
        <p:spPr>
          <a:xfrm>
            <a:off x="5503257" y="43337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363EA96D-418E-367C-7557-D039DC719655}"/>
              </a:ext>
            </a:extLst>
          </p:cNvPr>
          <p:cNvSpPr/>
          <p:nvPr/>
        </p:nvSpPr>
        <p:spPr>
          <a:xfrm>
            <a:off x="3107162" y="43142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Oval 32">
            <a:extLst>
              <a:ext uri="{FF2B5EF4-FFF2-40B4-BE49-F238E27FC236}">
                <a16:creationId xmlns:a16="http://schemas.microsoft.com/office/drawing/2014/main" id="{42EBCED2-E1AB-8AAA-FE71-DE14589C64CA}"/>
              </a:ext>
            </a:extLst>
          </p:cNvPr>
          <p:cNvSpPr/>
          <p:nvPr/>
        </p:nvSpPr>
        <p:spPr>
          <a:xfrm>
            <a:off x="6196865" y="34293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21" name="Google Shape;6783;p88">
            <a:extLst>
              <a:ext uri="{FF2B5EF4-FFF2-40B4-BE49-F238E27FC236}">
                <a16:creationId xmlns:a16="http://schemas.microsoft.com/office/drawing/2014/main" id="{534A772F-423B-6942-DBA8-58596D3ACABE}"/>
              </a:ext>
            </a:extLst>
          </p:cNvPr>
          <p:cNvGrpSpPr/>
          <p:nvPr/>
        </p:nvGrpSpPr>
        <p:grpSpPr>
          <a:xfrm>
            <a:off x="6893884" y="926489"/>
            <a:ext cx="425141" cy="424848"/>
            <a:chOff x="8211055" y="926488"/>
            <a:chExt cx="425141" cy="424848"/>
          </a:xfrm>
          <a:solidFill>
            <a:srgbClr val="00B0F0"/>
          </a:solidFill>
        </p:grpSpPr>
        <p:sp>
          <p:nvSpPr>
            <p:cNvPr id="22" name="Google Shape;6784;p88">
              <a:extLst>
                <a:ext uri="{FF2B5EF4-FFF2-40B4-BE49-F238E27FC236}">
                  <a16:creationId xmlns:a16="http://schemas.microsoft.com/office/drawing/2014/main" id="{B3BF0E53-9AF5-7C5A-9389-CD5C40628164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5;p88">
              <a:extLst>
                <a:ext uri="{FF2B5EF4-FFF2-40B4-BE49-F238E27FC236}">
                  <a16:creationId xmlns:a16="http://schemas.microsoft.com/office/drawing/2014/main" id="{24D256AE-7296-0CDF-10D1-91761D16FB60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4" name="Google Shape;6786;p88">
              <a:extLst>
                <a:ext uri="{FF2B5EF4-FFF2-40B4-BE49-F238E27FC236}">
                  <a16:creationId xmlns:a16="http://schemas.microsoft.com/office/drawing/2014/main" id="{389389CD-08EB-6FB0-A864-142C18BF538C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6787;p88">
              <a:extLst>
                <a:ext uri="{FF2B5EF4-FFF2-40B4-BE49-F238E27FC236}">
                  <a16:creationId xmlns:a16="http://schemas.microsoft.com/office/drawing/2014/main" id="{908F1535-00A0-7A4A-7FCC-6D8168EE6CE6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788;p88">
              <a:extLst>
                <a:ext uri="{FF2B5EF4-FFF2-40B4-BE49-F238E27FC236}">
                  <a16:creationId xmlns:a16="http://schemas.microsoft.com/office/drawing/2014/main" id="{7FCB5093-0E06-8C72-FA0F-AB207D802813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oogle Shape;6800;p88">
            <a:extLst>
              <a:ext uri="{FF2B5EF4-FFF2-40B4-BE49-F238E27FC236}">
                <a16:creationId xmlns:a16="http://schemas.microsoft.com/office/drawing/2014/main" id="{4B47FAC6-54C9-B256-1B47-B49C5DE7445B}"/>
              </a:ext>
            </a:extLst>
          </p:cNvPr>
          <p:cNvGrpSpPr/>
          <p:nvPr/>
        </p:nvGrpSpPr>
        <p:grpSpPr>
          <a:xfrm>
            <a:off x="6178001" y="1728547"/>
            <a:ext cx="414057" cy="412961"/>
            <a:chOff x="7495172" y="1728545"/>
            <a:chExt cx="414057" cy="412961"/>
          </a:xfrm>
          <a:solidFill>
            <a:srgbClr val="00B0F0"/>
          </a:solidFill>
        </p:grpSpPr>
        <p:sp>
          <p:nvSpPr>
            <p:cNvPr id="28" name="Google Shape;6801;p88">
              <a:extLst>
                <a:ext uri="{FF2B5EF4-FFF2-40B4-BE49-F238E27FC236}">
                  <a16:creationId xmlns:a16="http://schemas.microsoft.com/office/drawing/2014/main" id="{E5B62F3C-23A2-A789-B319-6BCD24C888B2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2;p88">
              <a:extLst>
                <a:ext uri="{FF2B5EF4-FFF2-40B4-BE49-F238E27FC236}">
                  <a16:creationId xmlns:a16="http://schemas.microsoft.com/office/drawing/2014/main" id="{C3C13367-F761-FADC-4940-3AE2A6DE808D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6803;p88">
              <a:extLst>
                <a:ext uri="{FF2B5EF4-FFF2-40B4-BE49-F238E27FC236}">
                  <a16:creationId xmlns:a16="http://schemas.microsoft.com/office/drawing/2014/main" id="{E966EC51-FDC4-9CC2-128F-5BA2B364259C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04;p88">
              <a:extLst>
                <a:ext uri="{FF2B5EF4-FFF2-40B4-BE49-F238E27FC236}">
                  <a16:creationId xmlns:a16="http://schemas.microsoft.com/office/drawing/2014/main" id="{2CD53E44-E9F6-0E95-43E1-097B73B91A0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05;p88">
              <a:extLst>
                <a:ext uri="{FF2B5EF4-FFF2-40B4-BE49-F238E27FC236}">
                  <a16:creationId xmlns:a16="http://schemas.microsoft.com/office/drawing/2014/main" id="{94878587-C535-505F-29E0-8332A6DF14ED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6866;p88">
            <a:extLst>
              <a:ext uri="{FF2B5EF4-FFF2-40B4-BE49-F238E27FC236}">
                <a16:creationId xmlns:a16="http://schemas.microsoft.com/office/drawing/2014/main" id="{39D3F7EE-964C-43B4-60A2-FB73DD185DE2}"/>
              </a:ext>
            </a:extLst>
          </p:cNvPr>
          <p:cNvGrpSpPr/>
          <p:nvPr/>
        </p:nvGrpSpPr>
        <p:grpSpPr>
          <a:xfrm>
            <a:off x="3118016" y="3483023"/>
            <a:ext cx="381642" cy="422306"/>
            <a:chOff x="4435187" y="3483022"/>
            <a:chExt cx="381642" cy="422306"/>
          </a:xfrm>
          <a:solidFill>
            <a:srgbClr val="00B0F0"/>
          </a:solidFill>
        </p:grpSpPr>
        <p:sp>
          <p:nvSpPr>
            <p:cNvPr id="34" name="Google Shape;6867;p88">
              <a:extLst>
                <a:ext uri="{FF2B5EF4-FFF2-40B4-BE49-F238E27FC236}">
                  <a16:creationId xmlns:a16="http://schemas.microsoft.com/office/drawing/2014/main" id="{20789913-B899-CD7D-6EC3-F74C39E551FB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68;p88">
              <a:extLst>
                <a:ext uri="{FF2B5EF4-FFF2-40B4-BE49-F238E27FC236}">
                  <a16:creationId xmlns:a16="http://schemas.microsoft.com/office/drawing/2014/main" id="{5DEBD7A5-1AE5-0EA9-2B54-0EA7CA9846BD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69;p88">
              <a:extLst>
                <a:ext uri="{FF2B5EF4-FFF2-40B4-BE49-F238E27FC236}">
                  <a16:creationId xmlns:a16="http://schemas.microsoft.com/office/drawing/2014/main" id="{E664EDF1-B6A8-8FFD-9562-1FFDF6E238DD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7" name="Google Shape;6870;p88">
              <a:extLst>
                <a:ext uri="{FF2B5EF4-FFF2-40B4-BE49-F238E27FC236}">
                  <a16:creationId xmlns:a16="http://schemas.microsoft.com/office/drawing/2014/main" id="{9ED34D71-B980-A62A-405F-6077EE8523D1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6871;p88">
              <a:extLst>
                <a:ext uri="{FF2B5EF4-FFF2-40B4-BE49-F238E27FC236}">
                  <a16:creationId xmlns:a16="http://schemas.microsoft.com/office/drawing/2014/main" id="{04D06295-4678-8B61-C744-46ECBD9017B4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872;p88">
              <a:extLst>
                <a:ext uri="{FF2B5EF4-FFF2-40B4-BE49-F238E27FC236}">
                  <a16:creationId xmlns:a16="http://schemas.microsoft.com/office/drawing/2014/main" id="{C3F86967-9B36-F994-C8F8-42681C24CAF3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0" name="Google Shape;6957;p88">
            <a:extLst>
              <a:ext uri="{FF2B5EF4-FFF2-40B4-BE49-F238E27FC236}">
                <a16:creationId xmlns:a16="http://schemas.microsoft.com/office/drawing/2014/main" id="{6BA80009-D41F-DD5C-3606-E2CE197831EE}"/>
              </a:ext>
            </a:extLst>
          </p:cNvPr>
          <p:cNvGrpSpPr/>
          <p:nvPr/>
        </p:nvGrpSpPr>
        <p:grpSpPr>
          <a:xfrm>
            <a:off x="2413774" y="986054"/>
            <a:ext cx="373559" cy="372837"/>
            <a:chOff x="3730944" y="986052"/>
            <a:chExt cx="373559" cy="372837"/>
          </a:xfrm>
          <a:solidFill>
            <a:srgbClr val="00B0F0"/>
          </a:solidFill>
        </p:grpSpPr>
        <p:sp>
          <p:nvSpPr>
            <p:cNvPr id="41" name="Google Shape;6958;p88">
              <a:extLst>
                <a:ext uri="{FF2B5EF4-FFF2-40B4-BE49-F238E27FC236}">
                  <a16:creationId xmlns:a16="http://schemas.microsoft.com/office/drawing/2014/main" id="{19681C10-0422-3880-3FD3-206C540B006C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59;p88">
              <a:extLst>
                <a:ext uri="{FF2B5EF4-FFF2-40B4-BE49-F238E27FC236}">
                  <a16:creationId xmlns:a16="http://schemas.microsoft.com/office/drawing/2014/main" id="{2C2EE5F7-0E10-21C2-2729-8D859358499B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0;p88">
              <a:extLst>
                <a:ext uri="{FF2B5EF4-FFF2-40B4-BE49-F238E27FC236}">
                  <a16:creationId xmlns:a16="http://schemas.microsoft.com/office/drawing/2014/main" id="{82006E38-3B04-F6A8-4DBA-C6063E9D175F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1;p88">
              <a:extLst>
                <a:ext uri="{FF2B5EF4-FFF2-40B4-BE49-F238E27FC236}">
                  <a16:creationId xmlns:a16="http://schemas.microsoft.com/office/drawing/2014/main" id="{63A2DDB9-AEB5-2CB1-0B43-2FDCCAC4E7D4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2;p88">
              <a:extLst>
                <a:ext uri="{FF2B5EF4-FFF2-40B4-BE49-F238E27FC236}">
                  <a16:creationId xmlns:a16="http://schemas.microsoft.com/office/drawing/2014/main" id="{AD5F262C-5B67-B68D-09B8-C88B8EF5517E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6963;p88">
              <a:extLst>
                <a:ext uri="{FF2B5EF4-FFF2-40B4-BE49-F238E27FC236}">
                  <a16:creationId xmlns:a16="http://schemas.microsoft.com/office/drawing/2014/main" id="{8023C75E-E7E8-4EE7-65A3-47796C548A5E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4;p88">
              <a:extLst>
                <a:ext uri="{FF2B5EF4-FFF2-40B4-BE49-F238E27FC236}">
                  <a16:creationId xmlns:a16="http://schemas.microsoft.com/office/drawing/2014/main" id="{A354217B-26E8-8775-2657-7F5436ECA180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5;p88">
              <a:extLst>
                <a:ext uri="{FF2B5EF4-FFF2-40B4-BE49-F238E27FC236}">
                  <a16:creationId xmlns:a16="http://schemas.microsoft.com/office/drawing/2014/main" id="{A30E9670-E6B1-4B85-4D19-E9F8C5431374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9" name="Google Shape;6966;p88">
            <a:extLst>
              <a:ext uri="{FF2B5EF4-FFF2-40B4-BE49-F238E27FC236}">
                <a16:creationId xmlns:a16="http://schemas.microsoft.com/office/drawing/2014/main" id="{C55A620D-D634-E628-1755-A1355D3DAAB2}"/>
              </a:ext>
            </a:extLst>
          </p:cNvPr>
          <p:cNvGrpSpPr/>
          <p:nvPr/>
        </p:nvGrpSpPr>
        <p:grpSpPr>
          <a:xfrm>
            <a:off x="6872469" y="2558382"/>
            <a:ext cx="453661" cy="454365"/>
            <a:chOff x="8189640" y="2558381"/>
            <a:chExt cx="453661" cy="454365"/>
          </a:xfrm>
          <a:solidFill>
            <a:srgbClr val="00B0F0"/>
          </a:solidFill>
        </p:grpSpPr>
        <p:sp>
          <p:nvSpPr>
            <p:cNvPr id="50" name="Google Shape;6967;p88">
              <a:extLst>
                <a:ext uri="{FF2B5EF4-FFF2-40B4-BE49-F238E27FC236}">
                  <a16:creationId xmlns:a16="http://schemas.microsoft.com/office/drawing/2014/main" id="{459C30C0-9D92-FE8B-FCA4-D1F007B788F0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968;p88">
              <a:extLst>
                <a:ext uri="{FF2B5EF4-FFF2-40B4-BE49-F238E27FC236}">
                  <a16:creationId xmlns:a16="http://schemas.microsoft.com/office/drawing/2014/main" id="{1FD602D8-10F5-AB9F-1129-2DBABBAE956F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969;p88">
              <a:extLst>
                <a:ext uri="{FF2B5EF4-FFF2-40B4-BE49-F238E27FC236}">
                  <a16:creationId xmlns:a16="http://schemas.microsoft.com/office/drawing/2014/main" id="{6E1CB9AD-FC45-88CC-20EB-EF12B33C918D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970;p88">
              <a:extLst>
                <a:ext uri="{FF2B5EF4-FFF2-40B4-BE49-F238E27FC236}">
                  <a16:creationId xmlns:a16="http://schemas.microsoft.com/office/drawing/2014/main" id="{3FFC5885-4227-9E28-3E92-C8675998898B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6760;p88">
            <a:extLst>
              <a:ext uri="{FF2B5EF4-FFF2-40B4-BE49-F238E27FC236}">
                <a16:creationId xmlns:a16="http://schemas.microsoft.com/office/drawing/2014/main" id="{BB9402E6-DDE9-5C0B-5ECE-20DFDE9AC74A}"/>
              </a:ext>
            </a:extLst>
          </p:cNvPr>
          <p:cNvGrpSpPr/>
          <p:nvPr/>
        </p:nvGrpSpPr>
        <p:grpSpPr>
          <a:xfrm>
            <a:off x="1834994" y="935259"/>
            <a:ext cx="374968" cy="450424"/>
            <a:chOff x="3152165" y="935257"/>
            <a:chExt cx="374968" cy="450424"/>
          </a:xfrm>
          <a:solidFill>
            <a:srgbClr val="00B0F0"/>
          </a:solidFill>
        </p:grpSpPr>
        <p:sp>
          <p:nvSpPr>
            <p:cNvPr id="55" name="Google Shape;6761;p88">
              <a:extLst>
                <a:ext uri="{FF2B5EF4-FFF2-40B4-BE49-F238E27FC236}">
                  <a16:creationId xmlns:a16="http://schemas.microsoft.com/office/drawing/2014/main" id="{5FD48D45-2AC4-272A-529E-5FA12D708A5A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2;p88">
              <a:extLst>
                <a:ext uri="{FF2B5EF4-FFF2-40B4-BE49-F238E27FC236}">
                  <a16:creationId xmlns:a16="http://schemas.microsoft.com/office/drawing/2014/main" id="{AF9666C6-E5BA-5557-5062-400178774F11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3;p88">
              <a:extLst>
                <a:ext uri="{FF2B5EF4-FFF2-40B4-BE49-F238E27FC236}">
                  <a16:creationId xmlns:a16="http://schemas.microsoft.com/office/drawing/2014/main" id="{D371AE76-753D-4BFB-1D79-40B5AF780503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4;p88">
              <a:extLst>
                <a:ext uri="{FF2B5EF4-FFF2-40B4-BE49-F238E27FC236}">
                  <a16:creationId xmlns:a16="http://schemas.microsoft.com/office/drawing/2014/main" id="{ABDBF855-6DF6-A8C6-1587-9CA7CF6E4DE5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765;p88">
              <a:extLst>
                <a:ext uri="{FF2B5EF4-FFF2-40B4-BE49-F238E27FC236}">
                  <a16:creationId xmlns:a16="http://schemas.microsoft.com/office/drawing/2014/main" id="{EEA95D4C-9C91-20B0-5E30-414A5070227E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66;p88">
              <a:extLst>
                <a:ext uri="{FF2B5EF4-FFF2-40B4-BE49-F238E27FC236}">
                  <a16:creationId xmlns:a16="http://schemas.microsoft.com/office/drawing/2014/main" id="{452A3766-5C6E-96B9-051B-F70876DD16A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67;p88">
              <a:extLst>
                <a:ext uri="{FF2B5EF4-FFF2-40B4-BE49-F238E27FC236}">
                  <a16:creationId xmlns:a16="http://schemas.microsoft.com/office/drawing/2014/main" id="{4280CE17-387B-37D7-0615-FB24BE75AB69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777;p88">
            <a:extLst>
              <a:ext uri="{FF2B5EF4-FFF2-40B4-BE49-F238E27FC236}">
                <a16:creationId xmlns:a16="http://schemas.microsoft.com/office/drawing/2014/main" id="{85ABDEB8-21DA-29B5-1BFC-742B8FE9B8A4}"/>
              </a:ext>
            </a:extLst>
          </p:cNvPr>
          <p:cNvGrpSpPr/>
          <p:nvPr/>
        </p:nvGrpSpPr>
        <p:grpSpPr>
          <a:xfrm>
            <a:off x="4810552" y="908466"/>
            <a:ext cx="450424" cy="450423"/>
            <a:chOff x="6127723" y="908465"/>
            <a:chExt cx="450424" cy="450423"/>
          </a:xfrm>
          <a:solidFill>
            <a:srgbClr val="00B0F0"/>
          </a:solidFill>
        </p:grpSpPr>
        <p:sp>
          <p:nvSpPr>
            <p:cNvPr id="63" name="Google Shape;6778;p88">
              <a:extLst>
                <a:ext uri="{FF2B5EF4-FFF2-40B4-BE49-F238E27FC236}">
                  <a16:creationId xmlns:a16="http://schemas.microsoft.com/office/drawing/2014/main" id="{DE42168A-1BEA-0C55-C3BD-DE6830419854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79;p88">
              <a:extLst>
                <a:ext uri="{FF2B5EF4-FFF2-40B4-BE49-F238E27FC236}">
                  <a16:creationId xmlns:a16="http://schemas.microsoft.com/office/drawing/2014/main" id="{68CD87D0-525D-2E56-44C5-EF45CAA36121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6780;p88">
              <a:extLst>
                <a:ext uri="{FF2B5EF4-FFF2-40B4-BE49-F238E27FC236}">
                  <a16:creationId xmlns:a16="http://schemas.microsoft.com/office/drawing/2014/main" id="{2E0156AF-8770-1490-4E66-2986E02824D8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781;p88">
              <a:extLst>
                <a:ext uri="{FF2B5EF4-FFF2-40B4-BE49-F238E27FC236}">
                  <a16:creationId xmlns:a16="http://schemas.microsoft.com/office/drawing/2014/main" id="{5F3BCFAF-DEAC-8E97-8304-19AE9032614C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782;p88">
              <a:extLst>
                <a:ext uri="{FF2B5EF4-FFF2-40B4-BE49-F238E27FC236}">
                  <a16:creationId xmlns:a16="http://schemas.microsoft.com/office/drawing/2014/main" id="{F29D8D22-1A69-A892-7A89-0FEE0F8010DE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8" name="Google Shape;6827;p88">
            <a:extLst>
              <a:ext uri="{FF2B5EF4-FFF2-40B4-BE49-F238E27FC236}">
                <a16:creationId xmlns:a16="http://schemas.microsoft.com/office/drawing/2014/main" id="{3DD459A4-A9ED-64B2-EA1E-16FC68608087}"/>
              </a:ext>
            </a:extLst>
          </p:cNvPr>
          <p:cNvGrpSpPr/>
          <p:nvPr/>
        </p:nvGrpSpPr>
        <p:grpSpPr>
          <a:xfrm>
            <a:off x="5377773" y="916357"/>
            <a:ext cx="455278" cy="449190"/>
            <a:chOff x="6694944" y="916356"/>
            <a:chExt cx="455278" cy="449190"/>
          </a:xfrm>
          <a:solidFill>
            <a:srgbClr val="00B0F0"/>
          </a:solidFill>
        </p:grpSpPr>
        <p:sp>
          <p:nvSpPr>
            <p:cNvPr id="69" name="Google Shape;6828;p88">
              <a:extLst>
                <a:ext uri="{FF2B5EF4-FFF2-40B4-BE49-F238E27FC236}">
                  <a16:creationId xmlns:a16="http://schemas.microsoft.com/office/drawing/2014/main" id="{E573BEC1-34E6-5685-058E-A69A121F416A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29;p88">
              <a:extLst>
                <a:ext uri="{FF2B5EF4-FFF2-40B4-BE49-F238E27FC236}">
                  <a16:creationId xmlns:a16="http://schemas.microsoft.com/office/drawing/2014/main" id="{70BCB298-55A9-8DC5-2B17-FF131B827560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0;p88">
              <a:extLst>
                <a:ext uri="{FF2B5EF4-FFF2-40B4-BE49-F238E27FC236}">
                  <a16:creationId xmlns:a16="http://schemas.microsoft.com/office/drawing/2014/main" id="{AE60A1B2-F1C4-AC88-5BFF-F169E4DBB178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1;p88">
              <a:extLst>
                <a:ext uri="{FF2B5EF4-FFF2-40B4-BE49-F238E27FC236}">
                  <a16:creationId xmlns:a16="http://schemas.microsoft.com/office/drawing/2014/main" id="{5E2503B5-B788-1625-DC45-D75E18AE7A51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6832;p88">
              <a:extLst>
                <a:ext uri="{FF2B5EF4-FFF2-40B4-BE49-F238E27FC236}">
                  <a16:creationId xmlns:a16="http://schemas.microsoft.com/office/drawing/2014/main" id="{092F775C-E05C-21A4-2168-B94B69C93771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33;p88">
              <a:extLst>
                <a:ext uri="{FF2B5EF4-FFF2-40B4-BE49-F238E27FC236}">
                  <a16:creationId xmlns:a16="http://schemas.microsoft.com/office/drawing/2014/main" id="{79E1A917-84D5-5892-B314-779B7AB2EE72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34;p88">
              <a:extLst>
                <a:ext uri="{FF2B5EF4-FFF2-40B4-BE49-F238E27FC236}">
                  <a16:creationId xmlns:a16="http://schemas.microsoft.com/office/drawing/2014/main" id="{F800487E-C1DD-F394-2E5B-90F999406172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6873;p88">
            <a:extLst>
              <a:ext uri="{FF2B5EF4-FFF2-40B4-BE49-F238E27FC236}">
                <a16:creationId xmlns:a16="http://schemas.microsoft.com/office/drawing/2014/main" id="{F05A90C0-E010-7D4D-56FB-71108BFB2EFE}"/>
              </a:ext>
            </a:extLst>
          </p:cNvPr>
          <p:cNvGrpSpPr/>
          <p:nvPr/>
        </p:nvGrpSpPr>
        <p:grpSpPr>
          <a:xfrm>
            <a:off x="3077947" y="916889"/>
            <a:ext cx="435775" cy="450423"/>
            <a:chOff x="4395118" y="916887"/>
            <a:chExt cx="435775" cy="450423"/>
          </a:xfrm>
          <a:solidFill>
            <a:srgbClr val="00B0F0"/>
          </a:solidFill>
        </p:grpSpPr>
        <p:sp>
          <p:nvSpPr>
            <p:cNvPr id="77" name="Google Shape;6874;p88">
              <a:extLst>
                <a:ext uri="{FF2B5EF4-FFF2-40B4-BE49-F238E27FC236}">
                  <a16:creationId xmlns:a16="http://schemas.microsoft.com/office/drawing/2014/main" id="{52F92B1E-66BD-0ABE-AF79-3202309DA208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875;p88">
              <a:extLst>
                <a:ext uri="{FF2B5EF4-FFF2-40B4-BE49-F238E27FC236}">
                  <a16:creationId xmlns:a16="http://schemas.microsoft.com/office/drawing/2014/main" id="{1309CFD7-3F39-C611-8F6F-B2BCFF081868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76;p88">
              <a:extLst>
                <a:ext uri="{FF2B5EF4-FFF2-40B4-BE49-F238E27FC236}">
                  <a16:creationId xmlns:a16="http://schemas.microsoft.com/office/drawing/2014/main" id="{46397ABC-6881-593D-B9B4-DB6D0FE40186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77;p88">
              <a:extLst>
                <a:ext uri="{FF2B5EF4-FFF2-40B4-BE49-F238E27FC236}">
                  <a16:creationId xmlns:a16="http://schemas.microsoft.com/office/drawing/2014/main" id="{44BD4604-C270-6C8B-494D-168093F45445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81" name="Google Shape;6884;p88">
            <a:extLst>
              <a:ext uri="{FF2B5EF4-FFF2-40B4-BE49-F238E27FC236}">
                <a16:creationId xmlns:a16="http://schemas.microsoft.com/office/drawing/2014/main" id="{F7F70866-094E-7435-E1D2-744FF1B6EA93}"/>
              </a:ext>
            </a:extLst>
          </p:cNvPr>
          <p:cNvGrpSpPr/>
          <p:nvPr/>
        </p:nvGrpSpPr>
        <p:grpSpPr>
          <a:xfrm>
            <a:off x="6177993" y="916357"/>
            <a:ext cx="428515" cy="451036"/>
            <a:chOff x="7495163" y="916356"/>
            <a:chExt cx="428515" cy="451036"/>
          </a:xfrm>
          <a:solidFill>
            <a:srgbClr val="00B0F0"/>
          </a:solidFill>
        </p:grpSpPr>
        <p:sp>
          <p:nvSpPr>
            <p:cNvPr id="82" name="Google Shape;6885;p88">
              <a:extLst>
                <a:ext uri="{FF2B5EF4-FFF2-40B4-BE49-F238E27FC236}">
                  <a16:creationId xmlns:a16="http://schemas.microsoft.com/office/drawing/2014/main" id="{B354E453-BF43-C683-0F87-A60DCA85CFF3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6;p88">
              <a:extLst>
                <a:ext uri="{FF2B5EF4-FFF2-40B4-BE49-F238E27FC236}">
                  <a16:creationId xmlns:a16="http://schemas.microsoft.com/office/drawing/2014/main" id="{A5E80B24-33CD-D6C1-259D-0EB7757F6B5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87;p88">
              <a:extLst>
                <a:ext uri="{FF2B5EF4-FFF2-40B4-BE49-F238E27FC236}">
                  <a16:creationId xmlns:a16="http://schemas.microsoft.com/office/drawing/2014/main" id="{671D1A22-3DA2-927C-6719-92FADA6A8EF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88;p88">
              <a:extLst>
                <a:ext uri="{FF2B5EF4-FFF2-40B4-BE49-F238E27FC236}">
                  <a16:creationId xmlns:a16="http://schemas.microsoft.com/office/drawing/2014/main" id="{7E9B8DDB-BEDD-E99A-505E-33908F9D20AA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6889;p88">
              <a:extLst>
                <a:ext uri="{FF2B5EF4-FFF2-40B4-BE49-F238E27FC236}">
                  <a16:creationId xmlns:a16="http://schemas.microsoft.com/office/drawing/2014/main" id="{FEFB8F97-0C31-E597-74DF-007A67068AF3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890;p88">
              <a:extLst>
                <a:ext uri="{FF2B5EF4-FFF2-40B4-BE49-F238E27FC236}">
                  <a16:creationId xmlns:a16="http://schemas.microsoft.com/office/drawing/2014/main" id="{C38F08EE-A102-038E-629B-0C56CFB9F855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891;p88">
              <a:extLst>
                <a:ext uri="{FF2B5EF4-FFF2-40B4-BE49-F238E27FC236}">
                  <a16:creationId xmlns:a16="http://schemas.microsoft.com/office/drawing/2014/main" id="{D65D4B0A-10BC-E574-AA1F-11C5A8934477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89" name="Google Shape;6922;p88">
            <a:extLst>
              <a:ext uri="{FF2B5EF4-FFF2-40B4-BE49-F238E27FC236}">
                <a16:creationId xmlns:a16="http://schemas.microsoft.com/office/drawing/2014/main" id="{8FC09D03-8329-A14D-121B-B4E820FD7222}"/>
              </a:ext>
            </a:extLst>
          </p:cNvPr>
          <p:cNvGrpSpPr/>
          <p:nvPr/>
        </p:nvGrpSpPr>
        <p:grpSpPr>
          <a:xfrm>
            <a:off x="3653516" y="916888"/>
            <a:ext cx="423596" cy="450424"/>
            <a:chOff x="4970687" y="916887"/>
            <a:chExt cx="423596" cy="450424"/>
          </a:xfrm>
          <a:solidFill>
            <a:srgbClr val="00B0F0"/>
          </a:solidFill>
        </p:grpSpPr>
        <p:sp>
          <p:nvSpPr>
            <p:cNvPr id="90" name="Google Shape;6923;p88">
              <a:extLst>
                <a:ext uri="{FF2B5EF4-FFF2-40B4-BE49-F238E27FC236}">
                  <a16:creationId xmlns:a16="http://schemas.microsoft.com/office/drawing/2014/main" id="{E8166433-8772-06DA-0227-E4ED01ED49D3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4;p88">
              <a:extLst>
                <a:ext uri="{FF2B5EF4-FFF2-40B4-BE49-F238E27FC236}">
                  <a16:creationId xmlns:a16="http://schemas.microsoft.com/office/drawing/2014/main" id="{6BA67B9C-0598-05EB-FA64-890D7EB979FB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5;p88">
              <a:extLst>
                <a:ext uri="{FF2B5EF4-FFF2-40B4-BE49-F238E27FC236}">
                  <a16:creationId xmlns:a16="http://schemas.microsoft.com/office/drawing/2014/main" id="{6847016E-B7BB-FCE6-8695-D678FE4D3809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6;p88">
              <a:extLst>
                <a:ext uri="{FF2B5EF4-FFF2-40B4-BE49-F238E27FC236}">
                  <a16:creationId xmlns:a16="http://schemas.microsoft.com/office/drawing/2014/main" id="{77885520-BD01-1195-5F8B-0A6D649987CF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927;p88">
              <a:extLst>
                <a:ext uri="{FF2B5EF4-FFF2-40B4-BE49-F238E27FC236}">
                  <a16:creationId xmlns:a16="http://schemas.microsoft.com/office/drawing/2014/main" id="{19A875E4-8EC6-D2B2-0B94-4C4688A51582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28;p88">
              <a:extLst>
                <a:ext uri="{FF2B5EF4-FFF2-40B4-BE49-F238E27FC236}">
                  <a16:creationId xmlns:a16="http://schemas.microsoft.com/office/drawing/2014/main" id="{FCDB3EF7-C809-BF9B-E26D-A34C2FC0D390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29;p88">
              <a:extLst>
                <a:ext uri="{FF2B5EF4-FFF2-40B4-BE49-F238E27FC236}">
                  <a16:creationId xmlns:a16="http://schemas.microsoft.com/office/drawing/2014/main" id="{0ADC1584-7D34-0CBB-C81D-E7C204DD0752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7" name="Google Shape;6981;p88">
            <a:extLst>
              <a:ext uri="{FF2B5EF4-FFF2-40B4-BE49-F238E27FC236}">
                <a16:creationId xmlns:a16="http://schemas.microsoft.com/office/drawing/2014/main" id="{07B06374-6548-A24C-8E5C-5401AD3C2006}"/>
              </a:ext>
            </a:extLst>
          </p:cNvPr>
          <p:cNvGrpSpPr/>
          <p:nvPr/>
        </p:nvGrpSpPr>
        <p:grpSpPr>
          <a:xfrm>
            <a:off x="4198113" y="916568"/>
            <a:ext cx="456486" cy="451082"/>
            <a:chOff x="5515285" y="916567"/>
            <a:chExt cx="456486" cy="451082"/>
          </a:xfrm>
          <a:solidFill>
            <a:srgbClr val="00B0F0"/>
          </a:solidFill>
        </p:grpSpPr>
        <p:sp>
          <p:nvSpPr>
            <p:cNvPr id="98" name="Google Shape;6982;p88">
              <a:extLst>
                <a:ext uri="{FF2B5EF4-FFF2-40B4-BE49-F238E27FC236}">
                  <a16:creationId xmlns:a16="http://schemas.microsoft.com/office/drawing/2014/main" id="{5AA965EC-597C-F9EB-C636-970EB687E32B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6983;p88">
              <a:extLst>
                <a:ext uri="{FF2B5EF4-FFF2-40B4-BE49-F238E27FC236}">
                  <a16:creationId xmlns:a16="http://schemas.microsoft.com/office/drawing/2014/main" id="{286EB0FC-B174-64BC-DF01-7887FC8D3849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984;p88">
              <a:extLst>
                <a:ext uri="{FF2B5EF4-FFF2-40B4-BE49-F238E27FC236}">
                  <a16:creationId xmlns:a16="http://schemas.microsoft.com/office/drawing/2014/main" id="{27E03C09-AA65-E6E8-EE3F-F29D517D475C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1" name="Google Shape;6985;p88">
              <a:extLst>
                <a:ext uri="{FF2B5EF4-FFF2-40B4-BE49-F238E27FC236}">
                  <a16:creationId xmlns:a16="http://schemas.microsoft.com/office/drawing/2014/main" id="{C868C544-C9DF-CA0B-9762-22FD06761870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2" name="Google Shape;7015;p88">
            <a:extLst>
              <a:ext uri="{FF2B5EF4-FFF2-40B4-BE49-F238E27FC236}">
                <a16:creationId xmlns:a16="http://schemas.microsoft.com/office/drawing/2014/main" id="{55EB6A4B-DFBC-2A95-8BDA-DA3820B237BA}"/>
              </a:ext>
            </a:extLst>
          </p:cNvPr>
          <p:cNvGrpSpPr/>
          <p:nvPr/>
        </p:nvGrpSpPr>
        <p:grpSpPr>
          <a:xfrm>
            <a:off x="6853633" y="1679599"/>
            <a:ext cx="498603" cy="496391"/>
            <a:chOff x="8170804" y="1679597"/>
            <a:chExt cx="498603" cy="496391"/>
          </a:xfrm>
          <a:solidFill>
            <a:srgbClr val="00B0F0"/>
          </a:solidFill>
        </p:grpSpPr>
        <p:sp>
          <p:nvSpPr>
            <p:cNvPr id="103" name="Google Shape;7016;p88">
              <a:extLst>
                <a:ext uri="{FF2B5EF4-FFF2-40B4-BE49-F238E27FC236}">
                  <a16:creationId xmlns:a16="http://schemas.microsoft.com/office/drawing/2014/main" id="{3B688614-903C-48A5-6706-94A373697F78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7017;p88">
              <a:extLst>
                <a:ext uri="{FF2B5EF4-FFF2-40B4-BE49-F238E27FC236}">
                  <a16:creationId xmlns:a16="http://schemas.microsoft.com/office/drawing/2014/main" id="{4D9CF3B4-8A09-8DD4-8D6D-530F380C0F86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05" name="Google Shape;6799;p88">
            <a:extLst>
              <a:ext uri="{FF2B5EF4-FFF2-40B4-BE49-F238E27FC236}">
                <a16:creationId xmlns:a16="http://schemas.microsoft.com/office/drawing/2014/main" id="{082A541B-7D6F-3814-3351-D6A57A570A12}"/>
              </a:ext>
            </a:extLst>
          </p:cNvPr>
          <p:cNvSpPr/>
          <p:nvPr/>
        </p:nvSpPr>
        <p:spPr>
          <a:xfrm>
            <a:off x="3029429" y="17079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06" name="Google Shape;6862;p88">
            <a:extLst>
              <a:ext uri="{FF2B5EF4-FFF2-40B4-BE49-F238E27FC236}">
                <a16:creationId xmlns:a16="http://schemas.microsoft.com/office/drawing/2014/main" id="{17A3257E-0C88-E863-8054-9FB207A55D01}"/>
              </a:ext>
            </a:extLst>
          </p:cNvPr>
          <p:cNvGrpSpPr/>
          <p:nvPr/>
        </p:nvGrpSpPr>
        <p:grpSpPr>
          <a:xfrm>
            <a:off x="3590513" y="1706391"/>
            <a:ext cx="460830" cy="449225"/>
            <a:chOff x="4907685" y="1706389"/>
            <a:chExt cx="460830" cy="449225"/>
          </a:xfrm>
          <a:solidFill>
            <a:srgbClr val="00B0F0"/>
          </a:solidFill>
        </p:grpSpPr>
        <p:sp>
          <p:nvSpPr>
            <p:cNvPr id="107" name="Google Shape;6863;p88">
              <a:extLst>
                <a:ext uri="{FF2B5EF4-FFF2-40B4-BE49-F238E27FC236}">
                  <a16:creationId xmlns:a16="http://schemas.microsoft.com/office/drawing/2014/main" id="{5BEC5D00-7C45-7C6A-E950-D21BCFA89C6A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864;p88">
              <a:extLst>
                <a:ext uri="{FF2B5EF4-FFF2-40B4-BE49-F238E27FC236}">
                  <a16:creationId xmlns:a16="http://schemas.microsoft.com/office/drawing/2014/main" id="{62F28C3C-C7E8-601A-8D36-BA27A70138BA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6865;p88">
              <a:extLst>
                <a:ext uri="{FF2B5EF4-FFF2-40B4-BE49-F238E27FC236}">
                  <a16:creationId xmlns:a16="http://schemas.microsoft.com/office/drawing/2014/main" id="{8E006F2F-DEDC-0BF1-1884-FD0E524AFF07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6913;p88">
            <a:extLst>
              <a:ext uri="{FF2B5EF4-FFF2-40B4-BE49-F238E27FC236}">
                <a16:creationId xmlns:a16="http://schemas.microsoft.com/office/drawing/2014/main" id="{71CDCEA7-3E8F-EDDA-A7F2-9DF1C3791569}"/>
              </a:ext>
            </a:extLst>
          </p:cNvPr>
          <p:cNvGrpSpPr/>
          <p:nvPr/>
        </p:nvGrpSpPr>
        <p:grpSpPr>
          <a:xfrm>
            <a:off x="4158201" y="1706601"/>
            <a:ext cx="450021" cy="448805"/>
            <a:chOff x="5475372" y="1706599"/>
            <a:chExt cx="450021" cy="448805"/>
          </a:xfrm>
          <a:solidFill>
            <a:srgbClr val="00B0F0"/>
          </a:solidFill>
        </p:grpSpPr>
        <p:sp>
          <p:nvSpPr>
            <p:cNvPr id="111" name="Google Shape;6914;p88">
              <a:extLst>
                <a:ext uri="{FF2B5EF4-FFF2-40B4-BE49-F238E27FC236}">
                  <a16:creationId xmlns:a16="http://schemas.microsoft.com/office/drawing/2014/main" id="{04597105-8413-F892-E1BF-F365A8B1278E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15;p88">
              <a:extLst>
                <a:ext uri="{FF2B5EF4-FFF2-40B4-BE49-F238E27FC236}">
                  <a16:creationId xmlns:a16="http://schemas.microsoft.com/office/drawing/2014/main" id="{BD59FA33-5C6D-98EA-EE27-B306C85E4DAC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3" name="Google Shape;6947;p88">
            <a:extLst>
              <a:ext uri="{FF2B5EF4-FFF2-40B4-BE49-F238E27FC236}">
                <a16:creationId xmlns:a16="http://schemas.microsoft.com/office/drawing/2014/main" id="{8373CBD9-A1E6-23C2-7AAD-0BF1CE54C745}"/>
              </a:ext>
            </a:extLst>
          </p:cNvPr>
          <p:cNvGrpSpPr/>
          <p:nvPr/>
        </p:nvGrpSpPr>
        <p:grpSpPr>
          <a:xfrm>
            <a:off x="1830678" y="1725785"/>
            <a:ext cx="446391" cy="447617"/>
            <a:chOff x="3147849" y="1725783"/>
            <a:chExt cx="446391" cy="447617"/>
          </a:xfrm>
          <a:solidFill>
            <a:srgbClr val="00B0F0"/>
          </a:solidFill>
        </p:grpSpPr>
        <p:sp>
          <p:nvSpPr>
            <p:cNvPr id="114" name="Google Shape;6948;p88">
              <a:extLst>
                <a:ext uri="{FF2B5EF4-FFF2-40B4-BE49-F238E27FC236}">
                  <a16:creationId xmlns:a16="http://schemas.microsoft.com/office/drawing/2014/main" id="{142F69AC-04BC-9D19-CFF8-82577513D29C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49;p88">
              <a:extLst>
                <a:ext uri="{FF2B5EF4-FFF2-40B4-BE49-F238E27FC236}">
                  <a16:creationId xmlns:a16="http://schemas.microsoft.com/office/drawing/2014/main" id="{2CD1F82A-97A5-CE84-95DB-5D04B55C6E2B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0;p88">
              <a:extLst>
                <a:ext uri="{FF2B5EF4-FFF2-40B4-BE49-F238E27FC236}">
                  <a16:creationId xmlns:a16="http://schemas.microsoft.com/office/drawing/2014/main" id="{E49E71C5-CC2C-EDAB-8CC6-F53AB232161D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1;p88">
              <a:extLst>
                <a:ext uri="{FF2B5EF4-FFF2-40B4-BE49-F238E27FC236}">
                  <a16:creationId xmlns:a16="http://schemas.microsoft.com/office/drawing/2014/main" id="{C5F4CB8B-CCD2-2C6E-CFFD-A31C3BE65AD4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2;p88">
              <a:extLst>
                <a:ext uri="{FF2B5EF4-FFF2-40B4-BE49-F238E27FC236}">
                  <a16:creationId xmlns:a16="http://schemas.microsoft.com/office/drawing/2014/main" id="{FEF14F17-010B-0C65-9C7B-9D5E2CB9F7B4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3;p88">
              <a:extLst>
                <a:ext uri="{FF2B5EF4-FFF2-40B4-BE49-F238E27FC236}">
                  <a16:creationId xmlns:a16="http://schemas.microsoft.com/office/drawing/2014/main" id="{53280814-19C0-54E1-9E03-10A1965B08D7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954;p88">
              <a:extLst>
                <a:ext uri="{FF2B5EF4-FFF2-40B4-BE49-F238E27FC236}">
                  <a16:creationId xmlns:a16="http://schemas.microsoft.com/office/drawing/2014/main" id="{2D23332B-5DB5-0251-18DD-B4C3B3B21AC3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55;p88">
              <a:extLst>
                <a:ext uri="{FF2B5EF4-FFF2-40B4-BE49-F238E27FC236}">
                  <a16:creationId xmlns:a16="http://schemas.microsoft.com/office/drawing/2014/main" id="{5EF5BE8C-F201-1407-659E-2EA5C01365EA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6956;p88">
              <a:extLst>
                <a:ext uri="{FF2B5EF4-FFF2-40B4-BE49-F238E27FC236}">
                  <a16:creationId xmlns:a16="http://schemas.microsoft.com/office/drawing/2014/main" id="{C9417FEA-35AB-7DBD-4999-400584E8124C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3" name="Google Shape;6971;p88">
            <a:extLst>
              <a:ext uri="{FF2B5EF4-FFF2-40B4-BE49-F238E27FC236}">
                <a16:creationId xmlns:a16="http://schemas.microsoft.com/office/drawing/2014/main" id="{13A4D462-BE2B-63F9-5A6D-779EA2322FA7}"/>
              </a:ext>
            </a:extLst>
          </p:cNvPr>
          <p:cNvGrpSpPr/>
          <p:nvPr/>
        </p:nvGrpSpPr>
        <p:grpSpPr>
          <a:xfrm>
            <a:off x="4790582" y="1700219"/>
            <a:ext cx="445212" cy="445175"/>
            <a:chOff x="6107753" y="1700217"/>
            <a:chExt cx="445212" cy="445175"/>
          </a:xfrm>
          <a:solidFill>
            <a:srgbClr val="00B0F0"/>
          </a:solidFill>
        </p:grpSpPr>
        <p:sp>
          <p:nvSpPr>
            <p:cNvPr id="124" name="Google Shape;6972;p88">
              <a:extLst>
                <a:ext uri="{FF2B5EF4-FFF2-40B4-BE49-F238E27FC236}">
                  <a16:creationId xmlns:a16="http://schemas.microsoft.com/office/drawing/2014/main" id="{00E275DA-95C7-224D-5888-877647B61DCD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6973;p88">
              <a:extLst>
                <a:ext uri="{FF2B5EF4-FFF2-40B4-BE49-F238E27FC236}">
                  <a16:creationId xmlns:a16="http://schemas.microsoft.com/office/drawing/2014/main" id="{3071FEA3-ABF3-0BFE-C94B-24FF69275B3B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6" name="Google Shape;7004;p88">
            <a:extLst>
              <a:ext uri="{FF2B5EF4-FFF2-40B4-BE49-F238E27FC236}">
                <a16:creationId xmlns:a16="http://schemas.microsoft.com/office/drawing/2014/main" id="{102B00B7-2BB1-90BE-96AD-98B48FD49B2B}"/>
              </a:ext>
            </a:extLst>
          </p:cNvPr>
          <p:cNvGrpSpPr/>
          <p:nvPr/>
        </p:nvGrpSpPr>
        <p:grpSpPr>
          <a:xfrm>
            <a:off x="2464366" y="1707954"/>
            <a:ext cx="469270" cy="446099"/>
            <a:chOff x="3781537" y="1707952"/>
            <a:chExt cx="469270" cy="446099"/>
          </a:xfrm>
          <a:solidFill>
            <a:srgbClr val="00B0F0"/>
          </a:solidFill>
        </p:grpSpPr>
        <p:sp>
          <p:nvSpPr>
            <p:cNvPr id="127" name="Google Shape;7005;p88">
              <a:extLst>
                <a:ext uri="{FF2B5EF4-FFF2-40B4-BE49-F238E27FC236}">
                  <a16:creationId xmlns:a16="http://schemas.microsoft.com/office/drawing/2014/main" id="{599DEE88-FD37-8C50-5261-52616E3E691B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8" name="Google Shape;7006;p88">
              <a:extLst>
                <a:ext uri="{FF2B5EF4-FFF2-40B4-BE49-F238E27FC236}">
                  <a16:creationId xmlns:a16="http://schemas.microsoft.com/office/drawing/2014/main" id="{AFC2C090-27D4-0987-E8E3-1C5328FB859D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7018;p88">
            <a:extLst>
              <a:ext uri="{FF2B5EF4-FFF2-40B4-BE49-F238E27FC236}">
                <a16:creationId xmlns:a16="http://schemas.microsoft.com/office/drawing/2014/main" id="{361D4BE3-A1B6-0CEA-0CF4-59717AED8140}"/>
              </a:ext>
            </a:extLst>
          </p:cNvPr>
          <p:cNvGrpSpPr/>
          <p:nvPr/>
        </p:nvGrpSpPr>
        <p:grpSpPr>
          <a:xfrm>
            <a:off x="5413178" y="1707240"/>
            <a:ext cx="446400" cy="445212"/>
            <a:chOff x="6730349" y="1707239"/>
            <a:chExt cx="446400" cy="445212"/>
          </a:xfrm>
          <a:solidFill>
            <a:srgbClr val="00B0F0"/>
          </a:solidFill>
        </p:grpSpPr>
        <p:sp>
          <p:nvSpPr>
            <p:cNvPr id="130" name="Google Shape;7019;p88">
              <a:extLst>
                <a:ext uri="{FF2B5EF4-FFF2-40B4-BE49-F238E27FC236}">
                  <a16:creationId xmlns:a16="http://schemas.microsoft.com/office/drawing/2014/main" id="{967209EA-18D2-28A3-B8E3-74101F22CE30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7020;p88">
              <a:extLst>
                <a:ext uri="{FF2B5EF4-FFF2-40B4-BE49-F238E27FC236}">
                  <a16:creationId xmlns:a16="http://schemas.microsoft.com/office/drawing/2014/main" id="{FFACB776-9015-B59B-1768-08581BFC9FAE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32" name="Google Shape;5917;p86">
            <a:extLst>
              <a:ext uri="{FF2B5EF4-FFF2-40B4-BE49-F238E27FC236}">
                <a16:creationId xmlns:a16="http://schemas.microsoft.com/office/drawing/2014/main" id="{709A1E2D-9041-BC4B-C891-378448154905}"/>
              </a:ext>
            </a:extLst>
          </p:cNvPr>
          <p:cNvSpPr/>
          <p:nvPr/>
        </p:nvSpPr>
        <p:spPr>
          <a:xfrm>
            <a:off x="3022607" y="25771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sp>
        <p:nvSpPr>
          <p:cNvPr id="133" name="Google Shape;5955;p86">
            <a:extLst>
              <a:ext uri="{FF2B5EF4-FFF2-40B4-BE49-F238E27FC236}">
                <a16:creationId xmlns:a16="http://schemas.microsoft.com/office/drawing/2014/main" id="{ED42B0B8-AA6E-2BE3-CD70-D01FD5DD8CED}"/>
              </a:ext>
            </a:extLst>
          </p:cNvPr>
          <p:cNvSpPr/>
          <p:nvPr/>
        </p:nvSpPr>
        <p:spPr>
          <a:xfrm>
            <a:off x="3562204" y="26494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34" name="Google Shape;5983;p86">
            <a:extLst>
              <a:ext uri="{FF2B5EF4-FFF2-40B4-BE49-F238E27FC236}">
                <a16:creationId xmlns:a16="http://schemas.microsoft.com/office/drawing/2014/main" id="{16598DA3-A73B-0D25-8967-6B776FE50A9E}"/>
              </a:ext>
            </a:extLst>
          </p:cNvPr>
          <p:cNvGrpSpPr/>
          <p:nvPr/>
        </p:nvGrpSpPr>
        <p:grpSpPr>
          <a:xfrm>
            <a:off x="4209663" y="2589243"/>
            <a:ext cx="461287" cy="462000"/>
            <a:chOff x="5526834" y="2589242"/>
            <a:chExt cx="461287" cy="462000"/>
          </a:xfrm>
          <a:solidFill>
            <a:srgbClr val="00B0F0"/>
          </a:solidFill>
        </p:grpSpPr>
        <p:sp>
          <p:nvSpPr>
            <p:cNvPr id="135" name="Google Shape;5984;p86">
              <a:extLst>
                <a:ext uri="{FF2B5EF4-FFF2-40B4-BE49-F238E27FC236}">
                  <a16:creationId xmlns:a16="http://schemas.microsoft.com/office/drawing/2014/main" id="{E27D981F-4EFF-9723-BF03-1CC3ED39A682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6" name="Google Shape;5985;p86">
              <a:extLst>
                <a:ext uri="{FF2B5EF4-FFF2-40B4-BE49-F238E27FC236}">
                  <a16:creationId xmlns:a16="http://schemas.microsoft.com/office/drawing/2014/main" id="{50D16E5E-C4AA-5E7A-6B58-8548B7F7347C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7" name="Google Shape;5986;p86">
            <a:extLst>
              <a:ext uri="{FF2B5EF4-FFF2-40B4-BE49-F238E27FC236}">
                <a16:creationId xmlns:a16="http://schemas.microsoft.com/office/drawing/2014/main" id="{E9A5EAFF-11F1-EED0-E0D9-B6B274FA0CEE}"/>
              </a:ext>
            </a:extLst>
          </p:cNvPr>
          <p:cNvGrpSpPr/>
          <p:nvPr/>
        </p:nvGrpSpPr>
        <p:grpSpPr>
          <a:xfrm>
            <a:off x="6036681" y="2571614"/>
            <a:ext cx="465823" cy="464295"/>
            <a:chOff x="7353851" y="2571612"/>
            <a:chExt cx="465823" cy="464295"/>
          </a:xfrm>
          <a:solidFill>
            <a:srgbClr val="00B0F0"/>
          </a:solidFill>
        </p:grpSpPr>
        <p:sp>
          <p:nvSpPr>
            <p:cNvPr id="138" name="Google Shape;5987;p86">
              <a:extLst>
                <a:ext uri="{FF2B5EF4-FFF2-40B4-BE49-F238E27FC236}">
                  <a16:creationId xmlns:a16="http://schemas.microsoft.com/office/drawing/2014/main" id="{BC7B7F96-867C-906C-6CFB-5AB6CAEA8ED0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9" name="Google Shape;5988;p86">
              <a:extLst>
                <a:ext uri="{FF2B5EF4-FFF2-40B4-BE49-F238E27FC236}">
                  <a16:creationId xmlns:a16="http://schemas.microsoft.com/office/drawing/2014/main" id="{2852D4D3-2842-C5D1-B43C-BE58D28F3786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6005;p86">
            <a:extLst>
              <a:ext uri="{FF2B5EF4-FFF2-40B4-BE49-F238E27FC236}">
                <a16:creationId xmlns:a16="http://schemas.microsoft.com/office/drawing/2014/main" id="{26EA3BD8-3FEC-44A3-DC4F-6380E4BB3057}"/>
              </a:ext>
            </a:extLst>
          </p:cNvPr>
          <p:cNvGrpSpPr/>
          <p:nvPr/>
        </p:nvGrpSpPr>
        <p:grpSpPr>
          <a:xfrm>
            <a:off x="3584177" y="3495295"/>
            <a:ext cx="406286" cy="408900"/>
            <a:chOff x="4901348" y="3495294"/>
            <a:chExt cx="406286" cy="408900"/>
          </a:xfrm>
          <a:solidFill>
            <a:srgbClr val="00B0F0"/>
          </a:solidFill>
        </p:grpSpPr>
        <p:sp>
          <p:nvSpPr>
            <p:cNvPr id="141" name="Google Shape;6006;p86">
              <a:extLst>
                <a:ext uri="{FF2B5EF4-FFF2-40B4-BE49-F238E27FC236}">
                  <a16:creationId xmlns:a16="http://schemas.microsoft.com/office/drawing/2014/main" id="{66DCB96B-C597-DCC7-090B-2779A89011DB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6007;p86">
              <a:extLst>
                <a:ext uri="{FF2B5EF4-FFF2-40B4-BE49-F238E27FC236}">
                  <a16:creationId xmlns:a16="http://schemas.microsoft.com/office/drawing/2014/main" id="{FABADBE3-6825-EA5E-9501-216D54ED145D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3" name="Google Shape;6020;p86">
            <a:extLst>
              <a:ext uri="{FF2B5EF4-FFF2-40B4-BE49-F238E27FC236}">
                <a16:creationId xmlns:a16="http://schemas.microsoft.com/office/drawing/2014/main" id="{75876C92-3CC0-EA21-B18F-2E292944C528}"/>
              </a:ext>
            </a:extLst>
          </p:cNvPr>
          <p:cNvGrpSpPr/>
          <p:nvPr/>
        </p:nvGrpSpPr>
        <p:grpSpPr>
          <a:xfrm>
            <a:off x="4831144" y="2583016"/>
            <a:ext cx="272920" cy="462000"/>
            <a:chOff x="6148315" y="2583015"/>
            <a:chExt cx="272920" cy="462000"/>
          </a:xfrm>
          <a:solidFill>
            <a:srgbClr val="00B0F0"/>
          </a:solidFill>
        </p:grpSpPr>
        <p:sp>
          <p:nvSpPr>
            <p:cNvPr id="144" name="Google Shape;6021;p86">
              <a:extLst>
                <a:ext uri="{FF2B5EF4-FFF2-40B4-BE49-F238E27FC236}">
                  <a16:creationId xmlns:a16="http://schemas.microsoft.com/office/drawing/2014/main" id="{5F882761-ADAB-4F85-4D5D-92EDDE13AA45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22;p86">
              <a:extLst>
                <a:ext uri="{FF2B5EF4-FFF2-40B4-BE49-F238E27FC236}">
                  <a16:creationId xmlns:a16="http://schemas.microsoft.com/office/drawing/2014/main" id="{37B80A91-CD95-BDF9-FF99-FB9BE5997343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38;p86">
            <a:extLst>
              <a:ext uri="{FF2B5EF4-FFF2-40B4-BE49-F238E27FC236}">
                <a16:creationId xmlns:a16="http://schemas.microsoft.com/office/drawing/2014/main" id="{3EB65694-2045-FE01-E9FF-F6E74BE03351}"/>
              </a:ext>
            </a:extLst>
          </p:cNvPr>
          <p:cNvGrpSpPr/>
          <p:nvPr/>
        </p:nvGrpSpPr>
        <p:grpSpPr>
          <a:xfrm>
            <a:off x="2478887" y="2604504"/>
            <a:ext cx="454438" cy="462586"/>
            <a:chOff x="3796058" y="2604503"/>
            <a:chExt cx="454438" cy="462586"/>
          </a:xfrm>
          <a:solidFill>
            <a:srgbClr val="00B0F0"/>
          </a:solidFill>
        </p:grpSpPr>
        <p:sp>
          <p:nvSpPr>
            <p:cNvPr id="147" name="Google Shape;6039;p86">
              <a:extLst>
                <a:ext uri="{FF2B5EF4-FFF2-40B4-BE49-F238E27FC236}">
                  <a16:creationId xmlns:a16="http://schemas.microsoft.com/office/drawing/2014/main" id="{C8B4FF53-FB19-F45C-3DDE-06B7739242D9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40;p86">
              <a:extLst>
                <a:ext uri="{FF2B5EF4-FFF2-40B4-BE49-F238E27FC236}">
                  <a16:creationId xmlns:a16="http://schemas.microsoft.com/office/drawing/2014/main" id="{3A2DEEFB-F81F-2441-747A-C6287BFA4F7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41;p86">
              <a:extLst>
                <a:ext uri="{FF2B5EF4-FFF2-40B4-BE49-F238E27FC236}">
                  <a16:creationId xmlns:a16="http://schemas.microsoft.com/office/drawing/2014/main" id="{C2CCBB7B-84A3-797F-1E7A-B4E08C834E86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6048;p86">
            <a:extLst>
              <a:ext uri="{FF2B5EF4-FFF2-40B4-BE49-F238E27FC236}">
                <a16:creationId xmlns:a16="http://schemas.microsoft.com/office/drawing/2014/main" id="{23A6D5EE-2ACB-B781-F515-DA0D021C69ED}"/>
              </a:ext>
            </a:extLst>
          </p:cNvPr>
          <p:cNvGrpSpPr/>
          <p:nvPr/>
        </p:nvGrpSpPr>
        <p:grpSpPr>
          <a:xfrm>
            <a:off x="5388115" y="2576277"/>
            <a:ext cx="456723" cy="464304"/>
            <a:chOff x="6705286" y="2576276"/>
            <a:chExt cx="456723" cy="464304"/>
          </a:xfrm>
          <a:solidFill>
            <a:srgbClr val="00B0F0"/>
          </a:solidFill>
        </p:grpSpPr>
        <p:sp>
          <p:nvSpPr>
            <p:cNvPr id="151" name="Google Shape;6049;p86">
              <a:extLst>
                <a:ext uri="{FF2B5EF4-FFF2-40B4-BE49-F238E27FC236}">
                  <a16:creationId xmlns:a16="http://schemas.microsoft.com/office/drawing/2014/main" id="{11FF128F-2851-9B4F-D7F8-28CA250D999A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6050;p86">
              <a:extLst>
                <a:ext uri="{FF2B5EF4-FFF2-40B4-BE49-F238E27FC236}">
                  <a16:creationId xmlns:a16="http://schemas.microsoft.com/office/drawing/2014/main" id="{1488C570-4A1D-1A84-6DE4-EA4758B8D58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6051;p86">
              <a:extLst>
                <a:ext uri="{FF2B5EF4-FFF2-40B4-BE49-F238E27FC236}">
                  <a16:creationId xmlns:a16="http://schemas.microsoft.com/office/drawing/2014/main" id="{77F6E538-F454-DD57-1446-DE04B24CA251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4" name="Google Shape;5717;p85">
            <a:extLst>
              <a:ext uri="{FF2B5EF4-FFF2-40B4-BE49-F238E27FC236}">
                <a16:creationId xmlns:a16="http://schemas.microsoft.com/office/drawing/2014/main" id="{0BBDDF3C-0DFA-9CD5-C3B2-1E2A9C8AED70}"/>
              </a:ext>
            </a:extLst>
          </p:cNvPr>
          <p:cNvGrpSpPr/>
          <p:nvPr/>
        </p:nvGrpSpPr>
        <p:grpSpPr>
          <a:xfrm>
            <a:off x="4250665" y="3523549"/>
            <a:ext cx="492377" cy="387934"/>
            <a:chOff x="5567836" y="3523548"/>
            <a:chExt cx="492377" cy="387934"/>
          </a:xfrm>
          <a:solidFill>
            <a:srgbClr val="00B0F0"/>
          </a:solidFill>
        </p:grpSpPr>
        <p:sp>
          <p:nvSpPr>
            <p:cNvPr id="155" name="Google Shape;5718;p85">
              <a:extLst>
                <a:ext uri="{FF2B5EF4-FFF2-40B4-BE49-F238E27FC236}">
                  <a16:creationId xmlns:a16="http://schemas.microsoft.com/office/drawing/2014/main" id="{45C43774-E889-F63C-9BEB-CDFC31E41739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19;p85">
              <a:extLst>
                <a:ext uri="{FF2B5EF4-FFF2-40B4-BE49-F238E27FC236}">
                  <a16:creationId xmlns:a16="http://schemas.microsoft.com/office/drawing/2014/main" id="{78BF9D25-249A-0C5F-F0B1-AD939F71B29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7" name="Google Shape;5720;p85">
              <a:extLst>
                <a:ext uri="{FF2B5EF4-FFF2-40B4-BE49-F238E27FC236}">
                  <a16:creationId xmlns:a16="http://schemas.microsoft.com/office/drawing/2014/main" id="{071EF59F-DB31-1792-6DED-B66E1A8F195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1;p85">
              <a:extLst>
                <a:ext uri="{FF2B5EF4-FFF2-40B4-BE49-F238E27FC236}">
                  <a16:creationId xmlns:a16="http://schemas.microsoft.com/office/drawing/2014/main" id="{7F895D2D-4E7F-510C-1CAF-7A96A6B8F9F5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2;p85">
              <a:extLst>
                <a:ext uri="{FF2B5EF4-FFF2-40B4-BE49-F238E27FC236}">
                  <a16:creationId xmlns:a16="http://schemas.microsoft.com/office/drawing/2014/main" id="{F54E6787-0787-8B68-625B-97CD171E6C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60" name="Google Shape;5723;p85">
            <a:extLst>
              <a:ext uri="{FF2B5EF4-FFF2-40B4-BE49-F238E27FC236}">
                <a16:creationId xmlns:a16="http://schemas.microsoft.com/office/drawing/2014/main" id="{7B4F6C8A-7BB7-C21B-99DC-8C9D3749A063}"/>
              </a:ext>
            </a:extLst>
          </p:cNvPr>
          <p:cNvGrpSpPr/>
          <p:nvPr/>
        </p:nvGrpSpPr>
        <p:grpSpPr>
          <a:xfrm>
            <a:off x="1760780" y="2595846"/>
            <a:ext cx="556458" cy="457373"/>
            <a:chOff x="3077952" y="2595844"/>
            <a:chExt cx="556458" cy="457373"/>
          </a:xfrm>
          <a:solidFill>
            <a:srgbClr val="00B0F0"/>
          </a:solidFill>
        </p:grpSpPr>
        <p:sp>
          <p:nvSpPr>
            <p:cNvPr id="161" name="Google Shape;5724;p85">
              <a:extLst>
                <a:ext uri="{FF2B5EF4-FFF2-40B4-BE49-F238E27FC236}">
                  <a16:creationId xmlns:a16="http://schemas.microsoft.com/office/drawing/2014/main" id="{47B55A9F-5835-685D-B95B-AE2D8D2DD8AF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5;p85">
              <a:extLst>
                <a:ext uri="{FF2B5EF4-FFF2-40B4-BE49-F238E27FC236}">
                  <a16:creationId xmlns:a16="http://schemas.microsoft.com/office/drawing/2014/main" id="{AE47A5EB-5F50-3074-38E3-899134F157FD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6;p85">
              <a:extLst>
                <a:ext uri="{FF2B5EF4-FFF2-40B4-BE49-F238E27FC236}">
                  <a16:creationId xmlns:a16="http://schemas.microsoft.com/office/drawing/2014/main" id="{D79870B5-7D39-15F1-880E-0951A898579C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5727;p85">
              <a:extLst>
                <a:ext uri="{FF2B5EF4-FFF2-40B4-BE49-F238E27FC236}">
                  <a16:creationId xmlns:a16="http://schemas.microsoft.com/office/drawing/2014/main" id="{1A1096B1-EAA2-19C0-3CC9-0D226806988E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5" name="Google Shape;5728;p85">
              <a:extLst>
                <a:ext uri="{FF2B5EF4-FFF2-40B4-BE49-F238E27FC236}">
                  <a16:creationId xmlns:a16="http://schemas.microsoft.com/office/drawing/2014/main" id="{86C4834E-4E4B-29F1-2BBC-78A2E1C28EB2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6" name="Google Shape;5729;p85">
              <a:extLst>
                <a:ext uri="{FF2B5EF4-FFF2-40B4-BE49-F238E27FC236}">
                  <a16:creationId xmlns:a16="http://schemas.microsoft.com/office/drawing/2014/main" id="{2EF25BF6-04F3-5DCD-1870-35C02FE9ADE4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67" name="Text Placeholder 1">
            <a:extLst>
              <a:ext uri="{FF2B5EF4-FFF2-40B4-BE49-F238E27FC236}">
                <a16:creationId xmlns:a16="http://schemas.microsoft.com/office/drawing/2014/main" id="{6D59C03A-66CF-3729-EFDC-A4CEF2BEA50C}"/>
              </a:ext>
            </a:extLst>
          </p:cNvPr>
          <p:cNvSpPr txBox="1">
            <a:spLocks/>
          </p:cNvSpPr>
          <p:nvPr/>
        </p:nvSpPr>
        <p:spPr>
          <a:xfrm>
            <a:off x="827315" y="1933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817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9;p31">
            <a:extLst>
              <a:ext uri="{FF2B5EF4-FFF2-40B4-BE49-F238E27FC236}">
                <a16:creationId xmlns:a16="http://schemas.microsoft.com/office/drawing/2014/main" id="{172A8169-A259-43D5-A09D-4CB8A3897D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anchorCtr="1"/>
          <a:lstStyle/>
          <a:p>
            <a:pPr lvl="0" algn="ctr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روز بچه ها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1650;p31">
            <a:extLst>
              <a:ext uri="{FF2B5EF4-FFF2-40B4-BE49-F238E27FC236}">
                <a16:creationId xmlns:a16="http://schemas.microsoft.com/office/drawing/2014/main" id="{956EDAAC-580E-44F8-B7AE-837CB88CE2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42264" y="1338407"/>
            <a:ext cx="1133389" cy="1044601"/>
          </a:xfrm>
        </p:spPr>
        <p:txBody>
          <a:bodyPr anchor="b"/>
          <a:lstStyle/>
          <a:p>
            <a:pPr lvl="0" rtl="1"/>
            <a:r>
              <a:rPr lang="en-US" sz="7200">
                <a:solidFill>
                  <a:srgbClr val="EF786F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4" name="Google Shape;1651;p31">
            <a:extLst>
              <a:ext uri="{FF2B5EF4-FFF2-40B4-BE49-F238E27FC236}">
                <a16:creationId xmlns:a16="http://schemas.microsoft.com/office/drawing/2014/main" id="{8B9A608D-8A5A-4FE9-9EEB-E3B03E5FEDB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42264" y="3182614"/>
            <a:ext cx="3162187" cy="664796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صورت نیاز می توانید زیرنویسی را در اینجا وارد کنید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Google Shape;1652;p31">
            <a:extLst>
              <a:ext uri="{FF2B5EF4-FFF2-40B4-BE49-F238E27FC236}">
                <a16:creationId xmlns:a16="http://schemas.microsoft.com/office/drawing/2014/main" id="{41C63E24-EF9B-4FCC-BE22-AB06C4215E33}"/>
              </a:ext>
            </a:extLst>
          </p:cNvPr>
          <p:cNvSpPr/>
          <p:nvPr/>
        </p:nvSpPr>
        <p:spPr>
          <a:xfrm>
            <a:off x="162150" y="1148897"/>
            <a:ext cx="3406204" cy="340620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noFill/>
          <a:ln w="9528" cap="flat">
            <a:solidFill>
              <a:srgbClr val="78CBE6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1653;p31">
            <a:extLst>
              <a:ext uri="{FF2B5EF4-FFF2-40B4-BE49-F238E27FC236}">
                <a16:creationId xmlns:a16="http://schemas.microsoft.com/office/drawing/2014/main" id="{2F0B4938-6A2B-4B63-AED6-9EB20ED4F40A}"/>
              </a:ext>
            </a:extLst>
          </p:cNvPr>
          <p:cNvSpPr/>
          <p:nvPr/>
        </p:nvSpPr>
        <p:spPr>
          <a:xfrm>
            <a:off x="9756" y="993751"/>
            <a:ext cx="3305400" cy="3305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78C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pic>
        <p:nvPicPr>
          <p:cNvPr id="7" name="Google Shape;1654;p31">
            <a:extLst>
              <a:ext uri="{FF2B5EF4-FFF2-40B4-BE49-F238E27FC236}">
                <a16:creationId xmlns:a16="http://schemas.microsoft.com/office/drawing/2014/main" id="{91F0221E-AF62-4FBE-B105-7D25B2B680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9023" y="993760"/>
            <a:ext cx="3155996" cy="315599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o 1">
            <a:extLst>
              <a:ext uri="{FF2B5EF4-FFF2-40B4-BE49-F238E27FC236}">
                <a16:creationId xmlns:a16="http://schemas.microsoft.com/office/drawing/2014/main" id="{304070AB-9538-495D-B480-3E4BC48A343F}"/>
              </a:ext>
            </a:extLst>
          </p:cNvPr>
          <p:cNvGrpSpPr/>
          <p:nvPr/>
        </p:nvGrpSpPr>
        <p:grpSpPr>
          <a:xfrm>
            <a:off x="-3831" y="-4992"/>
            <a:ext cx="9147841" cy="983051"/>
            <a:chOff x="-3831" y="-4992"/>
            <a:chExt cx="9147841" cy="9830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BC55222-3FD8-4798-9C8B-C58C914A6E3B}"/>
                </a:ext>
              </a:extLst>
            </p:cNvPr>
            <p:cNvSpPr/>
            <p:nvPr/>
          </p:nvSpPr>
          <p:spPr>
            <a:xfrm rot="16199987" flipH="1">
              <a:off x="8465045" y="299095"/>
              <a:ext cx="971897" cy="386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33"/>
                <a:gd name="f7" fmla="val 1294"/>
                <a:gd name="f8" fmla="val 3097"/>
                <a:gd name="f9" fmla="+- 0 0 -90"/>
                <a:gd name="f10" fmla="*/ f3 1 5233"/>
                <a:gd name="f11" fmla="*/ f4 1 129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5233"/>
                <a:gd name="f20" fmla="*/ f16 1 1294"/>
                <a:gd name="f21" fmla="*/ 5233 f17 1"/>
                <a:gd name="f22" fmla="*/ 1294 f16 1"/>
                <a:gd name="f23" fmla="*/ 0 f17 1"/>
                <a:gd name="f24" fmla="*/ 0 f16 1"/>
                <a:gd name="f25" fmla="*/ 3097 f17 1"/>
                <a:gd name="f26" fmla="+- f18 0 f1"/>
                <a:gd name="f27" fmla="*/ f21 1 5233"/>
                <a:gd name="f28" fmla="*/ f22 1 1294"/>
                <a:gd name="f29" fmla="*/ f23 1 5233"/>
                <a:gd name="f30" fmla="*/ f24 1 1294"/>
                <a:gd name="f31" fmla="*/ f25 1 5233"/>
                <a:gd name="f32" fmla="*/ 0 1 f19"/>
                <a:gd name="f33" fmla="*/ f13 1 f19"/>
                <a:gd name="f34" fmla="*/ 0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5233" h="1294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Rectángulo 116">
              <a:extLst>
                <a:ext uri="{FF2B5EF4-FFF2-40B4-BE49-F238E27FC236}">
                  <a16:creationId xmlns:a16="http://schemas.microsoft.com/office/drawing/2014/main" id="{BC598E9F-5575-460B-BB88-8B575B36D9E6}"/>
                </a:ext>
              </a:extLst>
            </p:cNvPr>
            <p:cNvSpPr/>
            <p:nvPr/>
          </p:nvSpPr>
          <p:spPr>
            <a:xfrm flipH="1">
              <a:off x="-3831" y="-4992"/>
              <a:ext cx="8636508" cy="183181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2" name="Rectángulo 118">
            <a:extLst>
              <a:ext uri="{FF2B5EF4-FFF2-40B4-BE49-F238E27FC236}">
                <a16:creationId xmlns:a16="http://schemas.microsoft.com/office/drawing/2014/main" id="{B4DEF7D7-7F7B-4230-AB3C-4EDEF9E3D400}"/>
              </a:ext>
            </a:extLst>
          </p:cNvPr>
          <p:cNvSpPr/>
          <p:nvPr/>
        </p:nvSpPr>
        <p:spPr>
          <a:xfrm>
            <a:off x="8587944" y="-6163"/>
            <a:ext cx="556055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1">
            <a:extLst>
              <a:ext uri="{FF2B5EF4-FFF2-40B4-BE49-F238E27FC236}">
                <a16:creationId xmlns:a16="http://schemas.microsoft.com/office/drawing/2014/main" id="{1000EE38-C28E-4DF1-8F7A-8B44293E9DA9}"/>
              </a:ext>
            </a:extLst>
          </p:cNvPr>
          <p:cNvSpPr/>
          <p:nvPr/>
        </p:nvSpPr>
        <p:spPr>
          <a:xfrm>
            <a:off x="7105134" y="0"/>
            <a:ext cx="2038865" cy="5143499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oogle Shape;1766;p32">
            <a:extLst>
              <a:ext uri="{FF2B5EF4-FFF2-40B4-BE49-F238E27FC236}">
                <a16:creationId xmlns:a16="http://schemas.microsoft.com/office/drawing/2014/main" id="{61ECD0D2-569F-4AD6-8638-E6056347150A}"/>
              </a:ext>
            </a:extLst>
          </p:cNvPr>
          <p:cNvGrpSpPr/>
          <p:nvPr/>
        </p:nvGrpSpPr>
        <p:grpSpPr>
          <a:xfrm>
            <a:off x="4571991" y="332822"/>
            <a:ext cx="4066207" cy="4063558"/>
            <a:chOff x="4571991" y="332822"/>
            <a:chExt cx="4066207" cy="4063558"/>
          </a:xfrm>
        </p:grpSpPr>
        <p:sp>
          <p:nvSpPr>
            <p:cNvPr id="4" name="Google Shape;1767;p32">
              <a:extLst>
                <a:ext uri="{FF2B5EF4-FFF2-40B4-BE49-F238E27FC236}">
                  <a16:creationId xmlns:a16="http://schemas.microsoft.com/office/drawing/2014/main" id="{FB591C59-318D-4589-8F26-E729ADDFCEF8}"/>
                </a:ext>
              </a:extLst>
            </p:cNvPr>
            <p:cNvSpPr/>
            <p:nvPr/>
          </p:nvSpPr>
          <p:spPr>
            <a:xfrm rot="10799991">
              <a:off x="4758902" y="332822"/>
              <a:ext cx="3879296" cy="38792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9528" cap="flat">
              <a:solidFill>
                <a:srgbClr val="78CBE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Google Shape;1768;p32">
              <a:extLst>
                <a:ext uri="{FF2B5EF4-FFF2-40B4-BE49-F238E27FC236}">
                  <a16:creationId xmlns:a16="http://schemas.microsoft.com/office/drawing/2014/main" id="{6B97052F-42D2-4B5B-9AB5-A6F784211CCB}"/>
                </a:ext>
              </a:extLst>
            </p:cNvPr>
            <p:cNvSpPr/>
            <p:nvPr/>
          </p:nvSpPr>
          <p:spPr>
            <a:xfrm rot="10799991">
              <a:off x="4571991" y="624179"/>
              <a:ext cx="3772201" cy="37722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6" name="Google Shape;1769;p32">
            <a:extLst>
              <a:ext uri="{FF2B5EF4-FFF2-40B4-BE49-F238E27FC236}">
                <a16:creationId xmlns:a16="http://schemas.microsoft.com/office/drawing/2014/main" id="{C4E693B5-A7FF-43F7-AD8F-4A46FB0CF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70609"/>
            <a:ext cx="4138802" cy="1724695"/>
          </a:xfrm>
        </p:spPr>
        <p:txBody>
          <a:bodyPr/>
          <a:lstStyle/>
          <a:p>
            <a:pPr lvl="0" algn="r" rtl="1"/>
            <a:r>
              <a:rPr lang="fa-IR" sz="6000" dirty="0">
                <a:solidFill>
                  <a:srgbClr val="EF786F"/>
                </a:solidFill>
                <a:cs typeface="B Nazanin" panose="00000400000000000000" pitchFamily="2" charset="-78"/>
              </a:rPr>
              <a:t>سی امین سالگرد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7" name="Google Shape;1770;p32">
            <a:extLst>
              <a:ext uri="{FF2B5EF4-FFF2-40B4-BE49-F238E27FC236}">
                <a16:creationId xmlns:a16="http://schemas.microsoft.com/office/drawing/2014/main" id="{765E9E06-05E3-4AA8-A916-124785D3B0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595286"/>
            <a:ext cx="3418804" cy="1677603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C3E4C93-B994-44C8-8D41-29C202A47594}"/>
              </a:ext>
            </a:extLst>
          </p:cNvPr>
          <p:cNvSpPr/>
          <p:nvPr/>
        </p:nvSpPr>
        <p:spPr>
          <a:xfrm rot="5399996" flipH="1">
            <a:off x="-296774" y="4464536"/>
            <a:ext cx="971897" cy="3860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00A5B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Rectángulo 39">
            <a:extLst>
              <a:ext uri="{FF2B5EF4-FFF2-40B4-BE49-F238E27FC236}">
                <a16:creationId xmlns:a16="http://schemas.microsoft.com/office/drawing/2014/main" id="{6B3F4FDA-3DA7-4604-8570-ABCCD48742A6}"/>
              </a:ext>
            </a:extLst>
          </p:cNvPr>
          <p:cNvSpPr/>
          <p:nvPr/>
        </p:nvSpPr>
        <p:spPr>
          <a:xfrm rot="10800009" flipH="1">
            <a:off x="507491" y="4971474"/>
            <a:ext cx="8636508" cy="183181"/>
          </a:xfrm>
          <a:prstGeom prst="rect">
            <a:avLst/>
          </a:prstGeom>
          <a:solidFill>
            <a:srgbClr val="00A5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07;p33">
            <a:extLst>
              <a:ext uri="{FF2B5EF4-FFF2-40B4-BE49-F238E27FC236}">
                <a16:creationId xmlns:a16="http://schemas.microsoft.com/office/drawing/2014/main" id="{E0136757-B926-4B82-910C-0F735D9B8F8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33728" y="2720925"/>
            <a:ext cx="5577221" cy="1489502"/>
          </a:xfrm>
        </p:spPr>
        <p:txBody>
          <a:bodyPr anchorCtr="1"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«این یک نقل قول است. کلماتی پر از حکمت که یکی از افراد مهم گفته و می تواند خواننده را الهام بخشد.»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1808;p33">
            <a:extLst>
              <a:ext uri="{FF2B5EF4-FFF2-40B4-BE49-F238E27FC236}">
                <a16:creationId xmlns:a16="http://schemas.microsoft.com/office/drawing/2014/main" id="{3F7BADD8-6ED1-4D1D-99D5-A07FF928DDE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00453" y="4293300"/>
            <a:ext cx="2541593" cy="572103"/>
          </a:xfrm>
          <a:solidFill>
            <a:srgbClr val="00B0F0"/>
          </a:solidFill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1800" b="1" dirty="0">
                <a:solidFill>
                  <a:srgbClr val="FFFFFF"/>
                </a:solidFill>
                <a:latin typeface="Quicksand"/>
                <a:cs typeface="B Nazanin" panose="00000400000000000000" pitchFamily="2" charset="-78"/>
              </a:rPr>
              <a:t>-یک نفر معروف</a:t>
            </a:r>
            <a:endParaRPr lang="en-US" sz="1800" b="1" dirty="0">
              <a:solidFill>
                <a:srgbClr val="FFFFFF"/>
              </a:solidFill>
              <a:latin typeface="Quicksand"/>
              <a:cs typeface="B Nazanin" panose="00000400000000000000" pitchFamily="2" charset="-78"/>
            </a:endParaRPr>
          </a:p>
        </p:txBody>
      </p:sp>
      <p:grpSp>
        <p:nvGrpSpPr>
          <p:cNvPr id="4" name="Google Shape;1809;p33">
            <a:extLst>
              <a:ext uri="{FF2B5EF4-FFF2-40B4-BE49-F238E27FC236}">
                <a16:creationId xmlns:a16="http://schemas.microsoft.com/office/drawing/2014/main" id="{7AA68803-A697-4C32-8EBE-3A99E31373FB}"/>
              </a:ext>
            </a:extLst>
          </p:cNvPr>
          <p:cNvGrpSpPr/>
          <p:nvPr/>
        </p:nvGrpSpPr>
        <p:grpSpPr>
          <a:xfrm>
            <a:off x="1067033" y="3533883"/>
            <a:ext cx="7009923" cy="392570"/>
            <a:chOff x="1067033" y="3533883"/>
            <a:chExt cx="7009923" cy="392570"/>
          </a:xfrm>
        </p:grpSpPr>
        <p:grpSp>
          <p:nvGrpSpPr>
            <p:cNvPr id="5" name="Google Shape;1810;p33">
              <a:extLst>
                <a:ext uri="{FF2B5EF4-FFF2-40B4-BE49-F238E27FC236}">
                  <a16:creationId xmlns:a16="http://schemas.microsoft.com/office/drawing/2014/main" id="{76FF58C1-7729-4DA5-BE6F-BCDCAAC6F5FB}"/>
                </a:ext>
              </a:extLst>
            </p:cNvPr>
            <p:cNvGrpSpPr/>
            <p:nvPr/>
          </p:nvGrpSpPr>
          <p:grpSpPr>
            <a:xfrm>
              <a:off x="1067033" y="3533883"/>
              <a:ext cx="304970" cy="392570"/>
              <a:chOff x="1067033" y="3533883"/>
              <a:chExt cx="304970" cy="392570"/>
            </a:xfrm>
          </p:grpSpPr>
          <p:sp>
            <p:nvSpPr>
              <p:cNvPr id="6" name="Google Shape;1811;p33">
                <a:extLst>
                  <a:ext uri="{FF2B5EF4-FFF2-40B4-BE49-F238E27FC236}">
                    <a16:creationId xmlns:a16="http://schemas.microsoft.com/office/drawing/2014/main" id="{68732E51-B4FA-40D6-9171-0DDEB8C113FD}"/>
                  </a:ext>
                </a:extLst>
              </p:cNvPr>
              <p:cNvSpPr/>
              <p:nvPr/>
            </p:nvSpPr>
            <p:spPr>
              <a:xfrm rot="1799935">
                <a:off x="1067033" y="3533883"/>
                <a:ext cx="304970" cy="1199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78"/>
                  <a:gd name="f4" fmla="val 3139"/>
                  <a:gd name="f5" fmla="val 1802"/>
                  <a:gd name="f6" fmla="val 485"/>
                  <a:gd name="f7" fmla="val 1944"/>
                  <a:gd name="f8" fmla="val 1258"/>
                  <a:gd name="f9" fmla="val 2170"/>
                  <a:gd name="f10" fmla="val 2883"/>
                  <a:gd name="f11" fmla="val 2377"/>
                  <a:gd name="f12" fmla="val 4482"/>
                  <a:gd name="f13" fmla="val 2918"/>
                  <a:gd name="f14" fmla="val 6107"/>
                  <a:gd name="f15" fmla="val 3125"/>
                  <a:gd name="f16" fmla="val 6171"/>
                  <a:gd name="f17" fmla="val 3134"/>
                  <a:gd name="f18" fmla="val 6233"/>
                  <a:gd name="f19" fmla="val 6293"/>
                  <a:gd name="f20" fmla="val 7545"/>
                  <a:gd name="f21" fmla="val 7977"/>
                  <a:gd name="f22" fmla="val 1181"/>
                  <a:gd name="f23" fmla="val 6648"/>
                  <a:gd name="f24" fmla="val 984"/>
                  <a:gd name="f25" fmla="val 5024"/>
                  <a:gd name="f26" fmla="val 752"/>
                  <a:gd name="f27" fmla="val 3528"/>
                  <a:gd name="f28" fmla="val 236"/>
                  <a:gd name="f29" fmla="val 1903"/>
                  <a:gd name="f30" fmla="val 4"/>
                  <a:gd name="f31" fmla="val 1869"/>
                  <a:gd name="f32" fmla="val 1"/>
                  <a:gd name="f33" fmla="val 1835"/>
                  <a:gd name="f34" fmla="*/ f0 1 7978"/>
                  <a:gd name="f35" fmla="*/ f1 1 3139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7978"/>
                  <a:gd name="f42" fmla="*/ f39 1 3139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7978" h="3139">
                    <a:moveTo>
                      <a:pt x="f5" y="f2"/>
                    </a:moveTo>
                    <a:cubicBezTo>
                      <a:pt x="f6" y="f2"/>
                      <a:pt x="f2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Google Shape;1812;p33">
                <a:extLst>
                  <a:ext uri="{FF2B5EF4-FFF2-40B4-BE49-F238E27FC236}">
                    <a16:creationId xmlns:a16="http://schemas.microsoft.com/office/drawing/2014/main" id="{F3A1C54A-B1E8-4D5D-9C81-A623C7C31E88}"/>
                  </a:ext>
                </a:extLst>
              </p:cNvPr>
              <p:cNvSpPr/>
              <p:nvPr/>
            </p:nvSpPr>
            <p:spPr>
              <a:xfrm rot="1799935">
                <a:off x="1081798" y="3704840"/>
                <a:ext cx="197208" cy="2216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59"/>
                  <a:gd name="f4" fmla="val 5798"/>
                  <a:gd name="f5" fmla="val 3895"/>
                  <a:gd name="f6" fmla="val 1"/>
                  <a:gd name="f7" fmla="val 3611"/>
                  <a:gd name="f8" fmla="val 3315"/>
                  <a:gd name="f9" fmla="val 104"/>
                  <a:gd name="f10" fmla="val 3096"/>
                  <a:gd name="f11" fmla="val 310"/>
                  <a:gd name="f12" fmla="val 2141"/>
                  <a:gd name="f13" fmla="val 1497"/>
                  <a:gd name="f14" fmla="val 1393"/>
                  <a:gd name="f15" fmla="val 2786"/>
                  <a:gd name="f16" fmla="val 413"/>
                  <a:gd name="f17" fmla="val 3973"/>
                  <a:gd name="f18" fmla="val 4411"/>
                  <a:gd name="f19" fmla="val 5056"/>
                  <a:gd name="f20" fmla="val 5468"/>
                  <a:gd name="f21" fmla="val 633"/>
                  <a:gd name="f22" fmla="val 5688"/>
                  <a:gd name="f23" fmla="val 929"/>
                  <a:gd name="f24" fmla="val 5797"/>
                  <a:gd name="f25" fmla="val 1226"/>
                  <a:gd name="f26" fmla="val 1522"/>
                  <a:gd name="f27" fmla="val 1819"/>
                  <a:gd name="f28" fmla="val 2038"/>
                  <a:gd name="f29" fmla="val 2992"/>
                  <a:gd name="f30" fmla="val 4282"/>
                  <a:gd name="f31" fmla="val 3740"/>
                  <a:gd name="f32" fmla="val 4617"/>
                  <a:gd name="f33" fmla="val 1832"/>
                  <a:gd name="f34" fmla="val 5030"/>
                  <a:gd name="f35" fmla="val 749"/>
                  <a:gd name="f36" fmla="val 4450"/>
                  <a:gd name="f37" fmla="val 4179"/>
                  <a:gd name="f38" fmla="*/ f0 1 5159"/>
                  <a:gd name="f39" fmla="*/ f1 1 5798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5159"/>
                  <a:gd name="f46" fmla="*/ f43 1 5798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5159" h="579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9" y="f18"/>
                      <a:pt x="f6" y="f19"/>
                      <a:pt x="f16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28" y="f20"/>
                    </a:cubicBezTo>
                    <a:cubicBezTo>
                      <a:pt x="f29" y="f30"/>
                      <a:pt x="f31" y="f29"/>
                      <a:pt x="f32" y="f33"/>
                    </a:cubicBezTo>
                    <a:cubicBezTo>
                      <a:pt x="f34" y="f14"/>
                      <a:pt x="f3" y="f35"/>
                      <a:pt x="f32" y="f11"/>
                    </a:cubicBezTo>
                    <a:cubicBezTo>
                      <a:pt x="f36" y="f9"/>
                      <a:pt x="f37" y="f6"/>
                      <a:pt x="f5" y="f6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Google Shape;1813;p33">
              <a:extLst>
                <a:ext uri="{FF2B5EF4-FFF2-40B4-BE49-F238E27FC236}">
                  <a16:creationId xmlns:a16="http://schemas.microsoft.com/office/drawing/2014/main" id="{AAD8907F-8DE1-4BA9-AED8-0C8D66B88319}"/>
                </a:ext>
              </a:extLst>
            </p:cNvPr>
            <p:cNvGrpSpPr/>
            <p:nvPr/>
          </p:nvGrpSpPr>
          <p:grpSpPr>
            <a:xfrm>
              <a:off x="7771986" y="3533883"/>
              <a:ext cx="304970" cy="392565"/>
              <a:chOff x="7771986" y="3533883"/>
              <a:chExt cx="304970" cy="392565"/>
            </a:xfrm>
          </p:grpSpPr>
          <p:sp>
            <p:nvSpPr>
              <p:cNvPr id="9" name="Google Shape;1814;p33">
                <a:extLst>
                  <a:ext uri="{FF2B5EF4-FFF2-40B4-BE49-F238E27FC236}">
                    <a16:creationId xmlns:a16="http://schemas.microsoft.com/office/drawing/2014/main" id="{F619846A-3535-457C-9A05-260D89979343}"/>
                  </a:ext>
                </a:extLst>
              </p:cNvPr>
              <p:cNvSpPr/>
              <p:nvPr/>
            </p:nvSpPr>
            <p:spPr>
              <a:xfrm rot="19800065" flipH="1">
                <a:off x="7771986" y="3533883"/>
                <a:ext cx="304970" cy="1199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78"/>
                  <a:gd name="f4" fmla="val 3139"/>
                  <a:gd name="f5" fmla="val 1802"/>
                  <a:gd name="f6" fmla="val 485"/>
                  <a:gd name="f7" fmla="val 1944"/>
                  <a:gd name="f8" fmla="val 1258"/>
                  <a:gd name="f9" fmla="val 2170"/>
                  <a:gd name="f10" fmla="val 2883"/>
                  <a:gd name="f11" fmla="val 2377"/>
                  <a:gd name="f12" fmla="val 4482"/>
                  <a:gd name="f13" fmla="val 2918"/>
                  <a:gd name="f14" fmla="val 6107"/>
                  <a:gd name="f15" fmla="val 3125"/>
                  <a:gd name="f16" fmla="val 6171"/>
                  <a:gd name="f17" fmla="val 3134"/>
                  <a:gd name="f18" fmla="val 6233"/>
                  <a:gd name="f19" fmla="val 6293"/>
                  <a:gd name="f20" fmla="val 7545"/>
                  <a:gd name="f21" fmla="val 7977"/>
                  <a:gd name="f22" fmla="val 1181"/>
                  <a:gd name="f23" fmla="val 6648"/>
                  <a:gd name="f24" fmla="val 984"/>
                  <a:gd name="f25" fmla="val 5024"/>
                  <a:gd name="f26" fmla="val 752"/>
                  <a:gd name="f27" fmla="val 3528"/>
                  <a:gd name="f28" fmla="val 236"/>
                  <a:gd name="f29" fmla="val 1903"/>
                  <a:gd name="f30" fmla="val 4"/>
                  <a:gd name="f31" fmla="val 1869"/>
                  <a:gd name="f32" fmla="val 1"/>
                  <a:gd name="f33" fmla="val 1835"/>
                  <a:gd name="f34" fmla="*/ f0 1 7978"/>
                  <a:gd name="f35" fmla="*/ f1 1 3139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7978"/>
                  <a:gd name="f42" fmla="*/ f39 1 3139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7978" h="3139">
                    <a:moveTo>
                      <a:pt x="f5" y="f2"/>
                    </a:moveTo>
                    <a:cubicBezTo>
                      <a:pt x="f6" y="f2"/>
                      <a:pt x="f2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Google Shape;1815;p33">
                <a:extLst>
                  <a:ext uri="{FF2B5EF4-FFF2-40B4-BE49-F238E27FC236}">
                    <a16:creationId xmlns:a16="http://schemas.microsoft.com/office/drawing/2014/main" id="{B10E347D-CD52-4332-9F75-42CAE4D22398}"/>
                  </a:ext>
                </a:extLst>
              </p:cNvPr>
              <p:cNvSpPr/>
              <p:nvPr/>
            </p:nvSpPr>
            <p:spPr>
              <a:xfrm rot="19800065" flipH="1">
                <a:off x="7864992" y="3704835"/>
                <a:ext cx="197208" cy="2216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59"/>
                  <a:gd name="f4" fmla="val 5798"/>
                  <a:gd name="f5" fmla="val 3895"/>
                  <a:gd name="f6" fmla="val 1"/>
                  <a:gd name="f7" fmla="val 3611"/>
                  <a:gd name="f8" fmla="val 3315"/>
                  <a:gd name="f9" fmla="val 104"/>
                  <a:gd name="f10" fmla="val 3096"/>
                  <a:gd name="f11" fmla="val 310"/>
                  <a:gd name="f12" fmla="val 2141"/>
                  <a:gd name="f13" fmla="val 1497"/>
                  <a:gd name="f14" fmla="val 1393"/>
                  <a:gd name="f15" fmla="val 2786"/>
                  <a:gd name="f16" fmla="val 413"/>
                  <a:gd name="f17" fmla="val 3973"/>
                  <a:gd name="f18" fmla="val 4411"/>
                  <a:gd name="f19" fmla="val 5056"/>
                  <a:gd name="f20" fmla="val 5468"/>
                  <a:gd name="f21" fmla="val 633"/>
                  <a:gd name="f22" fmla="val 5688"/>
                  <a:gd name="f23" fmla="val 929"/>
                  <a:gd name="f24" fmla="val 5797"/>
                  <a:gd name="f25" fmla="val 1226"/>
                  <a:gd name="f26" fmla="val 1522"/>
                  <a:gd name="f27" fmla="val 1819"/>
                  <a:gd name="f28" fmla="val 2038"/>
                  <a:gd name="f29" fmla="val 2992"/>
                  <a:gd name="f30" fmla="val 4282"/>
                  <a:gd name="f31" fmla="val 3740"/>
                  <a:gd name="f32" fmla="val 4617"/>
                  <a:gd name="f33" fmla="val 1832"/>
                  <a:gd name="f34" fmla="val 5030"/>
                  <a:gd name="f35" fmla="val 749"/>
                  <a:gd name="f36" fmla="val 4450"/>
                  <a:gd name="f37" fmla="val 4179"/>
                  <a:gd name="f38" fmla="*/ f0 1 5159"/>
                  <a:gd name="f39" fmla="*/ f1 1 5798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5159"/>
                  <a:gd name="f46" fmla="*/ f43 1 5798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5159" h="579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9" y="f18"/>
                      <a:pt x="f6" y="f19"/>
                      <a:pt x="f16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28" y="f20"/>
                    </a:cubicBezTo>
                    <a:cubicBezTo>
                      <a:pt x="f29" y="f30"/>
                      <a:pt x="f31" y="f29"/>
                      <a:pt x="f32" y="f33"/>
                    </a:cubicBezTo>
                    <a:cubicBezTo>
                      <a:pt x="f34" y="f14"/>
                      <a:pt x="f3" y="f35"/>
                      <a:pt x="f32" y="f11"/>
                    </a:cubicBezTo>
                    <a:cubicBezTo>
                      <a:pt x="f36" y="f9"/>
                      <a:pt x="f37" y="f6"/>
                      <a:pt x="f5" y="f6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CB80E91E-821D-437F-8505-D405EBB58269}"/>
              </a:ext>
            </a:extLst>
          </p:cNvPr>
          <p:cNvSpPr/>
          <p:nvPr/>
        </p:nvSpPr>
        <p:spPr>
          <a:xfrm rot="16199987" flipH="1">
            <a:off x="8465045" y="299095"/>
            <a:ext cx="971897" cy="3860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Rectángulo 96">
            <a:extLst>
              <a:ext uri="{FF2B5EF4-FFF2-40B4-BE49-F238E27FC236}">
                <a16:creationId xmlns:a16="http://schemas.microsoft.com/office/drawing/2014/main" id="{18BD2F94-2DE3-4933-8177-D781F563F4A5}"/>
              </a:ext>
            </a:extLst>
          </p:cNvPr>
          <p:cNvSpPr/>
          <p:nvPr/>
        </p:nvSpPr>
        <p:spPr>
          <a:xfrm flipH="1">
            <a:off x="-3831" y="-4992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Elipse 1">
            <a:extLst>
              <a:ext uri="{FF2B5EF4-FFF2-40B4-BE49-F238E27FC236}">
                <a16:creationId xmlns:a16="http://schemas.microsoft.com/office/drawing/2014/main" id="{BA86BF34-2815-44D0-8D75-7775362B130D}"/>
              </a:ext>
            </a:extLst>
          </p:cNvPr>
          <p:cNvSpPr/>
          <p:nvPr/>
        </p:nvSpPr>
        <p:spPr>
          <a:xfrm>
            <a:off x="3496208" y="487978"/>
            <a:ext cx="2150074" cy="21500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57150" cap="flat">
            <a:solidFill>
              <a:srgbClr val="24B2B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4" name="Grupo 2">
            <a:extLst>
              <a:ext uri="{FF2B5EF4-FFF2-40B4-BE49-F238E27FC236}">
                <a16:creationId xmlns:a16="http://schemas.microsoft.com/office/drawing/2014/main" id="{1DD95F72-3ABC-45CA-A22F-D684A699BB69}"/>
              </a:ext>
            </a:extLst>
          </p:cNvPr>
          <p:cNvGrpSpPr/>
          <p:nvPr/>
        </p:nvGrpSpPr>
        <p:grpSpPr>
          <a:xfrm>
            <a:off x="-3841" y="4176056"/>
            <a:ext cx="9147840" cy="983052"/>
            <a:chOff x="-3841" y="4176056"/>
            <a:chExt cx="9147840" cy="98305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6907249-3F96-42EB-9D60-C28DB63DDB15}"/>
                </a:ext>
              </a:extLst>
            </p:cNvPr>
            <p:cNvSpPr/>
            <p:nvPr/>
          </p:nvSpPr>
          <p:spPr>
            <a:xfrm rot="5399996" flipH="1">
              <a:off x="-296774" y="4468989"/>
              <a:ext cx="971897" cy="386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33"/>
                <a:gd name="f7" fmla="val 1294"/>
                <a:gd name="f8" fmla="val 3097"/>
                <a:gd name="f9" fmla="+- 0 0 -90"/>
                <a:gd name="f10" fmla="*/ f3 1 5233"/>
                <a:gd name="f11" fmla="*/ f4 1 129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5233"/>
                <a:gd name="f20" fmla="*/ f16 1 1294"/>
                <a:gd name="f21" fmla="*/ 5233 f17 1"/>
                <a:gd name="f22" fmla="*/ 1294 f16 1"/>
                <a:gd name="f23" fmla="*/ 0 f17 1"/>
                <a:gd name="f24" fmla="*/ 0 f16 1"/>
                <a:gd name="f25" fmla="*/ 3097 f17 1"/>
                <a:gd name="f26" fmla="+- f18 0 f1"/>
                <a:gd name="f27" fmla="*/ f21 1 5233"/>
                <a:gd name="f28" fmla="*/ f22 1 1294"/>
                <a:gd name="f29" fmla="*/ f23 1 5233"/>
                <a:gd name="f30" fmla="*/ f24 1 1294"/>
                <a:gd name="f31" fmla="*/ f25 1 5233"/>
                <a:gd name="f32" fmla="*/ 0 1 f19"/>
                <a:gd name="f33" fmla="*/ f13 1 f19"/>
                <a:gd name="f34" fmla="*/ 0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5233" h="1294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Rectángulo 100">
              <a:extLst>
                <a:ext uri="{FF2B5EF4-FFF2-40B4-BE49-F238E27FC236}">
                  <a16:creationId xmlns:a16="http://schemas.microsoft.com/office/drawing/2014/main" id="{04DB98A3-9605-4E43-B94B-BCD650DFC0FA}"/>
                </a:ext>
              </a:extLst>
            </p:cNvPr>
            <p:cNvSpPr/>
            <p:nvPr/>
          </p:nvSpPr>
          <p:spPr>
            <a:xfrm rot="10800009" flipH="1">
              <a:off x="507491" y="4975927"/>
              <a:ext cx="8636508" cy="183181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4;p34">
            <a:extLst>
              <a:ext uri="{FF2B5EF4-FFF2-40B4-BE49-F238E27FC236}">
                <a16:creationId xmlns:a16="http://schemas.microsoft.com/office/drawing/2014/main" id="{6C0B03A1-75D0-4EEE-BBED-AD0A8C8FF1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هدف روز کودک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1905;p34">
            <a:extLst>
              <a:ext uri="{FF2B5EF4-FFF2-40B4-BE49-F238E27FC236}">
                <a16:creationId xmlns:a16="http://schemas.microsoft.com/office/drawing/2014/main" id="{E176CC0C-1B6E-4B17-9DE7-F3B37C8FC3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174476"/>
            <a:ext cx="2262902" cy="7445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1906;p34">
            <a:extLst>
              <a:ext uri="{FF2B5EF4-FFF2-40B4-BE49-F238E27FC236}">
                <a16:creationId xmlns:a16="http://schemas.microsoft.com/office/drawing/2014/main" id="{7946A2E5-01F7-4DD5-B344-81CB96036F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701923"/>
            <a:ext cx="2262902" cy="4724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سلامتی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5" name="Google Shape;1907;p34">
            <a:extLst>
              <a:ext uri="{FF2B5EF4-FFF2-40B4-BE49-F238E27FC236}">
                <a16:creationId xmlns:a16="http://schemas.microsoft.com/office/drawing/2014/main" id="{6C5C2EC8-A223-4347-99DD-46406090A3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3174476"/>
            <a:ext cx="2262902" cy="7445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1908;p34">
            <a:extLst>
              <a:ext uri="{FF2B5EF4-FFF2-40B4-BE49-F238E27FC236}">
                <a16:creationId xmlns:a16="http://schemas.microsoft.com/office/drawing/2014/main" id="{2C1EED3B-C099-4ABC-A484-431EB68F149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1099" y="2701923"/>
            <a:ext cx="2262902" cy="4724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حفاظت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7" name="Google Shape;1909;p34">
            <a:extLst>
              <a:ext uri="{FF2B5EF4-FFF2-40B4-BE49-F238E27FC236}">
                <a16:creationId xmlns:a16="http://schemas.microsoft.com/office/drawing/2014/main" id="{889308B2-211C-446A-BC53-185C83D46A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3174476"/>
            <a:ext cx="2262902" cy="7445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1910;p34">
            <a:extLst>
              <a:ext uri="{FF2B5EF4-FFF2-40B4-BE49-F238E27FC236}">
                <a16:creationId xmlns:a16="http://schemas.microsoft.com/office/drawing/2014/main" id="{6159B917-57CE-47E9-94AB-9E87BED51B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0548" y="2701923"/>
            <a:ext cx="2262902" cy="4724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2000" b="1" dirty="0">
                <a:solidFill>
                  <a:srgbClr val="EF786F"/>
                </a:solidFill>
                <a:latin typeface="Quicksand"/>
                <a:cs typeface="B Nazanin" panose="00000400000000000000" pitchFamily="2" charset="-78"/>
              </a:rPr>
              <a:t>تحصیلات</a:t>
            </a:r>
            <a:endParaRPr lang="en-US" sz="2000" b="1" dirty="0">
              <a:solidFill>
                <a:srgbClr val="EF786F"/>
              </a:solidFill>
              <a:latin typeface="Quicksand"/>
              <a:cs typeface="B Nazanin" panose="00000400000000000000" pitchFamily="2" charset="-78"/>
            </a:endParaRPr>
          </a:p>
        </p:txBody>
      </p:sp>
      <p:sp>
        <p:nvSpPr>
          <p:cNvPr id="9" name="Google Shape;1911;p34">
            <a:extLst>
              <a:ext uri="{FF2B5EF4-FFF2-40B4-BE49-F238E27FC236}">
                <a16:creationId xmlns:a16="http://schemas.microsoft.com/office/drawing/2014/main" id="{016D15A8-0B83-4437-87D3-40C2BA2BA560}"/>
              </a:ext>
            </a:extLst>
          </p:cNvPr>
          <p:cNvSpPr/>
          <p:nvPr/>
        </p:nvSpPr>
        <p:spPr>
          <a:xfrm>
            <a:off x="1479151" y="1912613"/>
            <a:ext cx="744595" cy="7445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Google Shape;1912;p34">
            <a:extLst>
              <a:ext uri="{FF2B5EF4-FFF2-40B4-BE49-F238E27FC236}">
                <a16:creationId xmlns:a16="http://schemas.microsoft.com/office/drawing/2014/main" id="{5EBCD5EA-5E64-466F-B072-43E7FE3835A4}"/>
              </a:ext>
            </a:extLst>
          </p:cNvPr>
          <p:cNvSpPr/>
          <p:nvPr/>
        </p:nvSpPr>
        <p:spPr>
          <a:xfrm>
            <a:off x="1577257" y="2079903"/>
            <a:ext cx="548383" cy="410053"/>
          </a:xfrm>
          <a:custGeom>
            <a:avLst/>
            <a:gdLst>
              <a:gd name="f0" fmla="val w"/>
              <a:gd name="f1" fmla="val h"/>
              <a:gd name="f2" fmla="val 0"/>
              <a:gd name="f3" fmla="val 12026"/>
              <a:gd name="f4" fmla="val 8993"/>
              <a:gd name="f5" fmla="val 3929"/>
              <a:gd name="f6" fmla="val 1691"/>
              <a:gd name="f7" fmla="val 2322"/>
              <a:gd name="f8" fmla="val 1167"/>
              <a:gd name="f9" fmla="val 4763"/>
              <a:gd name="f10" fmla="val 453"/>
              <a:gd name="f11" fmla="val 369"/>
              <a:gd name="f12" fmla="val 298"/>
              <a:gd name="f13" fmla="val 4834"/>
              <a:gd name="f14" fmla="val 4929"/>
              <a:gd name="f15" fmla="val 5013"/>
              <a:gd name="f16" fmla="val 5096"/>
              <a:gd name="f17" fmla="val 1346"/>
              <a:gd name="f18" fmla="val 2334"/>
              <a:gd name="f19" fmla="val 6727"/>
              <a:gd name="f20" fmla="val 4382"/>
              <a:gd name="f21" fmla="val 7918"/>
              <a:gd name="f22" fmla="val 5977"/>
              <a:gd name="f23" fmla="val 8965"/>
              <a:gd name="f24" fmla="val 6007"/>
              <a:gd name="f25" fmla="val 8983"/>
              <a:gd name="f26" fmla="val 6040"/>
              <a:gd name="f27" fmla="val 8992"/>
              <a:gd name="f28" fmla="val 6071"/>
              <a:gd name="f29" fmla="val 6102"/>
              <a:gd name="f30" fmla="val 6132"/>
              <a:gd name="f31" fmla="val 6156"/>
              <a:gd name="f32" fmla="val 7751"/>
              <a:gd name="f33" fmla="val 7930"/>
              <a:gd name="f34" fmla="val 9799"/>
              <a:gd name="f35" fmla="val 6739"/>
              <a:gd name="f36" fmla="val 10787"/>
              <a:gd name="f37" fmla="val 11680"/>
              <a:gd name="f38" fmla="val 11764"/>
              <a:gd name="f39" fmla="val 11847"/>
              <a:gd name="f40" fmla="val 11883"/>
              <a:gd name="f41" fmla="val 4774"/>
              <a:gd name="f42" fmla="val 11811"/>
              <a:gd name="f43" fmla="val 4703"/>
              <a:gd name="f44" fmla="val 11704"/>
              <a:gd name="f45" fmla="val 10990"/>
              <a:gd name="f46" fmla="val 12025"/>
              <a:gd name="f47" fmla="val 2572"/>
              <a:gd name="f48" fmla="val 10859"/>
              <a:gd name="f49" fmla="val 452"/>
              <a:gd name="f50" fmla="val 8930"/>
              <a:gd name="f51" fmla="val 12"/>
              <a:gd name="f52" fmla="val 8922"/>
              <a:gd name="f53" fmla="val 11"/>
              <a:gd name="f54" fmla="val 8914"/>
              <a:gd name="f55" fmla="val 10"/>
              <a:gd name="f56" fmla="val 8906"/>
              <a:gd name="f57" fmla="val 8821"/>
              <a:gd name="f58" fmla="val 8748"/>
              <a:gd name="f59" fmla="val 68"/>
              <a:gd name="f60" fmla="val 8716"/>
              <a:gd name="f61" fmla="val 155"/>
              <a:gd name="f62" fmla="val 8704"/>
              <a:gd name="f63" fmla="val 238"/>
              <a:gd name="f64" fmla="val 8763"/>
              <a:gd name="f65" fmla="val 333"/>
              <a:gd name="f66" fmla="val 8847"/>
              <a:gd name="f67" fmla="val 357"/>
              <a:gd name="f68" fmla="val 10609"/>
              <a:gd name="f69" fmla="val 762"/>
              <a:gd name="f70" fmla="val 11668"/>
              <a:gd name="f71" fmla="val 2738"/>
              <a:gd name="f72" fmla="val 10621"/>
              <a:gd name="f73" fmla="val 4715"/>
              <a:gd name="f74" fmla="val 10001"/>
              <a:gd name="f75" fmla="val 9418"/>
              <a:gd name="f76" fmla="val 3548"/>
              <a:gd name="f77" fmla="val 9385"/>
              <a:gd name="f78" fmla="val 3483"/>
              <a:gd name="f79" fmla="val 9325"/>
              <a:gd name="f80" fmla="val 3452"/>
              <a:gd name="f81" fmla="val 9266"/>
              <a:gd name="f82" fmla="val 9196"/>
              <a:gd name="f83" fmla="val 9128"/>
              <a:gd name="f84" fmla="val 3495"/>
              <a:gd name="f85" fmla="val 9108"/>
              <a:gd name="f86" fmla="val 3572"/>
              <a:gd name="f87" fmla="val 8573"/>
              <a:gd name="f88" fmla="val 5251"/>
              <a:gd name="f89" fmla="val 7954"/>
              <a:gd name="f90" fmla="val 3870"/>
              <a:gd name="f91" fmla="val 7927"/>
              <a:gd name="f92" fmla="val 3808"/>
              <a:gd name="f93" fmla="val 7868"/>
              <a:gd name="f94" fmla="val 3772"/>
              <a:gd name="f95" fmla="val 7806"/>
              <a:gd name="f96" fmla="val 7784"/>
              <a:gd name="f97" fmla="val 7761"/>
              <a:gd name="f98" fmla="val 3777"/>
              <a:gd name="f99" fmla="val 7739"/>
              <a:gd name="f100" fmla="val 3786"/>
              <a:gd name="f101" fmla="val 7644"/>
              <a:gd name="f102" fmla="val 3822"/>
              <a:gd name="f103" fmla="val 7620"/>
              <a:gd name="f104" fmla="val 3917"/>
              <a:gd name="f105" fmla="val 4001"/>
              <a:gd name="f106" fmla="val 8430"/>
              <a:gd name="f107" fmla="val 5810"/>
              <a:gd name="f108" fmla="val 8458"/>
              <a:gd name="f109" fmla="val 5877"/>
              <a:gd name="f110" fmla="val 8520"/>
              <a:gd name="f111" fmla="val 5910"/>
              <a:gd name="f112" fmla="val 8583"/>
              <a:gd name="f113" fmla="val 8654"/>
              <a:gd name="f114" fmla="val 8726"/>
              <a:gd name="f115" fmla="val 5869"/>
              <a:gd name="f116" fmla="val 8751"/>
              <a:gd name="f117" fmla="val 5786"/>
              <a:gd name="f118" fmla="val 9299"/>
              <a:gd name="f119" fmla="val 4084"/>
              <a:gd name="f120" fmla="val 9739"/>
              <a:gd name="f121" fmla="val 4989"/>
              <a:gd name="f122" fmla="val 9775"/>
              <a:gd name="f123" fmla="val 5048"/>
              <a:gd name="f124" fmla="val 9835"/>
              <a:gd name="f125" fmla="val 5072"/>
              <a:gd name="f126" fmla="val 9894"/>
              <a:gd name="f127" fmla="val 10418"/>
              <a:gd name="f128" fmla="val 9323"/>
              <a:gd name="f129" fmla="val 6715"/>
              <a:gd name="f130" fmla="val 6989"/>
              <a:gd name="f131" fmla="val 7965"/>
              <a:gd name="f132" fmla="val 6084"/>
              <a:gd name="f133" fmla="val 8584"/>
              <a:gd name="f134" fmla="val 4644"/>
              <a:gd name="f135" fmla="val 7656"/>
              <a:gd name="f136" fmla="val 2715"/>
              <a:gd name="f137" fmla="val 6537"/>
              <a:gd name="f138" fmla="val 1750"/>
              <a:gd name="f139" fmla="val 2631"/>
              <a:gd name="f140" fmla="val 2691"/>
              <a:gd name="f141" fmla="val 5036"/>
              <a:gd name="f142" fmla="val 3453"/>
              <a:gd name="f143" fmla="val 3500"/>
              <a:gd name="f144" fmla="val 4358"/>
              <a:gd name="f145" fmla="val 6167"/>
              <a:gd name="f146" fmla="val 4387"/>
              <a:gd name="f147" fmla="val 6243"/>
              <a:gd name="f148" fmla="val 4456"/>
              <a:gd name="f149" fmla="val 6279"/>
              <a:gd name="f150" fmla="val 4523"/>
              <a:gd name="f151" fmla="val 4593"/>
              <a:gd name="f152" fmla="val 4661"/>
              <a:gd name="f153" fmla="val 6240"/>
              <a:gd name="f154" fmla="val 4679"/>
              <a:gd name="f155" fmla="val 5394"/>
              <a:gd name="f156" fmla="val 3739"/>
              <a:gd name="f157" fmla="val 6049"/>
              <a:gd name="f158" fmla="val 4822"/>
              <a:gd name="f159" fmla="val 6087"/>
              <a:gd name="f160" fmla="val 4877"/>
              <a:gd name="f161" fmla="val 6146"/>
              <a:gd name="f162" fmla="val 4904"/>
              <a:gd name="f163" fmla="val 6202"/>
              <a:gd name="f164" fmla="val 6267"/>
              <a:gd name="f165" fmla="val 6327"/>
              <a:gd name="f166" fmla="val 4868"/>
              <a:gd name="f167" fmla="val 6346"/>
              <a:gd name="f168" fmla="val 4798"/>
              <a:gd name="f169" fmla="val 7120"/>
              <a:gd name="f170" fmla="val 2893"/>
              <a:gd name="f171" fmla="val 7358"/>
              <a:gd name="f172" fmla="val 3429"/>
              <a:gd name="f173" fmla="val 7393"/>
              <a:gd name="f174" fmla="val 3491"/>
              <a:gd name="f175" fmla="val 7455"/>
              <a:gd name="f176" fmla="val 3526"/>
              <a:gd name="f177" fmla="val 7518"/>
              <a:gd name="f178" fmla="val 7540"/>
              <a:gd name="f179" fmla="val 7563"/>
              <a:gd name="f180" fmla="val 3522"/>
              <a:gd name="f181" fmla="val 7584"/>
              <a:gd name="f182" fmla="val 3512"/>
              <a:gd name="f183" fmla="val 7680"/>
              <a:gd name="f184" fmla="val 3465"/>
              <a:gd name="f185" fmla="val 7704"/>
              <a:gd name="f186" fmla="val 3381"/>
              <a:gd name="f187" fmla="val 3286"/>
              <a:gd name="f188" fmla="val 7287"/>
              <a:gd name="f189" fmla="val 2393"/>
              <a:gd name="f190" fmla="val 7257"/>
              <a:gd name="f191" fmla="val 2328"/>
              <a:gd name="f192" fmla="val 7195"/>
              <a:gd name="f193" fmla="val 2295"/>
              <a:gd name="f194" fmla="val 7132"/>
              <a:gd name="f195" fmla="val 7070"/>
              <a:gd name="f196" fmla="val 7007"/>
              <a:gd name="f197" fmla="val 6977"/>
              <a:gd name="f198" fmla="val 6168"/>
              <a:gd name="f199" fmla="val 5501"/>
              <a:gd name="f200" fmla="val 3227"/>
              <a:gd name="f201" fmla="val 5470"/>
              <a:gd name="f202" fmla="val 3171"/>
              <a:gd name="f203" fmla="val 5419"/>
              <a:gd name="f204" fmla="val 3145"/>
              <a:gd name="f205" fmla="val 5365"/>
              <a:gd name="f206" fmla="val 5293"/>
              <a:gd name="f207" fmla="val 5219"/>
              <a:gd name="f208" fmla="val 3192"/>
              <a:gd name="f209" fmla="val 5191"/>
              <a:gd name="f210" fmla="val 3274"/>
              <a:gd name="f211" fmla="val 4501"/>
              <a:gd name="f212" fmla="val 5572"/>
              <a:gd name="f213" fmla="val 3643"/>
              <a:gd name="f214" fmla="val 3024"/>
              <a:gd name="f215" fmla="val 3618"/>
              <a:gd name="f216" fmla="val 2942"/>
              <a:gd name="f217" fmla="val 3550"/>
              <a:gd name="f218" fmla="val 2900"/>
              <a:gd name="f219" fmla="val 3482"/>
              <a:gd name="f220" fmla="val 3421"/>
              <a:gd name="f221" fmla="val 3362"/>
              <a:gd name="f222" fmla="val 2933"/>
              <a:gd name="f223" fmla="val 3334"/>
              <a:gd name="f224" fmla="val 3000"/>
              <a:gd name="f225" fmla="val 2465"/>
              <a:gd name="f226" fmla="val 1548"/>
              <a:gd name="f227" fmla="val 2548"/>
              <a:gd name="f228" fmla="val 1869"/>
              <a:gd name="f229" fmla="val 345"/>
              <a:gd name="f230" fmla="val 5418"/>
              <a:gd name="f231" fmla="val 655"/>
              <a:gd name="f232" fmla="val 5953"/>
              <a:gd name="f233" fmla="val 1203"/>
              <a:gd name="f234" fmla="val 5989"/>
              <a:gd name="f235" fmla="val 1238"/>
              <a:gd name="f236" fmla="val 6034"/>
              <a:gd name="f237" fmla="val 1256"/>
              <a:gd name="f238" fmla="val 6078"/>
              <a:gd name="f239" fmla="val 6123"/>
              <a:gd name="f240" fmla="val 6203"/>
              <a:gd name="f241" fmla="val 6668"/>
              <a:gd name="f242" fmla="val 714"/>
              <a:gd name="f243" fmla="val 417"/>
              <a:gd name="f244" fmla="val 8049"/>
              <a:gd name="f245" fmla="val 8120"/>
              <a:gd name="f246" fmla="val 262"/>
              <a:gd name="f247" fmla="val 8108"/>
              <a:gd name="f248" fmla="val 167"/>
              <a:gd name="f249" fmla="val 8097"/>
              <a:gd name="f250" fmla="val 78"/>
              <a:gd name="f251" fmla="val 8025"/>
              <a:gd name="f252" fmla="val 7939"/>
              <a:gd name="f253" fmla="val 7932"/>
              <a:gd name="f254" fmla="val 7925"/>
              <a:gd name="f255" fmla="val 7215"/>
              <a:gd name="f256" fmla="val 83"/>
              <a:gd name="f257" fmla="val 6572"/>
              <a:gd name="f258" fmla="val 6072"/>
              <a:gd name="f259" fmla="val 845"/>
              <a:gd name="f260" fmla="val 5489"/>
              <a:gd name="f261" fmla="val 4727"/>
              <a:gd name="f262" fmla="*/ f0 1 12026"/>
              <a:gd name="f263" fmla="*/ f1 1 8993"/>
              <a:gd name="f264" fmla="val f2"/>
              <a:gd name="f265" fmla="val f3"/>
              <a:gd name="f266" fmla="val f4"/>
              <a:gd name="f267" fmla="+- f266 0 f264"/>
              <a:gd name="f268" fmla="+- f265 0 f264"/>
              <a:gd name="f269" fmla="*/ f268 1 12026"/>
              <a:gd name="f270" fmla="*/ f267 1 8993"/>
              <a:gd name="f271" fmla="*/ f264 1 f269"/>
              <a:gd name="f272" fmla="*/ f265 1 f269"/>
              <a:gd name="f273" fmla="*/ f264 1 f270"/>
              <a:gd name="f274" fmla="*/ f266 1 f270"/>
              <a:gd name="f275" fmla="*/ f271 f262 1"/>
              <a:gd name="f276" fmla="*/ f272 f262 1"/>
              <a:gd name="f277" fmla="*/ f274 f263 1"/>
              <a:gd name="f278" fmla="*/ f273 f2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5" t="f278" r="f276" b="f277"/>
            <a:pathLst>
              <a:path w="12026" h="8993">
                <a:moveTo>
                  <a:pt x="f5" y="f2"/>
                </a:moveTo>
                <a:cubicBezTo>
                  <a:pt x="f6" y="f2"/>
                  <a:pt x="f2" y="f7"/>
                  <a:pt x="f8" y="f9"/>
                </a:cubicBezTo>
                <a:lnTo>
                  <a:pt x="f10" y="f9"/>
                </a:lnTo>
                <a:cubicBezTo>
                  <a:pt x="f11" y="f9"/>
                  <a:pt x="f12" y="f13"/>
                  <a:pt x="f12" y="f14"/>
                </a:cubicBezTo>
                <a:cubicBezTo>
                  <a:pt x="f12" y="f15"/>
                  <a:pt x="f11" y="f16"/>
                  <a:pt x="f10" y="f16"/>
                </a:cubicBezTo>
                <a:lnTo>
                  <a:pt x="f17" y="f16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3"/>
                </a:cubicBezTo>
                <a:cubicBezTo>
                  <a:pt x="f32" y="f33"/>
                  <a:pt x="f34" y="f35"/>
                  <a:pt x="f36" y="f16"/>
                </a:cubicBezTo>
                <a:lnTo>
                  <a:pt x="f37" y="f16"/>
                </a:lnTo>
                <a:cubicBezTo>
                  <a:pt x="f38" y="f16"/>
                  <a:pt x="f39" y="f15"/>
                  <a:pt x="f39" y="f14"/>
                </a:cubicBezTo>
                <a:cubicBezTo>
                  <a:pt x="f40" y="f41"/>
                  <a:pt x="f42" y="f43"/>
                  <a:pt x="f44" y="f43"/>
                </a:cubicBezTo>
                <a:lnTo>
                  <a:pt x="f45" y="f43"/>
                </a:ln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5"/>
                </a:cubicBezTo>
                <a:cubicBezTo>
                  <a:pt x="f57" y="f55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lnTo>
                  <a:pt x="f74" y="f73"/>
                </a:lnTo>
                <a:lnTo>
                  <a:pt x="f75" y="f76"/>
                </a:ln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84"/>
                  <a:pt x="f85" y="f86"/>
                </a:cubicBez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4"/>
                </a:cubicBezTo>
                <a:cubicBezTo>
                  <a:pt x="f96" y="f94"/>
                  <a:pt x="f97" y="f98"/>
                  <a:pt x="f99" y="f100"/>
                </a:cubicBezTo>
                <a:cubicBezTo>
                  <a:pt x="f101" y="f102"/>
                  <a:pt x="f103" y="f104"/>
                  <a:pt x="f101" y="f105"/>
                </a:cubicBezTo>
                <a:lnTo>
                  <a:pt x="f106" y="f107"/>
                </a:lnTo>
                <a:cubicBezTo>
                  <a:pt x="f108" y="f109"/>
                  <a:pt x="f110" y="f111"/>
                  <a:pt x="f112" y="f111"/>
                </a:cubicBezTo>
                <a:cubicBezTo>
                  <a:pt x="f113" y="f111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cubicBezTo>
                  <a:pt x="f122" y="f123"/>
                  <a:pt x="f124" y="f125"/>
                  <a:pt x="f126" y="f125"/>
                </a:cubicBezTo>
                <a:lnTo>
                  <a:pt x="f127" y="f125"/>
                </a:ln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25"/>
                </a:cubicBezTo>
                <a:lnTo>
                  <a:pt x="f47" y="f125"/>
                </a:lnTo>
                <a:cubicBezTo>
                  <a:pt x="f139" y="f125"/>
                  <a:pt x="f140" y="f141"/>
                  <a:pt x="f136" y="f121"/>
                </a:cubicBezTo>
                <a:lnTo>
                  <a:pt x="f142" y="f143"/>
                </a:lnTo>
                <a:lnTo>
                  <a:pt x="f144" y="f145"/>
                </a:lnTo>
                <a:cubicBezTo>
                  <a:pt x="f146" y="f147"/>
                  <a:pt x="f148" y="f149"/>
                  <a:pt x="f150" y="f149"/>
                </a:cubicBezTo>
                <a:cubicBezTo>
                  <a:pt x="f151" y="f149"/>
                  <a:pt x="f152" y="f153"/>
                  <a:pt x="f154" y="f145"/>
                </a:cubicBezTo>
                <a:lnTo>
                  <a:pt x="f155" y="f156"/>
                </a:lnTo>
                <a:lnTo>
                  <a:pt x="f157" y="f158"/>
                </a:ln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lnTo>
                  <a:pt x="f169" y="f170"/>
                </a:lnTo>
                <a:lnTo>
                  <a:pt x="f171" y="f172"/>
                </a:lnTo>
                <a:cubicBezTo>
                  <a:pt x="f173" y="f174"/>
                  <a:pt x="f175" y="f176"/>
                  <a:pt x="f177" y="f176"/>
                </a:cubicBezTo>
                <a:cubicBezTo>
                  <a:pt x="f178" y="f176"/>
                  <a:pt x="f179" y="f180"/>
                  <a:pt x="f181" y="f182"/>
                </a:cubicBezTo>
                <a:cubicBezTo>
                  <a:pt x="f183" y="f184"/>
                  <a:pt x="f185" y="f186"/>
                  <a:pt x="f183" y="f187"/>
                </a:cubicBezTo>
                <a:lnTo>
                  <a:pt x="f188" y="f189"/>
                </a:lnTo>
                <a:cubicBezTo>
                  <a:pt x="f190" y="f191"/>
                  <a:pt x="f192" y="f193"/>
                  <a:pt x="f194" y="f193"/>
                </a:cubicBezTo>
                <a:cubicBezTo>
                  <a:pt x="f195" y="f193"/>
                  <a:pt x="f196" y="f191"/>
                  <a:pt x="f197" y="f189"/>
                </a:cubicBezTo>
                <a:lnTo>
                  <a:pt x="f198" y="f144"/>
                </a:lnTo>
                <a:lnTo>
                  <a:pt x="f199" y="f200"/>
                </a:lnTo>
                <a:cubicBezTo>
                  <a:pt x="f201" y="f202"/>
                  <a:pt x="f203" y="f204"/>
                  <a:pt x="f205" y="f204"/>
                </a:cubicBezTo>
                <a:cubicBezTo>
                  <a:pt x="f206" y="f204"/>
                  <a:pt x="f207" y="f208"/>
                  <a:pt x="f209" y="f210"/>
                </a:cubicBezTo>
                <a:lnTo>
                  <a:pt x="f211" y="f212"/>
                </a:lnTo>
                <a:lnTo>
                  <a:pt x="f213" y="f214"/>
                </a:lnTo>
                <a:cubicBezTo>
                  <a:pt x="f215" y="f216"/>
                  <a:pt x="f217" y="f218"/>
                  <a:pt x="f219" y="f218"/>
                </a:cubicBezTo>
                <a:cubicBezTo>
                  <a:pt x="f220" y="f218"/>
                  <a:pt x="f221" y="f222"/>
                  <a:pt x="f223" y="f224"/>
                </a:cubicBezTo>
                <a:lnTo>
                  <a:pt x="f225" y="f41"/>
                </a:lnTo>
                <a:lnTo>
                  <a:pt x="f226" y="f41"/>
                </a:lnTo>
                <a:cubicBezTo>
                  <a:pt x="f67" y="f227"/>
                  <a:pt x="f228" y="f229"/>
                  <a:pt x="f5" y="f229"/>
                </a:cubicBezTo>
                <a:cubicBezTo>
                  <a:pt x="f43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7"/>
                </a:cubicBezTo>
                <a:cubicBezTo>
                  <a:pt x="f239" y="f237"/>
                  <a:pt x="f198" y="f235"/>
                  <a:pt x="f240" y="f233"/>
                </a:cubicBezTo>
                <a:cubicBezTo>
                  <a:pt x="f241" y="f242"/>
                  <a:pt x="f188" y="f243"/>
                  <a:pt x="f89" y="f67"/>
                </a:cubicBezTo>
                <a:cubicBezTo>
                  <a:pt x="f244" y="f229"/>
                  <a:pt x="f245" y="f246"/>
                  <a:pt x="f247" y="f248"/>
                </a:cubicBezTo>
                <a:cubicBezTo>
                  <a:pt x="f249" y="f250"/>
                  <a:pt x="f251" y="f53"/>
                  <a:pt x="f252" y="f53"/>
                </a:cubicBezTo>
                <a:cubicBezTo>
                  <a:pt x="f253" y="f53"/>
                  <a:pt x="f254" y="f53"/>
                  <a:pt x="f21" y="f51"/>
                </a:cubicBezTo>
                <a:cubicBezTo>
                  <a:pt x="f255" y="f256"/>
                  <a:pt x="f257" y="f11"/>
                  <a:pt x="f258" y="f259"/>
                </a:cubicBezTo>
                <a:cubicBezTo>
                  <a:pt x="f260" y="f12"/>
                  <a:pt x="f261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Google Shape;1913;p34">
            <a:extLst>
              <a:ext uri="{FF2B5EF4-FFF2-40B4-BE49-F238E27FC236}">
                <a16:creationId xmlns:a16="http://schemas.microsoft.com/office/drawing/2014/main" id="{3DBE91B6-EE2D-48DE-8A3C-D3D06BA3B26F}"/>
              </a:ext>
            </a:extLst>
          </p:cNvPr>
          <p:cNvSpPr/>
          <p:nvPr/>
        </p:nvSpPr>
        <p:spPr>
          <a:xfrm>
            <a:off x="4199702" y="1912613"/>
            <a:ext cx="744595" cy="7445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1914;p34">
            <a:extLst>
              <a:ext uri="{FF2B5EF4-FFF2-40B4-BE49-F238E27FC236}">
                <a16:creationId xmlns:a16="http://schemas.microsoft.com/office/drawing/2014/main" id="{E09F3EEE-012F-4284-B5EB-4A7F8CF036F6}"/>
              </a:ext>
            </a:extLst>
          </p:cNvPr>
          <p:cNvSpPr/>
          <p:nvPr/>
        </p:nvSpPr>
        <p:spPr>
          <a:xfrm>
            <a:off x="4321865" y="2079903"/>
            <a:ext cx="500249" cy="410044"/>
          </a:xfrm>
          <a:custGeom>
            <a:avLst/>
            <a:gdLst>
              <a:gd name="f0" fmla="val w"/>
              <a:gd name="f1" fmla="val h"/>
              <a:gd name="f2" fmla="val 0"/>
              <a:gd name="f3" fmla="val 11967"/>
              <a:gd name="f4" fmla="val 9809"/>
              <a:gd name="f5" fmla="val 8309"/>
              <a:gd name="f6" fmla="val 358"/>
              <a:gd name="f7" fmla="val 8940"/>
              <a:gd name="f8" fmla="val 9663"/>
              <a:gd name="f9" fmla="val 469"/>
              <a:gd name="f10" fmla="val 10418"/>
              <a:gd name="f11" fmla="val 796"/>
              <a:gd name="f12" fmla="val 7796"/>
              <a:gd name="f13" fmla="val 9723"/>
              <a:gd name="f14" fmla="val 7513"/>
              <a:gd name="f15" fmla="val 8997"/>
              <a:gd name="f16" fmla="val 7381"/>
              <a:gd name="f17" fmla="val 8289"/>
              <a:gd name="f18" fmla="val 7542"/>
              <a:gd name="f19" fmla="val 6816"/>
              <a:gd name="f20" fmla="val 7527"/>
              <a:gd name="f21" fmla="val 6168"/>
              <a:gd name="f22" fmla="val 6430"/>
              <a:gd name="f23" fmla="val 676"/>
              <a:gd name="f24" fmla="val 7238"/>
              <a:gd name="f25" fmla="val 3700"/>
              <a:gd name="f26" fmla="val 4458"/>
              <a:gd name="f27" fmla="val 5191"/>
              <a:gd name="f28" fmla="val 513"/>
              <a:gd name="f29" fmla="val 5823"/>
              <a:gd name="f30" fmla="val 5811"/>
              <a:gd name="f31" fmla="val 1677"/>
              <a:gd name="f32" fmla="val 6761"/>
              <a:gd name="f33" fmla="val 5418"/>
              <a:gd name="f34" fmla="val 7642"/>
              <a:gd name="f35" fmla="val 4656"/>
              <a:gd name="f36" fmla="val 7392"/>
              <a:gd name="f37" fmla="val 3668"/>
              <a:gd name="f38" fmla="val 2929"/>
              <a:gd name="f39" fmla="val 2215"/>
              <a:gd name="f40" fmla="val 7523"/>
              <a:gd name="f41" fmla="val 1548"/>
              <a:gd name="f42" fmla="val 7808"/>
              <a:gd name="f43" fmla="val 3867"/>
              <a:gd name="f44" fmla="val 3760"/>
              <a:gd name="f45" fmla="val 1477"/>
              <a:gd name="f46" fmla="val 3689"/>
              <a:gd name="f47" fmla="val 1370"/>
              <a:gd name="f48" fmla="val 1262"/>
              <a:gd name="f49" fmla="val 1191"/>
              <a:gd name="f50" fmla="val 7987"/>
              <a:gd name="f51" fmla="val 8118"/>
              <a:gd name="f52" fmla="val 1298"/>
              <a:gd name="f53" fmla="val 8225"/>
              <a:gd name="f54" fmla="val 1429"/>
              <a:gd name="f55" fmla="val 1465"/>
              <a:gd name="f56" fmla="val 1489"/>
              <a:gd name="f57" fmla="val 1524"/>
              <a:gd name="f58" fmla="val 8213"/>
              <a:gd name="f59" fmla="val 2203"/>
              <a:gd name="f60" fmla="val 7916"/>
              <a:gd name="f61" fmla="val 2917"/>
              <a:gd name="f62" fmla="val 7761"/>
              <a:gd name="f63" fmla="val 3656"/>
              <a:gd name="f64" fmla="val 4715"/>
              <a:gd name="f65" fmla="val 5537"/>
              <a:gd name="f66" fmla="val 8070"/>
              <a:gd name="f67" fmla="val 5799"/>
              <a:gd name="f68" fmla="val 8189"/>
              <a:gd name="f69" fmla="val 8606"/>
              <a:gd name="f70" fmla="val 417"/>
              <a:gd name="f71" fmla="val 381"/>
              <a:gd name="f72" fmla="val 8582"/>
              <a:gd name="f73" fmla="val 8547"/>
              <a:gd name="f74" fmla="val 1248"/>
              <a:gd name="f75" fmla="val 1212"/>
              <a:gd name="f76" fmla="val 1188"/>
              <a:gd name="f77" fmla="val 1203"/>
              <a:gd name="f78" fmla="val 3153"/>
              <a:gd name="f79" fmla="val 3248"/>
              <a:gd name="f80" fmla="val 1274"/>
              <a:gd name="f81" fmla="val 3332"/>
              <a:gd name="f82" fmla="val 1382"/>
              <a:gd name="f83" fmla="val 1560"/>
              <a:gd name="f84" fmla="val 2253"/>
              <a:gd name="f85" fmla="val 495"/>
              <a:gd name="f86" fmla="val 2987"/>
              <a:gd name="f87" fmla="val 6608"/>
              <a:gd name="f88" fmla="val 9249"/>
              <a:gd name="f89" fmla="val 6501"/>
              <a:gd name="f90" fmla="val 9166"/>
              <a:gd name="f91" fmla="val 6471"/>
              <a:gd name="f92" fmla="val 9136"/>
              <a:gd name="f93" fmla="val 9121"/>
              <a:gd name="f94" fmla="val 6390"/>
              <a:gd name="f95" fmla="val 6349"/>
              <a:gd name="f96" fmla="val 6311"/>
              <a:gd name="f97" fmla="val 6287"/>
              <a:gd name="f98" fmla="val 9261"/>
              <a:gd name="f99" fmla="val 8166"/>
              <a:gd name="f100" fmla="val 6251"/>
              <a:gd name="f101" fmla="val 6418"/>
              <a:gd name="f102" fmla="val 8058"/>
              <a:gd name="f103" fmla="val 8273"/>
              <a:gd name="f104" fmla="val 7438"/>
              <a:gd name="f105" fmla="val 6643"/>
              <a:gd name="f106" fmla="val 178"/>
              <a:gd name="f107" fmla="val 5989"/>
              <a:gd name="f108" fmla="val 486"/>
              <a:gd name="f109" fmla="val 5715"/>
              <a:gd name="f110" fmla="val 367"/>
              <a:gd name="f111" fmla="val 4858"/>
              <a:gd name="f112" fmla="val 10"/>
              <a:gd name="f113" fmla="val 2858"/>
              <a:gd name="f114" fmla="val 2072"/>
              <a:gd name="f115" fmla="val 176"/>
              <a:gd name="f116" fmla="val 1322"/>
              <a:gd name="f117" fmla="val 510"/>
              <a:gd name="f118" fmla="val 1143"/>
              <a:gd name="f119" fmla="val 593"/>
              <a:gd name="f120" fmla="val 843"/>
              <a:gd name="f121" fmla="val 405"/>
              <a:gd name="f122" fmla="val 179"/>
              <a:gd name="f123" fmla="val 1022"/>
              <a:gd name="f124" fmla="val 8535"/>
              <a:gd name="f125" fmla="val 8761"/>
              <a:gd name="f126" fmla="val 8939"/>
              <a:gd name="f127" fmla="val 9630"/>
              <a:gd name="f128" fmla="val 9740"/>
              <a:gd name="f129" fmla="val 5889"/>
              <a:gd name="f130" fmla="val 9808"/>
              <a:gd name="f131" fmla="val 5977"/>
              <a:gd name="f132" fmla="val 6013"/>
              <a:gd name="f133" fmla="val 6050"/>
              <a:gd name="f134" fmla="val 9797"/>
              <a:gd name="f135" fmla="val 6084"/>
              <a:gd name="f136" fmla="val 9773"/>
              <a:gd name="f137" fmla="val 6382"/>
              <a:gd name="f138" fmla="val 9535"/>
              <a:gd name="f139" fmla="val 6656"/>
              <a:gd name="f140" fmla="val 9737"/>
              <a:gd name="f141" fmla="val 6668"/>
              <a:gd name="f142" fmla="val 6787"/>
              <a:gd name="f143" fmla="val 6894"/>
              <a:gd name="f144" fmla="val 6966"/>
              <a:gd name="f145" fmla="val 9335"/>
              <a:gd name="f146" fmla="val 9442"/>
              <a:gd name="f147" fmla="val 9513"/>
              <a:gd name="f148" fmla="val 8856"/>
              <a:gd name="f149" fmla="val 8654"/>
              <a:gd name="f150" fmla="val 7892"/>
              <a:gd name="f151" fmla="val 7400"/>
              <a:gd name="f152" fmla="val 7783"/>
              <a:gd name="f153" fmla="val 7847"/>
              <a:gd name="f154" fmla="val 7728"/>
              <a:gd name="f155" fmla="val 8295"/>
              <a:gd name="f156" fmla="val 9025"/>
              <a:gd name="f157" fmla="val 9760"/>
              <a:gd name="f158" fmla="val 7875"/>
              <a:gd name="f159" fmla="val 10454"/>
              <a:gd name="f160" fmla="val 8177"/>
              <a:gd name="f161" fmla="val 10483"/>
              <a:gd name="f162" fmla="val 8192"/>
              <a:gd name="f163" fmla="val 10514"/>
              <a:gd name="f164" fmla="val 8199"/>
              <a:gd name="f165" fmla="val 10544"/>
              <a:gd name="f166" fmla="val 10662"/>
              <a:gd name="f167" fmla="val 10776"/>
              <a:gd name="f168" fmla="val 8096"/>
              <a:gd name="f169" fmla="val 7963"/>
              <a:gd name="f170" fmla="val 1177"/>
              <a:gd name="f171" fmla="val 11561"/>
              <a:gd name="f172" fmla="val 11597"/>
              <a:gd name="f173" fmla="val 11621"/>
              <a:gd name="f174" fmla="val 1236"/>
              <a:gd name="f175" fmla="val 8570"/>
              <a:gd name="f176" fmla="val 8594"/>
              <a:gd name="f177" fmla="val 10049"/>
              <a:gd name="f178" fmla="val 9942"/>
              <a:gd name="f179" fmla="val 9871"/>
              <a:gd name="f180" fmla="val 8666"/>
              <a:gd name="f181" fmla="val 8773"/>
              <a:gd name="f182" fmla="val 8880"/>
              <a:gd name="f183" fmla="val 8951"/>
              <a:gd name="f184" fmla="val 11788"/>
              <a:gd name="f185" fmla="val 11966"/>
              <a:gd name="f186" fmla="val 11954"/>
              <a:gd name="f187" fmla="val 998"/>
              <a:gd name="f188" fmla="val 11776"/>
              <a:gd name="f189" fmla="val 831"/>
              <a:gd name="f190" fmla="val 11549"/>
              <a:gd name="f191" fmla="val 10764"/>
              <a:gd name="f192" fmla="val 10752"/>
              <a:gd name="f193" fmla="val 784"/>
              <a:gd name="f194" fmla="val 10811"/>
              <a:gd name="f195" fmla="val 581"/>
              <a:gd name="f196" fmla="val 10633"/>
              <a:gd name="f197" fmla="val 498"/>
              <a:gd name="f198" fmla="val 9864"/>
              <a:gd name="f199" fmla="val 154"/>
              <a:gd name="f200" fmla="val 9051"/>
              <a:gd name="f201" fmla="*/ f0 1 11967"/>
              <a:gd name="f202" fmla="*/ f1 1 9809"/>
              <a:gd name="f203" fmla="val f2"/>
              <a:gd name="f204" fmla="val f3"/>
              <a:gd name="f205" fmla="val f4"/>
              <a:gd name="f206" fmla="+- f205 0 f203"/>
              <a:gd name="f207" fmla="+- f204 0 f203"/>
              <a:gd name="f208" fmla="*/ f207 1 11967"/>
              <a:gd name="f209" fmla="*/ f206 1 9809"/>
              <a:gd name="f210" fmla="*/ f203 1 f208"/>
              <a:gd name="f211" fmla="*/ f204 1 f208"/>
              <a:gd name="f212" fmla="*/ f203 1 f209"/>
              <a:gd name="f213" fmla="*/ f205 1 f209"/>
              <a:gd name="f214" fmla="*/ f210 f201 1"/>
              <a:gd name="f215" fmla="*/ f211 f201 1"/>
              <a:gd name="f216" fmla="*/ f213 f202 1"/>
              <a:gd name="f217" fmla="*/ f212 f2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4" t="f217" r="f215" b="f216"/>
            <a:pathLst>
              <a:path w="11967" h="980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0" y="f12"/>
                </a:ln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12"/>
                </a:cubicBezTo>
                <a:lnTo>
                  <a:pt x="f21" y="f11"/>
                </a:lnTo>
                <a:cubicBezTo>
                  <a:pt x="f22" y="f23"/>
                  <a:pt x="f24" y="f6"/>
                  <a:pt x="f5" y="f6"/>
                </a:cubicBezTo>
                <a:close/>
                <a:moveTo>
                  <a:pt x="f25" y="f6"/>
                </a:moveTo>
                <a:cubicBezTo>
                  <a:pt x="f26" y="f6"/>
                  <a:pt x="f27" y="f28"/>
                  <a:pt x="f29" y="f11"/>
                </a:cubicBezTo>
                <a:cubicBezTo>
                  <a:pt x="f30" y="f31"/>
                  <a:pt x="f30" y="f32"/>
                  <a:pt x="f30" y="f12"/>
                </a:cubicBezTo>
                <a:cubicBezTo>
                  <a:pt x="f33" y="f34"/>
                  <a:pt x="f35" y="f36"/>
                  <a:pt x="f37" y="f36"/>
                </a:cubicBezTo>
                <a:cubicBezTo>
                  <a:pt x="f38" y="f36"/>
                  <a:pt x="f39" y="f40"/>
                  <a:pt x="f41" y="f42"/>
                </a:cubicBezTo>
                <a:lnTo>
                  <a:pt x="f41" y="f43"/>
                </a:lnTo>
                <a:cubicBezTo>
                  <a:pt x="f41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50"/>
                </a:lnTo>
                <a:cubicBezTo>
                  <a:pt x="f49" y="f51"/>
                  <a:pt x="f52" y="f53"/>
                  <a:pt x="f54" y="f53"/>
                </a:cubicBezTo>
                <a:cubicBezTo>
                  <a:pt x="f55" y="f53"/>
                  <a:pt x="f56" y="f53"/>
                  <a:pt x="f57" y="f58"/>
                </a:cubicBezTo>
                <a:cubicBezTo>
                  <a:pt x="f59" y="f60"/>
                  <a:pt x="f61" y="f62"/>
                  <a:pt x="f63" y="f62"/>
                </a:cubicBezTo>
                <a:cubicBezTo>
                  <a:pt x="f64" y="f62"/>
                  <a:pt x="f65" y="f66"/>
                  <a:pt x="f67" y="f68"/>
                </a:cubicBezTo>
                <a:lnTo>
                  <a:pt x="f67" y="f69"/>
                </a:lnTo>
                <a:lnTo>
                  <a:pt x="f70" y="f69"/>
                </a:lnTo>
                <a:cubicBezTo>
                  <a:pt x="f71" y="f69"/>
                  <a:pt x="f6" y="f72"/>
                  <a:pt x="f6" y="f73"/>
                </a:cubicBezTo>
                <a:lnTo>
                  <a:pt x="f6" y="f74"/>
                </a:lnTo>
                <a:cubicBezTo>
                  <a:pt x="f6" y="f75"/>
                  <a:pt x="f71" y="f76"/>
                  <a:pt x="f70" y="f76"/>
                </a:cubicBezTo>
                <a:lnTo>
                  <a:pt x="f77" y="f76"/>
                </a:lnTo>
                <a:lnTo>
                  <a:pt x="f77" y="f78"/>
                </a:lnTo>
                <a:cubicBezTo>
                  <a:pt x="f77" y="f79"/>
                  <a:pt x="f80" y="f81"/>
                  <a:pt x="f82" y="f81"/>
                </a:cubicBezTo>
                <a:cubicBezTo>
                  <a:pt x="f56" y="f81"/>
                  <a:pt x="f83" y="f79"/>
                  <a:pt x="f83" y="f78"/>
                </a:cubicBezTo>
                <a:lnTo>
                  <a:pt x="f83" y="f11"/>
                </a:lnTo>
                <a:cubicBezTo>
                  <a:pt x="f84" y="f85"/>
                  <a:pt x="f86" y="f6"/>
                  <a:pt x="f25" y="f6"/>
                </a:cubicBezTo>
                <a:close/>
                <a:moveTo>
                  <a:pt x="f87" y="f50"/>
                </a:move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22" y="f93"/>
                  <a:pt x="f94" y="f93"/>
                </a:cubicBezTo>
                <a:cubicBezTo>
                  <a:pt x="f95" y="f93"/>
                  <a:pt x="f96" y="f92"/>
                  <a:pt x="f97" y="f90"/>
                </a:cubicBezTo>
                <a:lnTo>
                  <a:pt x="f21" y="f98"/>
                </a:lnTo>
                <a:lnTo>
                  <a:pt x="f21" y="f99"/>
                </a:lnTo>
                <a:cubicBezTo>
                  <a:pt x="f100" y="f51"/>
                  <a:pt x="f101" y="f102"/>
                  <a:pt x="f87" y="f50"/>
                </a:cubicBezTo>
                <a:close/>
                <a:moveTo>
                  <a:pt x="f103" y="f2"/>
                </a:moveTo>
                <a:cubicBezTo>
                  <a:pt x="f104" y="f2"/>
                  <a:pt x="f105" y="f106"/>
                  <a:pt x="f107" y="f108"/>
                </a:cubicBezTo>
                <a:cubicBezTo>
                  <a:pt x="f109" y="f110"/>
                  <a:pt x="f111" y="f112"/>
                  <a:pt x="f37" y="f112"/>
                </a:cubicBezTo>
                <a:cubicBezTo>
                  <a:pt x="f113" y="f112"/>
                  <a:pt x="f114" y="f115"/>
                  <a:pt x="f116" y="f117"/>
                </a:cubicBezTo>
                <a:cubicBezTo>
                  <a:pt x="f118" y="f119"/>
                  <a:pt x="f49" y="f11"/>
                  <a:pt x="f49" y="f120"/>
                </a:cubicBezTo>
                <a:lnTo>
                  <a:pt x="f121" y="f120"/>
                </a:lnTo>
                <a:cubicBezTo>
                  <a:pt x="f122" y="f120"/>
                  <a:pt x="f2" y="f123"/>
                  <a:pt x="f2" y="f74"/>
                </a:cubicBezTo>
                <a:lnTo>
                  <a:pt x="f2" y="f124"/>
                </a:lnTo>
                <a:cubicBezTo>
                  <a:pt x="f2" y="f125"/>
                  <a:pt x="f122" y="f126"/>
                  <a:pt x="f121" y="f126"/>
                </a:cubicBezTo>
                <a:lnTo>
                  <a:pt x="f30" y="f126"/>
                </a:lnTo>
                <a:lnTo>
                  <a:pt x="f30" y="f127"/>
                </a:lnTo>
                <a:cubicBezTo>
                  <a:pt x="f30" y="f128"/>
                  <a:pt x="f129" y="f130"/>
                  <a:pt x="f131" y="f130"/>
                </a:cubicBezTo>
                <a:cubicBezTo>
                  <a:pt x="f132" y="f130"/>
                  <a:pt x="f133" y="f134"/>
                  <a:pt x="f135" y="f136"/>
                </a:cubicBezTo>
                <a:lnTo>
                  <a:pt x="f137" y="f138"/>
                </a:lnTo>
                <a:cubicBezTo>
                  <a:pt x="f139" y="f140"/>
                  <a:pt x="f141" y="f4"/>
                  <a:pt x="f142" y="f4"/>
                </a:cubicBezTo>
                <a:cubicBezTo>
                  <a:pt x="f143" y="f4"/>
                  <a:pt x="f144" y="f140"/>
                  <a:pt x="f144" y="f127"/>
                </a:cubicBezTo>
                <a:lnTo>
                  <a:pt x="f144" y="f126"/>
                </a:lnTo>
                <a:lnTo>
                  <a:pt x="f145" y="f126"/>
                </a:lnTo>
                <a:cubicBezTo>
                  <a:pt x="f146" y="f126"/>
                  <a:pt x="f147" y="f148"/>
                  <a:pt x="f147" y="f125"/>
                </a:cubicBezTo>
                <a:cubicBezTo>
                  <a:pt x="f147" y="f149"/>
                  <a:pt x="f146" y="f72"/>
                  <a:pt x="f145" y="f72"/>
                </a:cubicBezTo>
                <a:lnTo>
                  <a:pt x="f144" y="f72"/>
                </a:lnTo>
                <a:lnTo>
                  <a:pt x="f144" y="f150"/>
                </a:lnTo>
                <a:cubicBezTo>
                  <a:pt x="f151" y="f152"/>
                  <a:pt x="f153" y="f154"/>
                  <a:pt x="f155" y="f154"/>
                </a:cubicBezTo>
                <a:cubicBezTo>
                  <a:pt x="f156" y="f154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4"/>
                </a:cubicBezTo>
                <a:cubicBezTo>
                  <a:pt x="f166" y="f164"/>
                  <a:pt x="f167" y="f168"/>
                  <a:pt x="f167" y="f169"/>
                </a:cubicBezTo>
                <a:lnTo>
                  <a:pt x="f167" y="f170"/>
                </a:lnTo>
                <a:lnTo>
                  <a:pt x="f171" y="f170"/>
                </a:lnTo>
                <a:cubicBezTo>
                  <a:pt x="f172" y="f170"/>
                  <a:pt x="f173" y="f75"/>
                  <a:pt x="f173" y="f174"/>
                </a:cubicBezTo>
                <a:lnTo>
                  <a:pt x="f173" y="f124"/>
                </a:lnTo>
                <a:cubicBezTo>
                  <a:pt x="f173" y="f175"/>
                  <a:pt x="f172" y="f176"/>
                  <a:pt x="f171" y="f176"/>
                </a:cubicBezTo>
                <a:lnTo>
                  <a:pt x="f177" y="f176"/>
                </a:lnTo>
                <a:cubicBezTo>
                  <a:pt x="f178" y="f176"/>
                  <a:pt x="f179" y="f180"/>
                  <a:pt x="f179" y="f181"/>
                </a:cubicBezTo>
                <a:cubicBezTo>
                  <a:pt x="f179" y="f182"/>
                  <a:pt x="f178" y="f183"/>
                  <a:pt x="f177" y="f183"/>
                </a:cubicBezTo>
                <a:lnTo>
                  <a:pt x="f171" y="f183"/>
                </a:lnTo>
                <a:cubicBezTo>
                  <a:pt x="f184" y="f183"/>
                  <a:pt x="f185" y="f181"/>
                  <a:pt x="f185" y="f73"/>
                </a:cubicBezTo>
                <a:lnTo>
                  <a:pt x="f185" y="f174"/>
                </a:lnTo>
                <a:cubicBezTo>
                  <a:pt x="f186" y="f187"/>
                  <a:pt x="f188" y="f189"/>
                  <a:pt x="f190" y="f189"/>
                </a:cubicBezTo>
                <a:lnTo>
                  <a:pt x="f191" y="f189"/>
                </a:ln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"/>
                  <a:pt x="f103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Google Shape;1915;p34">
            <a:extLst>
              <a:ext uri="{FF2B5EF4-FFF2-40B4-BE49-F238E27FC236}">
                <a16:creationId xmlns:a16="http://schemas.microsoft.com/office/drawing/2014/main" id="{41934E73-3A88-424F-A698-DB026238315A}"/>
              </a:ext>
            </a:extLst>
          </p:cNvPr>
          <p:cNvSpPr/>
          <p:nvPr/>
        </p:nvSpPr>
        <p:spPr>
          <a:xfrm>
            <a:off x="6920252" y="1912613"/>
            <a:ext cx="744595" cy="7445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4" name="Google Shape;1916;p34">
            <a:extLst>
              <a:ext uri="{FF2B5EF4-FFF2-40B4-BE49-F238E27FC236}">
                <a16:creationId xmlns:a16="http://schemas.microsoft.com/office/drawing/2014/main" id="{4A221837-6389-4689-8E55-4EB867E817FC}"/>
              </a:ext>
            </a:extLst>
          </p:cNvPr>
          <p:cNvGrpSpPr/>
          <p:nvPr/>
        </p:nvGrpSpPr>
        <p:grpSpPr>
          <a:xfrm>
            <a:off x="7120268" y="2081192"/>
            <a:ext cx="344545" cy="407457"/>
            <a:chOff x="7120268" y="2081192"/>
            <a:chExt cx="344545" cy="407457"/>
          </a:xfrm>
        </p:grpSpPr>
        <p:sp>
          <p:nvSpPr>
            <p:cNvPr id="15" name="Google Shape;1917;p34">
              <a:extLst>
                <a:ext uri="{FF2B5EF4-FFF2-40B4-BE49-F238E27FC236}">
                  <a16:creationId xmlns:a16="http://schemas.microsoft.com/office/drawing/2014/main" id="{55C40885-9D8A-4CE2-BE60-99508565BB3E}"/>
                </a:ext>
              </a:extLst>
            </p:cNvPr>
            <p:cNvSpPr/>
            <p:nvPr/>
          </p:nvSpPr>
          <p:spPr>
            <a:xfrm>
              <a:off x="7147398" y="2284921"/>
              <a:ext cx="88093" cy="2037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739"/>
                <a:gd name="f5" fmla="val 1144"/>
                <a:gd name="f6" fmla="val 274"/>
                <a:gd name="f7" fmla="val 1299"/>
                <a:gd name="f8" fmla="val 1453"/>
                <a:gd name="f9" fmla="val 405"/>
                <a:gd name="f10" fmla="val 583"/>
                <a:gd name="f11" fmla="val 881"/>
                <a:gd name="f12" fmla="val 1155"/>
                <a:gd name="f13" fmla="val 1251"/>
                <a:gd name="f14" fmla="val 1345"/>
                <a:gd name="f15" fmla="val 989"/>
                <a:gd name="f16" fmla="val 739"/>
                <a:gd name="f17" fmla="val 537"/>
                <a:gd name="f18" fmla="val 1131"/>
                <a:gd name="f19" fmla="val 417"/>
                <a:gd name="f20" fmla="val 668"/>
                <a:gd name="f21" fmla="val 846"/>
                <a:gd name="f22" fmla="val 1631"/>
                <a:gd name="f23" fmla="val 1691"/>
                <a:gd name="f24" fmla="val 1726"/>
                <a:gd name="f25" fmla="val 1156"/>
                <a:gd name="f26" fmla="val 1786"/>
                <a:gd name="f27" fmla="val 1180"/>
                <a:gd name="f28" fmla="val 1834"/>
                <a:gd name="f29" fmla="val 2024"/>
                <a:gd name="f30" fmla="val 787"/>
                <a:gd name="f31" fmla="val 810"/>
                <a:gd name="f32" fmla="val 822"/>
                <a:gd name="f33" fmla="val 1738"/>
                <a:gd name="f34" fmla="val 858"/>
                <a:gd name="f35" fmla="val 275"/>
                <a:gd name="f36" fmla="val 1119"/>
                <a:gd name="f37" fmla="val 394"/>
                <a:gd name="f38" fmla="val 572"/>
                <a:gd name="f39" fmla="val 1476"/>
                <a:gd name="f40" fmla="val 1703"/>
                <a:gd name="f41" fmla="val 239"/>
                <a:gd name="f42" fmla="val 1881"/>
                <a:gd name="f43" fmla="val 84"/>
                <a:gd name="f44" fmla="val 1953"/>
                <a:gd name="f45" fmla="val 1"/>
                <a:gd name="f46" fmla="val 2107"/>
                <a:gd name="f47" fmla="val 2262"/>
                <a:gd name="f48" fmla="val 3572"/>
                <a:gd name="f49" fmla="val 3691"/>
                <a:gd name="f50" fmla="val 25"/>
                <a:gd name="f51" fmla="val 3798"/>
                <a:gd name="f52" fmla="val 96"/>
                <a:gd name="f53" fmla="val 3905"/>
                <a:gd name="f54" fmla="val 251"/>
                <a:gd name="f55" fmla="val 4132"/>
                <a:gd name="f56" fmla="val 4167"/>
                <a:gd name="f57" fmla="val 298"/>
                <a:gd name="f58" fmla="val 4227"/>
                <a:gd name="f59" fmla="val 4286"/>
                <a:gd name="f60" fmla="val 4608"/>
                <a:gd name="f61" fmla="val 4679"/>
                <a:gd name="f62" fmla="val 358"/>
                <a:gd name="f63" fmla="val 429"/>
                <a:gd name="f64" fmla="val 501"/>
                <a:gd name="f65" fmla="val 560"/>
                <a:gd name="f66" fmla="val 4072"/>
                <a:gd name="f67" fmla="val 453"/>
                <a:gd name="f68" fmla="val 3965"/>
                <a:gd name="f69" fmla="val 310"/>
                <a:gd name="f70" fmla="val 3739"/>
                <a:gd name="f71" fmla="val 263"/>
                <a:gd name="f72" fmla="val 3631"/>
                <a:gd name="f73" fmla="val 2203"/>
                <a:gd name="f74" fmla="val 2143"/>
                <a:gd name="f75" fmla="val 2119"/>
                <a:gd name="f76" fmla="val 596"/>
                <a:gd name="f77" fmla="val 2000"/>
                <a:gd name="f78" fmla="val 2227"/>
                <a:gd name="f79" fmla="val 870"/>
                <a:gd name="f80" fmla="val 2286"/>
                <a:gd name="f81" fmla="val 953"/>
                <a:gd name="f82" fmla="val 2310"/>
                <a:gd name="f83" fmla="val 1025"/>
                <a:gd name="f84" fmla="val 1096"/>
                <a:gd name="f85" fmla="val 1168"/>
                <a:gd name="f86" fmla="val 1227"/>
                <a:gd name="f87" fmla="val 1692"/>
                <a:gd name="f88" fmla="val 1751"/>
                <a:gd name="f89" fmla="val 1787"/>
                <a:gd name="f90" fmla="val 2191"/>
                <a:gd name="f91" fmla="val 1763"/>
                <a:gd name="f92" fmla="val 1739"/>
                <a:gd name="f93" fmla="val 1584"/>
                <a:gd name="f94" fmla="val 1525"/>
                <a:gd name="f95" fmla="val 4048"/>
                <a:gd name="f96" fmla="val 1489"/>
                <a:gd name="f97" fmla="val 1549"/>
                <a:gd name="f98" fmla="val 1620"/>
                <a:gd name="f99" fmla="val 1799"/>
                <a:gd name="f100" fmla="val 1942"/>
                <a:gd name="f101" fmla="val 2001"/>
                <a:gd name="f102" fmla="val 3810"/>
                <a:gd name="f103" fmla="val 2025"/>
                <a:gd name="f104" fmla="val 1930"/>
                <a:gd name="f105" fmla="val 1441"/>
                <a:gd name="f106" fmla="val 262"/>
                <a:gd name="f107" fmla="val 1465"/>
                <a:gd name="f108" fmla="*/ f0 1 2049"/>
                <a:gd name="f109" fmla="*/ f1 1 4739"/>
                <a:gd name="f110" fmla="val f2"/>
                <a:gd name="f111" fmla="val f3"/>
                <a:gd name="f112" fmla="val f4"/>
                <a:gd name="f113" fmla="+- f112 0 f110"/>
                <a:gd name="f114" fmla="+- f111 0 f110"/>
                <a:gd name="f115" fmla="*/ f114 1 2049"/>
                <a:gd name="f116" fmla="*/ f113 1 4739"/>
                <a:gd name="f117" fmla="*/ f110 1 f115"/>
                <a:gd name="f118" fmla="*/ f111 1 f115"/>
                <a:gd name="f119" fmla="*/ f110 1 f116"/>
                <a:gd name="f120" fmla="*/ f112 1 f116"/>
                <a:gd name="f121" fmla="*/ f117 f108 1"/>
                <a:gd name="f122" fmla="*/ f118 f108 1"/>
                <a:gd name="f123" fmla="*/ f120 f109 1"/>
                <a:gd name="f124" fmla="*/ f119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1" t="f124" r="f122" b="f123"/>
              <a:pathLst>
                <a:path w="2049" h="473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1"/>
                  </a:cubicBezTo>
                  <a:lnTo>
                    <a:pt x="f17" y="f10"/>
                  </a:lnTo>
                  <a:cubicBezTo>
                    <a:pt x="f17" y="f19"/>
                    <a:pt x="f20" y="f6"/>
                    <a:pt x="f21" y="f6"/>
                  </a:cubicBezTo>
                  <a:close/>
                  <a:moveTo>
                    <a:pt x="f5" y="f22"/>
                  </a:moveTo>
                  <a:lnTo>
                    <a:pt x="f5" y="f23"/>
                  </a:lnTo>
                  <a:cubicBezTo>
                    <a:pt x="f5" y="f24"/>
                    <a:pt x="f25" y="f26"/>
                    <a:pt x="f27" y="f28"/>
                  </a:cubicBezTo>
                  <a:lnTo>
                    <a:pt x="f15" y="f29"/>
                  </a:lnTo>
                  <a:lnTo>
                    <a:pt x="f30" y="f28"/>
                  </a:lnTo>
                  <a:cubicBezTo>
                    <a:pt x="f31" y="f26"/>
                    <a:pt x="f32" y="f33"/>
                    <a:pt x="f32" y="f23"/>
                  </a:cubicBezTo>
                  <a:lnTo>
                    <a:pt x="f32" y="f22"/>
                  </a:lnTo>
                  <a:close/>
                  <a:moveTo>
                    <a:pt x="f34" y="f2"/>
                  </a:moveTo>
                  <a:cubicBezTo>
                    <a:pt x="f17" y="f2"/>
                    <a:pt x="f35" y="f6"/>
                    <a:pt x="f35" y="f10"/>
                  </a:cubicBezTo>
                  <a:lnTo>
                    <a:pt x="f35" y="f11"/>
                  </a:lnTo>
                  <a:cubicBezTo>
                    <a:pt x="f35" y="f36"/>
                    <a:pt x="f37" y="f14"/>
                    <a:pt x="f38" y="f39"/>
                  </a:cubicBezTo>
                  <a:lnTo>
                    <a:pt x="f38" y="f23"/>
                  </a:lnTo>
                  <a:lnTo>
                    <a:pt x="f38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5" y="f47"/>
                  </a:cubicBezTo>
                  <a:lnTo>
                    <a:pt x="f45" y="f48"/>
                  </a:lnTo>
                  <a:cubicBezTo>
                    <a:pt x="f45" y="f49"/>
                    <a:pt x="f50" y="f51"/>
                    <a:pt x="f52" y="f53"/>
                  </a:cubicBezTo>
                  <a:lnTo>
                    <a:pt x="f54" y="f55"/>
                  </a:lnTo>
                  <a:cubicBezTo>
                    <a:pt x="f35" y="f56"/>
                    <a:pt x="f57" y="f58"/>
                    <a:pt x="f57" y="f59"/>
                  </a:cubicBezTo>
                  <a:lnTo>
                    <a:pt x="f57" y="f60"/>
                  </a:lnTo>
                  <a:cubicBezTo>
                    <a:pt x="f57" y="f61"/>
                    <a:pt x="f62" y="f4"/>
                    <a:pt x="f63" y="f4"/>
                  </a:cubicBezTo>
                  <a:cubicBezTo>
                    <a:pt x="f64" y="f4"/>
                    <a:pt x="f65" y="f61"/>
                    <a:pt x="f65" y="f60"/>
                  </a:cubicBezTo>
                  <a:lnTo>
                    <a:pt x="f65" y="f59"/>
                  </a:lnTo>
                  <a:cubicBezTo>
                    <a:pt x="f65" y="f56"/>
                    <a:pt x="f17" y="f66"/>
                    <a:pt x="f67" y="f68"/>
                  </a:cubicBezTo>
                  <a:lnTo>
                    <a:pt x="f69" y="f70"/>
                  </a:lnTo>
                  <a:cubicBezTo>
                    <a:pt x="f35" y="f49"/>
                    <a:pt x="f71" y="f72"/>
                    <a:pt x="f71" y="f48"/>
                  </a:cubicBezTo>
                  <a:lnTo>
                    <a:pt x="f71" y="f47"/>
                  </a:lnTo>
                  <a:cubicBezTo>
                    <a:pt x="f71" y="f73"/>
                    <a:pt x="f57" y="f74"/>
                    <a:pt x="f62" y="f75"/>
                  </a:cubicBezTo>
                  <a:lnTo>
                    <a:pt x="f76" y="f77"/>
                  </a:lnTo>
                  <a:lnTo>
                    <a:pt x="f31" y="f78"/>
                  </a:ln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0"/>
                    <a:pt x="f86" y="f78"/>
                  </a:cubicBezTo>
                  <a:lnTo>
                    <a:pt x="f8" y="f77"/>
                  </a:lnTo>
                  <a:lnTo>
                    <a:pt x="f87" y="f75"/>
                  </a:lnTo>
                  <a:cubicBezTo>
                    <a:pt x="f88" y="f74"/>
                    <a:pt x="f89" y="f90"/>
                    <a:pt x="f89" y="f47"/>
                  </a:cubicBezTo>
                  <a:lnTo>
                    <a:pt x="f89" y="f48"/>
                  </a:lnTo>
                  <a:cubicBezTo>
                    <a:pt x="f89" y="f72"/>
                    <a:pt x="f91" y="f49"/>
                    <a:pt x="f92" y="f70"/>
                  </a:cubicBezTo>
                  <a:lnTo>
                    <a:pt x="f93" y="f68"/>
                  </a:lnTo>
                  <a:cubicBezTo>
                    <a:pt x="f94" y="f95"/>
                    <a:pt x="f96" y="f56"/>
                    <a:pt x="f96" y="f59"/>
                  </a:cubicBezTo>
                  <a:lnTo>
                    <a:pt x="f96" y="f60"/>
                  </a:lnTo>
                  <a:cubicBezTo>
                    <a:pt x="f96" y="f61"/>
                    <a:pt x="f97" y="f4"/>
                    <a:pt x="f98" y="f4"/>
                  </a:cubicBezTo>
                  <a:cubicBezTo>
                    <a:pt x="f87" y="f4"/>
                    <a:pt x="f88" y="f61"/>
                    <a:pt x="f88" y="f60"/>
                  </a:cubicBezTo>
                  <a:lnTo>
                    <a:pt x="f88" y="f59"/>
                  </a:lnTo>
                  <a:cubicBezTo>
                    <a:pt x="f88" y="f58"/>
                    <a:pt x="f91" y="f56"/>
                    <a:pt x="f99" y="f55"/>
                  </a:cubicBezTo>
                  <a:lnTo>
                    <a:pt x="f100" y="f53"/>
                  </a:lnTo>
                  <a:cubicBezTo>
                    <a:pt x="f101" y="f102"/>
                    <a:pt x="f3" y="f49"/>
                    <a:pt x="f3" y="f48"/>
                  </a:cubicBezTo>
                  <a:lnTo>
                    <a:pt x="f3" y="f47"/>
                  </a:lnTo>
                  <a:cubicBezTo>
                    <a:pt x="f103" y="f46"/>
                    <a:pt x="f104" y="f44"/>
                    <a:pt x="f89" y="f42"/>
                  </a:cubicBezTo>
                  <a:lnTo>
                    <a:pt x="f105" y="f40"/>
                  </a:lnTo>
                  <a:lnTo>
                    <a:pt x="f105" y="f23"/>
                  </a:lnTo>
                  <a:lnTo>
                    <a:pt x="f105" y="f39"/>
                  </a:lnTo>
                  <a:cubicBezTo>
                    <a:pt x="f98" y="f14"/>
                    <a:pt x="f92" y="f18"/>
                    <a:pt x="f92" y="f11"/>
                  </a:cubicBezTo>
                  <a:lnTo>
                    <a:pt x="f92" y="f10"/>
                  </a:lnTo>
                  <a:cubicBezTo>
                    <a:pt x="f92" y="f106"/>
                    <a:pt x="f107" y="f2"/>
                    <a:pt x="f2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Google Shape;1918;p34">
              <a:extLst>
                <a:ext uri="{FF2B5EF4-FFF2-40B4-BE49-F238E27FC236}">
                  <a16:creationId xmlns:a16="http://schemas.microsoft.com/office/drawing/2014/main" id="{405532E3-C8EE-4688-9651-BB2CFD668A9D}"/>
                </a:ext>
              </a:extLst>
            </p:cNvPr>
            <p:cNvSpPr/>
            <p:nvPr/>
          </p:nvSpPr>
          <p:spPr>
            <a:xfrm>
              <a:off x="7249811" y="2284921"/>
              <a:ext cx="88047" cy="2037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4739"/>
                <a:gd name="f5" fmla="val 1143"/>
                <a:gd name="f6" fmla="val 274"/>
                <a:gd name="f7" fmla="val 1298"/>
                <a:gd name="f8" fmla="val 1453"/>
                <a:gd name="f9" fmla="val 405"/>
                <a:gd name="f10" fmla="val 583"/>
                <a:gd name="f11" fmla="val 881"/>
                <a:gd name="f12" fmla="val 1441"/>
                <a:gd name="f13" fmla="val 1155"/>
                <a:gd name="f14" fmla="val 1250"/>
                <a:gd name="f15" fmla="val 1345"/>
                <a:gd name="f16" fmla="val 988"/>
                <a:gd name="f17" fmla="val 738"/>
                <a:gd name="f18" fmla="val 536"/>
                <a:gd name="f19" fmla="val 1131"/>
                <a:gd name="f20" fmla="val 417"/>
                <a:gd name="f21" fmla="val 667"/>
                <a:gd name="f22" fmla="val 845"/>
                <a:gd name="f23" fmla="val 1631"/>
                <a:gd name="f24" fmla="val 1691"/>
                <a:gd name="f25" fmla="val 1726"/>
                <a:gd name="f26" fmla="val 1786"/>
                <a:gd name="f27" fmla="val 1179"/>
                <a:gd name="f28" fmla="val 1834"/>
                <a:gd name="f29" fmla="val 2024"/>
                <a:gd name="f30" fmla="val 786"/>
                <a:gd name="f31" fmla="val 810"/>
                <a:gd name="f32" fmla="val 822"/>
                <a:gd name="f33" fmla="val 1738"/>
                <a:gd name="f34" fmla="val 857"/>
                <a:gd name="f35" fmla="val 1119"/>
                <a:gd name="f36" fmla="val 393"/>
                <a:gd name="f37" fmla="val 572"/>
                <a:gd name="f38" fmla="val 1476"/>
                <a:gd name="f39" fmla="val 1703"/>
                <a:gd name="f40" fmla="val 238"/>
                <a:gd name="f41" fmla="val 1881"/>
                <a:gd name="f42" fmla="val 83"/>
                <a:gd name="f43" fmla="val 1953"/>
                <a:gd name="f44" fmla="val 2107"/>
                <a:gd name="f45" fmla="val 2262"/>
                <a:gd name="f46" fmla="val 3572"/>
                <a:gd name="f47" fmla="val 3691"/>
                <a:gd name="f48" fmla="val 24"/>
                <a:gd name="f49" fmla="val 3798"/>
                <a:gd name="f50" fmla="val 95"/>
                <a:gd name="f51" fmla="val 3905"/>
                <a:gd name="f52" fmla="val 250"/>
                <a:gd name="f53" fmla="val 4132"/>
                <a:gd name="f54" fmla="val 4167"/>
                <a:gd name="f55" fmla="val 298"/>
                <a:gd name="f56" fmla="val 4227"/>
                <a:gd name="f57" fmla="val 4286"/>
                <a:gd name="f58" fmla="val 4608"/>
                <a:gd name="f59" fmla="val 4679"/>
                <a:gd name="f60" fmla="val 357"/>
                <a:gd name="f61" fmla="val 429"/>
                <a:gd name="f62" fmla="val 500"/>
                <a:gd name="f63" fmla="val 560"/>
                <a:gd name="f64" fmla="val 4072"/>
                <a:gd name="f65" fmla="val 453"/>
                <a:gd name="f66" fmla="val 3965"/>
                <a:gd name="f67" fmla="val 310"/>
                <a:gd name="f68" fmla="val 3739"/>
                <a:gd name="f69" fmla="val 262"/>
                <a:gd name="f70" fmla="val 3631"/>
                <a:gd name="f71" fmla="val 2203"/>
                <a:gd name="f72" fmla="val 2143"/>
                <a:gd name="f73" fmla="val 2119"/>
                <a:gd name="f74" fmla="val 595"/>
                <a:gd name="f75" fmla="val 2000"/>
                <a:gd name="f76" fmla="val 2227"/>
                <a:gd name="f77" fmla="val 869"/>
                <a:gd name="f78" fmla="val 2286"/>
                <a:gd name="f79" fmla="val 953"/>
                <a:gd name="f80" fmla="val 2310"/>
                <a:gd name="f81" fmla="val 1024"/>
                <a:gd name="f82" fmla="val 1095"/>
                <a:gd name="f83" fmla="val 1167"/>
                <a:gd name="f84" fmla="val 1226"/>
                <a:gd name="f85" fmla="val 1750"/>
                <a:gd name="f86" fmla="val 2191"/>
                <a:gd name="f87" fmla="val 1762"/>
                <a:gd name="f88" fmla="val 1584"/>
                <a:gd name="f89" fmla="val 1524"/>
                <a:gd name="f90" fmla="val 4048"/>
                <a:gd name="f91" fmla="val 1488"/>
                <a:gd name="f92" fmla="val 1548"/>
                <a:gd name="f93" fmla="val 1619"/>
                <a:gd name="f94" fmla="val 1798"/>
                <a:gd name="f95" fmla="val 1941"/>
                <a:gd name="f96" fmla="val 3810"/>
                <a:gd name="f97" fmla="val 1929"/>
                <a:gd name="f98" fmla="val 1465"/>
                <a:gd name="f99" fmla="*/ f0 1 2048"/>
                <a:gd name="f100" fmla="*/ f1 1 4739"/>
                <a:gd name="f101" fmla="val f2"/>
                <a:gd name="f102" fmla="val f3"/>
                <a:gd name="f103" fmla="val f4"/>
                <a:gd name="f104" fmla="+- f103 0 f101"/>
                <a:gd name="f105" fmla="+- f102 0 f101"/>
                <a:gd name="f106" fmla="*/ f105 1 2048"/>
                <a:gd name="f107" fmla="*/ f104 1 4739"/>
                <a:gd name="f108" fmla="*/ f101 1 f106"/>
                <a:gd name="f109" fmla="*/ f102 1 f106"/>
                <a:gd name="f110" fmla="*/ f101 1 f107"/>
                <a:gd name="f111" fmla="*/ f103 1 f107"/>
                <a:gd name="f112" fmla="*/ f108 f99 1"/>
                <a:gd name="f113" fmla="*/ f109 f99 1"/>
                <a:gd name="f114" fmla="*/ f111 f100 1"/>
                <a:gd name="f115" fmla="*/ f110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5" r="f113" b="f114"/>
              <a:pathLst>
                <a:path w="2048" h="473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18" y="f11"/>
                  </a:cubicBezTo>
                  <a:lnTo>
                    <a:pt x="f18" y="f10"/>
                  </a:lnTo>
                  <a:cubicBezTo>
                    <a:pt x="f18" y="f20"/>
                    <a:pt x="f21" y="f6"/>
                    <a:pt x="f22" y="f6"/>
                  </a:cubicBezTo>
                  <a:close/>
                  <a:moveTo>
                    <a:pt x="f5" y="f23"/>
                  </a:moveTo>
                  <a:lnTo>
                    <a:pt x="f5" y="f24"/>
                  </a:lnTo>
                  <a:cubicBezTo>
                    <a:pt x="f5" y="f25"/>
                    <a:pt x="f13" y="f26"/>
                    <a:pt x="f27" y="f28"/>
                  </a:cubicBezTo>
                  <a:lnTo>
                    <a:pt x="f16" y="f29"/>
                  </a:lnTo>
                  <a:lnTo>
                    <a:pt x="f30" y="f28"/>
                  </a:lnTo>
                  <a:cubicBezTo>
                    <a:pt x="f31" y="f26"/>
                    <a:pt x="f32" y="f33"/>
                    <a:pt x="f32" y="f24"/>
                  </a:cubicBezTo>
                  <a:lnTo>
                    <a:pt x="f32" y="f23"/>
                  </a:lnTo>
                  <a:close/>
                  <a:moveTo>
                    <a:pt x="f34" y="f2"/>
                  </a:moveTo>
                  <a:cubicBezTo>
                    <a:pt x="f18" y="f2"/>
                    <a:pt x="f6" y="f6"/>
                    <a:pt x="f6" y="f10"/>
                  </a:cubicBezTo>
                  <a:lnTo>
                    <a:pt x="f6" y="f11"/>
                  </a:lnTo>
                  <a:cubicBezTo>
                    <a:pt x="f6" y="f35"/>
                    <a:pt x="f36" y="f15"/>
                    <a:pt x="f37" y="f38"/>
                  </a:cubicBezTo>
                  <a:lnTo>
                    <a:pt x="f37" y="f24"/>
                  </a:lnTo>
                  <a:lnTo>
                    <a:pt x="f37" y="f39"/>
                  </a:lnTo>
                  <a:lnTo>
                    <a:pt x="f40" y="f41"/>
                  </a:lnTo>
                  <a:cubicBezTo>
                    <a:pt x="f42" y="f43"/>
                    <a:pt x="f2" y="f44"/>
                    <a:pt x="f2" y="f45"/>
                  </a:cubicBezTo>
                  <a:lnTo>
                    <a:pt x="f2" y="f46"/>
                  </a:lnTo>
                  <a:cubicBezTo>
                    <a:pt x="f2" y="f47"/>
                    <a:pt x="f48" y="f49"/>
                    <a:pt x="f50" y="f51"/>
                  </a:cubicBezTo>
                  <a:lnTo>
                    <a:pt x="f52" y="f53"/>
                  </a:lnTo>
                  <a:cubicBezTo>
                    <a:pt x="f6" y="f54"/>
                    <a:pt x="f55" y="f56"/>
                    <a:pt x="f55" y="f57"/>
                  </a:cubicBezTo>
                  <a:lnTo>
                    <a:pt x="f55" y="f58"/>
                  </a:lnTo>
                  <a:cubicBezTo>
                    <a:pt x="f55" y="f59"/>
                    <a:pt x="f60" y="f4"/>
                    <a:pt x="f61" y="f4"/>
                  </a:cubicBezTo>
                  <a:cubicBezTo>
                    <a:pt x="f62" y="f4"/>
                    <a:pt x="f63" y="f59"/>
                    <a:pt x="f63" y="f58"/>
                  </a:cubicBezTo>
                  <a:lnTo>
                    <a:pt x="f63" y="f57"/>
                  </a:lnTo>
                  <a:cubicBezTo>
                    <a:pt x="f63" y="f54"/>
                    <a:pt x="f18" y="f64"/>
                    <a:pt x="f65" y="f66"/>
                  </a:cubicBezTo>
                  <a:lnTo>
                    <a:pt x="f67" y="f68"/>
                  </a:lnTo>
                  <a:cubicBezTo>
                    <a:pt x="f6" y="f47"/>
                    <a:pt x="f69" y="f70"/>
                    <a:pt x="f69" y="f46"/>
                  </a:cubicBezTo>
                  <a:lnTo>
                    <a:pt x="f69" y="f45"/>
                  </a:lnTo>
                  <a:cubicBezTo>
                    <a:pt x="f69" y="f71"/>
                    <a:pt x="f55" y="f72"/>
                    <a:pt x="f60" y="f73"/>
                  </a:cubicBezTo>
                  <a:lnTo>
                    <a:pt x="f74" y="f75"/>
                  </a:lnTo>
                  <a:lnTo>
                    <a:pt x="f31" y="f76"/>
                  </a:lnTo>
                  <a:cubicBezTo>
                    <a:pt x="f77" y="f78"/>
                    <a:pt x="f79" y="f80"/>
                    <a:pt x="f81" y="f80"/>
                  </a:cubicBezTo>
                  <a:cubicBezTo>
                    <a:pt x="f82" y="f80"/>
                    <a:pt x="f83" y="f78"/>
                    <a:pt x="f84" y="f76"/>
                  </a:cubicBezTo>
                  <a:lnTo>
                    <a:pt x="f8" y="f75"/>
                  </a:lnTo>
                  <a:lnTo>
                    <a:pt x="f24" y="f73"/>
                  </a:lnTo>
                  <a:cubicBezTo>
                    <a:pt x="f85" y="f72"/>
                    <a:pt x="f26" y="f86"/>
                    <a:pt x="f26" y="f45"/>
                  </a:cubicBezTo>
                  <a:lnTo>
                    <a:pt x="f26" y="f46"/>
                  </a:lnTo>
                  <a:cubicBezTo>
                    <a:pt x="f26" y="f70"/>
                    <a:pt x="f87" y="f47"/>
                    <a:pt x="f33" y="f68"/>
                  </a:cubicBezTo>
                  <a:lnTo>
                    <a:pt x="f88" y="f66"/>
                  </a:lnTo>
                  <a:cubicBezTo>
                    <a:pt x="f89" y="f90"/>
                    <a:pt x="f91" y="f54"/>
                    <a:pt x="f91" y="f57"/>
                  </a:cubicBezTo>
                  <a:lnTo>
                    <a:pt x="f91" y="f58"/>
                  </a:lnTo>
                  <a:cubicBezTo>
                    <a:pt x="f91" y="f59"/>
                    <a:pt x="f92" y="f4"/>
                    <a:pt x="f93" y="f4"/>
                  </a:cubicBezTo>
                  <a:cubicBezTo>
                    <a:pt x="f24" y="f4"/>
                    <a:pt x="f85" y="f59"/>
                    <a:pt x="f85" y="f58"/>
                  </a:cubicBezTo>
                  <a:lnTo>
                    <a:pt x="f85" y="f57"/>
                  </a:lnTo>
                  <a:cubicBezTo>
                    <a:pt x="f85" y="f56"/>
                    <a:pt x="f87" y="f54"/>
                    <a:pt x="f94" y="f53"/>
                  </a:cubicBezTo>
                  <a:lnTo>
                    <a:pt x="f95" y="f51"/>
                  </a:lnTo>
                  <a:cubicBezTo>
                    <a:pt x="f75" y="f96"/>
                    <a:pt x="f3" y="f47"/>
                    <a:pt x="f3" y="f46"/>
                  </a:cubicBezTo>
                  <a:lnTo>
                    <a:pt x="f3" y="f45"/>
                  </a:lnTo>
                  <a:cubicBezTo>
                    <a:pt x="f29" y="f44"/>
                    <a:pt x="f97" y="f43"/>
                    <a:pt x="f26" y="f41"/>
                  </a:cubicBezTo>
                  <a:lnTo>
                    <a:pt x="f12" y="f39"/>
                  </a:lnTo>
                  <a:lnTo>
                    <a:pt x="f12" y="f24"/>
                  </a:lnTo>
                  <a:lnTo>
                    <a:pt x="f12" y="f38"/>
                  </a:lnTo>
                  <a:cubicBezTo>
                    <a:pt x="f93" y="f15"/>
                    <a:pt x="f33" y="f19"/>
                    <a:pt x="f33" y="f11"/>
                  </a:cubicBezTo>
                  <a:lnTo>
                    <a:pt x="f33" y="f10"/>
                  </a:lnTo>
                  <a:cubicBezTo>
                    <a:pt x="f33" y="f69"/>
                    <a:pt x="f98" y="f2"/>
                    <a:pt x="f13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1919;p34">
              <a:extLst>
                <a:ext uri="{FF2B5EF4-FFF2-40B4-BE49-F238E27FC236}">
                  <a16:creationId xmlns:a16="http://schemas.microsoft.com/office/drawing/2014/main" id="{C842BB09-55A6-493C-8719-EC75AFCB887B}"/>
                </a:ext>
              </a:extLst>
            </p:cNvPr>
            <p:cNvSpPr/>
            <p:nvPr/>
          </p:nvSpPr>
          <p:spPr>
            <a:xfrm>
              <a:off x="7352178" y="2284921"/>
              <a:ext cx="88093" cy="2037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739"/>
                <a:gd name="f5" fmla="val 1143"/>
                <a:gd name="f6" fmla="val 274"/>
                <a:gd name="f7" fmla="val 1298"/>
                <a:gd name="f8" fmla="val 1453"/>
                <a:gd name="f9" fmla="val 405"/>
                <a:gd name="f10" fmla="val 583"/>
                <a:gd name="f11" fmla="val 881"/>
                <a:gd name="f12" fmla="val 1441"/>
                <a:gd name="f13" fmla="val 1155"/>
                <a:gd name="f14" fmla="val 1250"/>
                <a:gd name="f15" fmla="val 1345"/>
                <a:gd name="f16" fmla="val 989"/>
                <a:gd name="f17" fmla="val 739"/>
                <a:gd name="f18" fmla="val 536"/>
                <a:gd name="f19" fmla="val 1131"/>
                <a:gd name="f20" fmla="val 417"/>
                <a:gd name="f21" fmla="val 667"/>
                <a:gd name="f22" fmla="val 846"/>
                <a:gd name="f23" fmla="val 1631"/>
                <a:gd name="f24" fmla="val 1691"/>
                <a:gd name="f25" fmla="val 1726"/>
                <a:gd name="f26" fmla="val 1786"/>
                <a:gd name="f27" fmla="val 1179"/>
                <a:gd name="f28" fmla="val 1834"/>
                <a:gd name="f29" fmla="val 2024"/>
                <a:gd name="f30" fmla="val 786"/>
                <a:gd name="f31" fmla="val 810"/>
                <a:gd name="f32" fmla="val 822"/>
                <a:gd name="f33" fmla="val 1738"/>
                <a:gd name="f34" fmla="val 858"/>
                <a:gd name="f35" fmla="val 1119"/>
                <a:gd name="f36" fmla="val 393"/>
                <a:gd name="f37" fmla="val 572"/>
                <a:gd name="f38" fmla="val 1476"/>
                <a:gd name="f39" fmla="val 1703"/>
                <a:gd name="f40" fmla="val 238"/>
                <a:gd name="f41" fmla="val 1881"/>
                <a:gd name="f42" fmla="val 84"/>
                <a:gd name="f43" fmla="val 1953"/>
                <a:gd name="f44" fmla="val 2107"/>
                <a:gd name="f45" fmla="val 2262"/>
                <a:gd name="f46" fmla="val 3572"/>
                <a:gd name="f47" fmla="val 3691"/>
                <a:gd name="f48" fmla="val 24"/>
                <a:gd name="f49" fmla="val 3798"/>
                <a:gd name="f50" fmla="val 96"/>
                <a:gd name="f51" fmla="val 3905"/>
                <a:gd name="f52" fmla="val 250"/>
                <a:gd name="f53" fmla="val 4132"/>
                <a:gd name="f54" fmla="val 4167"/>
                <a:gd name="f55" fmla="val 298"/>
                <a:gd name="f56" fmla="val 4227"/>
                <a:gd name="f57" fmla="val 4286"/>
                <a:gd name="f58" fmla="val 4608"/>
                <a:gd name="f59" fmla="val 4679"/>
                <a:gd name="f60" fmla="val 358"/>
                <a:gd name="f61" fmla="val 429"/>
                <a:gd name="f62" fmla="val 500"/>
                <a:gd name="f63" fmla="val 560"/>
                <a:gd name="f64" fmla="val 4072"/>
                <a:gd name="f65" fmla="val 453"/>
                <a:gd name="f66" fmla="val 3965"/>
                <a:gd name="f67" fmla="val 310"/>
                <a:gd name="f68" fmla="val 3739"/>
                <a:gd name="f69" fmla="val 262"/>
                <a:gd name="f70" fmla="val 3631"/>
                <a:gd name="f71" fmla="val 2203"/>
                <a:gd name="f72" fmla="val 2143"/>
                <a:gd name="f73" fmla="val 2119"/>
                <a:gd name="f74" fmla="val 596"/>
                <a:gd name="f75" fmla="val 2000"/>
                <a:gd name="f76" fmla="val 2227"/>
                <a:gd name="f77" fmla="val 869"/>
                <a:gd name="f78" fmla="val 2286"/>
                <a:gd name="f79" fmla="val 953"/>
                <a:gd name="f80" fmla="val 2310"/>
                <a:gd name="f81" fmla="val 1024"/>
                <a:gd name="f82" fmla="val 1096"/>
                <a:gd name="f83" fmla="val 1167"/>
                <a:gd name="f84" fmla="val 1227"/>
                <a:gd name="f85" fmla="val 1751"/>
                <a:gd name="f86" fmla="val 2191"/>
                <a:gd name="f87" fmla="val 1762"/>
                <a:gd name="f88" fmla="val 1739"/>
                <a:gd name="f89" fmla="val 1584"/>
                <a:gd name="f90" fmla="val 1524"/>
                <a:gd name="f91" fmla="val 4048"/>
                <a:gd name="f92" fmla="val 1489"/>
                <a:gd name="f93" fmla="val 1548"/>
                <a:gd name="f94" fmla="val 1620"/>
                <a:gd name="f95" fmla="val 1798"/>
                <a:gd name="f96" fmla="val 1941"/>
                <a:gd name="f97" fmla="val 2001"/>
                <a:gd name="f98" fmla="val 3810"/>
                <a:gd name="f99" fmla="val 2048"/>
                <a:gd name="f100" fmla="val 1929"/>
                <a:gd name="f101" fmla="val 1465"/>
                <a:gd name="f102" fmla="*/ f0 1 2049"/>
                <a:gd name="f103" fmla="*/ f1 1 4739"/>
                <a:gd name="f104" fmla="val f2"/>
                <a:gd name="f105" fmla="val f3"/>
                <a:gd name="f106" fmla="val f4"/>
                <a:gd name="f107" fmla="+- f106 0 f104"/>
                <a:gd name="f108" fmla="+- f105 0 f104"/>
                <a:gd name="f109" fmla="*/ f108 1 2049"/>
                <a:gd name="f110" fmla="*/ f107 1 4739"/>
                <a:gd name="f111" fmla="*/ f104 1 f109"/>
                <a:gd name="f112" fmla="*/ f105 1 f109"/>
                <a:gd name="f113" fmla="*/ f104 1 f110"/>
                <a:gd name="f114" fmla="*/ f106 1 f110"/>
                <a:gd name="f115" fmla="*/ f111 f102 1"/>
                <a:gd name="f116" fmla="*/ f112 f102 1"/>
                <a:gd name="f117" fmla="*/ f114 f103 1"/>
                <a:gd name="f118" fmla="*/ f113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5" t="f118" r="f116" b="f117"/>
              <a:pathLst>
                <a:path w="2049" h="473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18" y="f11"/>
                  </a:cubicBezTo>
                  <a:lnTo>
                    <a:pt x="f18" y="f10"/>
                  </a:lnTo>
                  <a:cubicBezTo>
                    <a:pt x="f18" y="f20"/>
                    <a:pt x="f21" y="f6"/>
                    <a:pt x="f22" y="f6"/>
                  </a:cubicBezTo>
                  <a:close/>
                  <a:moveTo>
                    <a:pt x="f5" y="f23"/>
                  </a:moveTo>
                  <a:lnTo>
                    <a:pt x="f5" y="f24"/>
                  </a:lnTo>
                  <a:cubicBezTo>
                    <a:pt x="f5" y="f25"/>
                    <a:pt x="f13" y="f26"/>
                    <a:pt x="f27" y="f28"/>
                  </a:cubicBezTo>
                  <a:lnTo>
                    <a:pt x="f16" y="f29"/>
                  </a:lnTo>
                  <a:lnTo>
                    <a:pt x="f30" y="f28"/>
                  </a:lnTo>
                  <a:cubicBezTo>
                    <a:pt x="f31" y="f26"/>
                    <a:pt x="f32" y="f33"/>
                    <a:pt x="f32" y="f24"/>
                  </a:cubicBezTo>
                  <a:lnTo>
                    <a:pt x="f32" y="f23"/>
                  </a:lnTo>
                  <a:close/>
                  <a:moveTo>
                    <a:pt x="f34" y="f2"/>
                  </a:moveTo>
                  <a:cubicBezTo>
                    <a:pt x="f18" y="f2"/>
                    <a:pt x="f6" y="f6"/>
                    <a:pt x="f6" y="f10"/>
                  </a:cubicBezTo>
                  <a:lnTo>
                    <a:pt x="f6" y="f11"/>
                  </a:lnTo>
                  <a:cubicBezTo>
                    <a:pt x="f6" y="f35"/>
                    <a:pt x="f36" y="f15"/>
                    <a:pt x="f37" y="f38"/>
                  </a:cubicBezTo>
                  <a:lnTo>
                    <a:pt x="f37" y="f24"/>
                  </a:lnTo>
                  <a:lnTo>
                    <a:pt x="f37" y="f39"/>
                  </a:lnTo>
                  <a:lnTo>
                    <a:pt x="f40" y="f41"/>
                  </a:lnTo>
                  <a:cubicBezTo>
                    <a:pt x="f42" y="f43"/>
                    <a:pt x="f2" y="f44"/>
                    <a:pt x="f2" y="f45"/>
                  </a:cubicBezTo>
                  <a:lnTo>
                    <a:pt x="f2" y="f46"/>
                  </a:lnTo>
                  <a:cubicBezTo>
                    <a:pt x="f2" y="f47"/>
                    <a:pt x="f48" y="f49"/>
                    <a:pt x="f50" y="f51"/>
                  </a:cubicBezTo>
                  <a:lnTo>
                    <a:pt x="f52" y="f53"/>
                  </a:lnTo>
                  <a:cubicBezTo>
                    <a:pt x="f6" y="f54"/>
                    <a:pt x="f55" y="f56"/>
                    <a:pt x="f55" y="f57"/>
                  </a:cubicBezTo>
                  <a:lnTo>
                    <a:pt x="f55" y="f58"/>
                  </a:lnTo>
                  <a:cubicBezTo>
                    <a:pt x="f55" y="f59"/>
                    <a:pt x="f60" y="f4"/>
                    <a:pt x="f61" y="f4"/>
                  </a:cubicBezTo>
                  <a:cubicBezTo>
                    <a:pt x="f62" y="f4"/>
                    <a:pt x="f63" y="f59"/>
                    <a:pt x="f63" y="f58"/>
                  </a:cubicBezTo>
                  <a:lnTo>
                    <a:pt x="f63" y="f57"/>
                  </a:lnTo>
                  <a:cubicBezTo>
                    <a:pt x="f63" y="f54"/>
                    <a:pt x="f18" y="f64"/>
                    <a:pt x="f65" y="f66"/>
                  </a:cubicBezTo>
                  <a:lnTo>
                    <a:pt x="f67" y="f68"/>
                  </a:lnTo>
                  <a:cubicBezTo>
                    <a:pt x="f6" y="f47"/>
                    <a:pt x="f69" y="f70"/>
                    <a:pt x="f69" y="f46"/>
                  </a:cubicBezTo>
                  <a:lnTo>
                    <a:pt x="f69" y="f45"/>
                  </a:lnTo>
                  <a:cubicBezTo>
                    <a:pt x="f69" y="f71"/>
                    <a:pt x="f55" y="f72"/>
                    <a:pt x="f60" y="f73"/>
                  </a:cubicBezTo>
                  <a:lnTo>
                    <a:pt x="f74" y="f75"/>
                  </a:lnTo>
                  <a:lnTo>
                    <a:pt x="f31" y="f76"/>
                  </a:lnTo>
                  <a:cubicBezTo>
                    <a:pt x="f77" y="f78"/>
                    <a:pt x="f79" y="f80"/>
                    <a:pt x="f81" y="f80"/>
                  </a:cubicBezTo>
                  <a:cubicBezTo>
                    <a:pt x="f82" y="f80"/>
                    <a:pt x="f83" y="f78"/>
                    <a:pt x="f84" y="f76"/>
                  </a:cubicBezTo>
                  <a:lnTo>
                    <a:pt x="f8" y="f75"/>
                  </a:lnTo>
                  <a:lnTo>
                    <a:pt x="f24" y="f73"/>
                  </a:lnTo>
                  <a:cubicBezTo>
                    <a:pt x="f85" y="f72"/>
                    <a:pt x="f26" y="f86"/>
                    <a:pt x="f26" y="f45"/>
                  </a:cubicBezTo>
                  <a:lnTo>
                    <a:pt x="f26" y="f46"/>
                  </a:lnTo>
                  <a:cubicBezTo>
                    <a:pt x="f26" y="f70"/>
                    <a:pt x="f87" y="f47"/>
                    <a:pt x="f88" y="f68"/>
                  </a:cubicBezTo>
                  <a:lnTo>
                    <a:pt x="f89" y="f66"/>
                  </a:lnTo>
                  <a:cubicBezTo>
                    <a:pt x="f90" y="f91"/>
                    <a:pt x="f92" y="f54"/>
                    <a:pt x="f92" y="f57"/>
                  </a:cubicBezTo>
                  <a:lnTo>
                    <a:pt x="f92" y="f58"/>
                  </a:lnTo>
                  <a:cubicBezTo>
                    <a:pt x="f92" y="f59"/>
                    <a:pt x="f93" y="f4"/>
                    <a:pt x="f94" y="f4"/>
                  </a:cubicBezTo>
                  <a:cubicBezTo>
                    <a:pt x="f24" y="f4"/>
                    <a:pt x="f85" y="f59"/>
                    <a:pt x="f85" y="f58"/>
                  </a:cubicBezTo>
                  <a:lnTo>
                    <a:pt x="f85" y="f57"/>
                  </a:lnTo>
                  <a:cubicBezTo>
                    <a:pt x="f85" y="f56"/>
                    <a:pt x="f87" y="f54"/>
                    <a:pt x="f95" y="f53"/>
                  </a:cubicBezTo>
                  <a:lnTo>
                    <a:pt x="f96" y="f51"/>
                  </a:lnTo>
                  <a:cubicBezTo>
                    <a:pt x="f97" y="f98"/>
                    <a:pt x="f99" y="f47"/>
                    <a:pt x="f99" y="f46"/>
                  </a:cubicBezTo>
                  <a:lnTo>
                    <a:pt x="f99" y="f45"/>
                  </a:lnTo>
                  <a:cubicBezTo>
                    <a:pt x="f29" y="f44"/>
                    <a:pt x="f100" y="f43"/>
                    <a:pt x="f26" y="f41"/>
                  </a:cubicBezTo>
                  <a:lnTo>
                    <a:pt x="f12" y="f39"/>
                  </a:lnTo>
                  <a:lnTo>
                    <a:pt x="f12" y="f24"/>
                  </a:lnTo>
                  <a:lnTo>
                    <a:pt x="f12" y="f38"/>
                  </a:lnTo>
                  <a:cubicBezTo>
                    <a:pt x="f94" y="f15"/>
                    <a:pt x="f88" y="f19"/>
                    <a:pt x="f88" y="f11"/>
                  </a:cubicBezTo>
                  <a:lnTo>
                    <a:pt x="f88" y="f10"/>
                  </a:lnTo>
                  <a:cubicBezTo>
                    <a:pt x="f88" y="f69"/>
                    <a:pt x="f101" y="f2"/>
                    <a:pt x="f13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1920;p34">
              <a:extLst>
                <a:ext uri="{FF2B5EF4-FFF2-40B4-BE49-F238E27FC236}">
                  <a16:creationId xmlns:a16="http://schemas.microsoft.com/office/drawing/2014/main" id="{CF8EA0F2-7151-4C83-8F45-2B2970358472}"/>
                </a:ext>
              </a:extLst>
            </p:cNvPr>
            <p:cNvSpPr/>
            <p:nvPr/>
          </p:nvSpPr>
          <p:spPr>
            <a:xfrm>
              <a:off x="7120268" y="2081192"/>
              <a:ext cx="344545" cy="241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14"/>
                <a:gd name="f4" fmla="val 5621"/>
                <a:gd name="f5" fmla="val 2680"/>
                <a:gd name="f6" fmla="val 512"/>
                <a:gd name="f7" fmla="val 2477"/>
                <a:gd name="f8" fmla="val 691"/>
                <a:gd name="f9" fmla="val 2275"/>
                <a:gd name="f10" fmla="val 917"/>
                <a:gd name="f11" fmla="val 2096"/>
                <a:gd name="f12" fmla="val 1191"/>
                <a:gd name="f13" fmla="val 1977"/>
                <a:gd name="f14" fmla="val 1370"/>
                <a:gd name="f15" fmla="val 1882"/>
                <a:gd name="f16" fmla="val 1572"/>
                <a:gd name="f17" fmla="val 1787"/>
                <a:gd name="f18" fmla="val 1786"/>
                <a:gd name="f19" fmla="val 1013"/>
                <a:gd name="f20" fmla="val 1430"/>
                <a:gd name="f21" fmla="val 1215"/>
                <a:gd name="f22" fmla="val 2013"/>
                <a:gd name="f23" fmla="val 774"/>
                <a:gd name="f24" fmla="val 3870"/>
                <a:gd name="f25" fmla="val 274"/>
                <a:gd name="f26" fmla="val 2513"/>
                <a:gd name="f27" fmla="val 3156"/>
                <a:gd name="f28" fmla="val 346"/>
                <a:gd name="f29" fmla="val 4144"/>
                <a:gd name="f30" fmla="val 4870"/>
                <a:gd name="f31" fmla="val 334"/>
                <a:gd name="f32" fmla="val 5513"/>
                <a:gd name="f33" fmla="val 5906"/>
                <a:gd name="f34" fmla="val 5335"/>
                <a:gd name="f35" fmla="val 6002"/>
                <a:gd name="f36" fmla="val 6561"/>
                <a:gd name="f37" fmla="val 7002"/>
                <a:gd name="f38" fmla="val 6228"/>
                <a:gd name="f39" fmla="val 6133"/>
                <a:gd name="f40" fmla="val 6025"/>
                <a:gd name="f41" fmla="val 1382"/>
                <a:gd name="f42" fmla="val 5728"/>
                <a:gd name="f43" fmla="val 5537"/>
                <a:gd name="f44" fmla="val 1680"/>
                <a:gd name="f45" fmla="val 2048"/>
                <a:gd name="f46" fmla="val 1465"/>
                <a:gd name="f47" fmla="val 2596"/>
                <a:gd name="f48" fmla="val 1358"/>
                <a:gd name="f49" fmla="val 3215"/>
                <a:gd name="f50" fmla="val 1346"/>
                <a:gd name="f51" fmla="val 3846"/>
                <a:gd name="f52" fmla="val 287"/>
                <a:gd name="f53" fmla="val 310"/>
                <a:gd name="f54" fmla="val 3191"/>
                <a:gd name="f55" fmla="val 513"/>
                <a:gd name="f56" fmla="val 2572"/>
                <a:gd name="f57" fmla="val 834"/>
                <a:gd name="f58" fmla="val 1620"/>
                <a:gd name="f59" fmla="val 1644"/>
                <a:gd name="f60" fmla="val 1763"/>
                <a:gd name="f61" fmla="val 1965"/>
                <a:gd name="f62" fmla="val 6049"/>
                <a:gd name="f63" fmla="val 6252"/>
                <a:gd name="f64" fmla="val 2584"/>
                <a:gd name="f65" fmla="val 6371"/>
                <a:gd name="f66" fmla="val 6383"/>
                <a:gd name="f67" fmla="val 7192"/>
                <a:gd name="f68" fmla="val 7514"/>
                <a:gd name="f69" fmla="val 7716"/>
                <a:gd name="f70" fmla="val 7740"/>
                <a:gd name="f71" fmla="val 6668"/>
                <a:gd name="f72" fmla="val 6656"/>
                <a:gd name="f73" fmla="val 6537"/>
                <a:gd name="f74" fmla="val 6347"/>
                <a:gd name="f75" fmla="val 4001"/>
                <a:gd name="f76" fmla="val 2930"/>
                <a:gd name="f77" fmla="val 1930"/>
                <a:gd name="f78" fmla="val 417"/>
                <a:gd name="f79" fmla="val 1180"/>
                <a:gd name="f80" fmla="val 1167"/>
                <a:gd name="f81" fmla="val 418"/>
                <a:gd name="f82" fmla="val 1929"/>
                <a:gd name="f83" fmla="val 1"/>
                <a:gd name="f84" fmla="val 2929"/>
                <a:gd name="f85" fmla="val 4537"/>
                <a:gd name="f86" fmla="val 108"/>
                <a:gd name="f87" fmla="val 5061"/>
                <a:gd name="f88" fmla="val 337"/>
                <a:gd name="f89" fmla="val 5590"/>
                <a:gd name="f90" fmla="val 384"/>
                <a:gd name="f91" fmla="val 5617"/>
                <a:gd name="f92" fmla="val 436"/>
                <a:gd name="f93" fmla="val 453"/>
                <a:gd name="f94" fmla="val 471"/>
                <a:gd name="f95" fmla="val 5614"/>
                <a:gd name="f96" fmla="val 489"/>
                <a:gd name="f97" fmla="val 5608"/>
                <a:gd name="f98" fmla="val 560"/>
                <a:gd name="f99" fmla="val 5573"/>
                <a:gd name="f100" fmla="val 596"/>
                <a:gd name="f101" fmla="val 5501"/>
                <a:gd name="f102" fmla="val 5430"/>
                <a:gd name="f103" fmla="val 382"/>
                <a:gd name="f104" fmla="val 5013"/>
                <a:gd name="f105" fmla="val 298"/>
                <a:gd name="f106" fmla="val 4584"/>
                <a:gd name="f107" fmla="val 4132"/>
                <a:gd name="f108" fmla="val 1334"/>
                <a:gd name="f109" fmla="val 4299"/>
                <a:gd name="f110" fmla="val 4370"/>
                <a:gd name="f111" fmla="val 1418"/>
                <a:gd name="f112" fmla="val 4430"/>
                <a:gd name="f113" fmla="val 1489"/>
                <a:gd name="f114" fmla="val 1561"/>
                <a:gd name="f115" fmla="val 4358"/>
                <a:gd name="f116" fmla="val 4287"/>
                <a:gd name="f117" fmla="val 3930"/>
                <a:gd name="f118" fmla="val 4073"/>
                <a:gd name="f119" fmla="val 6442"/>
                <a:gd name="f120" fmla="val 6514"/>
                <a:gd name="f121" fmla="val 6597"/>
                <a:gd name="f122" fmla="val 7704"/>
                <a:gd name="f123" fmla="val 7692"/>
                <a:gd name="f124" fmla="val 7609"/>
                <a:gd name="f125" fmla="val 7430"/>
                <a:gd name="f126" fmla="val 7395"/>
                <a:gd name="f127" fmla="val 7502"/>
                <a:gd name="f128" fmla="val 7526"/>
                <a:gd name="f129" fmla="val 5620"/>
                <a:gd name="f130" fmla="val 7561"/>
                <a:gd name="f131" fmla="val 7621"/>
                <a:gd name="f132" fmla="val 7668"/>
                <a:gd name="f133" fmla="val 5596"/>
                <a:gd name="f134" fmla="val 7907"/>
                <a:gd name="f135" fmla="val 5037"/>
                <a:gd name="f136" fmla="val 8002"/>
                <a:gd name="f137" fmla="val 4525"/>
                <a:gd name="f138" fmla="val 7597"/>
                <a:gd name="f139" fmla="val 1917"/>
                <a:gd name="f140" fmla="val 6835"/>
                <a:gd name="f141" fmla="val 6073"/>
                <a:gd name="f142" fmla="val 5073"/>
                <a:gd name="f143" fmla="*/ f0 1 8014"/>
                <a:gd name="f144" fmla="*/ f1 1 5621"/>
                <a:gd name="f145" fmla="val f2"/>
                <a:gd name="f146" fmla="val f3"/>
                <a:gd name="f147" fmla="val f4"/>
                <a:gd name="f148" fmla="+- f147 0 f145"/>
                <a:gd name="f149" fmla="+- f146 0 f145"/>
                <a:gd name="f150" fmla="*/ f149 1 8014"/>
                <a:gd name="f151" fmla="*/ f148 1 5621"/>
                <a:gd name="f152" fmla="*/ f145 1 f150"/>
                <a:gd name="f153" fmla="*/ f146 1 f150"/>
                <a:gd name="f154" fmla="*/ f145 1 f151"/>
                <a:gd name="f155" fmla="*/ f147 1 f151"/>
                <a:gd name="f156" fmla="*/ f152 f143 1"/>
                <a:gd name="f157" fmla="*/ f153 f143 1"/>
                <a:gd name="f158" fmla="*/ f155 f144 1"/>
                <a:gd name="f159" fmla="*/ f154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6" t="f159" r="f157" b="f158"/>
              <a:pathLst>
                <a:path w="8014" h="5621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5" y="f6"/>
                  </a:cubicBezTo>
                  <a:close/>
                  <a:moveTo>
                    <a:pt x="f24" y="f25"/>
                  </a:moveTo>
                  <a:lnTo>
                    <a:pt x="f24" y="f18"/>
                  </a:lnTo>
                  <a:lnTo>
                    <a:pt x="f11" y="f18"/>
                  </a:lnTo>
                  <a:cubicBezTo>
                    <a:pt x="f26" y="f10"/>
                    <a:pt x="f27" y="f28"/>
                    <a:pt x="f24" y="f25"/>
                  </a:cubicBezTo>
                  <a:close/>
                  <a:moveTo>
                    <a:pt x="f29" y="f25"/>
                  </a:moveTo>
                  <a:cubicBezTo>
                    <a:pt x="f30" y="f31"/>
                    <a:pt x="f32" y="f10"/>
                    <a:pt x="f33" y="f18"/>
                  </a:cubicBezTo>
                  <a:lnTo>
                    <a:pt x="f29" y="f18"/>
                  </a:lnTo>
                  <a:lnTo>
                    <a:pt x="f29" y="f25"/>
                  </a:lnTo>
                  <a:close/>
                  <a:moveTo>
                    <a:pt x="f34" y="f6"/>
                  </a:moveTo>
                  <a:lnTo>
                    <a:pt x="f34" y="f6"/>
                  </a:lnTo>
                  <a:cubicBezTo>
                    <a:pt x="f35" y="f23"/>
                    <a:pt x="f36" y="f21"/>
                    <a:pt x="f37" y="f18"/>
                  </a:cubicBezTo>
                  <a:lnTo>
                    <a:pt x="f38" y="f18"/>
                  </a:lnTo>
                  <a:cubicBezTo>
                    <a:pt x="f39" y="f16"/>
                    <a:pt x="f40" y="f41"/>
                    <a:pt x="f33" y="f12"/>
                  </a:cubicBezTo>
                  <a:cubicBezTo>
                    <a:pt x="f42" y="f10"/>
                    <a:pt x="f43" y="f8"/>
                    <a:pt x="f34" y="f6"/>
                  </a:cubicBezTo>
                  <a:close/>
                  <a:moveTo>
                    <a:pt x="f44" y="f45"/>
                  </a:moveTo>
                  <a:cubicBezTo>
                    <a:pt x="f46" y="f47"/>
                    <a:pt x="f48" y="f49"/>
                    <a:pt x="f50" y="f51"/>
                  </a:cubicBezTo>
                  <a:lnTo>
                    <a:pt x="f52" y="f51"/>
                  </a:lnTo>
                  <a:cubicBezTo>
                    <a:pt x="f53" y="f54"/>
                    <a:pt x="f55" y="f56"/>
                    <a:pt x="f57" y="f45"/>
                  </a:cubicBezTo>
                  <a:close/>
                  <a:moveTo>
                    <a:pt x="f24" y="f45"/>
                  </a:moveTo>
                  <a:lnTo>
                    <a:pt x="f24" y="f51"/>
                  </a:lnTo>
                  <a:lnTo>
                    <a:pt x="f58" y="f51"/>
                  </a:lnTo>
                  <a:cubicBezTo>
                    <a:pt x="f59" y="f54"/>
                    <a:pt x="f60" y="f56"/>
                    <a:pt x="f61" y="f45"/>
                  </a:cubicBezTo>
                  <a:close/>
                  <a:moveTo>
                    <a:pt x="f62" y="f45"/>
                  </a:moveTo>
                  <a:cubicBezTo>
                    <a:pt x="f63" y="f64"/>
                    <a:pt x="f65" y="f54"/>
                    <a:pt x="f66" y="f51"/>
                  </a:cubicBezTo>
                  <a:lnTo>
                    <a:pt x="f29" y="f51"/>
                  </a:lnTo>
                  <a:lnTo>
                    <a:pt x="f29" y="f45"/>
                  </a:lnTo>
                  <a:close/>
                  <a:moveTo>
                    <a:pt x="f67" y="f45"/>
                  </a:moveTo>
                  <a:cubicBezTo>
                    <a:pt x="f68" y="f64"/>
                    <a:pt x="f69" y="f54"/>
                    <a:pt x="f70" y="f51"/>
                  </a:cubicBezTo>
                  <a:lnTo>
                    <a:pt x="f71" y="f51"/>
                  </a:lnTo>
                  <a:cubicBezTo>
                    <a:pt x="f72" y="f49"/>
                    <a:pt x="f73" y="f47"/>
                    <a:pt x="f74" y="f45"/>
                  </a:cubicBezTo>
                  <a:close/>
                  <a:moveTo>
                    <a:pt x="f75" y="f2"/>
                  </a:moveTo>
                  <a:cubicBezTo>
                    <a:pt x="f76" y="f2"/>
                    <a:pt x="f77" y="f78"/>
                    <a:pt x="f79" y="f80"/>
                  </a:cubicBezTo>
                  <a:cubicBezTo>
                    <a:pt x="f81" y="f82"/>
                    <a:pt x="f83" y="f84"/>
                    <a:pt x="f83" y="f75"/>
                  </a:cubicBezTo>
                  <a:cubicBezTo>
                    <a:pt x="f83" y="f85"/>
                    <a:pt x="f86" y="f87"/>
                    <a:pt x="f53" y="f43"/>
                  </a:cubicBez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95"/>
                    <a:pt x="f96" y="f97"/>
                  </a:cubicBezTo>
                  <a:cubicBezTo>
                    <a:pt x="f98" y="f99"/>
                    <a:pt x="f100" y="f101"/>
                    <a:pt x="f98" y="f102"/>
                  </a:cubicBezTo>
                  <a:cubicBezTo>
                    <a:pt x="f103" y="f104"/>
                    <a:pt x="f105" y="f106"/>
                    <a:pt x="f52" y="f107"/>
                  </a:cubicBezTo>
                  <a:lnTo>
                    <a:pt x="f108" y="f107"/>
                  </a:lnTo>
                  <a:lnTo>
                    <a:pt x="f108" y="f109"/>
                  </a:lnTo>
                  <a:cubicBezTo>
                    <a:pt x="f108" y="f110"/>
                    <a:pt x="f111" y="f112"/>
                    <a:pt x="f113" y="f112"/>
                  </a:cubicBezTo>
                  <a:cubicBezTo>
                    <a:pt x="f114" y="f112"/>
                    <a:pt x="f58" y="f115"/>
                    <a:pt x="f58" y="f116"/>
                  </a:cubicBezTo>
                  <a:lnTo>
                    <a:pt x="f58" y="f107"/>
                  </a:lnTo>
                  <a:lnTo>
                    <a:pt x="f24" y="f107"/>
                  </a:lnTo>
                  <a:lnTo>
                    <a:pt x="f24" y="f109"/>
                  </a:lnTo>
                  <a:cubicBezTo>
                    <a:pt x="f24" y="f110"/>
                    <a:pt x="f117" y="f112"/>
                    <a:pt x="f75" y="f112"/>
                  </a:cubicBezTo>
                  <a:cubicBezTo>
                    <a:pt x="f118" y="f112"/>
                    <a:pt x="f107" y="f110"/>
                    <a:pt x="f107" y="f109"/>
                  </a:cubicBezTo>
                  <a:lnTo>
                    <a:pt x="f107" y="f107"/>
                  </a:lnTo>
                  <a:lnTo>
                    <a:pt x="f66" y="f107"/>
                  </a:lnTo>
                  <a:lnTo>
                    <a:pt x="f66" y="f116"/>
                  </a:lnTo>
                  <a:cubicBezTo>
                    <a:pt x="f66" y="f115"/>
                    <a:pt x="f119" y="f112"/>
                    <a:pt x="f120" y="f112"/>
                  </a:cubicBezTo>
                  <a:cubicBezTo>
                    <a:pt x="f121" y="f112"/>
                    <a:pt x="f72" y="f110"/>
                    <a:pt x="f72" y="f109"/>
                  </a:cubicBezTo>
                  <a:lnTo>
                    <a:pt x="f72" y="f107"/>
                  </a:lnTo>
                  <a:lnTo>
                    <a:pt x="f122" y="f107"/>
                  </a:lnTo>
                  <a:cubicBezTo>
                    <a:pt x="f123" y="f106"/>
                    <a:pt x="f124" y="f104"/>
                    <a:pt x="f125" y="f102"/>
                  </a:cubicBezTo>
                  <a:cubicBezTo>
                    <a:pt x="f126" y="f101"/>
                    <a:pt x="f125" y="f99"/>
                    <a:pt x="f127" y="f97"/>
                  </a:cubicBezTo>
                  <a:cubicBezTo>
                    <a:pt x="f68" y="f97"/>
                    <a:pt x="f128" y="f129"/>
                    <a:pt x="f130" y="f129"/>
                  </a:cubicBezTo>
                  <a:cubicBezTo>
                    <a:pt x="f131" y="f129"/>
                    <a:pt x="f132" y="f133"/>
                    <a:pt x="f123" y="f43"/>
                  </a:cubicBezTo>
                  <a:cubicBezTo>
                    <a:pt x="f134" y="f135"/>
                    <a:pt x="f136" y="f137"/>
                    <a:pt x="f136" y="f75"/>
                  </a:cubicBezTo>
                  <a:cubicBezTo>
                    <a:pt x="f3" y="f84"/>
                    <a:pt x="f138" y="f139"/>
                    <a:pt x="f140" y="f80"/>
                  </a:cubicBezTo>
                  <a:cubicBezTo>
                    <a:pt x="f141" y="f78"/>
                    <a:pt x="f142" y="f2"/>
                    <a:pt x="f7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9A5B7A3-ADA3-472B-898F-2BBB43ACDE0A}"/>
              </a:ext>
            </a:extLst>
          </p:cNvPr>
          <p:cNvGrpSpPr/>
          <p:nvPr/>
        </p:nvGrpSpPr>
        <p:grpSpPr>
          <a:xfrm>
            <a:off x="-3831" y="-4992"/>
            <a:ext cx="9147841" cy="983051"/>
            <a:chOff x="-3831" y="-4992"/>
            <a:chExt cx="9147841" cy="983051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6742AE0-3636-4890-8CC8-91385F888B3B}"/>
                </a:ext>
              </a:extLst>
            </p:cNvPr>
            <p:cNvSpPr/>
            <p:nvPr/>
          </p:nvSpPr>
          <p:spPr>
            <a:xfrm rot="16199987" flipH="1">
              <a:off x="8465045" y="299095"/>
              <a:ext cx="971897" cy="386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33"/>
                <a:gd name="f7" fmla="val 1294"/>
                <a:gd name="f8" fmla="val 3097"/>
                <a:gd name="f9" fmla="+- 0 0 -90"/>
                <a:gd name="f10" fmla="*/ f3 1 5233"/>
                <a:gd name="f11" fmla="*/ f4 1 129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5233"/>
                <a:gd name="f20" fmla="*/ f16 1 1294"/>
                <a:gd name="f21" fmla="*/ 5233 f17 1"/>
                <a:gd name="f22" fmla="*/ 1294 f16 1"/>
                <a:gd name="f23" fmla="*/ 0 f17 1"/>
                <a:gd name="f24" fmla="*/ 0 f16 1"/>
                <a:gd name="f25" fmla="*/ 3097 f17 1"/>
                <a:gd name="f26" fmla="+- f18 0 f1"/>
                <a:gd name="f27" fmla="*/ f21 1 5233"/>
                <a:gd name="f28" fmla="*/ f22 1 1294"/>
                <a:gd name="f29" fmla="*/ f23 1 5233"/>
                <a:gd name="f30" fmla="*/ f24 1 1294"/>
                <a:gd name="f31" fmla="*/ f25 1 5233"/>
                <a:gd name="f32" fmla="*/ 0 1 f19"/>
                <a:gd name="f33" fmla="*/ f13 1 f19"/>
                <a:gd name="f34" fmla="*/ 0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5233" h="1294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DCC1E774-3B9F-4BB0-B688-AF72150915B3}"/>
                </a:ext>
              </a:extLst>
            </p:cNvPr>
            <p:cNvSpPr/>
            <p:nvPr/>
          </p:nvSpPr>
          <p:spPr>
            <a:xfrm flipH="1">
              <a:off x="-3831" y="-4992"/>
              <a:ext cx="8636508" cy="183181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21BEC62-6133-4C08-8FDE-3CEBF8A00F81}"/>
              </a:ext>
            </a:extLst>
          </p:cNvPr>
          <p:cNvGrpSpPr/>
          <p:nvPr/>
        </p:nvGrpSpPr>
        <p:grpSpPr>
          <a:xfrm>
            <a:off x="-3841" y="4166638"/>
            <a:ext cx="9147840" cy="983061"/>
            <a:chOff x="-3841" y="4166638"/>
            <a:chExt cx="9147840" cy="98306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E1A7BAF-ADC4-4C36-B255-55A371DBC999}"/>
                </a:ext>
              </a:extLst>
            </p:cNvPr>
            <p:cNvSpPr/>
            <p:nvPr/>
          </p:nvSpPr>
          <p:spPr>
            <a:xfrm rot="5399996" flipH="1">
              <a:off x="-296774" y="4459571"/>
              <a:ext cx="971897" cy="386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33"/>
                <a:gd name="f7" fmla="val 1294"/>
                <a:gd name="f8" fmla="val 3097"/>
                <a:gd name="f9" fmla="+- 0 0 -90"/>
                <a:gd name="f10" fmla="*/ f3 1 5233"/>
                <a:gd name="f11" fmla="*/ f4 1 129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5233"/>
                <a:gd name="f20" fmla="*/ f16 1 1294"/>
                <a:gd name="f21" fmla="*/ 5233 f17 1"/>
                <a:gd name="f22" fmla="*/ 1294 f16 1"/>
                <a:gd name="f23" fmla="*/ 0 f17 1"/>
                <a:gd name="f24" fmla="*/ 0 f16 1"/>
                <a:gd name="f25" fmla="*/ 3097 f17 1"/>
                <a:gd name="f26" fmla="+- f18 0 f1"/>
                <a:gd name="f27" fmla="*/ f21 1 5233"/>
                <a:gd name="f28" fmla="*/ f22 1 1294"/>
                <a:gd name="f29" fmla="*/ f23 1 5233"/>
                <a:gd name="f30" fmla="*/ f24 1 1294"/>
                <a:gd name="f31" fmla="*/ f25 1 5233"/>
                <a:gd name="f32" fmla="*/ 0 1 f19"/>
                <a:gd name="f33" fmla="*/ f13 1 f19"/>
                <a:gd name="f34" fmla="*/ 0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  <a:cxn ang="f26">
                  <a:pos x="f45" y="f46"/>
                </a:cxn>
              </a:cxnLst>
              <a:rect l="f41" t="f44" r="f42" b="f43"/>
              <a:pathLst>
                <a:path w="5233" h="1294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AC0EB661-0D7F-42BB-A6FF-3F18A9BAFFA1}"/>
                </a:ext>
              </a:extLst>
            </p:cNvPr>
            <p:cNvSpPr/>
            <p:nvPr/>
          </p:nvSpPr>
          <p:spPr>
            <a:xfrm rot="10800009" flipH="1">
              <a:off x="507491" y="4966518"/>
              <a:ext cx="8636508" cy="183181"/>
            </a:xfrm>
            <a:prstGeom prst="rect">
              <a:avLst/>
            </a:pr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575" b="0" i="0" u="none" strike="noStrike" kern="0" cap="none" spc="0" baseline="0">
                <a:solidFill>
                  <a:srgbClr val="150C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2">
            <a:extLst>
              <a:ext uri="{FF2B5EF4-FFF2-40B4-BE49-F238E27FC236}">
                <a16:creationId xmlns:a16="http://schemas.microsoft.com/office/drawing/2014/main" id="{75AD4F86-8230-4C4F-BCE1-D3028985AA30}"/>
              </a:ext>
            </a:extLst>
          </p:cNvPr>
          <p:cNvSpPr/>
          <p:nvPr/>
        </p:nvSpPr>
        <p:spPr>
          <a:xfrm>
            <a:off x="-48646" y="0"/>
            <a:ext cx="556055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Google Shape;1925;p35">
            <a:extLst>
              <a:ext uri="{FF2B5EF4-FFF2-40B4-BE49-F238E27FC236}">
                <a16:creationId xmlns:a16="http://schemas.microsoft.com/office/drawing/2014/main" id="{0D605B9B-1DB4-45E7-87CC-3E7C2BCB0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732" y="2054830"/>
            <a:ext cx="2393039" cy="1696687"/>
          </a:xfrm>
          <a:solidFill>
            <a:srgbClr val="FFC000"/>
          </a:solidFill>
        </p:spPr>
        <p:txBody>
          <a:bodyPr/>
          <a:lstStyle/>
          <a:p>
            <a:pPr lvl="0" algn="r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تعهد جهانی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1926;p35">
            <a:extLst>
              <a:ext uri="{FF2B5EF4-FFF2-40B4-BE49-F238E27FC236}">
                <a16:creationId xmlns:a16="http://schemas.microsoft.com/office/drawing/2014/main" id="{19A8A614-2665-4BCD-B9C9-12045DC7EB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0897" y="802047"/>
            <a:ext cx="1298402" cy="1044601"/>
          </a:xfrm>
        </p:spPr>
        <p:txBody>
          <a:bodyPr anchor="b" anchorCtr="0"/>
          <a:lstStyle/>
          <a:p>
            <a:pPr lvl="0" algn="r" rtl="1"/>
            <a:r>
              <a:rPr lang="en-US" sz="7200">
                <a:solidFill>
                  <a:srgbClr val="EF786F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5" name="Google Shape;1927;p35">
            <a:extLst>
              <a:ext uri="{FF2B5EF4-FFF2-40B4-BE49-F238E27FC236}">
                <a16:creationId xmlns:a16="http://schemas.microsoft.com/office/drawing/2014/main" id="{3D84B30F-1BEF-4C10-AD11-5B626C4D89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62066" y="3751527"/>
            <a:ext cx="2654457" cy="664796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صورت نیاز می توانید زیرنویسی را در اینجا وارد کنید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Grupo 1">
            <a:extLst>
              <a:ext uri="{FF2B5EF4-FFF2-40B4-BE49-F238E27FC236}">
                <a16:creationId xmlns:a16="http://schemas.microsoft.com/office/drawing/2014/main" id="{734F0243-1917-4144-B95E-ADDF37E49198}"/>
              </a:ext>
            </a:extLst>
          </p:cNvPr>
          <p:cNvGrpSpPr/>
          <p:nvPr/>
        </p:nvGrpSpPr>
        <p:grpSpPr>
          <a:xfrm>
            <a:off x="4762250" y="379183"/>
            <a:ext cx="4381749" cy="4385132"/>
            <a:chOff x="4762250" y="379183"/>
            <a:chExt cx="4381749" cy="4385132"/>
          </a:xfrm>
        </p:grpSpPr>
        <p:sp>
          <p:nvSpPr>
            <p:cNvPr id="7" name="Google Shape;1928;p35">
              <a:extLst>
                <a:ext uri="{FF2B5EF4-FFF2-40B4-BE49-F238E27FC236}">
                  <a16:creationId xmlns:a16="http://schemas.microsoft.com/office/drawing/2014/main" id="{21A0C618-464E-471D-B9AD-F9A1AF35D668}"/>
                </a:ext>
              </a:extLst>
            </p:cNvPr>
            <p:cNvSpPr/>
            <p:nvPr/>
          </p:nvSpPr>
          <p:spPr>
            <a:xfrm flipH="1">
              <a:off x="4762250" y="570219"/>
              <a:ext cx="4194096" cy="419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noFill/>
            <a:ln w="9528" cap="flat">
              <a:solidFill>
                <a:srgbClr val="78CBE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Google Shape;1929;p35">
              <a:extLst>
                <a:ext uri="{FF2B5EF4-FFF2-40B4-BE49-F238E27FC236}">
                  <a16:creationId xmlns:a16="http://schemas.microsoft.com/office/drawing/2014/main" id="{72B84AD9-2345-45E0-8EE8-25B04FC2FDB0}"/>
                </a:ext>
              </a:extLst>
            </p:cNvPr>
            <p:cNvSpPr/>
            <p:nvPr/>
          </p:nvSpPr>
          <p:spPr>
            <a:xfrm flipH="1">
              <a:off x="5074014" y="379183"/>
              <a:ext cx="4069985" cy="40699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0" name="Rectángulo 51">
            <a:extLst>
              <a:ext uri="{FF2B5EF4-FFF2-40B4-BE49-F238E27FC236}">
                <a16:creationId xmlns:a16="http://schemas.microsoft.com/office/drawing/2014/main" id="{3E24FE5C-863B-4A9F-95EB-E7A3210DBB33}"/>
              </a:ext>
            </a:extLst>
          </p:cNvPr>
          <p:cNvSpPr/>
          <p:nvPr/>
        </p:nvSpPr>
        <p:spPr>
          <a:xfrm rot="10800009" flipH="1">
            <a:off x="507491" y="4971474"/>
            <a:ext cx="8636508" cy="18318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0">
            <a:extLst>
              <a:ext uri="{FF2B5EF4-FFF2-40B4-BE49-F238E27FC236}">
                <a16:creationId xmlns:a16="http://schemas.microsoft.com/office/drawing/2014/main" id="{E61CA569-B49A-4C54-9B4B-1E029B64CD56}"/>
              </a:ext>
            </a:extLst>
          </p:cNvPr>
          <p:cNvSpPr/>
          <p:nvPr/>
        </p:nvSpPr>
        <p:spPr>
          <a:xfrm>
            <a:off x="-17903" y="0"/>
            <a:ext cx="2038865" cy="5143499"/>
          </a:xfrm>
          <a:prstGeom prst="rect">
            <a:avLst/>
          </a:prstGeom>
          <a:solidFill>
            <a:srgbClr val="24B2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</a:endParaRPr>
          </a:p>
        </p:txBody>
      </p:sp>
      <p:sp>
        <p:nvSpPr>
          <p:cNvPr id="3" name="Google Shape;1977;p36">
            <a:extLst>
              <a:ext uri="{FF2B5EF4-FFF2-40B4-BE49-F238E27FC236}">
                <a16:creationId xmlns:a16="http://schemas.microsoft.com/office/drawing/2014/main" id="{1AFE290B-D325-4C1D-ABB2-7E1FD36D9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6137" y="1816053"/>
            <a:ext cx="2258129" cy="755696"/>
          </a:xfrm>
        </p:spPr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عمیق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1978;p36">
            <a:extLst>
              <a:ext uri="{FF2B5EF4-FFF2-40B4-BE49-F238E27FC236}">
                <a16:creationId xmlns:a16="http://schemas.microsoft.com/office/drawing/2014/main" id="{FA192D8E-98E7-493C-857D-DB3B5BC6E5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20967" y="2571749"/>
            <a:ext cx="3333298" cy="1649102"/>
          </a:xfrm>
        </p:spPr>
        <p:txBody>
          <a:bodyPr/>
          <a:lstStyle/>
          <a:p>
            <a:pPr marL="0" lvl="0" indent="0" algn="r">
              <a:lnSpc>
                <a:spcPct val="15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7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solidFill>
                <a:srgbClr val="000000"/>
              </a:solidFill>
              <a:cs typeface="B Nazanin" panose="00000700000000000000" pitchFamily="2" charset="-78"/>
            </a:endParaRPr>
          </a:p>
        </p:txBody>
      </p:sp>
      <p:grpSp>
        <p:nvGrpSpPr>
          <p:cNvPr id="5" name="Google Shape;1979;p36">
            <a:extLst>
              <a:ext uri="{FF2B5EF4-FFF2-40B4-BE49-F238E27FC236}">
                <a16:creationId xmlns:a16="http://schemas.microsoft.com/office/drawing/2014/main" id="{8113FA66-BE0C-46D4-A45B-E83F8922B511}"/>
              </a:ext>
            </a:extLst>
          </p:cNvPr>
          <p:cNvGrpSpPr/>
          <p:nvPr/>
        </p:nvGrpSpPr>
        <p:grpSpPr>
          <a:xfrm>
            <a:off x="589733" y="417670"/>
            <a:ext cx="4291087" cy="3985402"/>
            <a:chOff x="589733" y="417670"/>
            <a:chExt cx="4291087" cy="3985402"/>
          </a:xfrm>
        </p:grpSpPr>
        <p:sp>
          <p:nvSpPr>
            <p:cNvPr id="6" name="Google Shape;1980;p36">
              <a:extLst>
                <a:ext uri="{FF2B5EF4-FFF2-40B4-BE49-F238E27FC236}">
                  <a16:creationId xmlns:a16="http://schemas.microsoft.com/office/drawing/2014/main" id="{3F8D1490-5433-46AC-8418-048E66D2F1E8}"/>
                </a:ext>
              </a:extLst>
            </p:cNvPr>
            <p:cNvSpPr/>
            <p:nvPr/>
          </p:nvSpPr>
          <p:spPr>
            <a:xfrm>
              <a:off x="1001524" y="417670"/>
              <a:ext cx="3879296" cy="38792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38103" cap="flat">
              <a:solidFill>
                <a:srgbClr val="78CBE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981;p36">
              <a:extLst>
                <a:ext uri="{FF2B5EF4-FFF2-40B4-BE49-F238E27FC236}">
                  <a16:creationId xmlns:a16="http://schemas.microsoft.com/office/drawing/2014/main" id="{CF962158-B54B-48F3-9CFC-F7C5B1C34FE9}"/>
                </a:ext>
              </a:extLst>
            </p:cNvPr>
            <p:cNvSpPr/>
            <p:nvPr/>
          </p:nvSpPr>
          <p:spPr>
            <a:xfrm>
              <a:off x="589733" y="630871"/>
              <a:ext cx="3772201" cy="37722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1485;p28">
            <a:extLst>
              <a:ext uri="{FF2B5EF4-FFF2-40B4-BE49-F238E27FC236}">
                <a16:creationId xmlns:a16="http://schemas.microsoft.com/office/drawing/2014/main" id="{31B6A148-318C-4B23-AD3E-592A8123B601}"/>
              </a:ext>
            </a:extLst>
          </p:cNvPr>
          <p:cNvGrpSpPr/>
          <p:nvPr/>
        </p:nvGrpSpPr>
        <p:grpSpPr>
          <a:xfrm>
            <a:off x="7155050" y="-489996"/>
            <a:ext cx="1799686" cy="2174790"/>
            <a:chOff x="7155050" y="-489996"/>
            <a:chExt cx="1799686" cy="2174790"/>
          </a:xfrm>
        </p:grpSpPr>
        <p:sp>
          <p:nvSpPr>
            <p:cNvPr id="10" name="Google Shape;1486;p28">
              <a:extLst>
                <a:ext uri="{FF2B5EF4-FFF2-40B4-BE49-F238E27FC236}">
                  <a16:creationId xmlns:a16="http://schemas.microsoft.com/office/drawing/2014/main" id="{D2565E49-70A9-4F64-90C8-3BB3C345B08A}"/>
                </a:ext>
              </a:extLst>
            </p:cNvPr>
            <p:cNvSpPr/>
            <p:nvPr/>
          </p:nvSpPr>
          <p:spPr>
            <a:xfrm rot="2700006">
              <a:off x="8604475" y="996718"/>
              <a:ext cx="323907" cy="364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44"/>
                <a:gd name="f4" fmla="val 23987"/>
                <a:gd name="f5" fmla="val 25043"/>
                <a:gd name="f6" fmla="val 1"/>
                <a:gd name="f7" fmla="val 8800"/>
                <a:gd name="f8" fmla="val 4400"/>
                <a:gd name="f9" fmla="val 12522"/>
                <a:gd name="f10" fmla="val 8842"/>
                <a:gd name="f11" fmla="val 16203"/>
                <a:gd name="f12" fmla="val 13241"/>
                <a:gd name="f13" fmla="val 19756"/>
                <a:gd name="f14" fmla="val 15187"/>
                <a:gd name="f15" fmla="val 21321"/>
                <a:gd name="f16" fmla="val 16921"/>
                <a:gd name="f17" fmla="val 22929"/>
                <a:gd name="f18" fmla="val 19206"/>
                <a:gd name="f19" fmla="val 23986"/>
                <a:gd name="f20" fmla="val 22209"/>
                <a:gd name="f21" fmla="val 16372"/>
                <a:gd name="f22" fmla="val 24155"/>
                <a:gd name="f23" fmla="val 8292"/>
                <a:gd name="f24" fmla="*/ f0 1 25044"/>
                <a:gd name="f25" fmla="*/ f1 1 239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5044"/>
                <a:gd name="f32" fmla="*/ f29 1 239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044" h="2398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87;p28">
              <a:extLst>
                <a:ext uri="{FF2B5EF4-FFF2-40B4-BE49-F238E27FC236}">
                  <a16:creationId xmlns:a16="http://schemas.microsoft.com/office/drawing/2014/main" id="{48D32C31-2796-4469-BF11-1DE4D37D3A29}"/>
                </a:ext>
              </a:extLst>
            </p:cNvPr>
            <p:cNvSpPr/>
            <p:nvPr/>
          </p:nvSpPr>
          <p:spPr>
            <a:xfrm rot="2700006">
              <a:off x="8595588" y="989326"/>
              <a:ext cx="339224" cy="379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4917"/>
                <a:gd name="f5" fmla="val 25470"/>
                <a:gd name="f6" fmla="val 1"/>
                <a:gd name="f7" fmla="val 25281"/>
                <a:gd name="f8" fmla="val 25170"/>
                <a:gd name="f9" fmla="val 179"/>
                <a:gd name="f10" fmla="val 424"/>
                <a:gd name="f11" fmla="val 24324"/>
                <a:gd name="f12" fmla="val 8334"/>
                <a:gd name="f13" fmla="val 22548"/>
                <a:gd name="f14" fmla="val 16287"/>
                <a:gd name="f15" fmla="val 19713"/>
                <a:gd name="f16" fmla="val 23690"/>
                <a:gd name="f17" fmla="val 17598"/>
                <a:gd name="f18" fmla="val 22632"/>
                <a:gd name="f19" fmla="val 15864"/>
                <a:gd name="f20" fmla="val 21236"/>
                <a:gd name="f21" fmla="val 14256"/>
                <a:gd name="f22" fmla="val 19798"/>
                <a:gd name="f23" fmla="val 847"/>
                <a:gd name="f24" fmla="val 8884"/>
                <a:gd name="f25" fmla="val 762"/>
                <a:gd name="f26" fmla="val 8800"/>
                <a:gd name="f27" fmla="val 635"/>
                <a:gd name="f28" fmla="val 8757"/>
                <a:gd name="f29" fmla="val 508"/>
                <a:gd name="f30" fmla="val 381"/>
                <a:gd name="f31" fmla="val 254"/>
                <a:gd name="f32" fmla="val 170"/>
                <a:gd name="f33" fmla="val 9223"/>
                <a:gd name="f34" fmla="val 9392"/>
                <a:gd name="f35" fmla="val 339"/>
                <a:gd name="f36" fmla="val 9603"/>
                <a:gd name="f37" fmla="val 13537"/>
                <a:gd name="f38" fmla="val 20687"/>
                <a:gd name="f39" fmla="val 15483"/>
                <a:gd name="f40" fmla="val 22082"/>
                <a:gd name="f41" fmla="val 17429"/>
                <a:gd name="f42" fmla="val 23859"/>
                <a:gd name="f43" fmla="val 20094"/>
                <a:gd name="f44" fmla="val 20263"/>
                <a:gd name="f45" fmla="val 24748"/>
                <a:gd name="f46" fmla="val 20433"/>
                <a:gd name="f47" fmla="val 24578"/>
                <a:gd name="f48" fmla="val 23436"/>
                <a:gd name="f49" fmla="val 16795"/>
                <a:gd name="f50" fmla="val 25382"/>
                <a:gd name="f51" fmla="val 8715"/>
                <a:gd name="f52" fmla="val 26059"/>
                <a:gd name="f53" fmla="val 593"/>
                <a:gd name="f54" fmla="val 255"/>
                <a:gd name="f55" fmla="val 25889"/>
                <a:gd name="f56" fmla="val 86"/>
                <a:gd name="f57" fmla="val 25720"/>
                <a:gd name="f58" fmla="val 25627"/>
                <a:gd name="f59" fmla="val 27"/>
                <a:gd name="f60" fmla="val 25543"/>
                <a:gd name="f61" fmla="*/ f0 1 26228"/>
                <a:gd name="f62" fmla="*/ f1 1 2491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228"/>
                <a:gd name="f69" fmla="*/ f66 1 2491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228" h="2491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6" y="f33"/>
                    <a:pt x="f32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15" y="f4"/>
                  </a:cubicBezTo>
                  <a:lnTo>
                    <a:pt x="f43" y="f4"/>
                  </a:lnTo>
                  <a:cubicBezTo>
                    <a:pt x="f44" y="f45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488;p28">
              <a:extLst>
                <a:ext uri="{FF2B5EF4-FFF2-40B4-BE49-F238E27FC236}">
                  <a16:creationId xmlns:a16="http://schemas.microsoft.com/office/drawing/2014/main" id="{35BA3BF4-4F2D-4422-8ACE-7380E3901310}"/>
                </a:ext>
              </a:extLst>
            </p:cNvPr>
            <p:cNvSpPr/>
            <p:nvPr/>
          </p:nvSpPr>
          <p:spPr>
            <a:xfrm rot="2700006">
              <a:off x="8221993" y="843120"/>
              <a:ext cx="332649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0"/>
                <a:gd name="f4" fmla="val 21871"/>
                <a:gd name="f5" fmla="val 1"/>
                <a:gd name="f6" fmla="val 7403"/>
                <a:gd name="f7" fmla="val 5796"/>
                <a:gd name="f8" fmla="val 12522"/>
                <a:gd name="f9" fmla="val 11803"/>
                <a:gd name="f10" fmla="val 17471"/>
                <a:gd name="f11" fmla="val 18148"/>
                <a:gd name="f12" fmla="val 20263"/>
                <a:gd name="f13" fmla="val 14468"/>
                <a:gd name="f14" fmla="val 22886"/>
                <a:gd name="f15" fmla="val 7065"/>
                <a:gd name="f16" fmla="*/ f0 1 25720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720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720" h="21871">
                  <a:moveTo>
                    <a:pt x="f3" y="f5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489;p28">
              <a:extLst>
                <a:ext uri="{FF2B5EF4-FFF2-40B4-BE49-F238E27FC236}">
                  <a16:creationId xmlns:a16="http://schemas.microsoft.com/office/drawing/2014/main" id="{D4830332-16D8-4388-B536-A898471C241A}"/>
                </a:ext>
              </a:extLst>
            </p:cNvPr>
            <p:cNvSpPr/>
            <p:nvPr/>
          </p:nvSpPr>
          <p:spPr>
            <a:xfrm rot="2700006">
              <a:off x="8215455" y="836554"/>
              <a:ext cx="349072" cy="345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990"/>
                <a:gd name="f4" fmla="val 22717"/>
                <a:gd name="f5" fmla="val 26439"/>
                <a:gd name="f6" fmla="val 26270"/>
                <a:gd name="f7" fmla="val 25931"/>
                <a:gd name="f8" fmla="val 338"/>
                <a:gd name="f9" fmla="val 23097"/>
                <a:gd name="f10" fmla="val 7191"/>
                <a:gd name="f11" fmla="val 20644"/>
                <a:gd name="f12" fmla="val 14256"/>
                <a:gd name="f13" fmla="val 18529"/>
                <a:gd name="f14" fmla="val 21489"/>
                <a:gd name="f15" fmla="val 12353"/>
                <a:gd name="f16" fmla="val 17259"/>
                <a:gd name="f17" fmla="val 6346"/>
                <a:gd name="f18" fmla="val 12479"/>
                <a:gd name="f19" fmla="val 889"/>
                <a:gd name="f20" fmla="val 7572"/>
                <a:gd name="f21" fmla="val 804"/>
                <a:gd name="f22" fmla="val 7487"/>
                <a:gd name="f23" fmla="val 667"/>
                <a:gd name="f24" fmla="val 7445"/>
                <a:gd name="f25" fmla="val 529"/>
                <a:gd name="f26" fmla="val 392"/>
                <a:gd name="f27" fmla="val 254"/>
                <a:gd name="f28" fmla="val 170"/>
                <a:gd name="f29" fmla="val 7741"/>
                <a:gd name="f30" fmla="val 8080"/>
                <a:gd name="f31" fmla="val 8249"/>
                <a:gd name="f32" fmla="val 6007"/>
                <a:gd name="f33" fmla="val 13537"/>
                <a:gd name="f34" fmla="val 12183"/>
                <a:gd name="f35" fmla="val 18317"/>
                <a:gd name="f36" fmla="val 22716"/>
                <a:gd name="f37" fmla="val 18867"/>
                <a:gd name="f38" fmla="val 19036"/>
                <a:gd name="f39" fmla="val 19205"/>
                <a:gd name="f40" fmla="val 22547"/>
                <a:gd name="f41" fmla="val 22378"/>
                <a:gd name="f42" fmla="val 21321"/>
                <a:gd name="f43" fmla="val 15144"/>
                <a:gd name="f44" fmla="val 23986"/>
                <a:gd name="f45" fmla="val 26778"/>
                <a:gd name="f46" fmla="val 677"/>
                <a:gd name="f47" fmla="val 26989"/>
                <a:gd name="f48" fmla="val 508"/>
                <a:gd name="f49" fmla="val 169"/>
                <a:gd name="f50" fmla="*/ f0 1 26990"/>
                <a:gd name="f51" fmla="*/ f1 1 2271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6990"/>
                <a:gd name="f58" fmla="*/ f55 1 2271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6990" h="22717">
                  <a:moveTo>
                    <a:pt x="f5" y="f2"/>
                  </a:moveTo>
                  <a:cubicBezTo>
                    <a:pt x="f6" y="f2"/>
                    <a:pt x="f7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" y="f29"/>
                    <a:pt x="f2" y="f30"/>
                    <a:pt x="f28" y="f31"/>
                  </a:cubicBezTo>
                  <a:cubicBezTo>
                    <a:pt x="f32" y="f33"/>
                    <a:pt x="f34" y="f35"/>
                    <a:pt x="f13" y="f36"/>
                  </a:cubicBez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29"/>
                    <a:pt x="f45" y="f46"/>
                  </a:cubicBezTo>
                  <a:cubicBezTo>
                    <a:pt x="f47" y="f48"/>
                    <a:pt x="f45" y="f49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490;p28">
              <a:extLst>
                <a:ext uri="{FF2B5EF4-FFF2-40B4-BE49-F238E27FC236}">
                  <a16:creationId xmlns:a16="http://schemas.microsoft.com/office/drawing/2014/main" id="{550DF3FE-8473-4733-8EAF-1A96572341E2}"/>
                </a:ext>
              </a:extLst>
            </p:cNvPr>
            <p:cNvSpPr/>
            <p:nvPr/>
          </p:nvSpPr>
          <p:spPr>
            <a:xfrm rot="2700006">
              <a:off x="7809021" y="621691"/>
              <a:ext cx="339224" cy="327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28"/>
                <a:gd name="f4" fmla="val 21533"/>
                <a:gd name="f5" fmla="val 26227"/>
                <a:gd name="f6" fmla="val 4781"/>
                <a:gd name="f7" fmla="val 4019"/>
                <a:gd name="f8" fmla="val 11126"/>
                <a:gd name="f9" fmla="val 9307"/>
                <a:gd name="f10" fmla="val 16752"/>
                <a:gd name="f11" fmla="val 15313"/>
                <a:gd name="f12" fmla="val 21532"/>
                <a:gd name="f13" fmla="val 19713"/>
                <a:gd name="f14" fmla="val 14637"/>
                <a:gd name="f15" fmla="val 23266"/>
                <a:gd name="f16" fmla="val 7403"/>
                <a:gd name="f17" fmla="*/ f0 1 26228"/>
                <a:gd name="f18" fmla="*/ f1 1 2153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6228"/>
                <a:gd name="f25" fmla="*/ f22 1 2153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6228" h="21533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491;p28">
              <a:extLst>
                <a:ext uri="{FF2B5EF4-FFF2-40B4-BE49-F238E27FC236}">
                  <a16:creationId xmlns:a16="http://schemas.microsoft.com/office/drawing/2014/main" id="{1D7F8568-83CA-4528-9244-35061A3B30B8}"/>
                </a:ext>
              </a:extLst>
            </p:cNvPr>
            <p:cNvSpPr/>
            <p:nvPr/>
          </p:nvSpPr>
          <p:spPr>
            <a:xfrm rot="2700006">
              <a:off x="7801913" y="613963"/>
              <a:ext cx="353452" cy="343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28"/>
                <a:gd name="f4" fmla="val 22548"/>
                <a:gd name="f5" fmla="val 26989"/>
                <a:gd name="f6" fmla="val 1"/>
                <a:gd name="f7" fmla="val 26777"/>
                <a:gd name="f8" fmla="val 26439"/>
                <a:gd name="f9" fmla="val 339"/>
                <a:gd name="f10" fmla="val 23436"/>
                <a:gd name="f11" fmla="val 7573"/>
                <a:gd name="f12" fmla="val 19924"/>
                <a:gd name="f13" fmla="val 14637"/>
                <a:gd name="f14" fmla="val 15863"/>
                <a:gd name="f15" fmla="val 21321"/>
                <a:gd name="f16" fmla="val 10068"/>
                <a:gd name="f17" fmla="val 16752"/>
                <a:gd name="f18" fmla="val 4950"/>
                <a:gd name="f19" fmla="val 11084"/>
                <a:gd name="f20" fmla="val 889"/>
                <a:gd name="f21" fmla="val 719"/>
                <a:gd name="f22" fmla="val 4739"/>
                <a:gd name="f23" fmla="val 550"/>
                <a:gd name="f24" fmla="val 169"/>
                <a:gd name="f25" fmla="val 5289"/>
                <a:gd name="f26" fmla="val 5458"/>
                <a:gd name="f27" fmla="val 4230"/>
                <a:gd name="f28" fmla="val 11972"/>
                <a:gd name="f29" fmla="val 9518"/>
                <a:gd name="f30" fmla="val 17641"/>
                <a:gd name="f31" fmla="val 15694"/>
                <a:gd name="f32" fmla="val 22378"/>
                <a:gd name="f33" fmla="val 16033"/>
                <a:gd name="f34" fmla="val 16202"/>
                <a:gd name="f35" fmla="val 16413"/>
                <a:gd name="f36" fmla="val 20644"/>
                <a:gd name="f37" fmla="val 15526"/>
                <a:gd name="f38" fmla="val 24324"/>
                <a:gd name="f39" fmla="val 8292"/>
                <a:gd name="f40" fmla="val 27327"/>
                <a:gd name="f41" fmla="val 720"/>
                <a:gd name="f42" fmla="val 508"/>
                <a:gd name="f43" fmla="val 170"/>
                <a:gd name="f44" fmla="*/ f0 1 27328"/>
                <a:gd name="f45" fmla="*/ f1 1 2254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7328"/>
                <a:gd name="f52" fmla="*/ f49 1 2254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7328" h="22548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8"/>
                  </a:cubicBezTo>
                  <a:cubicBezTo>
                    <a:pt x="f21" y="f22"/>
                    <a:pt x="f23" y="f22"/>
                    <a:pt x="f24" y="f22"/>
                  </a:cubicBezTo>
                  <a:cubicBezTo>
                    <a:pt x="f2" y="f18"/>
                    <a:pt x="f2" y="f25"/>
                    <a:pt x="f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4"/>
                    <a:pt x="f14" y="f4"/>
                    <a:pt x="f14" y="f4"/>
                  </a:cubicBezTo>
                  <a:lnTo>
                    <a:pt x="f33" y="f4"/>
                  </a:lnTo>
                  <a:cubicBezTo>
                    <a:pt x="f34" y="f4"/>
                    <a:pt x="f34" y="f32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40" y="f43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492;p28">
              <a:extLst>
                <a:ext uri="{FF2B5EF4-FFF2-40B4-BE49-F238E27FC236}">
                  <a16:creationId xmlns:a16="http://schemas.microsoft.com/office/drawing/2014/main" id="{5550B258-10A0-4CC5-B202-A4E031036E1B}"/>
                </a:ext>
              </a:extLst>
            </p:cNvPr>
            <p:cNvSpPr/>
            <p:nvPr/>
          </p:nvSpPr>
          <p:spPr>
            <a:xfrm rot="2700006">
              <a:off x="7471972" y="396387"/>
              <a:ext cx="319518" cy="308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05"/>
                <a:gd name="f4" fmla="val 20263"/>
                <a:gd name="f5" fmla="val 1565"/>
                <a:gd name="f6" fmla="val 3892"/>
                <a:gd name="f7" fmla="val 7910"/>
                <a:gd name="f8" fmla="val 8122"/>
                <a:gd name="f9" fmla="val 14256"/>
                <a:gd name="f10" fmla="val 12691"/>
                <a:gd name="f11" fmla="val 16921"/>
                <a:gd name="f12" fmla="val 13748"/>
                <a:gd name="f13" fmla="val 20982"/>
                <a:gd name="f14" fmla="val 6853"/>
                <a:gd name="f15" fmla="*/ f0 1 24705"/>
                <a:gd name="f16" fmla="*/ f1 1 202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4705"/>
                <a:gd name="f23" fmla="*/ f20 1 202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4705" h="20263">
                  <a:moveTo>
                    <a:pt x="f3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493;p28">
              <a:extLst>
                <a:ext uri="{FF2B5EF4-FFF2-40B4-BE49-F238E27FC236}">
                  <a16:creationId xmlns:a16="http://schemas.microsoft.com/office/drawing/2014/main" id="{C6B24537-4298-4750-987C-05FEBFAC68C6}"/>
                </a:ext>
              </a:extLst>
            </p:cNvPr>
            <p:cNvSpPr/>
            <p:nvPr/>
          </p:nvSpPr>
          <p:spPr>
            <a:xfrm rot="2700006">
              <a:off x="7465781" y="387132"/>
              <a:ext cx="332667" cy="32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1"/>
                <a:gd name="f4" fmla="val 21432"/>
                <a:gd name="f5" fmla="val 25195"/>
                <a:gd name="f6" fmla="val 25013"/>
                <a:gd name="f7" fmla="val 24784"/>
                <a:gd name="f8" fmla="val 130"/>
                <a:gd name="f9" fmla="val 24663"/>
                <a:gd name="f10" fmla="val 281"/>
                <a:gd name="f11" fmla="val 21152"/>
                <a:gd name="f12" fmla="val 6964"/>
                <a:gd name="f13" fmla="val 17260"/>
                <a:gd name="f14" fmla="val 13648"/>
                <a:gd name="f15" fmla="val 13199"/>
                <a:gd name="f16" fmla="val 19993"/>
                <a:gd name="f17" fmla="val 8800"/>
                <a:gd name="f18" fmla="val 14198"/>
                <a:gd name="f19" fmla="val 4739"/>
                <a:gd name="f20" fmla="val 8022"/>
                <a:gd name="f21" fmla="val 1058"/>
                <a:gd name="f22" fmla="val 1846"/>
                <a:gd name="f23" fmla="val 939"/>
                <a:gd name="f24" fmla="val 1726"/>
                <a:gd name="f25" fmla="val 713"/>
                <a:gd name="f26" fmla="val 1607"/>
                <a:gd name="f27" fmla="val 532"/>
                <a:gd name="f28" fmla="val 457"/>
                <a:gd name="f29" fmla="val 389"/>
                <a:gd name="f30" fmla="val 1627"/>
                <a:gd name="f31" fmla="val 339"/>
                <a:gd name="f32" fmla="val 1677"/>
                <a:gd name="f33" fmla="val 1"/>
                <a:gd name="f34" fmla="val 2184"/>
                <a:gd name="f35" fmla="val 170"/>
                <a:gd name="f36" fmla="val 2396"/>
                <a:gd name="f37" fmla="val 4062"/>
                <a:gd name="f38" fmla="val 8910"/>
                <a:gd name="f39" fmla="val 8292"/>
                <a:gd name="f40" fmla="val 15255"/>
                <a:gd name="f41" fmla="val 12861"/>
                <a:gd name="f42" fmla="val 21220"/>
                <a:gd name="f43" fmla="val 13030"/>
                <a:gd name="f44" fmla="val 13368"/>
                <a:gd name="f45" fmla="val 13580"/>
                <a:gd name="f46" fmla="val 17810"/>
                <a:gd name="f47" fmla="val 14536"/>
                <a:gd name="f48" fmla="val 21829"/>
                <a:gd name="f49" fmla="val 7683"/>
                <a:gd name="f50" fmla="val 25551"/>
                <a:gd name="f51" fmla="val 788"/>
                <a:gd name="f52" fmla="val 25720"/>
                <a:gd name="f53" fmla="val 619"/>
                <a:gd name="f54" fmla="val 25382"/>
                <a:gd name="f55" fmla="val 69"/>
                <a:gd name="f56" fmla="val 25334"/>
                <a:gd name="f57" fmla="val 21"/>
                <a:gd name="f58" fmla="val 25268"/>
                <a:gd name="f59" fmla="*/ f0 1 25721"/>
                <a:gd name="f60" fmla="*/ f1 1 2143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25721"/>
                <a:gd name="f67" fmla="*/ f64 1 2143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25721" h="2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"/>
                    <a:pt x="f43" y="f4"/>
                    <a:pt x="f15" y="f4"/>
                  </a:cubicBezTo>
                  <a:cubicBezTo>
                    <a:pt x="f44" y="f4"/>
                    <a:pt x="f45" y="f42"/>
                    <a:pt x="f45" y="f4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10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494;p28">
              <a:extLst>
                <a:ext uri="{FF2B5EF4-FFF2-40B4-BE49-F238E27FC236}">
                  <a16:creationId xmlns:a16="http://schemas.microsoft.com/office/drawing/2014/main" id="{6D2503AC-B4EF-4DAF-BA26-F8747C5C1980}"/>
                </a:ext>
              </a:extLst>
            </p:cNvPr>
            <p:cNvSpPr/>
            <p:nvPr/>
          </p:nvSpPr>
          <p:spPr>
            <a:xfrm rot="2700006">
              <a:off x="7163135" y="128126"/>
              <a:ext cx="330464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1"/>
                <a:gd name="f4" fmla="val 21871"/>
                <a:gd name="f5" fmla="val 3342"/>
                <a:gd name="f6" fmla="val 7403"/>
                <a:gd name="f7" fmla="val 6853"/>
                <a:gd name="f8" fmla="val 14806"/>
                <a:gd name="f9" fmla="val 10914"/>
                <a:gd name="f10" fmla="val 21870"/>
                <a:gd name="f11" fmla="val 14129"/>
                <a:gd name="f12" fmla="val 21320"/>
                <a:gd name="f13" fmla="val 7953"/>
                <a:gd name="f14" fmla="val 25550"/>
                <a:gd name="f15" fmla="val 381"/>
                <a:gd name="f16" fmla="*/ f0 1 25551"/>
                <a:gd name="f17" fmla="*/ f1 1 218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5551"/>
                <a:gd name="f24" fmla="*/ f21 1 218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5551" h="21871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495;p28">
              <a:extLst>
                <a:ext uri="{FF2B5EF4-FFF2-40B4-BE49-F238E27FC236}">
                  <a16:creationId xmlns:a16="http://schemas.microsoft.com/office/drawing/2014/main" id="{F2543B79-67F1-4DEF-9293-189DFEE5F5DB}"/>
                </a:ext>
              </a:extLst>
            </p:cNvPr>
            <p:cNvSpPr/>
            <p:nvPr/>
          </p:nvSpPr>
          <p:spPr>
            <a:xfrm rot="2700006">
              <a:off x="7155699" y="121171"/>
              <a:ext cx="346877" cy="348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20"/>
                <a:gd name="f4" fmla="val 22886"/>
                <a:gd name="f5" fmla="val 381"/>
                <a:gd name="f6" fmla="val 212"/>
                <a:gd name="f7" fmla="val 170"/>
                <a:gd name="f8" fmla="val 339"/>
                <a:gd name="f9" fmla="val 677"/>
                <a:gd name="f10" fmla="val 3384"/>
                <a:gd name="f11" fmla="val 8080"/>
                <a:gd name="f12" fmla="val 7065"/>
                <a:gd name="f13" fmla="val 15483"/>
                <a:gd name="f14" fmla="val 11126"/>
                <a:gd name="f15" fmla="val 22716"/>
                <a:gd name="f16" fmla="val 11295"/>
                <a:gd name="f17" fmla="val 11464"/>
                <a:gd name="f18" fmla="val 11633"/>
                <a:gd name="f19" fmla="val 11845"/>
                <a:gd name="f20" fmla="val 12014"/>
                <a:gd name="f21" fmla="val 13960"/>
                <a:gd name="f22" fmla="val 18486"/>
                <a:gd name="f23" fmla="val 16752"/>
                <a:gd name="f24" fmla="val 14806"/>
                <a:gd name="f25" fmla="val 19586"/>
                <a:gd name="f26" fmla="val 11083"/>
                <a:gd name="f27" fmla="val 22040"/>
                <a:gd name="f28" fmla="val 7911"/>
                <a:gd name="f29" fmla="val 24705"/>
                <a:gd name="f30" fmla="val 4738"/>
                <a:gd name="f31" fmla="val 26650"/>
                <a:gd name="f32" fmla="val 1227"/>
                <a:gd name="f33" fmla="val 889"/>
                <a:gd name="f34" fmla="val 508"/>
                <a:gd name="f35" fmla="val 26439"/>
                <a:gd name="f36" fmla="val 26299"/>
                <a:gd name="f37" fmla="val 438"/>
                <a:gd name="f38" fmla="val 26188"/>
                <a:gd name="f39" fmla="val 397"/>
                <a:gd name="f40" fmla="val 26093"/>
                <a:gd name="f41" fmla="val 25960"/>
                <a:gd name="f42" fmla="val 25861"/>
                <a:gd name="f43" fmla="val 479"/>
                <a:gd name="f44" fmla="val 25762"/>
                <a:gd name="f45" fmla="val 23816"/>
                <a:gd name="f46" fmla="val 4231"/>
                <a:gd name="f47" fmla="val 21363"/>
                <a:gd name="f48" fmla="val 7403"/>
                <a:gd name="f49" fmla="val 18867"/>
                <a:gd name="f50" fmla="val 10576"/>
                <a:gd name="f51" fmla="val 16244"/>
                <a:gd name="f52" fmla="val 13918"/>
                <a:gd name="f53" fmla="val 13410"/>
                <a:gd name="f54" fmla="val 17429"/>
                <a:gd name="f55" fmla="val 21321"/>
                <a:gd name="f56" fmla="val 7615"/>
                <a:gd name="f57" fmla="val 14637"/>
                <a:gd name="f58" fmla="val 4061"/>
                <a:gd name="f59" fmla="val 1058"/>
                <a:gd name="f60" fmla="val 719"/>
                <a:gd name="f61" fmla="*/ f0 1 26820"/>
                <a:gd name="f62" fmla="*/ f1 1 2288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26820"/>
                <a:gd name="f69" fmla="*/ f66 1 2288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26820" h="22886">
                  <a:moveTo>
                    <a:pt x="f5" y="f2"/>
                  </a:moveTo>
                  <a:cubicBezTo>
                    <a:pt x="f6" y="f7"/>
                    <a:pt x="f2" y="f8"/>
                    <a:pt x="f6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4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15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" y="f33"/>
                    <a:pt x="f31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9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17" y="f55"/>
                  </a:cubicBezTo>
                  <a:cubicBezTo>
                    <a:pt x="f56" y="f57"/>
                    <a:pt x="f58" y="f48"/>
                    <a:pt x="f59" y="f8"/>
                  </a:cubicBezTo>
                  <a:cubicBezTo>
                    <a:pt x="f33" y="f2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496;p28">
              <a:extLst>
                <a:ext uri="{FF2B5EF4-FFF2-40B4-BE49-F238E27FC236}">
                  <a16:creationId xmlns:a16="http://schemas.microsoft.com/office/drawing/2014/main" id="{D0D744FB-2E06-45A1-A97C-2B717E88637B}"/>
                </a:ext>
              </a:extLst>
            </p:cNvPr>
            <p:cNvSpPr/>
            <p:nvPr/>
          </p:nvSpPr>
          <p:spPr>
            <a:xfrm rot="2700006">
              <a:off x="7106795" y="359925"/>
              <a:ext cx="2174790" cy="474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51"/>
                <a:gd name="f4" fmla="val 31219"/>
                <a:gd name="f5" fmla="val 167981"/>
                <a:gd name="f6" fmla="val 121406"/>
                <a:gd name="f7" fmla="val 20109"/>
                <a:gd name="f8" fmla="val 72690"/>
                <a:gd name="f9" fmla="val 30507"/>
                <a:gd name="f10" fmla="val 25754"/>
                <a:gd name="f11" fmla="val 17101"/>
                <a:gd name="f12" fmla="val 8508"/>
                <a:gd name="f13" fmla="val 30153"/>
                <a:gd name="f14" fmla="val 29442"/>
                <a:gd name="f15" fmla="val 30161"/>
                <a:gd name="f16" fmla="val 8461"/>
                <a:gd name="f17" fmla="val 30838"/>
                <a:gd name="f18" fmla="val 17090"/>
                <a:gd name="f19" fmla="val 25889"/>
                <a:gd name="f20" fmla="val 72802"/>
                <a:gd name="f21" fmla="val 121618"/>
                <a:gd name="f22" fmla="val 20812"/>
                <a:gd name="f23" fmla="val 719"/>
                <a:gd name="f24" fmla="*/ f0 1 168151"/>
                <a:gd name="f25" fmla="*/ f1 1 312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8151"/>
                <a:gd name="f32" fmla="*/ f29 1 312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8151" h="31219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2" y="f14"/>
                  </a:cubicBezTo>
                  <a:lnTo>
                    <a:pt x="f2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3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497;p28">
              <a:extLst>
                <a:ext uri="{FF2B5EF4-FFF2-40B4-BE49-F238E27FC236}">
                  <a16:creationId xmlns:a16="http://schemas.microsoft.com/office/drawing/2014/main" id="{5248C615-1B2D-4BC0-ADDF-586262B32929}"/>
                </a:ext>
              </a:extLst>
            </p:cNvPr>
            <p:cNvSpPr/>
            <p:nvPr/>
          </p:nvSpPr>
          <p:spPr>
            <a:xfrm rot="2700006">
              <a:off x="8911286" y="119524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498;p28">
              <a:extLst>
                <a:ext uri="{FF2B5EF4-FFF2-40B4-BE49-F238E27FC236}">
                  <a16:creationId xmlns:a16="http://schemas.microsoft.com/office/drawing/2014/main" id="{61CBC15E-CE85-4331-873F-BE63053FB0B4}"/>
                </a:ext>
              </a:extLst>
            </p:cNvPr>
            <p:cNvSpPr/>
            <p:nvPr/>
          </p:nvSpPr>
          <p:spPr>
            <a:xfrm rot="2700006">
              <a:off x="8893458" y="1178590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499;p28">
              <a:extLst>
                <a:ext uri="{FF2B5EF4-FFF2-40B4-BE49-F238E27FC236}">
                  <a16:creationId xmlns:a16="http://schemas.microsoft.com/office/drawing/2014/main" id="{4D17305A-4410-4893-98A1-E8424EBD01FD}"/>
                </a:ext>
              </a:extLst>
            </p:cNvPr>
            <p:cNvSpPr/>
            <p:nvPr/>
          </p:nvSpPr>
          <p:spPr>
            <a:xfrm rot="2700006">
              <a:off x="8821976" y="124974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500;p28">
              <a:extLst>
                <a:ext uri="{FF2B5EF4-FFF2-40B4-BE49-F238E27FC236}">
                  <a16:creationId xmlns:a16="http://schemas.microsoft.com/office/drawing/2014/main" id="{4BDF7EBA-0357-4B15-A245-442AFD275D00}"/>
                </a:ext>
              </a:extLst>
            </p:cNvPr>
            <p:cNvSpPr/>
            <p:nvPr/>
          </p:nvSpPr>
          <p:spPr>
            <a:xfrm rot="2700006">
              <a:off x="8803442" y="1233459"/>
              <a:ext cx="36676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7"/>
                <a:gd name="f5" fmla="val 1439"/>
                <a:gd name="f6" fmla="val 1"/>
                <a:gd name="f7" fmla="val 2116"/>
                <a:gd name="f8" fmla="val 2835"/>
                <a:gd name="f9" fmla="*/ f0 1 2836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36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36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501;p28">
              <a:extLst>
                <a:ext uri="{FF2B5EF4-FFF2-40B4-BE49-F238E27FC236}">
                  <a16:creationId xmlns:a16="http://schemas.microsoft.com/office/drawing/2014/main" id="{EB3B5FE5-A5A0-4A6F-ACF8-DC5BE65315B5}"/>
                </a:ext>
              </a:extLst>
            </p:cNvPr>
            <p:cNvSpPr/>
            <p:nvPr/>
          </p:nvSpPr>
          <p:spPr>
            <a:xfrm rot="2700006">
              <a:off x="8739562" y="129657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502;p28">
              <a:extLst>
                <a:ext uri="{FF2B5EF4-FFF2-40B4-BE49-F238E27FC236}">
                  <a16:creationId xmlns:a16="http://schemas.microsoft.com/office/drawing/2014/main" id="{D34A6084-5EE6-4039-96FF-CCEC65C854DA}"/>
                </a:ext>
              </a:extLst>
            </p:cNvPr>
            <p:cNvSpPr/>
            <p:nvPr/>
          </p:nvSpPr>
          <p:spPr>
            <a:xfrm rot="2700006">
              <a:off x="8721034" y="1280284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503;p28">
              <a:extLst>
                <a:ext uri="{FF2B5EF4-FFF2-40B4-BE49-F238E27FC236}">
                  <a16:creationId xmlns:a16="http://schemas.microsoft.com/office/drawing/2014/main" id="{0C3E15C8-111F-4FD9-86C3-FA3DAC8E1E34}"/>
                </a:ext>
              </a:extLst>
            </p:cNvPr>
            <p:cNvSpPr/>
            <p:nvPr/>
          </p:nvSpPr>
          <p:spPr>
            <a:xfrm rot="2700006">
              <a:off x="8830069" y="1170465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504;p28">
              <a:extLst>
                <a:ext uri="{FF2B5EF4-FFF2-40B4-BE49-F238E27FC236}">
                  <a16:creationId xmlns:a16="http://schemas.microsoft.com/office/drawing/2014/main" id="{BE2C3D83-5AAF-44FF-84AF-F8222819E9A2}"/>
                </a:ext>
              </a:extLst>
            </p:cNvPr>
            <p:cNvSpPr/>
            <p:nvPr/>
          </p:nvSpPr>
          <p:spPr>
            <a:xfrm rot="2700006">
              <a:off x="8812329" y="1153598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6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505;p28">
              <a:extLst>
                <a:ext uri="{FF2B5EF4-FFF2-40B4-BE49-F238E27FC236}">
                  <a16:creationId xmlns:a16="http://schemas.microsoft.com/office/drawing/2014/main" id="{9538416F-D804-4CDC-BE16-62D7C7961FA7}"/>
                </a:ext>
              </a:extLst>
            </p:cNvPr>
            <p:cNvSpPr/>
            <p:nvPr/>
          </p:nvSpPr>
          <p:spPr>
            <a:xfrm rot="2700006">
              <a:off x="8757758" y="120099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506;p28">
              <a:extLst>
                <a:ext uri="{FF2B5EF4-FFF2-40B4-BE49-F238E27FC236}">
                  <a16:creationId xmlns:a16="http://schemas.microsoft.com/office/drawing/2014/main" id="{24C179F8-C652-4B26-993D-A5E93876D8C0}"/>
                </a:ext>
              </a:extLst>
            </p:cNvPr>
            <p:cNvSpPr/>
            <p:nvPr/>
          </p:nvSpPr>
          <p:spPr>
            <a:xfrm rot="2700006">
              <a:off x="8739219" y="1184723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507;p28">
              <a:extLst>
                <a:ext uri="{FF2B5EF4-FFF2-40B4-BE49-F238E27FC236}">
                  <a16:creationId xmlns:a16="http://schemas.microsoft.com/office/drawing/2014/main" id="{A988FB3D-F923-45B6-B3F4-70C824556EDA}"/>
                </a:ext>
              </a:extLst>
            </p:cNvPr>
            <p:cNvSpPr/>
            <p:nvPr/>
          </p:nvSpPr>
          <p:spPr>
            <a:xfrm rot="2700006">
              <a:off x="8746191" y="113208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508;p28">
              <a:extLst>
                <a:ext uri="{FF2B5EF4-FFF2-40B4-BE49-F238E27FC236}">
                  <a16:creationId xmlns:a16="http://schemas.microsoft.com/office/drawing/2014/main" id="{7D748C06-4FE6-476D-9B2D-6DAEEF14BF46}"/>
                </a:ext>
              </a:extLst>
            </p:cNvPr>
            <p:cNvSpPr/>
            <p:nvPr/>
          </p:nvSpPr>
          <p:spPr>
            <a:xfrm rot="2700006">
              <a:off x="8730455" y="1114385"/>
              <a:ext cx="34482" cy="34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286"/>
                <a:gd name="f5" fmla="val 1270"/>
                <a:gd name="f6" fmla="val 1"/>
                <a:gd name="f7" fmla="val 2285"/>
                <a:gd name="f8" fmla="*/ f0 1 2666"/>
                <a:gd name="f9" fmla="*/ f1 1 228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28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28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509;p28">
              <a:extLst>
                <a:ext uri="{FF2B5EF4-FFF2-40B4-BE49-F238E27FC236}">
                  <a16:creationId xmlns:a16="http://schemas.microsoft.com/office/drawing/2014/main" id="{EA2208EF-2EFE-43AA-84BC-0EA12B3A6287}"/>
                </a:ext>
              </a:extLst>
            </p:cNvPr>
            <p:cNvSpPr/>
            <p:nvPr/>
          </p:nvSpPr>
          <p:spPr>
            <a:xfrm rot="2700006">
              <a:off x="8515095" y="101113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510;p28">
              <a:extLst>
                <a:ext uri="{FF2B5EF4-FFF2-40B4-BE49-F238E27FC236}">
                  <a16:creationId xmlns:a16="http://schemas.microsoft.com/office/drawing/2014/main" id="{1FBFB168-EAEF-42E0-BDA0-11350997C8EA}"/>
                </a:ext>
              </a:extLst>
            </p:cNvPr>
            <p:cNvSpPr/>
            <p:nvPr/>
          </p:nvSpPr>
          <p:spPr>
            <a:xfrm rot="2700006">
              <a:off x="8496967" y="995241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1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511;p28">
              <a:extLst>
                <a:ext uri="{FF2B5EF4-FFF2-40B4-BE49-F238E27FC236}">
                  <a16:creationId xmlns:a16="http://schemas.microsoft.com/office/drawing/2014/main" id="{256B8014-929A-45A8-8308-4FE82D86A775}"/>
                </a:ext>
              </a:extLst>
            </p:cNvPr>
            <p:cNvSpPr/>
            <p:nvPr/>
          </p:nvSpPr>
          <p:spPr>
            <a:xfrm rot="2700006">
              <a:off x="8432405" y="104585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512;p28">
              <a:extLst>
                <a:ext uri="{FF2B5EF4-FFF2-40B4-BE49-F238E27FC236}">
                  <a16:creationId xmlns:a16="http://schemas.microsoft.com/office/drawing/2014/main" id="{858F9421-A354-478F-89F1-578502D630FA}"/>
                </a:ext>
              </a:extLst>
            </p:cNvPr>
            <p:cNvSpPr/>
            <p:nvPr/>
          </p:nvSpPr>
          <p:spPr>
            <a:xfrm rot="2700006">
              <a:off x="8414361" y="1029760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513;p28">
              <a:extLst>
                <a:ext uri="{FF2B5EF4-FFF2-40B4-BE49-F238E27FC236}">
                  <a16:creationId xmlns:a16="http://schemas.microsoft.com/office/drawing/2014/main" id="{1F65F039-CB25-4172-BBF0-F2A93FC9C122}"/>
                </a:ext>
              </a:extLst>
            </p:cNvPr>
            <p:cNvSpPr/>
            <p:nvPr/>
          </p:nvSpPr>
          <p:spPr>
            <a:xfrm rot="2700006">
              <a:off x="8364465" y="108439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514;p28">
              <a:extLst>
                <a:ext uri="{FF2B5EF4-FFF2-40B4-BE49-F238E27FC236}">
                  <a16:creationId xmlns:a16="http://schemas.microsoft.com/office/drawing/2014/main" id="{C0829D78-4E0C-4C78-B284-18210A98F2FA}"/>
                </a:ext>
              </a:extLst>
            </p:cNvPr>
            <p:cNvSpPr/>
            <p:nvPr/>
          </p:nvSpPr>
          <p:spPr>
            <a:xfrm rot="2700006">
              <a:off x="8346666" y="1067729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6"/>
                <a:gd name="f6" fmla="val 1"/>
                <a:gd name="f7" fmla="val 266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515;p28">
              <a:extLst>
                <a:ext uri="{FF2B5EF4-FFF2-40B4-BE49-F238E27FC236}">
                  <a16:creationId xmlns:a16="http://schemas.microsoft.com/office/drawing/2014/main" id="{56701C15-1CFF-439A-8846-A5D5B6ACD9C6}"/>
                </a:ext>
              </a:extLst>
            </p:cNvPr>
            <p:cNvSpPr/>
            <p:nvPr/>
          </p:nvSpPr>
          <p:spPr>
            <a:xfrm rot="2700006">
              <a:off x="8436410" y="97066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516;p28">
              <a:extLst>
                <a:ext uri="{FF2B5EF4-FFF2-40B4-BE49-F238E27FC236}">
                  <a16:creationId xmlns:a16="http://schemas.microsoft.com/office/drawing/2014/main" id="{7A4B2E93-E14D-4B85-AD40-4BC6FD001D00}"/>
                </a:ext>
              </a:extLst>
            </p:cNvPr>
            <p:cNvSpPr/>
            <p:nvPr/>
          </p:nvSpPr>
          <p:spPr>
            <a:xfrm rot="2700006">
              <a:off x="8418264" y="954779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7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517;p28">
              <a:extLst>
                <a:ext uri="{FF2B5EF4-FFF2-40B4-BE49-F238E27FC236}">
                  <a16:creationId xmlns:a16="http://schemas.microsoft.com/office/drawing/2014/main" id="{26D6C0A9-B362-4F96-81DD-54154EE2EB06}"/>
                </a:ext>
              </a:extLst>
            </p:cNvPr>
            <p:cNvSpPr/>
            <p:nvPr/>
          </p:nvSpPr>
          <p:spPr>
            <a:xfrm rot="2700006">
              <a:off x="8375036" y="100031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518;p28">
              <a:extLst>
                <a:ext uri="{FF2B5EF4-FFF2-40B4-BE49-F238E27FC236}">
                  <a16:creationId xmlns:a16="http://schemas.microsoft.com/office/drawing/2014/main" id="{2C773234-950B-4B24-9307-23EB9C21543B}"/>
                </a:ext>
              </a:extLst>
            </p:cNvPr>
            <p:cNvSpPr/>
            <p:nvPr/>
          </p:nvSpPr>
          <p:spPr>
            <a:xfrm rot="2700006">
              <a:off x="8356843" y="983265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8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519;p28">
              <a:extLst>
                <a:ext uri="{FF2B5EF4-FFF2-40B4-BE49-F238E27FC236}">
                  <a16:creationId xmlns:a16="http://schemas.microsoft.com/office/drawing/2014/main" id="{560350EF-22D0-4266-995C-063E6F16F40C}"/>
                </a:ext>
              </a:extLst>
            </p:cNvPr>
            <p:cNvSpPr/>
            <p:nvPr/>
          </p:nvSpPr>
          <p:spPr>
            <a:xfrm rot="2700006">
              <a:off x="8347064" y="93775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520;p28">
              <a:extLst>
                <a:ext uri="{FF2B5EF4-FFF2-40B4-BE49-F238E27FC236}">
                  <a16:creationId xmlns:a16="http://schemas.microsoft.com/office/drawing/2014/main" id="{AA61A0C9-BB30-4228-A356-667A092905A6}"/>
                </a:ext>
              </a:extLst>
            </p:cNvPr>
            <p:cNvSpPr/>
            <p:nvPr/>
          </p:nvSpPr>
          <p:spPr>
            <a:xfrm rot="2700006">
              <a:off x="8330888" y="922438"/>
              <a:ext cx="33924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7"/>
                <a:gd name="f5" fmla="val 1227"/>
                <a:gd name="f6" fmla="val 1"/>
                <a:gd name="f7" fmla="val 2116"/>
                <a:gd name="f8" fmla="*/ f0 1 2623"/>
                <a:gd name="f9" fmla="*/ f1 1 211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23"/>
                <a:gd name="f16" fmla="*/ f13 1 211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2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521;p28">
              <a:extLst>
                <a:ext uri="{FF2B5EF4-FFF2-40B4-BE49-F238E27FC236}">
                  <a16:creationId xmlns:a16="http://schemas.microsoft.com/office/drawing/2014/main" id="{10232985-1D50-4581-B751-E51DBB730C39}"/>
                </a:ext>
              </a:extLst>
            </p:cNvPr>
            <p:cNvSpPr/>
            <p:nvPr/>
          </p:nvSpPr>
          <p:spPr>
            <a:xfrm rot="2700006">
              <a:off x="8108123" y="78981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522;p28">
              <a:extLst>
                <a:ext uri="{FF2B5EF4-FFF2-40B4-BE49-F238E27FC236}">
                  <a16:creationId xmlns:a16="http://schemas.microsoft.com/office/drawing/2014/main" id="{CD4D4253-E9F8-4D8C-9261-019A38E014D8}"/>
                </a:ext>
              </a:extLst>
            </p:cNvPr>
            <p:cNvSpPr/>
            <p:nvPr/>
          </p:nvSpPr>
          <p:spPr>
            <a:xfrm rot="2700006">
              <a:off x="8091943" y="774514"/>
              <a:ext cx="33924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2116"/>
                <a:gd name="f5" fmla="val 1227"/>
                <a:gd name="f6" fmla="val 2115"/>
                <a:gd name="f7" fmla="*/ f0 1 2623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523;p28">
              <a:extLst>
                <a:ext uri="{FF2B5EF4-FFF2-40B4-BE49-F238E27FC236}">
                  <a16:creationId xmlns:a16="http://schemas.microsoft.com/office/drawing/2014/main" id="{448CD593-9BC2-4946-80D6-20ED7E444D36}"/>
                </a:ext>
              </a:extLst>
            </p:cNvPr>
            <p:cNvSpPr/>
            <p:nvPr/>
          </p:nvSpPr>
          <p:spPr>
            <a:xfrm rot="2700006">
              <a:off x="8020688" y="81614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524;p28">
              <a:extLst>
                <a:ext uri="{FF2B5EF4-FFF2-40B4-BE49-F238E27FC236}">
                  <a16:creationId xmlns:a16="http://schemas.microsoft.com/office/drawing/2014/main" id="{23261A41-B33C-4EC1-B824-DB7AB14ED422}"/>
                </a:ext>
              </a:extLst>
            </p:cNvPr>
            <p:cNvSpPr/>
            <p:nvPr/>
          </p:nvSpPr>
          <p:spPr>
            <a:xfrm rot="2700006">
              <a:off x="8002160" y="799858"/>
              <a:ext cx="36676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116"/>
                <a:gd name="f5" fmla="val 1439"/>
                <a:gd name="f6" fmla="val 1"/>
                <a:gd name="f7" fmla="val 2835"/>
                <a:gd name="f8" fmla="*/ f0 1 283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525;p28">
              <a:extLst>
                <a:ext uri="{FF2B5EF4-FFF2-40B4-BE49-F238E27FC236}">
                  <a16:creationId xmlns:a16="http://schemas.microsoft.com/office/drawing/2014/main" id="{ECC6F22A-24BB-4F19-9986-2364669DD7B1}"/>
                </a:ext>
              </a:extLst>
            </p:cNvPr>
            <p:cNvSpPr/>
            <p:nvPr/>
          </p:nvSpPr>
          <p:spPr>
            <a:xfrm rot="2700006">
              <a:off x="7937870" y="84710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526;p28">
              <a:extLst>
                <a:ext uri="{FF2B5EF4-FFF2-40B4-BE49-F238E27FC236}">
                  <a16:creationId xmlns:a16="http://schemas.microsoft.com/office/drawing/2014/main" id="{8FB88D7C-E023-4D27-8583-5E52B27D431F}"/>
                </a:ext>
              </a:extLst>
            </p:cNvPr>
            <p:cNvSpPr/>
            <p:nvPr/>
          </p:nvSpPr>
          <p:spPr>
            <a:xfrm rot="2700006">
              <a:off x="7918913" y="830640"/>
              <a:ext cx="36118" cy="34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285"/>
                <a:gd name="f5" fmla="val 1397"/>
                <a:gd name="f6" fmla="val 1"/>
                <a:gd name="f7" fmla="*/ f0 1 2793"/>
                <a:gd name="f8" fmla="*/ f1 1 228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93"/>
                <a:gd name="f15" fmla="*/ f12 1 228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93" h="2285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527;p28">
              <a:extLst>
                <a:ext uri="{FF2B5EF4-FFF2-40B4-BE49-F238E27FC236}">
                  <a16:creationId xmlns:a16="http://schemas.microsoft.com/office/drawing/2014/main" id="{58124435-95F0-4C92-8975-35FE19740610}"/>
                </a:ext>
              </a:extLst>
            </p:cNvPr>
            <p:cNvSpPr/>
            <p:nvPr/>
          </p:nvSpPr>
          <p:spPr>
            <a:xfrm rot="2700006">
              <a:off x="8030051" y="74177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528;p28">
              <a:extLst>
                <a:ext uri="{FF2B5EF4-FFF2-40B4-BE49-F238E27FC236}">
                  <a16:creationId xmlns:a16="http://schemas.microsoft.com/office/drawing/2014/main" id="{39662B42-31FC-4457-AB16-3D1110AC2E7D}"/>
                </a:ext>
              </a:extLst>
            </p:cNvPr>
            <p:cNvSpPr/>
            <p:nvPr/>
          </p:nvSpPr>
          <p:spPr>
            <a:xfrm rot="2700006">
              <a:off x="8012233" y="72512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397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529;p28">
              <a:extLst>
                <a:ext uri="{FF2B5EF4-FFF2-40B4-BE49-F238E27FC236}">
                  <a16:creationId xmlns:a16="http://schemas.microsoft.com/office/drawing/2014/main" id="{66F7D978-4C61-4AA6-88C4-058CB50F0866}"/>
                </a:ext>
              </a:extLst>
            </p:cNvPr>
            <p:cNvSpPr/>
            <p:nvPr/>
          </p:nvSpPr>
          <p:spPr>
            <a:xfrm rot="2700006">
              <a:off x="7948340" y="75926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530;p28">
              <a:extLst>
                <a:ext uri="{FF2B5EF4-FFF2-40B4-BE49-F238E27FC236}">
                  <a16:creationId xmlns:a16="http://schemas.microsoft.com/office/drawing/2014/main" id="{B0B30252-BC69-4086-BDF3-B5DFAF6D71BC}"/>
                </a:ext>
              </a:extLst>
            </p:cNvPr>
            <p:cNvSpPr/>
            <p:nvPr/>
          </p:nvSpPr>
          <p:spPr>
            <a:xfrm rot="2700006">
              <a:off x="7930596" y="742418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val 2115"/>
                <a:gd name="f8" fmla="val 2623"/>
                <a:gd name="f9" fmla="*/ f0 1 2624"/>
                <a:gd name="f10" fmla="*/ f1 1 21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531;p28">
              <a:extLst>
                <a:ext uri="{FF2B5EF4-FFF2-40B4-BE49-F238E27FC236}">
                  <a16:creationId xmlns:a16="http://schemas.microsoft.com/office/drawing/2014/main" id="{A9CA20B0-CE85-4E33-8CA1-C4891788376C}"/>
                </a:ext>
              </a:extLst>
            </p:cNvPr>
            <p:cNvSpPr/>
            <p:nvPr/>
          </p:nvSpPr>
          <p:spPr>
            <a:xfrm rot="2700006">
              <a:off x="7962568" y="69706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532;p28">
              <a:extLst>
                <a:ext uri="{FF2B5EF4-FFF2-40B4-BE49-F238E27FC236}">
                  <a16:creationId xmlns:a16="http://schemas.microsoft.com/office/drawing/2014/main" id="{F9365402-9781-4650-A77B-C0EA2B69FFF9}"/>
                </a:ext>
              </a:extLst>
            </p:cNvPr>
            <p:cNvSpPr/>
            <p:nvPr/>
          </p:nvSpPr>
          <p:spPr>
            <a:xfrm rot="2700006">
              <a:off x="7945930" y="681559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70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533;p28">
              <a:extLst>
                <a:ext uri="{FF2B5EF4-FFF2-40B4-BE49-F238E27FC236}">
                  <a16:creationId xmlns:a16="http://schemas.microsoft.com/office/drawing/2014/main" id="{C3E5409C-491C-4B93-880B-802EB3DFD9E5}"/>
                </a:ext>
              </a:extLst>
            </p:cNvPr>
            <p:cNvSpPr/>
            <p:nvPr/>
          </p:nvSpPr>
          <p:spPr>
            <a:xfrm rot="2700006">
              <a:off x="7765735" y="54572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534;p28">
              <a:extLst>
                <a:ext uri="{FF2B5EF4-FFF2-40B4-BE49-F238E27FC236}">
                  <a16:creationId xmlns:a16="http://schemas.microsoft.com/office/drawing/2014/main" id="{35E3A59E-FECF-4AB1-B068-CB8F615E6CB2}"/>
                </a:ext>
              </a:extLst>
            </p:cNvPr>
            <p:cNvSpPr/>
            <p:nvPr/>
          </p:nvSpPr>
          <p:spPr>
            <a:xfrm rot="2700006">
              <a:off x="7747532" y="528671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535;p28">
              <a:extLst>
                <a:ext uri="{FF2B5EF4-FFF2-40B4-BE49-F238E27FC236}">
                  <a16:creationId xmlns:a16="http://schemas.microsoft.com/office/drawing/2014/main" id="{C2AF3530-A5D5-4725-9785-D9AC3D943732}"/>
                </a:ext>
              </a:extLst>
            </p:cNvPr>
            <p:cNvSpPr/>
            <p:nvPr/>
          </p:nvSpPr>
          <p:spPr>
            <a:xfrm rot="2700006">
              <a:off x="7684637" y="55564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536;p28">
              <a:extLst>
                <a:ext uri="{FF2B5EF4-FFF2-40B4-BE49-F238E27FC236}">
                  <a16:creationId xmlns:a16="http://schemas.microsoft.com/office/drawing/2014/main" id="{7484FEEF-411C-45DA-A1AE-708E8CB3F94F}"/>
                </a:ext>
              </a:extLst>
            </p:cNvPr>
            <p:cNvSpPr/>
            <p:nvPr/>
          </p:nvSpPr>
          <p:spPr>
            <a:xfrm rot="2700006">
              <a:off x="7666585" y="539551"/>
              <a:ext cx="36118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7"/>
                <a:gd name="f5" fmla="val 1396"/>
                <a:gd name="f6" fmla="val 1"/>
                <a:gd name="f7" fmla="val 2116"/>
                <a:gd name="f8" fmla="val 2792"/>
                <a:gd name="f9" fmla="*/ f0 1 2793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793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93" h="2117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537;p28">
              <a:extLst>
                <a:ext uri="{FF2B5EF4-FFF2-40B4-BE49-F238E27FC236}">
                  <a16:creationId xmlns:a16="http://schemas.microsoft.com/office/drawing/2014/main" id="{0EF05066-11D2-423E-8B9E-523C81AED251}"/>
                </a:ext>
              </a:extLst>
            </p:cNvPr>
            <p:cNvSpPr/>
            <p:nvPr/>
          </p:nvSpPr>
          <p:spPr>
            <a:xfrm rot="2700006">
              <a:off x="7605486" y="582963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538;p28">
              <a:extLst>
                <a:ext uri="{FF2B5EF4-FFF2-40B4-BE49-F238E27FC236}">
                  <a16:creationId xmlns:a16="http://schemas.microsoft.com/office/drawing/2014/main" id="{7872548B-1C22-4D56-9C00-B3A2F11346E8}"/>
                </a:ext>
              </a:extLst>
            </p:cNvPr>
            <p:cNvSpPr/>
            <p:nvPr/>
          </p:nvSpPr>
          <p:spPr>
            <a:xfrm rot="2700006">
              <a:off x="7587340" y="567082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396"/>
                <a:gd name="f6" fmla="val 2115"/>
                <a:gd name="f7" fmla="val 2834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539;p28">
              <a:extLst>
                <a:ext uri="{FF2B5EF4-FFF2-40B4-BE49-F238E27FC236}">
                  <a16:creationId xmlns:a16="http://schemas.microsoft.com/office/drawing/2014/main" id="{5D811631-227D-40DF-A46F-4B9B8B88D153}"/>
                </a:ext>
              </a:extLst>
            </p:cNvPr>
            <p:cNvSpPr/>
            <p:nvPr/>
          </p:nvSpPr>
          <p:spPr>
            <a:xfrm rot="2700006">
              <a:off x="7698151" y="49724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540;p28">
              <a:extLst>
                <a:ext uri="{FF2B5EF4-FFF2-40B4-BE49-F238E27FC236}">
                  <a16:creationId xmlns:a16="http://schemas.microsoft.com/office/drawing/2014/main" id="{852740DE-BC60-4624-9643-16E1FFE19B34}"/>
                </a:ext>
              </a:extLst>
            </p:cNvPr>
            <p:cNvSpPr/>
            <p:nvPr/>
          </p:nvSpPr>
          <p:spPr>
            <a:xfrm rot="2700006">
              <a:off x="7679949" y="480208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439"/>
                <a:gd name="f6" fmla="val 1"/>
                <a:gd name="f7" fmla="val 2115"/>
                <a:gd name="f8" fmla="*/ f0 1 2666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666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666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541;p28">
              <a:extLst>
                <a:ext uri="{FF2B5EF4-FFF2-40B4-BE49-F238E27FC236}">
                  <a16:creationId xmlns:a16="http://schemas.microsoft.com/office/drawing/2014/main" id="{5BBEDE6D-6A84-4674-9264-EF8A0151204A}"/>
                </a:ext>
              </a:extLst>
            </p:cNvPr>
            <p:cNvSpPr/>
            <p:nvPr/>
          </p:nvSpPr>
          <p:spPr>
            <a:xfrm rot="2700006">
              <a:off x="7636283" y="507278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542;p28">
              <a:extLst>
                <a:ext uri="{FF2B5EF4-FFF2-40B4-BE49-F238E27FC236}">
                  <a16:creationId xmlns:a16="http://schemas.microsoft.com/office/drawing/2014/main" id="{99BC303B-6628-4143-B993-9F5CA3401D58}"/>
                </a:ext>
              </a:extLst>
            </p:cNvPr>
            <p:cNvSpPr/>
            <p:nvPr/>
          </p:nvSpPr>
          <p:spPr>
            <a:xfrm rot="2700006">
              <a:off x="7618543" y="490420"/>
              <a:ext cx="33942" cy="32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7"/>
                <a:gd name="f5" fmla="val 1397"/>
                <a:gd name="f6" fmla="val 1"/>
                <a:gd name="f7" fmla="val 2116"/>
                <a:gd name="f8" fmla="val 2623"/>
                <a:gd name="f9" fmla="*/ f0 1 2624"/>
                <a:gd name="f10" fmla="*/ f1 1 211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624"/>
                <a:gd name="f17" fmla="*/ f14 1 211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24" h="2117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8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543;p28">
              <a:extLst>
                <a:ext uri="{FF2B5EF4-FFF2-40B4-BE49-F238E27FC236}">
                  <a16:creationId xmlns:a16="http://schemas.microsoft.com/office/drawing/2014/main" id="{E14EC0FE-17F1-4470-9FDF-DC93B2285D1B}"/>
                </a:ext>
              </a:extLst>
            </p:cNvPr>
            <p:cNvSpPr/>
            <p:nvPr/>
          </p:nvSpPr>
          <p:spPr>
            <a:xfrm rot="2700006">
              <a:off x="7639118" y="44640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544;p28">
              <a:extLst>
                <a:ext uri="{FF2B5EF4-FFF2-40B4-BE49-F238E27FC236}">
                  <a16:creationId xmlns:a16="http://schemas.microsoft.com/office/drawing/2014/main" id="{2BC7A892-8711-4CB0-8D75-BCFFA5ED74F0}"/>
                </a:ext>
              </a:extLst>
            </p:cNvPr>
            <p:cNvSpPr/>
            <p:nvPr/>
          </p:nvSpPr>
          <p:spPr>
            <a:xfrm rot="2700006">
              <a:off x="7621383" y="429546"/>
              <a:ext cx="3394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4"/>
                <a:gd name="f4" fmla="val 2116"/>
                <a:gd name="f5" fmla="val 1397"/>
                <a:gd name="f6" fmla="val 1"/>
                <a:gd name="f7" fmla="*/ f0 1 2624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4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4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545;p28">
              <a:extLst>
                <a:ext uri="{FF2B5EF4-FFF2-40B4-BE49-F238E27FC236}">
                  <a16:creationId xmlns:a16="http://schemas.microsoft.com/office/drawing/2014/main" id="{A305D7C5-CBB9-4986-80FC-07685C898E51}"/>
                </a:ext>
              </a:extLst>
            </p:cNvPr>
            <p:cNvSpPr/>
            <p:nvPr/>
          </p:nvSpPr>
          <p:spPr>
            <a:xfrm rot="2700006">
              <a:off x="7446252" y="271747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546;p28">
              <a:extLst>
                <a:ext uri="{FF2B5EF4-FFF2-40B4-BE49-F238E27FC236}">
                  <a16:creationId xmlns:a16="http://schemas.microsoft.com/office/drawing/2014/main" id="{27FA82C2-B0BF-41BD-8B8A-F7DB6942F4FE}"/>
                </a:ext>
              </a:extLst>
            </p:cNvPr>
            <p:cNvSpPr/>
            <p:nvPr/>
          </p:nvSpPr>
          <p:spPr>
            <a:xfrm rot="2700006">
              <a:off x="7428208" y="255665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1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547;p28">
              <a:extLst>
                <a:ext uri="{FF2B5EF4-FFF2-40B4-BE49-F238E27FC236}">
                  <a16:creationId xmlns:a16="http://schemas.microsoft.com/office/drawing/2014/main" id="{A1F53DE1-5693-4700-A9A6-A272E8AB8C6A}"/>
                </a:ext>
              </a:extLst>
            </p:cNvPr>
            <p:cNvSpPr/>
            <p:nvPr/>
          </p:nvSpPr>
          <p:spPr>
            <a:xfrm rot="2700006">
              <a:off x="7354328" y="286304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548;p28">
              <a:extLst>
                <a:ext uri="{FF2B5EF4-FFF2-40B4-BE49-F238E27FC236}">
                  <a16:creationId xmlns:a16="http://schemas.microsoft.com/office/drawing/2014/main" id="{E493E839-7B91-4843-A68F-5748A89EAED7}"/>
                </a:ext>
              </a:extLst>
            </p:cNvPr>
            <p:cNvSpPr/>
            <p:nvPr/>
          </p:nvSpPr>
          <p:spPr>
            <a:xfrm rot="2700006">
              <a:off x="7336274" y="270232"/>
              <a:ext cx="36118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93"/>
                <a:gd name="f4" fmla="val 2116"/>
                <a:gd name="f5" fmla="val 1396"/>
                <a:gd name="f6" fmla="val 2115"/>
                <a:gd name="f7" fmla="val 2792"/>
                <a:gd name="f8" fmla="*/ f0 1 2793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793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93" h="2116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549;p28">
              <a:extLst>
                <a:ext uri="{FF2B5EF4-FFF2-40B4-BE49-F238E27FC236}">
                  <a16:creationId xmlns:a16="http://schemas.microsoft.com/office/drawing/2014/main" id="{288EBBAB-B9A8-4826-AA11-DF7A910D1D63}"/>
                </a:ext>
              </a:extLst>
            </p:cNvPr>
            <p:cNvSpPr/>
            <p:nvPr/>
          </p:nvSpPr>
          <p:spPr>
            <a:xfrm rot="2700006">
              <a:off x="7382574" y="216271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550;p28">
              <a:extLst>
                <a:ext uri="{FF2B5EF4-FFF2-40B4-BE49-F238E27FC236}">
                  <a16:creationId xmlns:a16="http://schemas.microsoft.com/office/drawing/2014/main" id="{F4F858E3-FC49-4CB7-A639-8AC32964A145}"/>
                </a:ext>
              </a:extLst>
            </p:cNvPr>
            <p:cNvSpPr/>
            <p:nvPr/>
          </p:nvSpPr>
          <p:spPr>
            <a:xfrm rot="2700006">
              <a:off x="7364062" y="199987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*/ f0 1 2835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35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35" h="2116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551;p28">
              <a:extLst>
                <a:ext uri="{FF2B5EF4-FFF2-40B4-BE49-F238E27FC236}">
                  <a16:creationId xmlns:a16="http://schemas.microsoft.com/office/drawing/2014/main" id="{833A129B-3850-4799-871C-BCB3FA3EFE21}"/>
                </a:ext>
              </a:extLst>
            </p:cNvPr>
            <p:cNvSpPr/>
            <p:nvPr/>
          </p:nvSpPr>
          <p:spPr>
            <a:xfrm rot="2700006">
              <a:off x="7316078" y="221656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552;p28">
              <a:extLst>
                <a:ext uri="{FF2B5EF4-FFF2-40B4-BE49-F238E27FC236}">
                  <a16:creationId xmlns:a16="http://schemas.microsoft.com/office/drawing/2014/main" id="{32DF7624-C586-4897-997C-ED13C71FB292}"/>
                </a:ext>
              </a:extLst>
            </p:cNvPr>
            <p:cNvSpPr/>
            <p:nvPr/>
          </p:nvSpPr>
          <p:spPr>
            <a:xfrm rot="2700006">
              <a:off x="7299422" y="206163"/>
              <a:ext cx="34482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6"/>
                <a:gd name="f4" fmla="val 2116"/>
                <a:gd name="f5" fmla="val 1269"/>
                <a:gd name="f6" fmla="val 2665"/>
                <a:gd name="f7" fmla="*/ f0 1 2666"/>
                <a:gd name="f8" fmla="*/ f1 1 21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6"/>
                <a:gd name="f15" fmla="*/ f12 1 21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6" h="2116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553;p28">
              <a:extLst>
                <a:ext uri="{FF2B5EF4-FFF2-40B4-BE49-F238E27FC236}">
                  <a16:creationId xmlns:a16="http://schemas.microsoft.com/office/drawing/2014/main" id="{8C852D74-4C02-4CCB-BA96-8ED5C05AA12D}"/>
                </a:ext>
              </a:extLst>
            </p:cNvPr>
            <p:cNvSpPr/>
            <p:nvPr/>
          </p:nvSpPr>
          <p:spPr>
            <a:xfrm rot="2700006">
              <a:off x="7348146" y="15088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554;p28">
              <a:extLst>
                <a:ext uri="{FF2B5EF4-FFF2-40B4-BE49-F238E27FC236}">
                  <a16:creationId xmlns:a16="http://schemas.microsoft.com/office/drawing/2014/main" id="{926ACBFD-2734-49F0-A7F7-ADB0FCFAA36D}"/>
                </a:ext>
              </a:extLst>
            </p:cNvPr>
            <p:cNvSpPr/>
            <p:nvPr/>
          </p:nvSpPr>
          <p:spPr>
            <a:xfrm rot="2700006">
              <a:off x="7329616" y="134617"/>
              <a:ext cx="36667" cy="3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5"/>
                <a:gd name="f4" fmla="val 2116"/>
                <a:gd name="f5" fmla="val 1439"/>
                <a:gd name="f6" fmla="val 1"/>
                <a:gd name="f7" fmla="val 2115"/>
                <a:gd name="f8" fmla="*/ f0 1 2835"/>
                <a:gd name="f9" fmla="*/ f1 1 21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35"/>
                <a:gd name="f16" fmla="*/ f13 1 21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35" h="2116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3" y="f7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555;p28">
              <a:extLst>
                <a:ext uri="{FF2B5EF4-FFF2-40B4-BE49-F238E27FC236}">
                  <a16:creationId xmlns:a16="http://schemas.microsoft.com/office/drawing/2014/main" id="{3ED0904F-A6FB-4BF4-BE69-003E84C2CB3F}"/>
                </a:ext>
              </a:extLst>
            </p:cNvPr>
            <p:cNvSpPr/>
            <p:nvPr/>
          </p:nvSpPr>
          <p:spPr>
            <a:xfrm rot="2700006">
              <a:off x="8065173" y="261762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556;p28">
              <a:extLst>
                <a:ext uri="{FF2B5EF4-FFF2-40B4-BE49-F238E27FC236}">
                  <a16:creationId xmlns:a16="http://schemas.microsoft.com/office/drawing/2014/main" id="{94508B5A-8D61-477D-BB45-93EC5FB023C0}"/>
                </a:ext>
              </a:extLst>
            </p:cNvPr>
            <p:cNvSpPr/>
            <p:nvPr/>
          </p:nvSpPr>
          <p:spPr>
            <a:xfrm rot="2700006">
              <a:off x="7888273" y="235939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557;p28">
              <a:extLst>
                <a:ext uri="{FF2B5EF4-FFF2-40B4-BE49-F238E27FC236}">
                  <a16:creationId xmlns:a16="http://schemas.microsoft.com/office/drawing/2014/main" id="{7866C89E-84A7-429C-A9DC-405F64B5D78E}"/>
                </a:ext>
              </a:extLst>
            </p:cNvPr>
            <p:cNvSpPr/>
            <p:nvPr/>
          </p:nvSpPr>
          <p:spPr>
            <a:xfrm rot="2700006">
              <a:off x="7760660" y="-880"/>
              <a:ext cx="9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3"/>
                  </a:move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20;p37">
            <a:extLst>
              <a:ext uri="{FF2B5EF4-FFF2-40B4-BE49-F238E27FC236}">
                <a16:creationId xmlns:a16="http://schemas.microsoft.com/office/drawing/2014/main" id="{9B9449DF-0844-4FD1-9362-214302A6EF8D}"/>
              </a:ext>
            </a:extLst>
          </p:cNvPr>
          <p:cNvGrpSpPr/>
          <p:nvPr/>
        </p:nvGrpSpPr>
        <p:grpSpPr>
          <a:xfrm>
            <a:off x="2166407" y="3308008"/>
            <a:ext cx="4811175" cy="392570"/>
            <a:chOff x="2166407" y="3308008"/>
            <a:chExt cx="4811175" cy="392570"/>
          </a:xfrm>
        </p:grpSpPr>
        <p:grpSp>
          <p:nvGrpSpPr>
            <p:cNvPr id="3" name="Google Shape;2021;p37">
              <a:extLst>
                <a:ext uri="{FF2B5EF4-FFF2-40B4-BE49-F238E27FC236}">
                  <a16:creationId xmlns:a16="http://schemas.microsoft.com/office/drawing/2014/main" id="{BD6B4680-5B94-46DE-9E15-6A87F120B9E6}"/>
                </a:ext>
              </a:extLst>
            </p:cNvPr>
            <p:cNvGrpSpPr/>
            <p:nvPr/>
          </p:nvGrpSpPr>
          <p:grpSpPr>
            <a:xfrm>
              <a:off x="2166407" y="3308008"/>
              <a:ext cx="304970" cy="392570"/>
              <a:chOff x="2166407" y="3308008"/>
              <a:chExt cx="304970" cy="392570"/>
            </a:xfrm>
          </p:grpSpPr>
          <p:sp>
            <p:nvSpPr>
              <p:cNvPr id="4" name="Google Shape;2022;p37">
                <a:extLst>
                  <a:ext uri="{FF2B5EF4-FFF2-40B4-BE49-F238E27FC236}">
                    <a16:creationId xmlns:a16="http://schemas.microsoft.com/office/drawing/2014/main" id="{C0BEC2FF-2BD4-4CCA-B5AE-15FB124B1F24}"/>
                  </a:ext>
                </a:extLst>
              </p:cNvPr>
              <p:cNvSpPr/>
              <p:nvPr/>
            </p:nvSpPr>
            <p:spPr>
              <a:xfrm rot="1799935">
                <a:off x="2166407" y="3308008"/>
                <a:ext cx="304970" cy="1199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78"/>
                  <a:gd name="f4" fmla="val 3139"/>
                  <a:gd name="f5" fmla="val 1802"/>
                  <a:gd name="f6" fmla="val 485"/>
                  <a:gd name="f7" fmla="val 1944"/>
                  <a:gd name="f8" fmla="val 1258"/>
                  <a:gd name="f9" fmla="val 2170"/>
                  <a:gd name="f10" fmla="val 2883"/>
                  <a:gd name="f11" fmla="val 2377"/>
                  <a:gd name="f12" fmla="val 4482"/>
                  <a:gd name="f13" fmla="val 2918"/>
                  <a:gd name="f14" fmla="val 6107"/>
                  <a:gd name="f15" fmla="val 3125"/>
                  <a:gd name="f16" fmla="val 6171"/>
                  <a:gd name="f17" fmla="val 3134"/>
                  <a:gd name="f18" fmla="val 6233"/>
                  <a:gd name="f19" fmla="val 6293"/>
                  <a:gd name="f20" fmla="val 7545"/>
                  <a:gd name="f21" fmla="val 7977"/>
                  <a:gd name="f22" fmla="val 1181"/>
                  <a:gd name="f23" fmla="val 6648"/>
                  <a:gd name="f24" fmla="val 984"/>
                  <a:gd name="f25" fmla="val 5024"/>
                  <a:gd name="f26" fmla="val 752"/>
                  <a:gd name="f27" fmla="val 3528"/>
                  <a:gd name="f28" fmla="val 236"/>
                  <a:gd name="f29" fmla="val 1903"/>
                  <a:gd name="f30" fmla="val 4"/>
                  <a:gd name="f31" fmla="val 1869"/>
                  <a:gd name="f32" fmla="val 1"/>
                  <a:gd name="f33" fmla="val 1835"/>
                  <a:gd name="f34" fmla="*/ f0 1 7978"/>
                  <a:gd name="f35" fmla="*/ f1 1 3139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7978"/>
                  <a:gd name="f42" fmla="*/ f39 1 3139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7978" h="3139">
                    <a:moveTo>
                      <a:pt x="f5" y="f2"/>
                    </a:moveTo>
                    <a:cubicBezTo>
                      <a:pt x="f6" y="f2"/>
                      <a:pt x="f2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Google Shape;2023;p37">
                <a:extLst>
                  <a:ext uri="{FF2B5EF4-FFF2-40B4-BE49-F238E27FC236}">
                    <a16:creationId xmlns:a16="http://schemas.microsoft.com/office/drawing/2014/main" id="{8EC07DDB-2141-4AFE-B661-5EFCD320B1F4}"/>
                  </a:ext>
                </a:extLst>
              </p:cNvPr>
              <p:cNvSpPr/>
              <p:nvPr/>
            </p:nvSpPr>
            <p:spPr>
              <a:xfrm rot="1799935">
                <a:off x="2181172" y="3478965"/>
                <a:ext cx="197208" cy="2216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59"/>
                  <a:gd name="f4" fmla="val 5798"/>
                  <a:gd name="f5" fmla="val 3895"/>
                  <a:gd name="f6" fmla="val 1"/>
                  <a:gd name="f7" fmla="val 3611"/>
                  <a:gd name="f8" fmla="val 3315"/>
                  <a:gd name="f9" fmla="val 104"/>
                  <a:gd name="f10" fmla="val 3096"/>
                  <a:gd name="f11" fmla="val 310"/>
                  <a:gd name="f12" fmla="val 2141"/>
                  <a:gd name="f13" fmla="val 1497"/>
                  <a:gd name="f14" fmla="val 1393"/>
                  <a:gd name="f15" fmla="val 2786"/>
                  <a:gd name="f16" fmla="val 413"/>
                  <a:gd name="f17" fmla="val 3973"/>
                  <a:gd name="f18" fmla="val 4411"/>
                  <a:gd name="f19" fmla="val 5056"/>
                  <a:gd name="f20" fmla="val 5468"/>
                  <a:gd name="f21" fmla="val 633"/>
                  <a:gd name="f22" fmla="val 5688"/>
                  <a:gd name="f23" fmla="val 929"/>
                  <a:gd name="f24" fmla="val 5797"/>
                  <a:gd name="f25" fmla="val 1226"/>
                  <a:gd name="f26" fmla="val 1522"/>
                  <a:gd name="f27" fmla="val 1819"/>
                  <a:gd name="f28" fmla="val 2038"/>
                  <a:gd name="f29" fmla="val 2992"/>
                  <a:gd name="f30" fmla="val 4282"/>
                  <a:gd name="f31" fmla="val 3740"/>
                  <a:gd name="f32" fmla="val 4617"/>
                  <a:gd name="f33" fmla="val 1832"/>
                  <a:gd name="f34" fmla="val 5030"/>
                  <a:gd name="f35" fmla="val 749"/>
                  <a:gd name="f36" fmla="val 4450"/>
                  <a:gd name="f37" fmla="val 4179"/>
                  <a:gd name="f38" fmla="*/ f0 1 5159"/>
                  <a:gd name="f39" fmla="*/ f1 1 5798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5159"/>
                  <a:gd name="f46" fmla="*/ f43 1 5798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5159" h="579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9" y="f18"/>
                      <a:pt x="f6" y="f19"/>
                      <a:pt x="f16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28" y="f20"/>
                    </a:cubicBezTo>
                    <a:cubicBezTo>
                      <a:pt x="f29" y="f30"/>
                      <a:pt x="f31" y="f29"/>
                      <a:pt x="f32" y="f33"/>
                    </a:cubicBezTo>
                    <a:cubicBezTo>
                      <a:pt x="f34" y="f14"/>
                      <a:pt x="f3" y="f35"/>
                      <a:pt x="f32" y="f11"/>
                    </a:cubicBezTo>
                    <a:cubicBezTo>
                      <a:pt x="f36" y="f9"/>
                      <a:pt x="f37" y="f6"/>
                      <a:pt x="f5" y="f6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" name="Google Shape;2024;p37">
              <a:extLst>
                <a:ext uri="{FF2B5EF4-FFF2-40B4-BE49-F238E27FC236}">
                  <a16:creationId xmlns:a16="http://schemas.microsoft.com/office/drawing/2014/main" id="{E6C975F0-E261-4B0A-97F7-DA56F29D0781}"/>
                </a:ext>
              </a:extLst>
            </p:cNvPr>
            <p:cNvGrpSpPr/>
            <p:nvPr/>
          </p:nvGrpSpPr>
          <p:grpSpPr>
            <a:xfrm>
              <a:off x="6672612" y="3308008"/>
              <a:ext cx="304970" cy="392565"/>
              <a:chOff x="6672612" y="3308008"/>
              <a:chExt cx="304970" cy="392565"/>
            </a:xfrm>
          </p:grpSpPr>
          <p:sp>
            <p:nvSpPr>
              <p:cNvPr id="7" name="Google Shape;2025;p37">
                <a:extLst>
                  <a:ext uri="{FF2B5EF4-FFF2-40B4-BE49-F238E27FC236}">
                    <a16:creationId xmlns:a16="http://schemas.microsoft.com/office/drawing/2014/main" id="{49E9963B-97BB-42A9-9F6A-1AD296C0DFA2}"/>
                  </a:ext>
                </a:extLst>
              </p:cNvPr>
              <p:cNvSpPr/>
              <p:nvPr/>
            </p:nvSpPr>
            <p:spPr>
              <a:xfrm rot="19800065" flipH="1">
                <a:off x="6672612" y="3308008"/>
                <a:ext cx="304970" cy="1199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78"/>
                  <a:gd name="f4" fmla="val 3139"/>
                  <a:gd name="f5" fmla="val 1802"/>
                  <a:gd name="f6" fmla="val 485"/>
                  <a:gd name="f7" fmla="val 1944"/>
                  <a:gd name="f8" fmla="val 1258"/>
                  <a:gd name="f9" fmla="val 2170"/>
                  <a:gd name="f10" fmla="val 2883"/>
                  <a:gd name="f11" fmla="val 2377"/>
                  <a:gd name="f12" fmla="val 4482"/>
                  <a:gd name="f13" fmla="val 2918"/>
                  <a:gd name="f14" fmla="val 6107"/>
                  <a:gd name="f15" fmla="val 3125"/>
                  <a:gd name="f16" fmla="val 6171"/>
                  <a:gd name="f17" fmla="val 3134"/>
                  <a:gd name="f18" fmla="val 6233"/>
                  <a:gd name="f19" fmla="val 6293"/>
                  <a:gd name="f20" fmla="val 7545"/>
                  <a:gd name="f21" fmla="val 7977"/>
                  <a:gd name="f22" fmla="val 1181"/>
                  <a:gd name="f23" fmla="val 6648"/>
                  <a:gd name="f24" fmla="val 984"/>
                  <a:gd name="f25" fmla="val 5024"/>
                  <a:gd name="f26" fmla="val 752"/>
                  <a:gd name="f27" fmla="val 3528"/>
                  <a:gd name="f28" fmla="val 236"/>
                  <a:gd name="f29" fmla="val 1903"/>
                  <a:gd name="f30" fmla="val 4"/>
                  <a:gd name="f31" fmla="val 1869"/>
                  <a:gd name="f32" fmla="val 1"/>
                  <a:gd name="f33" fmla="val 1835"/>
                  <a:gd name="f34" fmla="*/ f0 1 7978"/>
                  <a:gd name="f35" fmla="*/ f1 1 3139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7978"/>
                  <a:gd name="f42" fmla="*/ f39 1 3139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7978" h="3139">
                    <a:moveTo>
                      <a:pt x="f5" y="f2"/>
                    </a:moveTo>
                    <a:cubicBezTo>
                      <a:pt x="f6" y="f2"/>
                      <a:pt x="f2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Google Shape;2026;p37">
                <a:extLst>
                  <a:ext uri="{FF2B5EF4-FFF2-40B4-BE49-F238E27FC236}">
                    <a16:creationId xmlns:a16="http://schemas.microsoft.com/office/drawing/2014/main" id="{B6E6043F-8628-4D37-B075-638124A669E0}"/>
                  </a:ext>
                </a:extLst>
              </p:cNvPr>
              <p:cNvSpPr/>
              <p:nvPr/>
            </p:nvSpPr>
            <p:spPr>
              <a:xfrm rot="19800065" flipH="1">
                <a:off x="6765618" y="3478960"/>
                <a:ext cx="197208" cy="2216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59"/>
                  <a:gd name="f4" fmla="val 5798"/>
                  <a:gd name="f5" fmla="val 3895"/>
                  <a:gd name="f6" fmla="val 1"/>
                  <a:gd name="f7" fmla="val 3611"/>
                  <a:gd name="f8" fmla="val 3315"/>
                  <a:gd name="f9" fmla="val 104"/>
                  <a:gd name="f10" fmla="val 3096"/>
                  <a:gd name="f11" fmla="val 310"/>
                  <a:gd name="f12" fmla="val 2141"/>
                  <a:gd name="f13" fmla="val 1497"/>
                  <a:gd name="f14" fmla="val 1393"/>
                  <a:gd name="f15" fmla="val 2786"/>
                  <a:gd name="f16" fmla="val 413"/>
                  <a:gd name="f17" fmla="val 3973"/>
                  <a:gd name="f18" fmla="val 4411"/>
                  <a:gd name="f19" fmla="val 5056"/>
                  <a:gd name="f20" fmla="val 5468"/>
                  <a:gd name="f21" fmla="val 633"/>
                  <a:gd name="f22" fmla="val 5688"/>
                  <a:gd name="f23" fmla="val 929"/>
                  <a:gd name="f24" fmla="val 5797"/>
                  <a:gd name="f25" fmla="val 1226"/>
                  <a:gd name="f26" fmla="val 1522"/>
                  <a:gd name="f27" fmla="val 1819"/>
                  <a:gd name="f28" fmla="val 2038"/>
                  <a:gd name="f29" fmla="val 2992"/>
                  <a:gd name="f30" fmla="val 4282"/>
                  <a:gd name="f31" fmla="val 3740"/>
                  <a:gd name="f32" fmla="val 4617"/>
                  <a:gd name="f33" fmla="val 1832"/>
                  <a:gd name="f34" fmla="val 5030"/>
                  <a:gd name="f35" fmla="val 749"/>
                  <a:gd name="f36" fmla="val 4450"/>
                  <a:gd name="f37" fmla="val 4179"/>
                  <a:gd name="f38" fmla="*/ f0 1 5159"/>
                  <a:gd name="f39" fmla="*/ f1 1 5798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5159"/>
                  <a:gd name="f46" fmla="*/ f43 1 5798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5159" h="579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9" y="f18"/>
                      <a:pt x="f6" y="f19"/>
                      <a:pt x="f16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28" y="f20"/>
                    </a:cubicBezTo>
                    <a:cubicBezTo>
                      <a:pt x="f29" y="f30"/>
                      <a:pt x="f31" y="f29"/>
                      <a:pt x="f32" y="f33"/>
                    </a:cubicBezTo>
                    <a:cubicBezTo>
                      <a:pt x="f34" y="f14"/>
                      <a:pt x="f3" y="f35"/>
                      <a:pt x="f32" y="f11"/>
                    </a:cubicBezTo>
                    <a:cubicBezTo>
                      <a:pt x="f36" y="f9"/>
                      <a:pt x="f37" y="f6"/>
                      <a:pt x="f5" y="f6"/>
                    </a:cubicBezTo>
                    <a:close/>
                  </a:path>
                </a:pathLst>
              </a:custGeom>
              <a:solidFill>
                <a:srgbClr val="EF786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9" name="Google Shape;2027;p37">
            <a:extLst>
              <a:ext uri="{FF2B5EF4-FFF2-40B4-BE49-F238E27FC236}">
                <a16:creationId xmlns:a16="http://schemas.microsoft.com/office/drawing/2014/main" id="{5306F968-03D6-4092-BA94-E1186FDC0F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2151" y="2694499"/>
            <a:ext cx="3899696" cy="1347002"/>
          </a:xfrm>
        </p:spPr>
        <p:txBody>
          <a:bodyPr/>
          <a:lstStyle/>
          <a:p>
            <a:pPr lvl="0"/>
            <a:r>
              <a:rPr lang="en-US">
                <a:cs typeface="B Nazanin" panose="00000400000000000000" pitchFamily="2" charset="-78"/>
              </a:rPr>
              <a:t>1989</a:t>
            </a:r>
          </a:p>
        </p:txBody>
      </p:sp>
      <p:sp>
        <p:nvSpPr>
          <p:cNvPr id="10" name="Google Shape;2028;p37">
            <a:extLst>
              <a:ext uri="{FF2B5EF4-FFF2-40B4-BE49-F238E27FC236}">
                <a16:creationId xmlns:a16="http://schemas.microsoft.com/office/drawing/2014/main" id="{18F1C28B-C14D-4E48-ADD9-144DF720EF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92752" y="3926387"/>
            <a:ext cx="3899696" cy="7982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رهبران جهان تعهدی تاریخی به کودکان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جهان دادند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442BE4A-653E-49CE-8610-6714C053B8B0}"/>
              </a:ext>
            </a:extLst>
          </p:cNvPr>
          <p:cNvSpPr/>
          <p:nvPr/>
        </p:nvSpPr>
        <p:spPr>
          <a:xfrm rot="5399996" flipH="1">
            <a:off x="-467209" y="4269484"/>
            <a:ext cx="1347002" cy="4125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2" name="Grupo 7">
            <a:extLst>
              <a:ext uri="{FF2B5EF4-FFF2-40B4-BE49-F238E27FC236}">
                <a16:creationId xmlns:a16="http://schemas.microsoft.com/office/drawing/2014/main" id="{B8880AFB-3847-48BB-9BBB-DE448C2887E9}"/>
              </a:ext>
            </a:extLst>
          </p:cNvPr>
          <p:cNvGrpSpPr/>
          <p:nvPr/>
        </p:nvGrpSpPr>
        <p:grpSpPr>
          <a:xfrm>
            <a:off x="3857625" y="415155"/>
            <a:ext cx="1428750" cy="2022469"/>
            <a:chOff x="3857625" y="415155"/>
            <a:chExt cx="1428750" cy="202246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B1E9CE8-A40B-4901-9FB7-4E904C860948}"/>
                </a:ext>
              </a:extLst>
            </p:cNvPr>
            <p:cNvSpPr/>
            <p:nvPr/>
          </p:nvSpPr>
          <p:spPr>
            <a:xfrm>
              <a:off x="3857625" y="415155"/>
              <a:ext cx="1428750" cy="20224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3"/>
                <a:gd name="f7" fmla="val 939"/>
                <a:gd name="f8" fmla="val 526"/>
                <a:gd name="f9" fmla="val 924"/>
                <a:gd name="f10" fmla="val 473"/>
                <a:gd name="f11" fmla="val 911"/>
                <a:gd name="f12" fmla="val 412"/>
                <a:gd name="f13" fmla="val 914"/>
                <a:gd name="f14" fmla="val 381"/>
                <a:gd name="f15" fmla="val 854"/>
                <a:gd name="f16" fmla="val 373"/>
                <a:gd name="f17" fmla="val 838"/>
                <a:gd name="f18" fmla="val 370"/>
                <a:gd name="f19" fmla="val 820"/>
                <a:gd name="f20" fmla="val 802"/>
                <a:gd name="f21" fmla="val 785"/>
                <a:gd name="f22" fmla="val 367"/>
                <a:gd name="f23" fmla="val 769"/>
                <a:gd name="f24" fmla="val 345"/>
                <a:gd name="f25" fmla="val 771"/>
                <a:gd name="f26" fmla="val 324"/>
                <a:gd name="f27" fmla="val 773"/>
                <a:gd name="f28" fmla="val 295"/>
                <a:gd name="f29" fmla="val 768"/>
                <a:gd name="f30" fmla="val 296"/>
                <a:gd name="f31" fmla="val 801"/>
                <a:gd name="f32" fmla="val 298"/>
                <a:gd name="f33" fmla="val 872"/>
                <a:gd name="f34" fmla="val 253"/>
                <a:gd name="f35" fmla="val 899"/>
                <a:gd name="f36" fmla="val 195"/>
                <a:gd name="f37" fmla="val 915"/>
                <a:gd name="f38" fmla="val 177"/>
                <a:gd name="f39" fmla="val 920"/>
                <a:gd name="f40" fmla="val 159"/>
                <a:gd name="f41" fmla="val 141"/>
                <a:gd name="f42" fmla="val 929"/>
                <a:gd name="f43" fmla="val 103"/>
                <a:gd name="f44" fmla="val 71"/>
                <a:gd name="f45" fmla="val 42"/>
                <a:gd name="f46" fmla="val 905"/>
                <a:gd name="f47" fmla="val 25"/>
                <a:gd name="f48" fmla="val 893"/>
                <a:gd name="f49" fmla="val 27"/>
                <a:gd name="f50" fmla="val 870"/>
                <a:gd name="f51" fmla="val 32"/>
                <a:gd name="f52" fmla="val 852"/>
                <a:gd name="f53" fmla="val 41"/>
                <a:gd name="f54" fmla="val 817"/>
                <a:gd name="f55" fmla="val 39"/>
                <a:gd name="f56" fmla="val 783"/>
                <a:gd name="f57" fmla="val 30"/>
                <a:gd name="f58" fmla="val 747"/>
                <a:gd name="f59" fmla="val 16"/>
                <a:gd name="f60" fmla="val 693"/>
                <a:gd name="f61" fmla="val 18"/>
                <a:gd name="f62" fmla="val 637"/>
                <a:gd name="f63" fmla="val 31"/>
                <a:gd name="f64" fmla="val 582"/>
                <a:gd name="f65" fmla="val 537"/>
                <a:gd name="f66" fmla="val 67"/>
                <a:gd name="f67" fmla="val 504"/>
                <a:gd name="f68" fmla="val 100"/>
                <a:gd name="f69" fmla="val 475"/>
                <a:gd name="f70" fmla="val 118"/>
                <a:gd name="f71" fmla="val 459"/>
                <a:gd name="f72" fmla="val 123"/>
                <a:gd name="f73" fmla="val 447"/>
                <a:gd name="f74" fmla="val 102"/>
                <a:gd name="f75" fmla="val 428"/>
                <a:gd name="f76" fmla="val 56"/>
                <a:gd name="f77" fmla="val 383"/>
                <a:gd name="f78" fmla="val 62"/>
                <a:gd name="f79" fmla="val 325"/>
                <a:gd name="f80" fmla="val 69"/>
                <a:gd name="f81" fmla="val 269"/>
                <a:gd name="f82" fmla="val 72"/>
                <a:gd name="f83" fmla="val 240"/>
                <a:gd name="f84" fmla="val 74"/>
                <a:gd name="f85" fmla="val 223"/>
                <a:gd name="f86" fmla="val 40"/>
                <a:gd name="f87" fmla="val 214"/>
                <a:gd name="f88" fmla="val 11"/>
                <a:gd name="f89" fmla="val 206"/>
                <a:gd name="f90" fmla="val 168"/>
                <a:gd name="f91" fmla="val 13"/>
                <a:gd name="f92" fmla="val 133"/>
                <a:gd name="f93" fmla="val 34"/>
                <a:gd name="f94" fmla="val 73"/>
                <a:gd name="f95" fmla="val 14"/>
                <a:gd name="f96" fmla="val 183"/>
                <a:gd name="f97" fmla="val 17"/>
                <a:gd name="f98" fmla="val 243"/>
                <a:gd name="f99" fmla="val 23"/>
                <a:gd name="f100" fmla="val 249"/>
                <a:gd name="f101" fmla="val 252"/>
                <a:gd name="f102" fmla="val 76"/>
                <a:gd name="f103" fmla="val 263"/>
                <a:gd name="f104" fmla="val 275"/>
                <a:gd name="f105" fmla="val 312"/>
                <a:gd name="f106" fmla="val 68"/>
                <a:gd name="f107" fmla="val 350"/>
                <a:gd name="f108" fmla="val 387"/>
                <a:gd name="f109" fmla="val 75"/>
                <a:gd name="f110" fmla="val 400"/>
                <a:gd name="f111" fmla="val 77"/>
                <a:gd name="f112" fmla="val 408"/>
                <a:gd name="f113" fmla="val 415"/>
                <a:gd name="f114" fmla="val 60"/>
                <a:gd name="f115" fmla="val 439"/>
                <a:gd name="f116" fmla="val 15"/>
                <a:gd name="f117" fmla="val 491"/>
                <a:gd name="f118" fmla="val 536"/>
                <a:gd name="f119" fmla="val 24"/>
                <a:gd name="f120" fmla="val 588"/>
                <a:gd name="f121" fmla="val 51"/>
                <a:gd name="f122" fmla="val 80"/>
                <a:gd name="f123" fmla="val 653"/>
                <a:gd name="f124" fmla="val 142"/>
                <a:gd name="f125" fmla="val 179"/>
                <a:gd name="f126" fmla="val 204"/>
                <a:gd name="f127" fmla="val 617"/>
                <a:gd name="f128" fmla="val 218"/>
                <a:gd name="f129" fmla="val 597"/>
                <a:gd name="f130" fmla="val 226"/>
                <a:gd name="f131" fmla="val 593"/>
                <a:gd name="f132" fmla="val 236"/>
                <a:gd name="f133" fmla="val 596"/>
                <a:gd name="f134" fmla="val 256"/>
                <a:gd name="f135" fmla="val 604"/>
                <a:gd name="f136" fmla="val 321"/>
                <a:gd name="f137" fmla="val 605"/>
                <a:gd name="f138" fmla="val 385"/>
                <a:gd name="f139" fmla="val 557"/>
                <a:gd name="f140" fmla="val 438"/>
                <a:gd name="f141" fmla="val 548"/>
                <a:gd name="f142" fmla="val 448"/>
                <a:gd name="f143" fmla="val 552"/>
                <a:gd name="f144" fmla="val 457"/>
                <a:gd name="f145" fmla="val 561"/>
                <a:gd name="f146" fmla="val 466"/>
                <a:gd name="f147" fmla="val 651"/>
                <a:gd name="f148" fmla="val 551"/>
                <a:gd name="f149" fmla="val 659"/>
                <a:gd name="f150" fmla="val 655"/>
                <a:gd name="f151" fmla="val 631"/>
                <a:gd name="f152" fmla="val 767"/>
                <a:gd name="f153" fmla="val 626"/>
                <a:gd name="f154" fmla="val 624"/>
                <a:gd name="f155" fmla="val 804"/>
                <a:gd name="f156" fmla="val 823"/>
                <a:gd name="f157" fmla="val 633"/>
                <a:gd name="f158" fmla="val 616"/>
                <a:gd name="f159" fmla="val 541"/>
                <a:gd name="f160" fmla="val 531"/>
                <a:gd name="f161" fmla="val 336"/>
                <a:gd name="f162" fmla="val 499"/>
                <a:gd name="f163" fmla="val 377"/>
                <a:gd name="f164" fmla="val 427"/>
                <a:gd name="f165" fmla="val 455"/>
                <a:gd name="f166" fmla="val 444"/>
                <a:gd name="f167" fmla="val 405"/>
                <a:gd name="f168" fmla="val 362"/>
                <a:gd name="f169" fmla="val 446"/>
                <a:gd name="f170" fmla="val 323"/>
                <a:gd name="f171" fmla="val 406"/>
                <a:gd name="f172" fmla="val 305"/>
                <a:gd name="f173" fmla="val 361"/>
                <a:gd name="f174" fmla="val 286"/>
                <a:gd name="f175" fmla="val 314"/>
                <a:gd name="f176" fmla="val 285"/>
                <a:gd name="f177" fmla="val 306"/>
                <a:gd name="f178" fmla="val 265"/>
                <a:gd name="f179" fmla="val 308"/>
                <a:gd name="f180" fmla="val 313"/>
                <a:gd name="f181" fmla="val 260"/>
                <a:gd name="f182" fmla="val 231"/>
                <a:gd name="f183" fmla="val 221"/>
                <a:gd name="f184" fmla="val 341"/>
                <a:gd name="f185" fmla="val 222"/>
                <a:gd name="f186" fmla="val 371"/>
                <a:gd name="f187" fmla="val 389"/>
                <a:gd name="f188" fmla="val 239"/>
                <a:gd name="f189" fmla="val 397"/>
                <a:gd name="f190" fmla="val 241"/>
                <a:gd name="f191" fmla="val 411"/>
                <a:gd name="f192" fmla="val 292"/>
                <a:gd name="f193" fmla="val 78"/>
                <a:gd name="f194" fmla="val 157"/>
                <a:gd name="f195" fmla="val 79"/>
                <a:gd name="f196" fmla="val 165"/>
                <a:gd name="f197" fmla="val 174"/>
                <a:gd name="f198" fmla="val 87"/>
                <a:gd name="f199" fmla="val 178"/>
                <a:gd name="f200" fmla="val 95"/>
                <a:gd name="f201" fmla="val 184"/>
                <a:gd name="f202" fmla="val 108"/>
                <a:gd name="f203" fmla="val 175"/>
                <a:gd name="f204" fmla="val 130"/>
                <a:gd name="f205" fmla="val 151"/>
                <a:gd name="f206" fmla="val 152"/>
                <a:gd name="f207" fmla="val 128"/>
                <a:gd name="f208" fmla="val 110"/>
                <a:gd name="f209" fmla="val 192"/>
                <a:gd name="f210" fmla="val 101"/>
                <a:gd name="f211" fmla="val 191"/>
                <a:gd name="f212" fmla="val 89"/>
                <a:gd name="f213" fmla="val 173"/>
                <a:gd name="f214" fmla="val 85"/>
                <a:gd name="f215" fmla="val 137"/>
                <a:gd name="f216" fmla="val 503"/>
                <a:gd name="f217" fmla="val 496"/>
                <a:gd name="f218" fmla="val 483"/>
                <a:gd name="f219" fmla="val 86"/>
                <a:gd name="f220" fmla="val 479"/>
                <a:gd name="f221" fmla="val 97"/>
                <a:gd name="f222" fmla="val 488"/>
                <a:gd name="f223" fmla="val 111"/>
                <a:gd name="f224" fmla="val 495"/>
                <a:gd name="f225" fmla="val 117"/>
                <a:gd name="f226" fmla="val 513"/>
                <a:gd name="f227" fmla="val 535"/>
                <a:gd name="f228" fmla="val 145"/>
                <a:gd name="f229" fmla="val 550"/>
                <a:gd name="f230" fmla="val 166"/>
                <a:gd name="f231" fmla="val 555"/>
                <a:gd name="f232" fmla="val 558"/>
                <a:gd name="f233" fmla="val 188"/>
                <a:gd name="f234" fmla="val 574"/>
                <a:gd name="f235" fmla="val 587"/>
                <a:gd name="f236" fmla="val 171"/>
                <a:gd name="f237" fmla="val 160"/>
                <a:gd name="f238" fmla="val 584"/>
                <a:gd name="f239" fmla="val 146"/>
                <a:gd name="f240" fmla="val 119"/>
                <a:gd name="f241" fmla="val 534"/>
                <a:gd name="f242" fmla="val 88"/>
                <a:gd name="f243" fmla="+- 0 0 -90"/>
                <a:gd name="f244" fmla="*/ f3 1 663"/>
                <a:gd name="f245" fmla="*/ f4 1 939"/>
                <a:gd name="f246" fmla="val f5"/>
                <a:gd name="f247" fmla="val f6"/>
                <a:gd name="f248" fmla="val f7"/>
                <a:gd name="f249" fmla="*/ f243 f0 1"/>
                <a:gd name="f250" fmla="+- f248 0 f246"/>
                <a:gd name="f251" fmla="+- f247 0 f246"/>
                <a:gd name="f252" fmla="*/ f249 1 f2"/>
                <a:gd name="f253" fmla="*/ f251 1 663"/>
                <a:gd name="f254" fmla="*/ f250 1 939"/>
                <a:gd name="f255" fmla="*/ 526 f251 1"/>
                <a:gd name="f256" fmla="*/ 924 f250 1"/>
                <a:gd name="f257" fmla="*/ 381 f251 1"/>
                <a:gd name="f258" fmla="*/ 854 f250 1"/>
                <a:gd name="f259" fmla="*/ 370 f251 1"/>
                <a:gd name="f260" fmla="*/ 802 f250 1"/>
                <a:gd name="f261" fmla="*/ 345 f251 1"/>
                <a:gd name="f262" fmla="*/ 771 f250 1"/>
                <a:gd name="f263" fmla="*/ 296 f251 1"/>
                <a:gd name="f264" fmla="*/ 801 f250 1"/>
                <a:gd name="f265" fmla="*/ 195 f251 1"/>
                <a:gd name="f266" fmla="*/ 915 f250 1"/>
                <a:gd name="f267" fmla="*/ 141 f251 1"/>
                <a:gd name="f268" fmla="*/ 929 f250 1"/>
                <a:gd name="f269" fmla="*/ 42 f251 1"/>
                <a:gd name="f270" fmla="*/ 905 f250 1"/>
                <a:gd name="f271" fmla="*/ 32 f251 1"/>
                <a:gd name="f272" fmla="*/ 852 f250 1"/>
                <a:gd name="f273" fmla="*/ 30 f251 1"/>
                <a:gd name="f274" fmla="*/ 747 f250 1"/>
                <a:gd name="f275" fmla="*/ 31 f251 1"/>
                <a:gd name="f276" fmla="*/ 582 f250 1"/>
                <a:gd name="f277" fmla="*/ 100 f251 1"/>
                <a:gd name="f278" fmla="*/ 475 f250 1"/>
                <a:gd name="f279" fmla="*/ 102 f251 1"/>
                <a:gd name="f280" fmla="*/ 428 f250 1"/>
                <a:gd name="f281" fmla="*/ 69 f251 1"/>
                <a:gd name="f282" fmla="*/ 269 f250 1"/>
                <a:gd name="f283" fmla="*/ 40 f251 1"/>
                <a:gd name="f284" fmla="*/ 214 f250 1"/>
                <a:gd name="f285" fmla="*/ 13 f251 1"/>
                <a:gd name="f286" fmla="*/ 133 f250 1"/>
                <a:gd name="f287" fmla="*/ 183 f251 1"/>
                <a:gd name="f288" fmla="*/ 16 f250 1"/>
                <a:gd name="f289" fmla="*/ 249 f251 1"/>
                <a:gd name="f290" fmla="*/ 62 f250 1"/>
                <a:gd name="f291" fmla="*/ 275 f251 1"/>
                <a:gd name="f292" fmla="*/ 74 f250 1"/>
                <a:gd name="f293" fmla="*/ 387 f251 1"/>
                <a:gd name="f294" fmla="*/ 75 f250 1"/>
                <a:gd name="f295" fmla="*/ 415 f251 1"/>
                <a:gd name="f296" fmla="*/ 60 f250 1"/>
                <a:gd name="f297" fmla="*/ 536 f251 1"/>
                <a:gd name="f298" fmla="*/ 24 f250 1"/>
                <a:gd name="f299" fmla="*/ 653 f251 1"/>
                <a:gd name="f300" fmla="*/ 142 f250 1"/>
                <a:gd name="f301" fmla="*/ 617 f251 1"/>
                <a:gd name="f302" fmla="*/ 218 f250 1"/>
                <a:gd name="f303" fmla="*/ 596 f251 1"/>
                <a:gd name="f304" fmla="*/ 256 f250 1"/>
                <a:gd name="f305" fmla="*/ 557 f251 1"/>
                <a:gd name="f306" fmla="*/ 438 f250 1"/>
                <a:gd name="f307" fmla="*/ 561 f251 1"/>
                <a:gd name="f308" fmla="*/ 466 f250 1"/>
                <a:gd name="f309" fmla="*/ 631 f251 1"/>
                <a:gd name="f310" fmla="*/ 767 f250 1"/>
                <a:gd name="f311" fmla="*/ 626 f251 1"/>
                <a:gd name="f312" fmla="*/ 823 f250 1"/>
                <a:gd name="f313" fmla="*/ 541 f251 1"/>
                <a:gd name="f314" fmla="*/ 336 f251 1"/>
                <a:gd name="f315" fmla="*/ 499 f250 1"/>
                <a:gd name="f316" fmla="*/ 444 f251 1"/>
                <a:gd name="f317" fmla="*/ 405 f250 1"/>
                <a:gd name="f318" fmla="*/ 406 f251 1"/>
                <a:gd name="f319" fmla="*/ 305 f250 1"/>
                <a:gd name="f320" fmla="*/ 269 f251 1"/>
                <a:gd name="f321" fmla="*/ 306 f250 1"/>
                <a:gd name="f322" fmla="*/ 260 f251 1"/>
                <a:gd name="f323" fmla="*/ 314 f250 1"/>
                <a:gd name="f324" fmla="*/ 222 f251 1"/>
                <a:gd name="f325" fmla="*/ 371 f250 1"/>
                <a:gd name="f326" fmla="*/ 241 f251 1"/>
                <a:gd name="f327" fmla="*/ 411 f250 1"/>
                <a:gd name="f328" fmla="*/ 78 f251 1"/>
                <a:gd name="f329" fmla="*/ 157 f250 1"/>
                <a:gd name="f330" fmla="*/ 87 f251 1"/>
                <a:gd name="f331" fmla="*/ 178 f250 1"/>
                <a:gd name="f332" fmla="*/ 108 f251 1"/>
                <a:gd name="f333" fmla="*/ 175 f250 1"/>
                <a:gd name="f334" fmla="*/ 179 f251 1"/>
                <a:gd name="f335" fmla="*/ 110 f250 1"/>
                <a:gd name="f336" fmla="*/ 173 f251 1"/>
                <a:gd name="f337" fmla="*/ 85 f250 1"/>
                <a:gd name="f338" fmla="*/ 503 f251 1"/>
                <a:gd name="f339" fmla="*/ 87 f250 1"/>
                <a:gd name="f340" fmla="*/ 479 f251 1"/>
                <a:gd name="f341" fmla="*/ 97 f250 1"/>
                <a:gd name="f342" fmla="*/ 495 f251 1"/>
                <a:gd name="f343" fmla="*/ 117 f250 1"/>
                <a:gd name="f344" fmla="*/ 550 f251 1"/>
                <a:gd name="f345" fmla="*/ 166 f250 1"/>
                <a:gd name="f346" fmla="*/ 574 f251 1"/>
                <a:gd name="f347" fmla="*/ 179 f250 1"/>
                <a:gd name="f348" fmla="*/ 584 f251 1"/>
                <a:gd name="f349" fmla="*/ 146 f250 1"/>
                <a:gd name="f350" fmla="+- f252 0 f1"/>
                <a:gd name="f351" fmla="*/ f255 1 663"/>
                <a:gd name="f352" fmla="*/ f256 1 939"/>
                <a:gd name="f353" fmla="*/ f257 1 663"/>
                <a:gd name="f354" fmla="*/ f258 1 939"/>
                <a:gd name="f355" fmla="*/ f259 1 663"/>
                <a:gd name="f356" fmla="*/ f260 1 939"/>
                <a:gd name="f357" fmla="*/ f261 1 663"/>
                <a:gd name="f358" fmla="*/ f262 1 939"/>
                <a:gd name="f359" fmla="*/ f263 1 663"/>
                <a:gd name="f360" fmla="*/ f264 1 939"/>
                <a:gd name="f361" fmla="*/ f265 1 663"/>
                <a:gd name="f362" fmla="*/ f266 1 939"/>
                <a:gd name="f363" fmla="*/ f267 1 663"/>
                <a:gd name="f364" fmla="*/ f268 1 939"/>
                <a:gd name="f365" fmla="*/ f269 1 663"/>
                <a:gd name="f366" fmla="*/ f270 1 939"/>
                <a:gd name="f367" fmla="*/ f271 1 663"/>
                <a:gd name="f368" fmla="*/ f272 1 939"/>
                <a:gd name="f369" fmla="*/ f273 1 663"/>
                <a:gd name="f370" fmla="*/ f274 1 939"/>
                <a:gd name="f371" fmla="*/ f275 1 663"/>
                <a:gd name="f372" fmla="*/ f276 1 939"/>
                <a:gd name="f373" fmla="*/ f277 1 663"/>
                <a:gd name="f374" fmla="*/ f278 1 939"/>
                <a:gd name="f375" fmla="*/ f279 1 663"/>
                <a:gd name="f376" fmla="*/ f280 1 939"/>
                <a:gd name="f377" fmla="*/ f281 1 663"/>
                <a:gd name="f378" fmla="*/ f282 1 939"/>
                <a:gd name="f379" fmla="*/ f283 1 663"/>
                <a:gd name="f380" fmla="*/ f284 1 939"/>
                <a:gd name="f381" fmla="*/ f285 1 663"/>
                <a:gd name="f382" fmla="*/ f286 1 939"/>
                <a:gd name="f383" fmla="*/ f287 1 663"/>
                <a:gd name="f384" fmla="*/ f288 1 939"/>
                <a:gd name="f385" fmla="*/ f289 1 663"/>
                <a:gd name="f386" fmla="*/ f290 1 939"/>
                <a:gd name="f387" fmla="*/ f291 1 663"/>
                <a:gd name="f388" fmla="*/ f292 1 939"/>
                <a:gd name="f389" fmla="*/ f293 1 663"/>
                <a:gd name="f390" fmla="*/ f294 1 939"/>
                <a:gd name="f391" fmla="*/ f295 1 663"/>
                <a:gd name="f392" fmla="*/ f296 1 939"/>
                <a:gd name="f393" fmla="*/ f297 1 663"/>
                <a:gd name="f394" fmla="*/ f298 1 939"/>
                <a:gd name="f395" fmla="*/ f299 1 663"/>
                <a:gd name="f396" fmla="*/ f300 1 939"/>
                <a:gd name="f397" fmla="*/ f301 1 663"/>
                <a:gd name="f398" fmla="*/ f302 1 939"/>
                <a:gd name="f399" fmla="*/ f303 1 663"/>
                <a:gd name="f400" fmla="*/ f304 1 939"/>
                <a:gd name="f401" fmla="*/ f305 1 663"/>
                <a:gd name="f402" fmla="*/ f306 1 939"/>
                <a:gd name="f403" fmla="*/ f307 1 663"/>
                <a:gd name="f404" fmla="*/ f308 1 939"/>
                <a:gd name="f405" fmla="*/ f309 1 663"/>
                <a:gd name="f406" fmla="*/ f310 1 939"/>
                <a:gd name="f407" fmla="*/ f311 1 663"/>
                <a:gd name="f408" fmla="*/ f312 1 939"/>
                <a:gd name="f409" fmla="*/ f313 1 663"/>
                <a:gd name="f410" fmla="*/ f314 1 663"/>
                <a:gd name="f411" fmla="*/ f315 1 939"/>
                <a:gd name="f412" fmla="*/ f316 1 663"/>
                <a:gd name="f413" fmla="*/ f317 1 939"/>
                <a:gd name="f414" fmla="*/ f318 1 663"/>
                <a:gd name="f415" fmla="*/ f319 1 939"/>
                <a:gd name="f416" fmla="*/ f320 1 663"/>
                <a:gd name="f417" fmla="*/ f321 1 939"/>
                <a:gd name="f418" fmla="*/ f322 1 663"/>
                <a:gd name="f419" fmla="*/ f323 1 939"/>
                <a:gd name="f420" fmla="*/ f324 1 663"/>
                <a:gd name="f421" fmla="*/ f325 1 939"/>
                <a:gd name="f422" fmla="*/ f326 1 663"/>
                <a:gd name="f423" fmla="*/ f327 1 939"/>
                <a:gd name="f424" fmla="*/ f328 1 663"/>
                <a:gd name="f425" fmla="*/ f329 1 939"/>
                <a:gd name="f426" fmla="*/ f330 1 663"/>
                <a:gd name="f427" fmla="*/ f331 1 939"/>
                <a:gd name="f428" fmla="*/ f332 1 663"/>
                <a:gd name="f429" fmla="*/ f333 1 939"/>
                <a:gd name="f430" fmla="*/ f334 1 663"/>
                <a:gd name="f431" fmla="*/ f335 1 939"/>
                <a:gd name="f432" fmla="*/ f336 1 663"/>
                <a:gd name="f433" fmla="*/ f337 1 939"/>
                <a:gd name="f434" fmla="*/ f338 1 663"/>
                <a:gd name="f435" fmla="*/ f339 1 939"/>
                <a:gd name="f436" fmla="*/ f340 1 663"/>
                <a:gd name="f437" fmla="*/ f341 1 939"/>
                <a:gd name="f438" fmla="*/ f342 1 663"/>
                <a:gd name="f439" fmla="*/ f343 1 939"/>
                <a:gd name="f440" fmla="*/ f344 1 663"/>
                <a:gd name="f441" fmla="*/ f345 1 939"/>
                <a:gd name="f442" fmla="*/ f346 1 663"/>
                <a:gd name="f443" fmla="*/ f347 1 939"/>
                <a:gd name="f444" fmla="*/ f348 1 663"/>
                <a:gd name="f445" fmla="*/ f349 1 939"/>
                <a:gd name="f446" fmla="*/ 0 1 f253"/>
                <a:gd name="f447" fmla="*/ f247 1 f253"/>
                <a:gd name="f448" fmla="*/ 0 1 f254"/>
                <a:gd name="f449" fmla="*/ f248 1 f254"/>
                <a:gd name="f450" fmla="*/ f351 1 f253"/>
                <a:gd name="f451" fmla="*/ f352 1 f254"/>
                <a:gd name="f452" fmla="*/ f353 1 f253"/>
                <a:gd name="f453" fmla="*/ f354 1 f254"/>
                <a:gd name="f454" fmla="*/ f355 1 f253"/>
                <a:gd name="f455" fmla="*/ f356 1 f254"/>
                <a:gd name="f456" fmla="*/ f357 1 f253"/>
                <a:gd name="f457" fmla="*/ f358 1 f254"/>
                <a:gd name="f458" fmla="*/ f359 1 f253"/>
                <a:gd name="f459" fmla="*/ f360 1 f254"/>
                <a:gd name="f460" fmla="*/ f361 1 f253"/>
                <a:gd name="f461" fmla="*/ f362 1 f254"/>
                <a:gd name="f462" fmla="*/ f363 1 f253"/>
                <a:gd name="f463" fmla="*/ f364 1 f254"/>
                <a:gd name="f464" fmla="*/ f365 1 f253"/>
                <a:gd name="f465" fmla="*/ f366 1 f254"/>
                <a:gd name="f466" fmla="*/ f367 1 f253"/>
                <a:gd name="f467" fmla="*/ f368 1 f254"/>
                <a:gd name="f468" fmla="*/ f369 1 f253"/>
                <a:gd name="f469" fmla="*/ f370 1 f254"/>
                <a:gd name="f470" fmla="*/ f371 1 f253"/>
                <a:gd name="f471" fmla="*/ f372 1 f254"/>
                <a:gd name="f472" fmla="*/ f373 1 f253"/>
                <a:gd name="f473" fmla="*/ f374 1 f254"/>
                <a:gd name="f474" fmla="*/ f375 1 f253"/>
                <a:gd name="f475" fmla="*/ f376 1 f254"/>
                <a:gd name="f476" fmla="*/ f377 1 f253"/>
                <a:gd name="f477" fmla="*/ f378 1 f254"/>
                <a:gd name="f478" fmla="*/ f379 1 f253"/>
                <a:gd name="f479" fmla="*/ f380 1 f254"/>
                <a:gd name="f480" fmla="*/ f381 1 f253"/>
                <a:gd name="f481" fmla="*/ f382 1 f254"/>
                <a:gd name="f482" fmla="*/ f383 1 f253"/>
                <a:gd name="f483" fmla="*/ f384 1 f254"/>
                <a:gd name="f484" fmla="*/ f385 1 f253"/>
                <a:gd name="f485" fmla="*/ f386 1 f254"/>
                <a:gd name="f486" fmla="*/ f387 1 f253"/>
                <a:gd name="f487" fmla="*/ f388 1 f254"/>
                <a:gd name="f488" fmla="*/ f389 1 f253"/>
                <a:gd name="f489" fmla="*/ f390 1 f254"/>
                <a:gd name="f490" fmla="*/ f391 1 f253"/>
                <a:gd name="f491" fmla="*/ f392 1 f254"/>
                <a:gd name="f492" fmla="*/ f393 1 f253"/>
                <a:gd name="f493" fmla="*/ f394 1 f254"/>
                <a:gd name="f494" fmla="*/ f395 1 f253"/>
                <a:gd name="f495" fmla="*/ f396 1 f254"/>
                <a:gd name="f496" fmla="*/ f397 1 f253"/>
                <a:gd name="f497" fmla="*/ f398 1 f254"/>
                <a:gd name="f498" fmla="*/ f399 1 f253"/>
                <a:gd name="f499" fmla="*/ f400 1 f254"/>
                <a:gd name="f500" fmla="*/ f401 1 f253"/>
                <a:gd name="f501" fmla="*/ f402 1 f254"/>
                <a:gd name="f502" fmla="*/ f403 1 f253"/>
                <a:gd name="f503" fmla="*/ f404 1 f254"/>
                <a:gd name="f504" fmla="*/ f405 1 f253"/>
                <a:gd name="f505" fmla="*/ f406 1 f254"/>
                <a:gd name="f506" fmla="*/ f407 1 f253"/>
                <a:gd name="f507" fmla="*/ f408 1 f254"/>
                <a:gd name="f508" fmla="*/ f409 1 f253"/>
                <a:gd name="f509" fmla="*/ f410 1 f253"/>
                <a:gd name="f510" fmla="*/ f411 1 f254"/>
                <a:gd name="f511" fmla="*/ f412 1 f253"/>
                <a:gd name="f512" fmla="*/ f413 1 f254"/>
                <a:gd name="f513" fmla="*/ f414 1 f253"/>
                <a:gd name="f514" fmla="*/ f415 1 f254"/>
                <a:gd name="f515" fmla="*/ f416 1 f253"/>
                <a:gd name="f516" fmla="*/ f417 1 f254"/>
                <a:gd name="f517" fmla="*/ f418 1 f253"/>
                <a:gd name="f518" fmla="*/ f419 1 f254"/>
                <a:gd name="f519" fmla="*/ f420 1 f253"/>
                <a:gd name="f520" fmla="*/ f421 1 f254"/>
                <a:gd name="f521" fmla="*/ f422 1 f253"/>
                <a:gd name="f522" fmla="*/ f423 1 f254"/>
                <a:gd name="f523" fmla="*/ f424 1 f253"/>
                <a:gd name="f524" fmla="*/ f425 1 f254"/>
                <a:gd name="f525" fmla="*/ f426 1 f253"/>
                <a:gd name="f526" fmla="*/ f427 1 f254"/>
                <a:gd name="f527" fmla="*/ f428 1 f253"/>
                <a:gd name="f528" fmla="*/ f429 1 f254"/>
                <a:gd name="f529" fmla="*/ f430 1 f253"/>
                <a:gd name="f530" fmla="*/ f431 1 f254"/>
                <a:gd name="f531" fmla="*/ f432 1 f253"/>
                <a:gd name="f532" fmla="*/ f433 1 f254"/>
                <a:gd name="f533" fmla="*/ f434 1 f253"/>
                <a:gd name="f534" fmla="*/ f435 1 f254"/>
                <a:gd name="f535" fmla="*/ f436 1 f253"/>
                <a:gd name="f536" fmla="*/ f437 1 f254"/>
                <a:gd name="f537" fmla="*/ f438 1 f253"/>
                <a:gd name="f538" fmla="*/ f439 1 f254"/>
                <a:gd name="f539" fmla="*/ f440 1 f253"/>
                <a:gd name="f540" fmla="*/ f441 1 f254"/>
                <a:gd name="f541" fmla="*/ f442 1 f253"/>
                <a:gd name="f542" fmla="*/ f443 1 f254"/>
                <a:gd name="f543" fmla="*/ f444 1 f253"/>
                <a:gd name="f544" fmla="*/ f445 1 f254"/>
                <a:gd name="f545" fmla="*/ f446 f244 1"/>
                <a:gd name="f546" fmla="*/ f447 f244 1"/>
                <a:gd name="f547" fmla="*/ f449 f245 1"/>
                <a:gd name="f548" fmla="*/ f448 f245 1"/>
                <a:gd name="f549" fmla="*/ f450 f244 1"/>
                <a:gd name="f550" fmla="*/ f451 f245 1"/>
                <a:gd name="f551" fmla="*/ f452 f244 1"/>
                <a:gd name="f552" fmla="*/ f453 f245 1"/>
                <a:gd name="f553" fmla="*/ f454 f244 1"/>
                <a:gd name="f554" fmla="*/ f455 f245 1"/>
                <a:gd name="f555" fmla="*/ f456 f244 1"/>
                <a:gd name="f556" fmla="*/ f457 f245 1"/>
                <a:gd name="f557" fmla="*/ f458 f244 1"/>
                <a:gd name="f558" fmla="*/ f459 f245 1"/>
                <a:gd name="f559" fmla="*/ f460 f244 1"/>
                <a:gd name="f560" fmla="*/ f461 f245 1"/>
                <a:gd name="f561" fmla="*/ f462 f244 1"/>
                <a:gd name="f562" fmla="*/ f463 f245 1"/>
                <a:gd name="f563" fmla="*/ f464 f244 1"/>
                <a:gd name="f564" fmla="*/ f465 f245 1"/>
                <a:gd name="f565" fmla="*/ f466 f244 1"/>
                <a:gd name="f566" fmla="*/ f467 f245 1"/>
                <a:gd name="f567" fmla="*/ f468 f244 1"/>
                <a:gd name="f568" fmla="*/ f469 f245 1"/>
                <a:gd name="f569" fmla="*/ f470 f244 1"/>
                <a:gd name="f570" fmla="*/ f471 f245 1"/>
                <a:gd name="f571" fmla="*/ f472 f244 1"/>
                <a:gd name="f572" fmla="*/ f473 f245 1"/>
                <a:gd name="f573" fmla="*/ f474 f244 1"/>
                <a:gd name="f574" fmla="*/ f475 f245 1"/>
                <a:gd name="f575" fmla="*/ f476 f244 1"/>
                <a:gd name="f576" fmla="*/ f477 f245 1"/>
                <a:gd name="f577" fmla="*/ f478 f244 1"/>
                <a:gd name="f578" fmla="*/ f479 f245 1"/>
                <a:gd name="f579" fmla="*/ f480 f244 1"/>
                <a:gd name="f580" fmla="*/ f481 f245 1"/>
                <a:gd name="f581" fmla="*/ f482 f244 1"/>
                <a:gd name="f582" fmla="*/ f483 f245 1"/>
                <a:gd name="f583" fmla="*/ f484 f244 1"/>
                <a:gd name="f584" fmla="*/ f485 f245 1"/>
                <a:gd name="f585" fmla="*/ f486 f244 1"/>
                <a:gd name="f586" fmla="*/ f487 f245 1"/>
                <a:gd name="f587" fmla="*/ f488 f244 1"/>
                <a:gd name="f588" fmla="*/ f489 f245 1"/>
                <a:gd name="f589" fmla="*/ f490 f244 1"/>
                <a:gd name="f590" fmla="*/ f491 f245 1"/>
                <a:gd name="f591" fmla="*/ f492 f244 1"/>
                <a:gd name="f592" fmla="*/ f493 f245 1"/>
                <a:gd name="f593" fmla="*/ f494 f244 1"/>
                <a:gd name="f594" fmla="*/ f495 f245 1"/>
                <a:gd name="f595" fmla="*/ f496 f244 1"/>
                <a:gd name="f596" fmla="*/ f497 f245 1"/>
                <a:gd name="f597" fmla="*/ f498 f244 1"/>
                <a:gd name="f598" fmla="*/ f499 f245 1"/>
                <a:gd name="f599" fmla="*/ f500 f244 1"/>
                <a:gd name="f600" fmla="*/ f501 f245 1"/>
                <a:gd name="f601" fmla="*/ f502 f244 1"/>
                <a:gd name="f602" fmla="*/ f503 f245 1"/>
                <a:gd name="f603" fmla="*/ f504 f244 1"/>
                <a:gd name="f604" fmla="*/ f505 f245 1"/>
                <a:gd name="f605" fmla="*/ f506 f244 1"/>
                <a:gd name="f606" fmla="*/ f507 f245 1"/>
                <a:gd name="f607" fmla="*/ f508 f244 1"/>
                <a:gd name="f608" fmla="*/ f509 f244 1"/>
                <a:gd name="f609" fmla="*/ f510 f245 1"/>
                <a:gd name="f610" fmla="*/ f511 f244 1"/>
                <a:gd name="f611" fmla="*/ f512 f245 1"/>
                <a:gd name="f612" fmla="*/ f513 f244 1"/>
                <a:gd name="f613" fmla="*/ f514 f245 1"/>
                <a:gd name="f614" fmla="*/ f515 f244 1"/>
                <a:gd name="f615" fmla="*/ f516 f245 1"/>
                <a:gd name="f616" fmla="*/ f517 f244 1"/>
                <a:gd name="f617" fmla="*/ f518 f245 1"/>
                <a:gd name="f618" fmla="*/ f519 f244 1"/>
                <a:gd name="f619" fmla="*/ f520 f245 1"/>
                <a:gd name="f620" fmla="*/ f521 f244 1"/>
                <a:gd name="f621" fmla="*/ f522 f245 1"/>
                <a:gd name="f622" fmla="*/ f523 f244 1"/>
                <a:gd name="f623" fmla="*/ f524 f245 1"/>
                <a:gd name="f624" fmla="*/ f525 f244 1"/>
                <a:gd name="f625" fmla="*/ f526 f245 1"/>
                <a:gd name="f626" fmla="*/ f527 f244 1"/>
                <a:gd name="f627" fmla="*/ f528 f245 1"/>
                <a:gd name="f628" fmla="*/ f529 f244 1"/>
                <a:gd name="f629" fmla="*/ f530 f245 1"/>
                <a:gd name="f630" fmla="*/ f531 f244 1"/>
                <a:gd name="f631" fmla="*/ f532 f245 1"/>
                <a:gd name="f632" fmla="*/ f533 f244 1"/>
                <a:gd name="f633" fmla="*/ f534 f245 1"/>
                <a:gd name="f634" fmla="*/ f535 f244 1"/>
                <a:gd name="f635" fmla="*/ f536 f245 1"/>
                <a:gd name="f636" fmla="*/ f537 f244 1"/>
                <a:gd name="f637" fmla="*/ f538 f245 1"/>
                <a:gd name="f638" fmla="*/ f539 f244 1"/>
                <a:gd name="f639" fmla="*/ f540 f245 1"/>
                <a:gd name="f640" fmla="*/ f541 f244 1"/>
                <a:gd name="f641" fmla="*/ f542 f245 1"/>
                <a:gd name="f642" fmla="*/ f543 f244 1"/>
                <a:gd name="f643" fmla="*/ f544 f2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0">
                  <a:pos x="f549" y="f550"/>
                </a:cxn>
                <a:cxn ang="f350">
                  <a:pos x="f551" y="f552"/>
                </a:cxn>
                <a:cxn ang="f350">
                  <a:pos x="f553" y="f554"/>
                </a:cxn>
                <a:cxn ang="f350">
                  <a:pos x="f555" y="f556"/>
                </a:cxn>
                <a:cxn ang="f350">
                  <a:pos x="f557" y="f558"/>
                </a:cxn>
                <a:cxn ang="f350">
                  <a:pos x="f559" y="f560"/>
                </a:cxn>
                <a:cxn ang="f350">
                  <a:pos x="f561" y="f562"/>
                </a:cxn>
                <a:cxn ang="f350">
                  <a:pos x="f563" y="f564"/>
                </a:cxn>
                <a:cxn ang="f350">
                  <a:pos x="f565" y="f566"/>
                </a:cxn>
                <a:cxn ang="f350">
                  <a:pos x="f567" y="f568"/>
                </a:cxn>
                <a:cxn ang="f350">
                  <a:pos x="f569" y="f570"/>
                </a:cxn>
                <a:cxn ang="f350">
                  <a:pos x="f571" y="f572"/>
                </a:cxn>
                <a:cxn ang="f350">
                  <a:pos x="f573" y="f574"/>
                </a:cxn>
                <a:cxn ang="f350">
                  <a:pos x="f575" y="f576"/>
                </a:cxn>
                <a:cxn ang="f350">
                  <a:pos x="f577" y="f578"/>
                </a:cxn>
                <a:cxn ang="f350">
                  <a:pos x="f579" y="f580"/>
                </a:cxn>
                <a:cxn ang="f350">
                  <a:pos x="f581" y="f582"/>
                </a:cxn>
                <a:cxn ang="f350">
                  <a:pos x="f583" y="f584"/>
                </a:cxn>
                <a:cxn ang="f350">
                  <a:pos x="f585" y="f586"/>
                </a:cxn>
                <a:cxn ang="f350">
                  <a:pos x="f587" y="f588"/>
                </a:cxn>
                <a:cxn ang="f350">
                  <a:pos x="f589" y="f590"/>
                </a:cxn>
                <a:cxn ang="f350">
                  <a:pos x="f591" y="f592"/>
                </a:cxn>
                <a:cxn ang="f350">
                  <a:pos x="f593" y="f594"/>
                </a:cxn>
                <a:cxn ang="f350">
                  <a:pos x="f595" y="f596"/>
                </a:cxn>
                <a:cxn ang="f350">
                  <a:pos x="f597" y="f598"/>
                </a:cxn>
                <a:cxn ang="f350">
                  <a:pos x="f599" y="f600"/>
                </a:cxn>
                <a:cxn ang="f350">
                  <a:pos x="f601" y="f602"/>
                </a:cxn>
                <a:cxn ang="f350">
                  <a:pos x="f603" y="f604"/>
                </a:cxn>
                <a:cxn ang="f350">
                  <a:pos x="f605" y="f606"/>
                </a:cxn>
                <a:cxn ang="f350">
                  <a:pos x="f607" y="f550"/>
                </a:cxn>
                <a:cxn ang="f350">
                  <a:pos x="f549" y="f550"/>
                </a:cxn>
                <a:cxn ang="f350">
                  <a:pos x="f608" y="f609"/>
                </a:cxn>
                <a:cxn ang="f350">
                  <a:pos x="f610" y="f611"/>
                </a:cxn>
                <a:cxn ang="f350">
                  <a:pos x="f612" y="f613"/>
                </a:cxn>
                <a:cxn ang="f350">
                  <a:pos x="f614" y="f615"/>
                </a:cxn>
                <a:cxn ang="f350">
                  <a:pos x="f616" y="f617"/>
                </a:cxn>
                <a:cxn ang="f350">
                  <a:pos x="f618" y="f619"/>
                </a:cxn>
                <a:cxn ang="f350">
                  <a:pos x="f620" y="f621"/>
                </a:cxn>
                <a:cxn ang="f350">
                  <a:pos x="f608" y="f609"/>
                </a:cxn>
                <a:cxn ang="f350">
                  <a:pos x="f622" y="f623"/>
                </a:cxn>
                <a:cxn ang="f350">
                  <a:pos x="f624" y="f625"/>
                </a:cxn>
                <a:cxn ang="f350">
                  <a:pos x="f626" y="f627"/>
                </a:cxn>
                <a:cxn ang="f350">
                  <a:pos x="f628" y="f629"/>
                </a:cxn>
                <a:cxn ang="f350">
                  <a:pos x="f630" y="f631"/>
                </a:cxn>
                <a:cxn ang="f350">
                  <a:pos x="f622" y="f623"/>
                </a:cxn>
                <a:cxn ang="f350">
                  <a:pos x="f632" y="f633"/>
                </a:cxn>
                <a:cxn ang="f350">
                  <a:pos x="f634" y="f635"/>
                </a:cxn>
                <a:cxn ang="f350">
                  <a:pos x="f636" y="f637"/>
                </a:cxn>
                <a:cxn ang="f350">
                  <a:pos x="f638" y="f639"/>
                </a:cxn>
                <a:cxn ang="f350">
                  <a:pos x="f640" y="f641"/>
                </a:cxn>
                <a:cxn ang="f350">
                  <a:pos x="f642" y="f643"/>
                </a:cxn>
                <a:cxn ang="f350">
                  <a:pos x="f632" y="f633"/>
                </a:cxn>
              </a:cxnLst>
              <a:rect l="f545" t="f548" r="f546" b="f547"/>
              <a:pathLst>
                <a:path w="663" h="93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9"/>
                    <a:pt x="f41" y="f42"/>
                  </a:cubicBezTo>
                  <a:cubicBezTo>
                    <a:pt x="f43" y="f7"/>
                    <a:pt x="f44" y="f9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45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5" y="f90"/>
                    <a:pt x="f91" y="f92"/>
                  </a:cubicBezTo>
                  <a:cubicBezTo>
                    <a:pt x="f93" y="f94"/>
                    <a:pt x="f70" y="f95"/>
                    <a:pt x="f96" y="f59"/>
                  </a:cubicBezTo>
                  <a:cubicBezTo>
                    <a:pt x="f87" y="f97"/>
                    <a:pt x="f98" y="f99"/>
                    <a:pt x="f100" y="f78"/>
                  </a:cubicBezTo>
                  <a:cubicBezTo>
                    <a:pt x="f101" y="f102"/>
                    <a:pt x="f103" y="f102"/>
                    <a:pt x="f104" y="f84"/>
                  </a:cubicBezTo>
                  <a:cubicBezTo>
                    <a:pt x="f105" y="f106"/>
                    <a:pt x="f107" y="f106"/>
                    <a:pt x="f108" y="f109"/>
                  </a:cubicBezTo>
                  <a:cubicBezTo>
                    <a:pt x="f110" y="f111"/>
                    <a:pt x="f112" y="f94"/>
                    <a:pt x="f113" y="f114"/>
                  </a:cubicBezTo>
                  <a:cubicBezTo>
                    <a:pt x="f115" y="f116"/>
                    <a:pt x="f117" y="f5"/>
                    <a:pt x="f118" y="f119"/>
                  </a:cubicBezTo>
                  <a:cubicBezTo>
                    <a:pt x="f120" y="f121"/>
                    <a:pt x="f62" y="f122"/>
                    <a:pt x="f123" y="f124"/>
                  </a:cubicBezTo>
                  <a:cubicBezTo>
                    <a:pt x="f6" y="f125"/>
                    <a:pt x="f123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21"/>
                    <a:pt x="f154" y="f155"/>
                    <a:pt x="f153" y="f156"/>
                  </a:cubicBezTo>
                  <a:cubicBezTo>
                    <a:pt x="f157" y="f35"/>
                    <a:pt x="f158" y="f39"/>
                    <a:pt x="f159" y="f9"/>
                  </a:cubicBezTo>
                  <a:cubicBezTo>
                    <a:pt x="f118" y="f9"/>
                    <a:pt x="f160" y="f9"/>
                    <a:pt x="f8" y="f9"/>
                  </a:cubicBezTo>
                  <a:close/>
                  <a:moveTo>
                    <a:pt x="f161" y="f162"/>
                  </a:moveTo>
                  <a:cubicBezTo>
                    <a:pt x="f163" y="f162"/>
                    <a:pt x="f164" y="f165"/>
                    <a:pt x="f166" y="f167"/>
                  </a:cubicBezTo>
                  <a:cubicBezTo>
                    <a:pt x="f71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81" y="f177"/>
                  </a:cubicBezTo>
                  <a:cubicBezTo>
                    <a:pt x="f178" y="f179"/>
                    <a:pt x="f103" y="f180"/>
                    <a:pt x="f181" y="f175"/>
                  </a:cubicBezTo>
                  <a:cubicBezTo>
                    <a:pt x="f182" y="f170"/>
                    <a:pt x="f183" y="f184"/>
                    <a:pt x="f185" y="f186"/>
                  </a:cubicBezTo>
                  <a:cubicBezTo>
                    <a:pt x="f185" y="f187"/>
                    <a:pt x="f188" y="f189"/>
                    <a:pt x="f190" y="f191"/>
                  </a:cubicBezTo>
                  <a:cubicBezTo>
                    <a:pt x="f100" y="f144"/>
                    <a:pt x="f192" y="f162"/>
                    <a:pt x="f161" y="f162"/>
                  </a:cubicBezTo>
                  <a:close/>
                  <a:moveTo>
                    <a:pt x="f193" y="f194"/>
                  </a:moveTo>
                  <a:cubicBezTo>
                    <a:pt x="f195" y="f196"/>
                    <a:pt x="f122" y="f197"/>
                    <a:pt x="f198" y="f199"/>
                  </a:cubicBezTo>
                  <a:cubicBezTo>
                    <a:pt x="f200" y="f201"/>
                    <a:pt x="f43" y="f2"/>
                    <a:pt x="f202" y="f203"/>
                  </a:cubicBezTo>
                  <a:cubicBezTo>
                    <a:pt x="f204" y="f205"/>
                    <a:pt x="f206" y="f207"/>
                    <a:pt x="f125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102"/>
                    <a:pt x="f111" y="f204"/>
                    <a:pt x="f193" y="f194"/>
                  </a:cubicBezTo>
                  <a:close/>
                  <a:moveTo>
                    <a:pt x="f216" y="f198"/>
                  </a:moveTo>
                  <a:cubicBezTo>
                    <a:pt x="f217" y="f212"/>
                    <a:pt x="f218" y="f219"/>
                    <a:pt x="f220" y="f221"/>
                  </a:cubicBezTo>
                  <a:cubicBezTo>
                    <a:pt x="f10" y="f208"/>
                    <a:pt x="f222" y="f223"/>
                    <a:pt x="f224" y="f225"/>
                  </a:cubicBezTo>
                  <a:cubicBezTo>
                    <a:pt x="f226" y="f92"/>
                    <a:pt x="f227" y="f228"/>
                    <a:pt x="f229" y="f230"/>
                  </a:cubicBezTo>
                  <a:cubicBezTo>
                    <a:pt x="f231" y="f213"/>
                    <a:pt x="f232" y="f233"/>
                    <a:pt x="f234" y="f125"/>
                  </a:cubicBezTo>
                  <a:cubicBezTo>
                    <a:pt x="f235" y="f236"/>
                    <a:pt x="f120" y="f237"/>
                    <a:pt x="f238" y="f239"/>
                  </a:cubicBezTo>
                  <a:cubicBezTo>
                    <a:pt x="f234" y="f240"/>
                    <a:pt x="f241" y="f242"/>
                    <a:pt x="f216" y="f19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81489F4-97F7-4DF9-AD1E-2A38EADF61CA}"/>
                </a:ext>
              </a:extLst>
            </p:cNvPr>
            <p:cNvSpPr/>
            <p:nvPr/>
          </p:nvSpPr>
          <p:spPr>
            <a:xfrm>
              <a:off x="4406905" y="1169224"/>
              <a:ext cx="320670" cy="2238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"/>
                <a:gd name="f7" fmla="val 104"/>
                <a:gd name="f8" fmla="val 84"/>
                <a:gd name="f9" fmla="val 134"/>
                <a:gd name="f10" fmla="val 111"/>
                <a:gd name="f11" fmla="val 101"/>
                <a:gd name="f12" fmla="val 98"/>
                <a:gd name="f13" fmla="val 93"/>
                <a:gd name="f14" fmla="val 82"/>
                <a:gd name="f15" fmla="val 75"/>
                <a:gd name="f16" fmla="val 83"/>
                <a:gd name="f17" fmla="val 60"/>
                <a:gd name="f18" fmla="val 92"/>
                <a:gd name="f19" fmla="val 48"/>
                <a:gd name="f20" fmla="val 99"/>
                <a:gd name="f21" fmla="val 31"/>
                <a:gd name="f22" fmla="val 17"/>
                <a:gd name="f23" fmla="val 94"/>
                <a:gd name="f24" fmla="val 11"/>
                <a:gd name="f25" fmla="val 91"/>
                <a:gd name="f26" fmla="val 90"/>
                <a:gd name="f27" fmla="val 6"/>
                <a:gd name="f28" fmla="val 78"/>
                <a:gd name="f29" fmla="val 9"/>
                <a:gd name="f30" fmla="val 71"/>
                <a:gd name="f31" fmla="val 14"/>
                <a:gd name="f32" fmla="val 65"/>
                <a:gd name="f33" fmla="val 24"/>
                <a:gd name="f34" fmla="val 70"/>
                <a:gd name="f35" fmla="val 74"/>
                <a:gd name="f36" fmla="val 41"/>
                <a:gd name="f37" fmla="val 73"/>
                <a:gd name="f38" fmla="val 55"/>
                <a:gd name="f39" fmla="val 63"/>
                <a:gd name="f40" fmla="val 42"/>
                <a:gd name="f41" fmla="val 57"/>
                <a:gd name="f42" fmla="val 37"/>
                <a:gd name="f43" fmla="val 49"/>
                <a:gd name="f44" fmla="val 36"/>
                <a:gd name="f45" fmla="val 46"/>
                <a:gd name="f46" fmla="val 34"/>
                <a:gd name="f47" fmla="val 44"/>
                <a:gd name="f48" fmla="val 33"/>
                <a:gd name="f49" fmla="val 25"/>
                <a:gd name="f50" fmla="val 28"/>
                <a:gd name="f51" fmla="val 19"/>
                <a:gd name="f52" fmla="val 107"/>
                <a:gd name="f53" fmla="val 1"/>
                <a:gd name="f54" fmla="val 118"/>
                <a:gd name="f55" fmla="val 12"/>
                <a:gd name="f56" fmla="val 126"/>
                <a:gd name="f57" fmla="val 21"/>
                <a:gd name="f58" fmla="val 133"/>
                <a:gd name="f59" fmla="val 32"/>
                <a:gd name="f60" fmla="val 124"/>
                <a:gd name="f61" fmla="val 105"/>
                <a:gd name="f62" fmla="val 141"/>
                <a:gd name="f63" fmla="val 81"/>
                <a:gd name="f64" fmla="val 143"/>
                <a:gd name="f65" fmla="val 145"/>
                <a:gd name="f66" fmla="+- 0 0 -90"/>
                <a:gd name="f67" fmla="*/ f3 1 149"/>
                <a:gd name="f68" fmla="*/ f4 1 104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49"/>
                <a:gd name="f77" fmla="*/ f73 1 104"/>
                <a:gd name="f78" fmla="*/ 149 f74 1"/>
                <a:gd name="f79" fmla="*/ 84 f73 1"/>
                <a:gd name="f80" fmla="*/ 98 f74 1"/>
                <a:gd name="f81" fmla="*/ 93 f73 1"/>
                <a:gd name="f82" fmla="*/ 60 f74 1"/>
                <a:gd name="f83" fmla="*/ 92 f73 1"/>
                <a:gd name="f84" fmla="*/ 17 f74 1"/>
                <a:gd name="f85" fmla="*/ 94 f73 1"/>
                <a:gd name="f86" fmla="*/ 6 f74 1"/>
                <a:gd name="f87" fmla="*/ 78 f73 1"/>
                <a:gd name="f88" fmla="*/ 24 f74 1"/>
                <a:gd name="f89" fmla="*/ 70 f73 1"/>
                <a:gd name="f90" fmla="*/ 48 f74 1"/>
                <a:gd name="f91" fmla="*/ 73 f73 1"/>
                <a:gd name="f92" fmla="*/ 37 f74 1"/>
                <a:gd name="f93" fmla="*/ 49 f73 1"/>
                <a:gd name="f94" fmla="*/ 33 f74 1"/>
                <a:gd name="f95" fmla="*/ 41 f73 1"/>
                <a:gd name="f96" fmla="*/ 41 f74 1"/>
                <a:gd name="f97" fmla="*/ 11 f73 1"/>
                <a:gd name="f98" fmla="*/ 118 f74 1"/>
                <a:gd name="f99" fmla="*/ 12 f73 1"/>
                <a:gd name="f100" fmla="*/ 124 f74 1"/>
                <a:gd name="f101" fmla="*/ 46 f73 1"/>
                <a:gd name="f102" fmla="*/ 141 f74 1"/>
                <a:gd name="f103" fmla="*/ 81 f73 1"/>
                <a:gd name="f104" fmla="+- f75 0 f1"/>
                <a:gd name="f105" fmla="*/ f78 1 149"/>
                <a:gd name="f106" fmla="*/ f79 1 104"/>
                <a:gd name="f107" fmla="*/ f80 1 149"/>
                <a:gd name="f108" fmla="*/ f81 1 104"/>
                <a:gd name="f109" fmla="*/ f82 1 149"/>
                <a:gd name="f110" fmla="*/ f83 1 104"/>
                <a:gd name="f111" fmla="*/ f84 1 149"/>
                <a:gd name="f112" fmla="*/ f85 1 104"/>
                <a:gd name="f113" fmla="*/ f86 1 149"/>
                <a:gd name="f114" fmla="*/ f87 1 104"/>
                <a:gd name="f115" fmla="*/ f88 1 149"/>
                <a:gd name="f116" fmla="*/ f89 1 104"/>
                <a:gd name="f117" fmla="*/ f90 1 149"/>
                <a:gd name="f118" fmla="*/ f91 1 104"/>
                <a:gd name="f119" fmla="*/ f92 1 149"/>
                <a:gd name="f120" fmla="*/ f93 1 104"/>
                <a:gd name="f121" fmla="*/ f94 1 149"/>
                <a:gd name="f122" fmla="*/ f95 1 104"/>
                <a:gd name="f123" fmla="*/ f96 1 149"/>
                <a:gd name="f124" fmla="*/ f97 1 104"/>
                <a:gd name="f125" fmla="*/ f98 1 149"/>
                <a:gd name="f126" fmla="*/ f99 1 104"/>
                <a:gd name="f127" fmla="*/ f100 1 149"/>
                <a:gd name="f128" fmla="*/ f101 1 104"/>
                <a:gd name="f129" fmla="*/ f102 1 149"/>
                <a:gd name="f130" fmla="*/ f103 1 104"/>
                <a:gd name="f131" fmla="*/ 0 1 f76"/>
                <a:gd name="f132" fmla="*/ f70 1 f76"/>
                <a:gd name="f133" fmla="*/ 0 1 f77"/>
                <a:gd name="f134" fmla="*/ f71 1 f77"/>
                <a:gd name="f135" fmla="*/ f105 1 f76"/>
                <a:gd name="f136" fmla="*/ f106 1 f77"/>
                <a:gd name="f137" fmla="*/ f107 1 f76"/>
                <a:gd name="f138" fmla="*/ f108 1 f77"/>
                <a:gd name="f139" fmla="*/ f109 1 f76"/>
                <a:gd name="f140" fmla="*/ f110 1 f77"/>
                <a:gd name="f141" fmla="*/ f111 1 f76"/>
                <a:gd name="f142" fmla="*/ f112 1 f77"/>
                <a:gd name="f143" fmla="*/ f113 1 f76"/>
                <a:gd name="f144" fmla="*/ f114 1 f77"/>
                <a:gd name="f145" fmla="*/ f115 1 f76"/>
                <a:gd name="f146" fmla="*/ f116 1 f77"/>
                <a:gd name="f147" fmla="*/ f117 1 f76"/>
                <a:gd name="f148" fmla="*/ f118 1 f77"/>
                <a:gd name="f149" fmla="*/ f119 1 f76"/>
                <a:gd name="f150" fmla="*/ f120 1 f77"/>
                <a:gd name="f151" fmla="*/ f121 1 f76"/>
                <a:gd name="f152" fmla="*/ f122 1 f77"/>
                <a:gd name="f153" fmla="*/ f123 1 f76"/>
                <a:gd name="f154" fmla="*/ f124 1 f77"/>
                <a:gd name="f155" fmla="*/ f125 1 f76"/>
                <a:gd name="f156" fmla="*/ f126 1 f77"/>
                <a:gd name="f157" fmla="*/ f127 1 f76"/>
                <a:gd name="f158" fmla="*/ f128 1 f77"/>
                <a:gd name="f159" fmla="*/ f129 1 f76"/>
                <a:gd name="f160" fmla="*/ f130 1 f77"/>
                <a:gd name="f161" fmla="*/ f131 f67 1"/>
                <a:gd name="f162" fmla="*/ f132 f67 1"/>
                <a:gd name="f163" fmla="*/ f134 f68 1"/>
                <a:gd name="f164" fmla="*/ f133 f68 1"/>
                <a:gd name="f165" fmla="*/ f135 f67 1"/>
                <a:gd name="f166" fmla="*/ f136 f68 1"/>
                <a:gd name="f167" fmla="*/ f137 f67 1"/>
                <a:gd name="f168" fmla="*/ f138 f68 1"/>
                <a:gd name="f169" fmla="*/ f139 f67 1"/>
                <a:gd name="f170" fmla="*/ f140 f68 1"/>
                <a:gd name="f171" fmla="*/ f141 f67 1"/>
                <a:gd name="f172" fmla="*/ f142 f68 1"/>
                <a:gd name="f173" fmla="*/ f143 f67 1"/>
                <a:gd name="f174" fmla="*/ f144 f68 1"/>
                <a:gd name="f175" fmla="*/ f145 f67 1"/>
                <a:gd name="f176" fmla="*/ f146 f68 1"/>
                <a:gd name="f177" fmla="*/ f147 f67 1"/>
                <a:gd name="f178" fmla="*/ f148 f68 1"/>
                <a:gd name="f179" fmla="*/ f149 f67 1"/>
                <a:gd name="f180" fmla="*/ f150 f68 1"/>
                <a:gd name="f181" fmla="*/ f151 f67 1"/>
                <a:gd name="f182" fmla="*/ f152 f68 1"/>
                <a:gd name="f183" fmla="*/ f153 f67 1"/>
                <a:gd name="f184" fmla="*/ f154 f68 1"/>
                <a:gd name="f185" fmla="*/ f155 f67 1"/>
                <a:gd name="f186" fmla="*/ f156 f68 1"/>
                <a:gd name="f187" fmla="*/ f157 f67 1"/>
                <a:gd name="f188" fmla="*/ f158 f68 1"/>
                <a:gd name="f189" fmla="*/ f159 f67 1"/>
                <a:gd name="f190" fmla="*/ f160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6"/>
                </a:cxn>
                <a:cxn ang="f104">
                  <a:pos x="f177" y="f178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85" y="f186"/>
                </a:cxn>
                <a:cxn ang="f104">
                  <a:pos x="f187" y="f188"/>
                </a:cxn>
                <a:cxn ang="f104">
                  <a:pos x="f189" y="f190"/>
                </a:cxn>
                <a:cxn ang="f104">
                  <a:pos x="f165" y="f166"/>
                </a:cxn>
              </a:cxnLst>
              <a:rect l="f161" t="f164" r="f162" b="f163"/>
              <a:pathLst>
                <a:path w="149" h="104">
                  <a:moveTo>
                    <a:pt x="f6" y="f8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8"/>
                    <a:pt x="f15" y="f16"/>
                    <a:pt x="f17" y="f18"/>
                  </a:cubicBezTo>
                  <a:cubicBezTo>
                    <a:pt x="f19" y="f20"/>
                    <a:pt x="f21" y="f11"/>
                    <a:pt x="f22" y="f23"/>
                  </a:cubicBezTo>
                  <a:cubicBezTo>
                    <a:pt x="f24" y="f25"/>
                    <a:pt x="f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1" y="f35"/>
                    <a:pt x="f36" y="f14"/>
                    <a:pt x="f19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36"/>
                  </a:cubicBezTo>
                  <a:cubicBezTo>
                    <a:pt x="f49" y="f50"/>
                    <a:pt x="f21" y="f51"/>
                    <a:pt x="f36" y="f24"/>
                  </a:cubicBezTo>
                  <a:cubicBezTo>
                    <a:pt x="f38" y="f5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45"/>
                  </a:cubicBezTo>
                  <a:cubicBezTo>
                    <a:pt x="f61" y="f15"/>
                    <a:pt x="f61" y="f15"/>
                    <a:pt x="f62" y="f63"/>
                  </a:cubicBezTo>
                  <a:cubicBezTo>
                    <a:pt x="f64" y="f63"/>
                    <a:pt x="f65" y="f16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8B317DB4-586C-4076-8042-5DEB30754CCA}"/>
              </a:ext>
            </a:extLst>
          </p:cNvPr>
          <p:cNvSpPr/>
          <p:nvPr/>
        </p:nvSpPr>
        <p:spPr>
          <a:xfrm rot="16199987" flipH="1">
            <a:off x="8264206" y="470472"/>
            <a:ext cx="1347002" cy="4125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7CC07C5-6325-4A17-9000-CAC64D1AA672}"/>
              </a:ext>
            </a:extLst>
          </p:cNvPr>
          <p:cNvSpPr/>
          <p:nvPr/>
        </p:nvSpPr>
        <p:spPr>
          <a:xfrm rot="16199987" flipH="1">
            <a:off x="-467217" y="470472"/>
            <a:ext cx="1347002" cy="4125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8F10AB2-8727-40B9-BB0D-9A13AAC7E7C5}"/>
              </a:ext>
            </a:extLst>
          </p:cNvPr>
          <p:cNvSpPr/>
          <p:nvPr/>
        </p:nvSpPr>
        <p:spPr>
          <a:xfrm rot="5399996" flipH="1">
            <a:off x="8264214" y="4269484"/>
            <a:ext cx="1347002" cy="4125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33"/>
              <a:gd name="f7" fmla="val 1294"/>
              <a:gd name="f8" fmla="val 3097"/>
              <a:gd name="f9" fmla="+- 0 0 -90"/>
              <a:gd name="f10" fmla="*/ f3 1 5233"/>
              <a:gd name="f11" fmla="*/ f4 1 129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5233"/>
              <a:gd name="f20" fmla="*/ f16 1 1294"/>
              <a:gd name="f21" fmla="*/ 5233 f17 1"/>
              <a:gd name="f22" fmla="*/ 1294 f16 1"/>
              <a:gd name="f23" fmla="*/ 0 f17 1"/>
              <a:gd name="f24" fmla="*/ 0 f16 1"/>
              <a:gd name="f25" fmla="*/ 3097 f17 1"/>
              <a:gd name="f26" fmla="+- f18 0 f1"/>
              <a:gd name="f27" fmla="*/ f21 1 5233"/>
              <a:gd name="f28" fmla="*/ f22 1 1294"/>
              <a:gd name="f29" fmla="*/ f23 1 5233"/>
              <a:gd name="f30" fmla="*/ f24 1 1294"/>
              <a:gd name="f31" fmla="*/ f25 1 523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5233" h="1294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7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Trapecio 8">
            <a:extLst>
              <a:ext uri="{FF2B5EF4-FFF2-40B4-BE49-F238E27FC236}">
                <a16:creationId xmlns:a16="http://schemas.microsoft.com/office/drawing/2014/main" id="{B3456642-1884-4598-989C-7E9B6CE78BEA}"/>
              </a:ext>
            </a:extLst>
          </p:cNvPr>
          <p:cNvSpPr/>
          <p:nvPr/>
        </p:nvSpPr>
        <p:spPr>
          <a:xfrm>
            <a:off x="2692752" y="4805373"/>
            <a:ext cx="3899696" cy="351577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50C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Children’s Day Newslett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(16:9)</PresentationFormat>
  <Paragraphs>112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(Títulos)</vt:lpstr>
      <vt:lpstr>Calibri</vt:lpstr>
      <vt:lpstr>Muli</vt:lpstr>
      <vt:lpstr>Quicksand</vt:lpstr>
      <vt:lpstr>Source Sans Pro</vt:lpstr>
      <vt:lpstr>World Children’s Day Newsletter by Slidesgo</vt:lpstr>
      <vt:lpstr>PowerPoint Presentation</vt:lpstr>
      <vt:lpstr>فهرست مطالب</vt:lpstr>
      <vt:lpstr>روز بچه ها</vt:lpstr>
      <vt:lpstr>سی امین سالگرد</vt:lpstr>
      <vt:lpstr>PowerPoint Presentation</vt:lpstr>
      <vt:lpstr>هدف روز کودک</vt:lpstr>
      <vt:lpstr>تعهد جهانی</vt:lpstr>
      <vt:lpstr>عمیق</vt:lpstr>
      <vt:lpstr>1989</vt:lpstr>
      <vt:lpstr>اطلاعات کنوانسیون</vt:lpstr>
      <vt:lpstr>PowerPoint Presentation</vt:lpstr>
      <vt:lpstr>به طور خلاصه</vt:lpstr>
      <vt:lpstr>اخبار</vt:lpstr>
      <vt:lpstr>کلمات  عالی</vt:lpstr>
      <vt:lpstr>نظرات مشتریان</vt:lpstr>
      <vt:lpstr>خوش آمدی!</vt:lpstr>
      <vt:lpstr>3,563,000</vt:lpstr>
      <vt:lpstr>درباره آخرین رویداد</vt:lpstr>
      <vt:lpstr>با تشکر!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2024-05-02T16:23:10Z</dcterms:modified>
  <cp:category/>
</cp:coreProperties>
</file>